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5143500" type="screen16x9"/>
  <p:notesSz cx="6858000" cy="9144000"/>
  <p:embeddedFontLst>
    <p:embeddedFont>
      <p:font typeface="DM Sans" panose="02010600030101010101" charset="0"/>
      <p:regular r:id="rId38"/>
      <p:bold r:id="rId39"/>
      <p:italic r:id="rId40"/>
      <p:boldItalic r:id="rId41"/>
    </p:embeddedFont>
    <p:embeddedFont>
      <p:font typeface="Proxima Nova" panose="02010600030101010101" charset="0"/>
      <p:regular r:id="rId42"/>
      <p:bold r:id="rId43"/>
      <p:italic r:id="rId44"/>
      <p:boldItalic r:id="rId45"/>
    </p:embeddedFont>
    <p:embeddedFont>
      <p:font typeface="Viga" panose="02010600030101010101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1">
          <p15:clr>
            <a:srgbClr val="9AA0A6"/>
          </p15:clr>
        </p15:guide>
        <p15:guide id="2" pos="2880">
          <p15:clr>
            <a:srgbClr val="9AA0A6"/>
          </p15:clr>
        </p15:guide>
        <p15:guide id="3" pos="456">
          <p15:clr>
            <a:srgbClr val="9AA0A6"/>
          </p15:clr>
        </p15:guide>
        <p15:guide id="4" orient="horz" pos="1732">
          <p15:clr>
            <a:srgbClr val="9AA0A6"/>
          </p15:clr>
        </p15:guide>
        <p15:guide id="5" orient="horz" pos="26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8D3601-FD39-4323-830F-B77FA2756656}">
  <a:tblStyle styleId="{9C8D3601-FD39-4323-830F-B77FA27566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2"/>
      </p:cViewPr>
      <p:guideLst>
        <p:guide orient="horz" pos="461"/>
        <p:guide pos="2880"/>
        <p:guide pos="456"/>
        <p:guide orient="horz" pos="1732"/>
        <p:guide orient="horz" pos="26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g6bdca54fc3_0_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0" name="Google Shape;1020;g6bdca54fc3_0_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6" name="Google Shape;1286;g6bdca54fc3_0_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7" name="Google Shape;1287;g6bdca54fc3_0_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g6bdca54fc3_0_1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8" name="Google Shape;1368;g6bdca54fc3_0_1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6bdca54fc3_0_1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6bdca54fc3_0_1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g6bdca54fc3_0_1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2" name="Google Shape;1482;g6bdca54fc3_0_1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6bdca54fc3_0_1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6bdca54fc3_0_1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8" name="Google Shape;1848;g6bdca54fc3_0_26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9" name="Google Shape;1849;g6bdca54fc3_0_26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g6bdca54fc3_0_260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7" name="Google Shape;1867;g6bdca54fc3_0_260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6bdca54fc3_0_26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6bdca54fc3_0_26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6" name="Google Shape;1926;g6bdca54fc3_0_26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7" name="Google Shape;1927;g6bdca54fc3_0_26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bb4ddd667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bb4ddd667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g6bf9e599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5" name="Google Shape;2045;g6bf9e599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g6bdca54fc3_0_26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2" name="Google Shape;2052;g6bdca54fc3_0_26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3" name="Google Shape;2083;g6bdca54fc3_0_26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4" name="Google Shape;2084;g6bdca54fc3_0_26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g6bdca54fc3_0_26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6" name="Google Shape;2196;g6bdca54fc3_0_26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" name="Google Shape;2305;g6bdca54fc3_0_26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6" name="Google Shape;2306;g6bdca54fc3_0_26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6bdca54fc3_0_26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8" name="Google Shape;2328;g6bdca54fc3_0_26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6bf9e59999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6bf9e59999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1" name="Google Shape;2681;g6bdca54fc3_0_26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2" name="Google Shape;2682;g6bdca54fc3_0_26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2" name="Google Shape;2792;g6bdca54fc3_0_268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3" name="Google Shape;2793;g6bdca54fc3_0_268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3" name="Google Shape;2813;g6bdca54fc3_0_27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4" name="Google Shape;2814;g6bdca54fc3_0_27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bb4ddd667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6bb4ddd667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g6bdca54fc3_0_26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9" name="Google Shape;2819;g6bdca54fc3_0_26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6bdca54fc3_0_270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6bdca54fc3_0_270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5" name="Google Shape;2985;g6bdca54fc3_0_27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6" name="Google Shape;2986;g6bdca54fc3_0_27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2" name="Google Shape;3002;g6bf9e5999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3" name="Google Shape;3003;g6bf9e5999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9" name="Google Shape;3009;g6bdca54fc3_0_27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0" name="Google Shape;3010;g6bdca54fc3_0_27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Google Shape;3077;g6bf9e59999_3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8" name="Google Shape;3078;g6bf9e59999_3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6bb4ddd667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6bb4ddd667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6bb4ddd667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6bb4ddd667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6bdca54e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6bdca54e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6bdca54ef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6bdca54ef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6bdca54fc3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6bdca54fc3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6bdca54fc3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6bdca54fc3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4800"/>
              <a:buNone/>
              <a:defRPr sz="4800">
                <a:solidFill>
                  <a:srgbClr val="1F1C5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6000"/>
              <a:buNone/>
              <a:defRPr sz="60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1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ctrTitle" idx="2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3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4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5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6" hasCustomPrompt="1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7" hasCustomPrompt="1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8" hasCustomPrompt="1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9" hasCustomPrompt="1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13" hasCustomPrompt="1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14" hasCustomPrompt="1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15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6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ctrTitle" idx="17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8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ctrTitle" idx="19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 sz="1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20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 sz="14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400"/>
              <a:buNone/>
              <a:defRPr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ONE_COLUMN_TEXT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ONE_COLUMN_TEXT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5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ONE_COLUMN_TEXT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ONE_COLUMN_TEXT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 1">
  <p:cSld name="ONE_COLUMN_TEXT_1_1_1_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8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SECTION_HEADER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title" idx="2" hasCustomPrompt="1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_ONLY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0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2" name="Google Shape;102;p2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 ">
  <p:cSld name="ONE_COLUMN_TEXT_1_1_1_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" name="Google Shape;104;p21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title" idx="2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3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title" idx="4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5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title" idx="6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7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title" idx="8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SECTION_HEADER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title" idx="2" hasCustomPrompt="1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012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800"/>
              <a:buNone/>
              <a:defRPr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  ">
  <p:cSld name="ONE_COLUMN_TEXT_1_1_1_1_1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23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title" idx="2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3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title" idx="4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body" idx="5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title" idx="6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body" idx="7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3"/>
          <p:cNvSpPr txBox="1">
            <a:spLocks noGrp="1"/>
          </p:cNvSpPr>
          <p:nvPr>
            <p:ph type="title" idx="8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9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3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4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 1">
  <p:cSld name="ONE_COLUMN_TEXT_1_1_1_1_2">
    <p:bg>
      <p:bgPr>
        <a:solidFill>
          <a:srgbClr val="FFFFF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4" name="Google Shape;134;p24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4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SECTION_HEADER_1_1_1">
    <p:bg>
      <p:bgPr>
        <a:solidFill>
          <a:schemeClr val="lt1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>
            <a:spLocks noGrp="1"/>
          </p:cNvSpPr>
          <p:nvPr>
            <p:ph type="title"/>
          </p:nvPr>
        </p:nvSpPr>
        <p:spPr>
          <a:xfrm>
            <a:off x="671150" y="-1014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1"/>
          </p:nvPr>
        </p:nvSpPr>
        <p:spPr>
          <a:xfrm>
            <a:off x="671150" y="1450900"/>
            <a:ext cx="3742800" cy="15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1600"/>
              <a:buNone/>
              <a:defRPr sz="1600">
                <a:solidFill>
                  <a:srgbClr val="1F1C5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C51"/>
              </a:buClr>
              <a:buSzPts val="2800"/>
              <a:buNone/>
              <a:defRPr sz="2800">
                <a:solidFill>
                  <a:srgbClr val="1F1C5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6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7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subTitle" idx="1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 sz="1400">
                <a:latin typeface="Viga"/>
                <a:ea typeface="Viga"/>
                <a:cs typeface="Viga"/>
                <a:sym typeface="Vig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Viga"/>
              <a:buNone/>
              <a:defRPr>
                <a:latin typeface="Viga"/>
                <a:ea typeface="Viga"/>
                <a:cs typeface="Viga"/>
                <a:sym typeface="Viga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2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242600" y="608025"/>
            <a:ext cx="89883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none" w="med" len="med"/>
          </a:ln>
        </p:spPr>
      </p:cxn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gradFill>
          <a:gsLst>
            <a:gs pos="0">
              <a:srgbClr val="8BE3FF"/>
            </a:gs>
            <a:gs pos="100000">
              <a:srgbClr val="ACFFD9"/>
            </a:gs>
          </a:gsLst>
          <a:lin ang="54007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Viga"/>
              <a:buNone/>
              <a:defRPr sz="2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DM Sans"/>
              <a:buChar char="●"/>
              <a:defRPr sz="1800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●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DM Sans"/>
              <a:buChar char="○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DM Sans"/>
              <a:buChar char="■"/>
              <a:defRPr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dGcZN4XGt6BJHFenQK3MhRoWZ5mMrJvxOSqAlwewuY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dGcZN4XGt6BJHFenQK3MhRoWZ5mMrJvxOSqAlwewuY/cop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/>
          <p:nvPr/>
        </p:nvSpPr>
        <p:spPr>
          <a:xfrm rot="-7509504">
            <a:off x="5455916" y="207622"/>
            <a:ext cx="5179224" cy="5732711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9"/>
          <p:cNvSpPr txBox="1">
            <a:spLocks noGrp="1"/>
          </p:cNvSpPr>
          <p:nvPr>
            <p:ph type="ctrTitle"/>
          </p:nvPr>
        </p:nvSpPr>
        <p:spPr>
          <a:xfrm>
            <a:off x="4974350" y="527325"/>
            <a:ext cx="3769500" cy="291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CYBER SECURITY BUSINESS PLAN</a:t>
            </a:r>
            <a:endParaRPr dirty="0">
              <a:solidFill>
                <a:schemeClr val="lt2"/>
              </a:solidFill>
            </a:endParaRPr>
          </a:p>
        </p:txBody>
      </p:sp>
      <p:sp>
        <p:nvSpPr>
          <p:cNvPr id="160" name="Google Shape;160;p29"/>
          <p:cNvSpPr txBox="1">
            <a:spLocks noGrp="1"/>
          </p:cNvSpPr>
          <p:nvPr>
            <p:ph type="subTitle" idx="1"/>
          </p:nvPr>
        </p:nvSpPr>
        <p:spPr>
          <a:xfrm>
            <a:off x="4974350" y="3518775"/>
            <a:ext cx="38763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Here is where your presentation begins</a:t>
            </a:r>
            <a:endParaRPr>
              <a:solidFill>
                <a:schemeClr val="lt2"/>
              </a:solidFill>
            </a:endParaRPr>
          </a:p>
        </p:txBody>
      </p:sp>
      <p:grpSp>
        <p:nvGrpSpPr>
          <p:cNvPr id="161" name="Google Shape;161;p29"/>
          <p:cNvGrpSpPr/>
          <p:nvPr/>
        </p:nvGrpSpPr>
        <p:grpSpPr>
          <a:xfrm>
            <a:off x="196269" y="-35131"/>
            <a:ext cx="4117010" cy="5284424"/>
            <a:chOff x="196269" y="-35131"/>
            <a:chExt cx="4117010" cy="5284424"/>
          </a:xfrm>
        </p:grpSpPr>
        <p:grpSp>
          <p:nvGrpSpPr>
            <p:cNvPr id="162" name="Google Shape;162;p29"/>
            <p:cNvGrpSpPr/>
            <p:nvPr/>
          </p:nvGrpSpPr>
          <p:grpSpPr>
            <a:xfrm>
              <a:off x="196269" y="-35131"/>
              <a:ext cx="4117010" cy="4393434"/>
              <a:chOff x="43869" y="-35131"/>
              <a:chExt cx="4117010" cy="4393434"/>
            </a:xfrm>
          </p:grpSpPr>
          <p:sp>
            <p:nvSpPr>
              <p:cNvPr id="163" name="Google Shape;163;p29"/>
              <p:cNvSpPr/>
              <p:nvPr/>
            </p:nvSpPr>
            <p:spPr>
              <a:xfrm>
                <a:off x="3778000" y="1055743"/>
                <a:ext cx="227152" cy="225698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1"/>
                    </a:moveTo>
                    <a:cubicBezTo>
                      <a:pt x="788" y="1"/>
                      <a:pt x="361" y="285"/>
                      <a:pt x="181" y="723"/>
                    </a:cubicBezTo>
                    <a:cubicBezTo>
                      <a:pt x="0" y="1158"/>
                      <a:pt x="100" y="1661"/>
                      <a:pt x="434" y="1994"/>
                    </a:cubicBezTo>
                    <a:cubicBezTo>
                      <a:pt x="657" y="2217"/>
                      <a:pt x="956" y="2336"/>
                      <a:pt x="1259" y="2336"/>
                    </a:cubicBezTo>
                    <a:cubicBezTo>
                      <a:pt x="1410" y="2336"/>
                      <a:pt x="1562" y="2307"/>
                      <a:pt x="1707" y="2247"/>
                    </a:cubicBezTo>
                    <a:cubicBezTo>
                      <a:pt x="2143" y="2067"/>
                      <a:pt x="2427" y="1640"/>
                      <a:pt x="2427" y="1168"/>
                    </a:cubicBezTo>
                    <a:cubicBezTo>
                      <a:pt x="2427" y="524"/>
                      <a:pt x="1904" y="1"/>
                      <a:pt x="126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4" name="Google Shape;164;p29"/>
              <p:cNvGrpSpPr/>
              <p:nvPr/>
            </p:nvGrpSpPr>
            <p:grpSpPr>
              <a:xfrm>
                <a:off x="43869" y="-35131"/>
                <a:ext cx="4117010" cy="4393434"/>
                <a:chOff x="-6861500" y="-774675"/>
                <a:chExt cx="4221275" cy="4504700"/>
              </a:xfrm>
            </p:grpSpPr>
            <p:sp>
              <p:nvSpPr>
                <p:cNvPr id="165" name="Google Shape;165;p29"/>
                <p:cNvSpPr/>
                <p:nvPr/>
              </p:nvSpPr>
              <p:spPr>
                <a:xfrm>
                  <a:off x="-5567850" y="2977775"/>
                  <a:ext cx="2509100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644" extrusionOk="0">
                      <a:moveTo>
                        <a:pt x="7924" y="0"/>
                      </a:moveTo>
                      <a:lnTo>
                        <a:pt x="1" y="7643"/>
                      </a:lnTo>
                      <a:lnTo>
                        <a:pt x="100364" y="7643"/>
                      </a:lnTo>
                      <a:lnTo>
                        <a:pt x="924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29"/>
                <p:cNvSpPr/>
                <p:nvPr/>
              </p:nvSpPr>
              <p:spPr>
                <a:xfrm>
                  <a:off x="-5576575" y="2971225"/>
                  <a:ext cx="2526575" cy="20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63" h="8166" extrusionOk="0">
                      <a:moveTo>
                        <a:pt x="92685" y="523"/>
                      </a:moveTo>
                      <a:lnTo>
                        <a:pt x="100069" y="7645"/>
                      </a:lnTo>
                      <a:lnTo>
                        <a:pt x="994" y="7645"/>
                      </a:lnTo>
                      <a:lnTo>
                        <a:pt x="8378" y="523"/>
                      </a:lnTo>
                      <a:close/>
                      <a:moveTo>
                        <a:pt x="8273" y="1"/>
                      </a:moveTo>
                      <a:cubicBezTo>
                        <a:pt x="8206" y="1"/>
                        <a:pt x="8141" y="27"/>
                        <a:pt x="8092" y="75"/>
                      </a:cubicBezTo>
                      <a:lnTo>
                        <a:pt x="170" y="7718"/>
                      </a:lnTo>
                      <a:cubicBezTo>
                        <a:pt x="0" y="7881"/>
                        <a:pt x="115" y="8166"/>
                        <a:pt x="350" y="8166"/>
                      </a:cubicBezTo>
                      <a:lnTo>
                        <a:pt x="100713" y="8166"/>
                      </a:lnTo>
                      <a:cubicBezTo>
                        <a:pt x="100948" y="8166"/>
                        <a:pt x="101063" y="7880"/>
                        <a:pt x="100893" y="7718"/>
                      </a:cubicBezTo>
                      <a:lnTo>
                        <a:pt x="92971" y="75"/>
                      </a:lnTo>
                      <a:cubicBezTo>
                        <a:pt x="92922" y="27"/>
                        <a:pt x="92857" y="1"/>
                        <a:pt x="9279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" name="Google Shape;167;p29"/>
                <p:cNvSpPr/>
                <p:nvPr/>
              </p:nvSpPr>
              <p:spPr>
                <a:xfrm>
                  <a:off x="-5367125" y="2980250"/>
                  <a:ext cx="2029575" cy="14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183" h="5698" extrusionOk="0">
                      <a:moveTo>
                        <a:pt x="40592" y="0"/>
                      </a:moveTo>
                      <a:cubicBezTo>
                        <a:pt x="18173" y="0"/>
                        <a:pt x="0" y="1276"/>
                        <a:pt x="0" y="2849"/>
                      </a:cubicBezTo>
                      <a:cubicBezTo>
                        <a:pt x="0" y="4421"/>
                        <a:pt x="18173" y="5698"/>
                        <a:pt x="40592" y="5698"/>
                      </a:cubicBezTo>
                      <a:cubicBezTo>
                        <a:pt x="63009" y="5698"/>
                        <a:pt x="81183" y="4423"/>
                        <a:pt x="81183" y="2849"/>
                      </a:cubicBezTo>
                      <a:cubicBezTo>
                        <a:pt x="81183" y="1276"/>
                        <a:pt x="63009" y="0"/>
                        <a:pt x="40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" name="Google Shape;168;p29"/>
                <p:cNvSpPr/>
                <p:nvPr/>
              </p:nvSpPr>
              <p:spPr>
                <a:xfrm>
                  <a:off x="-5567850" y="3168850"/>
                  <a:ext cx="2509100" cy="17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364" h="7086" extrusionOk="0">
                      <a:moveTo>
                        <a:pt x="1" y="0"/>
                      </a:moveTo>
                      <a:lnTo>
                        <a:pt x="1" y="7085"/>
                      </a:lnTo>
                      <a:lnTo>
                        <a:pt x="100364" y="7085"/>
                      </a:lnTo>
                      <a:lnTo>
                        <a:pt x="100364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" name="Google Shape;169;p29"/>
                <p:cNvSpPr/>
                <p:nvPr/>
              </p:nvSpPr>
              <p:spPr>
                <a:xfrm>
                  <a:off x="-5574350" y="3162350"/>
                  <a:ext cx="2522125" cy="1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85" h="7606" extrusionOk="0">
                      <a:moveTo>
                        <a:pt x="100364" y="521"/>
                      </a:moveTo>
                      <a:lnTo>
                        <a:pt x="100364" y="7085"/>
                      </a:lnTo>
                      <a:lnTo>
                        <a:pt x="521" y="7085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0"/>
                      </a:cubicBezTo>
                      <a:lnTo>
                        <a:pt x="1" y="7345"/>
                      </a:lnTo>
                      <a:cubicBezTo>
                        <a:pt x="1" y="7488"/>
                        <a:pt x="117" y="7606"/>
                        <a:pt x="261" y="7606"/>
                      </a:cubicBezTo>
                      <a:lnTo>
                        <a:pt x="100624" y="7606"/>
                      </a:lnTo>
                      <a:cubicBezTo>
                        <a:pt x="100768" y="7606"/>
                        <a:pt x="100884" y="7488"/>
                        <a:pt x="100884" y="7345"/>
                      </a:cubicBezTo>
                      <a:lnTo>
                        <a:pt x="100884" y="260"/>
                      </a:lnTo>
                      <a:cubicBezTo>
                        <a:pt x="100884" y="116"/>
                        <a:pt x="100768" y="0"/>
                        <a:pt x="1006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29"/>
                <p:cNvSpPr/>
                <p:nvPr/>
              </p:nvSpPr>
              <p:spPr>
                <a:xfrm>
                  <a:off x="-5745350" y="3345975"/>
                  <a:ext cx="2864125" cy="19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65" h="7644" extrusionOk="0">
                      <a:moveTo>
                        <a:pt x="7101" y="0"/>
                      </a:moveTo>
                      <a:lnTo>
                        <a:pt x="0" y="7644"/>
                      </a:lnTo>
                      <a:lnTo>
                        <a:pt x="114565" y="7644"/>
                      </a:lnTo>
                      <a:lnTo>
                        <a:pt x="1074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29"/>
                <p:cNvSpPr/>
                <p:nvPr/>
              </p:nvSpPr>
              <p:spPr>
                <a:xfrm>
                  <a:off x="-5753975" y="3339475"/>
                  <a:ext cx="2881375" cy="2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55" h="8164" extrusionOk="0">
                      <a:moveTo>
                        <a:pt x="107696" y="521"/>
                      </a:moveTo>
                      <a:lnTo>
                        <a:pt x="114313" y="7643"/>
                      </a:lnTo>
                      <a:lnTo>
                        <a:pt x="943" y="7643"/>
                      </a:lnTo>
                      <a:lnTo>
                        <a:pt x="7559" y="521"/>
                      </a:lnTo>
                      <a:close/>
                      <a:moveTo>
                        <a:pt x="7446" y="0"/>
                      </a:moveTo>
                      <a:cubicBezTo>
                        <a:pt x="7373" y="0"/>
                        <a:pt x="7304" y="30"/>
                        <a:pt x="7255" y="84"/>
                      </a:cubicBezTo>
                      <a:lnTo>
                        <a:pt x="155" y="7727"/>
                      </a:lnTo>
                      <a:cubicBezTo>
                        <a:pt x="0" y="7893"/>
                        <a:pt x="119" y="8164"/>
                        <a:pt x="345" y="8164"/>
                      </a:cubicBezTo>
                      <a:lnTo>
                        <a:pt x="114910" y="8164"/>
                      </a:lnTo>
                      <a:cubicBezTo>
                        <a:pt x="115136" y="8164"/>
                        <a:pt x="115255" y="7894"/>
                        <a:pt x="115100" y="7727"/>
                      </a:cubicBezTo>
                      <a:lnTo>
                        <a:pt x="108000" y="84"/>
                      </a:lnTo>
                      <a:cubicBezTo>
                        <a:pt x="107951" y="30"/>
                        <a:pt x="107882" y="0"/>
                        <a:pt x="10780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29"/>
                <p:cNvSpPr/>
                <p:nvPr/>
              </p:nvSpPr>
              <p:spPr>
                <a:xfrm>
                  <a:off x="-5744850" y="3537050"/>
                  <a:ext cx="2863125" cy="18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525" h="7459" extrusionOk="0">
                      <a:moveTo>
                        <a:pt x="1" y="1"/>
                      </a:moveTo>
                      <a:lnTo>
                        <a:pt x="1" y="7459"/>
                      </a:lnTo>
                      <a:lnTo>
                        <a:pt x="114524" y="7459"/>
                      </a:lnTo>
                      <a:lnTo>
                        <a:pt x="1145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29"/>
                <p:cNvSpPr/>
                <p:nvPr/>
              </p:nvSpPr>
              <p:spPr>
                <a:xfrm>
                  <a:off x="-5751350" y="3530550"/>
                  <a:ext cx="2876125" cy="1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045" h="7979" extrusionOk="0">
                      <a:moveTo>
                        <a:pt x="114524" y="521"/>
                      </a:moveTo>
                      <a:lnTo>
                        <a:pt x="114524" y="7458"/>
                      </a:lnTo>
                      <a:lnTo>
                        <a:pt x="521" y="7458"/>
                      </a:lnTo>
                      <a:lnTo>
                        <a:pt x="521" y="521"/>
                      </a:lnTo>
                      <a:close/>
                      <a:moveTo>
                        <a:pt x="261" y="0"/>
                      </a:moveTo>
                      <a:cubicBezTo>
                        <a:pt x="117" y="0"/>
                        <a:pt x="1" y="116"/>
                        <a:pt x="1" y="261"/>
                      </a:cubicBezTo>
                      <a:lnTo>
                        <a:pt x="1" y="7719"/>
                      </a:lnTo>
                      <a:cubicBezTo>
                        <a:pt x="1" y="7861"/>
                        <a:pt x="117" y="7979"/>
                        <a:pt x="261" y="7979"/>
                      </a:cubicBezTo>
                      <a:lnTo>
                        <a:pt x="114784" y="7979"/>
                      </a:lnTo>
                      <a:cubicBezTo>
                        <a:pt x="114928" y="7979"/>
                        <a:pt x="115044" y="7861"/>
                        <a:pt x="115044" y="7719"/>
                      </a:cubicBezTo>
                      <a:lnTo>
                        <a:pt x="115044" y="261"/>
                      </a:lnTo>
                      <a:cubicBezTo>
                        <a:pt x="115044" y="116"/>
                        <a:pt x="114928" y="0"/>
                        <a:pt x="11478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29"/>
                <p:cNvSpPr/>
                <p:nvPr/>
              </p:nvSpPr>
              <p:spPr>
                <a:xfrm>
                  <a:off x="-4347575" y="-413325"/>
                  <a:ext cx="466400" cy="169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56" h="67703" extrusionOk="0">
                      <a:moveTo>
                        <a:pt x="18135" y="0"/>
                      </a:moveTo>
                      <a:lnTo>
                        <a:pt x="18135" y="19792"/>
                      </a:lnTo>
                      <a:lnTo>
                        <a:pt x="0" y="19792"/>
                      </a:lnTo>
                      <a:lnTo>
                        <a:pt x="0" y="67703"/>
                      </a:lnTo>
                      <a:lnTo>
                        <a:pt x="521" y="67703"/>
                      </a:lnTo>
                      <a:lnTo>
                        <a:pt x="521" y="20313"/>
                      </a:lnTo>
                      <a:lnTo>
                        <a:pt x="18655" y="20313"/>
                      </a:lnTo>
                      <a:lnTo>
                        <a:pt x="18655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29"/>
                <p:cNvSpPr/>
                <p:nvPr/>
              </p:nvSpPr>
              <p:spPr>
                <a:xfrm>
                  <a:off x="-4170425" y="-413325"/>
                  <a:ext cx="13050" cy="49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" h="19828" extrusionOk="0">
                      <a:moveTo>
                        <a:pt x="0" y="0"/>
                      </a:moveTo>
                      <a:lnTo>
                        <a:pt x="0" y="19828"/>
                      </a:lnTo>
                      <a:lnTo>
                        <a:pt x="521" y="19828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29"/>
                <p:cNvSpPr/>
                <p:nvPr/>
              </p:nvSpPr>
              <p:spPr>
                <a:xfrm>
                  <a:off x="-6823850" y="1135200"/>
                  <a:ext cx="2414425" cy="33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77" h="13207" extrusionOk="0">
                      <a:moveTo>
                        <a:pt x="1" y="1"/>
                      </a:moveTo>
                      <a:lnTo>
                        <a:pt x="1" y="521"/>
                      </a:lnTo>
                      <a:lnTo>
                        <a:pt x="16928" y="521"/>
                      </a:lnTo>
                      <a:lnTo>
                        <a:pt x="16928" y="13207"/>
                      </a:lnTo>
                      <a:lnTo>
                        <a:pt x="96576" y="13207"/>
                      </a:lnTo>
                      <a:lnTo>
                        <a:pt x="96576" y="12686"/>
                      </a:lnTo>
                      <a:lnTo>
                        <a:pt x="17449" y="12686"/>
                      </a:lnTo>
                      <a:lnTo>
                        <a:pt x="1744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7" name="Google Shape;177;p29"/>
                <p:cNvSpPr/>
                <p:nvPr/>
              </p:nvSpPr>
              <p:spPr>
                <a:xfrm>
                  <a:off x="-5009350" y="-730475"/>
                  <a:ext cx="330175" cy="169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7" h="67932" extrusionOk="0">
                      <a:moveTo>
                        <a:pt x="10232" y="1"/>
                      </a:moveTo>
                      <a:lnTo>
                        <a:pt x="10232" y="17747"/>
                      </a:lnTo>
                      <a:lnTo>
                        <a:pt x="1" y="17747"/>
                      </a:lnTo>
                      <a:lnTo>
                        <a:pt x="1" y="29725"/>
                      </a:lnTo>
                      <a:lnTo>
                        <a:pt x="12686" y="29725"/>
                      </a:lnTo>
                      <a:lnTo>
                        <a:pt x="12686" y="67931"/>
                      </a:lnTo>
                      <a:lnTo>
                        <a:pt x="13207" y="67931"/>
                      </a:lnTo>
                      <a:lnTo>
                        <a:pt x="13207" y="29204"/>
                      </a:lnTo>
                      <a:lnTo>
                        <a:pt x="522" y="29204"/>
                      </a:lnTo>
                      <a:lnTo>
                        <a:pt x="522" y="18267"/>
                      </a:lnTo>
                      <a:lnTo>
                        <a:pt x="10752" y="18267"/>
                      </a:lnTo>
                      <a:lnTo>
                        <a:pt x="10752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" name="Google Shape;178;p29"/>
                <p:cNvSpPr/>
                <p:nvPr/>
              </p:nvSpPr>
              <p:spPr>
                <a:xfrm>
                  <a:off x="-3352000" y="-327750"/>
                  <a:ext cx="323675" cy="92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7" h="37091" extrusionOk="0">
                      <a:moveTo>
                        <a:pt x="6957" y="1"/>
                      </a:moveTo>
                      <a:lnTo>
                        <a:pt x="6957" y="11049"/>
                      </a:lnTo>
                      <a:lnTo>
                        <a:pt x="0" y="11049"/>
                      </a:lnTo>
                      <a:lnTo>
                        <a:pt x="0" y="37090"/>
                      </a:lnTo>
                      <a:lnTo>
                        <a:pt x="521" y="37090"/>
                      </a:lnTo>
                      <a:lnTo>
                        <a:pt x="521" y="11569"/>
                      </a:lnTo>
                      <a:lnTo>
                        <a:pt x="7477" y="11569"/>
                      </a:lnTo>
                      <a:lnTo>
                        <a:pt x="7477" y="521"/>
                      </a:lnTo>
                      <a:lnTo>
                        <a:pt x="12947" y="521"/>
                      </a:lnTo>
                      <a:lnTo>
                        <a:pt x="12947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9" name="Google Shape;179;p29"/>
                <p:cNvSpPr/>
                <p:nvPr/>
              </p:nvSpPr>
              <p:spPr>
                <a:xfrm>
                  <a:off x="-5602700" y="-454250"/>
                  <a:ext cx="156250" cy="99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0" h="39695" extrusionOk="0">
                      <a:moveTo>
                        <a:pt x="0" y="0"/>
                      </a:moveTo>
                      <a:lnTo>
                        <a:pt x="0" y="14432"/>
                      </a:lnTo>
                      <a:lnTo>
                        <a:pt x="5730" y="20160"/>
                      </a:lnTo>
                      <a:lnTo>
                        <a:pt x="5730" y="39695"/>
                      </a:lnTo>
                      <a:lnTo>
                        <a:pt x="6249" y="39695"/>
                      </a:lnTo>
                      <a:lnTo>
                        <a:pt x="6249" y="19945"/>
                      </a:lnTo>
                      <a:lnTo>
                        <a:pt x="521" y="14216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0" name="Google Shape;180;p29"/>
                <p:cNvSpPr/>
                <p:nvPr/>
              </p:nvSpPr>
              <p:spPr>
                <a:xfrm>
                  <a:off x="-6721550" y="603225"/>
                  <a:ext cx="910525" cy="30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21" h="12388" extrusionOk="0">
                      <a:moveTo>
                        <a:pt x="0" y="0"/>
                      </a:moveTo>
                      <a:lnTo>
                        <a:pt x="0" y="521"/>
                      </a:lnTo>
                      <a:lnTo>
                        <a:pt x="21020" y="521"/>
                      </a:lnTo>
                      <a:lnTo>
                        <a:pt x="21020" y="12388"/>
                      </a:lnTo>
                      <a:lnTo>
                        <a:pt x="36421" y="12388"/>
                      </a:lnTo>
                      <a:lnTo>
                        <a:pt x="36421" y="11867"/>
                      </a:lnTo>
                      <a:lnTo>
                        <a:pt x="21540" y="11867"/>
                      </a:lnTo>
                      <a:lnTo>
                        <a:pt x="21540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" name="Google Shape;181;p29"/>
                <p:cNvSpPr/>
                <p:nvPr/>
              </p:nvSpPr>
              <p:spPr>
                <a:xfrm>
                  <a:off x="-6138425" y="2512600"/>
                  <a:ext cx="681750" cy="56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70" h="22768" extrusionOk="0">
                      <a:moveTo>
                        <a:pt x="26750" y="1"/>
                      </a:moveTo>
                      <a:lnTo>
                        <a:pt x="26750" y="10379"/>
                      </a:lnTo>
                      <a:lnTo>
                        <a:pt x="19792" y="10379"/>
                      </a:lnTo>
                      <a:lnTo>
                        <a:pt x="19792" y="22247"/>
                      </a:lnTo>
                      <a:lnTo>
                        <a:pt x="1" y="22247"/>
                      </a:lnTo>
                      <a:lnTo>
                        <a:pt x="1" y="22768"/>
                      </a:lnTo>
                      <a:lnTo>
                        <a:pt x="20313" y="22768"/>
                      </a:lnTo>
                      <a:lnTo>
                        <a:pt x="20313" y="10900"/>
                      </a:lnTo>
                      <a:lnTo>
                        <a:pt x="27269" y="10900"/>
                      </a:lnTo>
                      <a:lnTo>
                        <a:pt x="27269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" name="Google Shape;182;p29"/>
                <p:cNvSpPr/>
                <p:nvPr/>
              </p:nvSpPr>
              <p:spPr>
                <a:xfrm>
                  <a:off x="-3556625" y="2553500"/>
                  <a:ext cx="865900" cy="4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6" h="16221" extrusionOk="0">
                      <a:moveTo>
                        <a:pt x="1" y="0"/>
                      </a:moveTo>
                      <a:lnTo>
                        <a:pt x="1" y="11310"/>
                      </a:lnTo>
                      <a:lnTo>
                        <a:pt x="16481" y="11310"/>
                      </a:lnTo>
                      <a:lnTo>
                        <a:pt x="16481" y="6809"/>
                      </a:lnTo>
                      <a:lnTo>
                        <a:pt x="20462" y="6809"/>
                      </a:lnTo>
                      <a:lnTo>
                        <a:pt x="20462" y="16220"/>
                      </a:lnTo>
                      <a:lnTo>
                        <a:pt x="34636" y="16220"/>
                      </a:lnTo>
                      <a:lnTo>
                        <a:pt x="34636" y="15700"/>
                      </a:lnTo>
                      <a:lnTo>
                        <a:pt x="20983" y="15700"/>
                      </a:lnTo>
                      <a:lnTo>
                        <a:pt x="20983" y="6289"/>
                      </a:lnTo>
                      <a:lnTo>
                        <a:pt x="15960" y="6289"/>
                      </a:lnTo>
                      <a:lnTo>
                        <a:pt x="15960" y="10790"/>
                      </a:lnTo>
                      <a:lnTo>
                        <a:pt x="521" y="10790"/>
                      </a:lnTo>
                      <a:lnTo>
                        <a:pt x="521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183;p29"/>
                <p:cNvSpPr/>
                <p:nvPr/>
              </p:nvSpPr>
              <p:spPr>
                <a:xfrm>
                  <a:off x="-3919200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1" y="2335"/>
                        <a:pt x="1562" y="2306"/>
                        <a:pt x="1707" y="2246"/>
                      </a:cubicBezTo>
                      <a:cubicBezTo>
                        <a:pt x="2143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184;p29"/>
                <p:cNvSpPr/>
                <p:nvPr/>
              </p:nvSpPr>
              <p:spPr>
                <a:xfrm>
                  <a:off x="-3926225" y="-449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1" y="521"/>
                      </a:moveTo>
                      <a:lnTo>
                        <a:pt x="1541" y="523"/>
                      </a:lnTo>
                      <a:cubicBezTo>
                        <a:pt x="2042" y="523"/>
                        <a:pt x="2448" y="928"/>
                        <a:pt x="2448" y="1428"/>
                      </a:cubicBezTo>
                      <a:cubicBezTo>
                        <a:pt x="2448" y="1795"/>
                        <a:pt x="2228" y="2126"/>
                        <a:pt x="1888" y="2266"/>
                      </a:cubicBezTo>
                      <a:cubicBezTo>
                        <a:pt x="1776" y="2313"/>
                        <a:pt x="1658" y="2335"/>
                        <a:pt x="1541" y="2335"/>
                      </a:cubicBezTo>
                      <a:cubicBezTo>
                        <a:pt x="1305" y="2335"/>
                        <a:pt x="1072" y="2243"/>
                        <a:pt x="899" y="2070"/>
                      </a:cubicBezTo>
                      <a:cubicBezTo>
                        <a:pt x="640" y="1811"/>
                        <a:pt x="563" y="1420"/>
                        <a:pt x="703" y="1081"/>
                      </a:cubicBezTo>
                      <a:cubicBezTo>
                        <a:pt x="843" y="743"/>
                        <a:pt x="1174" y="521"/>
                        <a:pt x="1541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1" y="418"/>
                      </a:cubicBezTo>
                      <a:cubicBezTo>
                        <a:pt x="123" y="828"/>
                        <a:pt x="1" y="1442"/>
                        <a:pt x="222" y="1974"/>
                      </a:cubicBezTo>
                      <a:cubicBezTo>
                        <a:pt x="443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9" y="1428"/>
                      </a:cubicBezTo>
                      <a:cubicBezTo>
                        <a:pt x="2969" y="851"/>
                        <a:pt x="2621" y="330"/>
                        <a:pt x="2087" y="110"/>
                      </a:cubicBezTo>
                      <a:cubicBezTo>
                        <a:pt x="1910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185;p29"/>
                <p:cNvSpPr/>
                <p:nvPr/>
              </p:nvSpPr>
              <p:spPr>
                <a:xfrm>
                  <a:off x="-4194325" y="-44250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0"/>
                      </a:moveTo>
                      <a:cubicBezTo>
                        <a:pt x="788" y="0"/>
                        <a:pt x="363" y="285"/>
                        <a:pt x="181" y="720"/>
                      </a:cubicBezTo>
                      <a:cubicBezTo>
                        <a:pt x="1" y="1156"/>
                        <a:pt x="101" y="1659"/>
                        <a:pt x="434" y="1993"/>
                      </a:cubicBezTo>
                      <a:cubicBezTo>
                        <a:pt x="658" y="2217"/>
                        <a:pt x="957" y="2335"/>
                        <a:pt x="1260" y="2335"/>
                      </a:cubicBezTo>
                      <a:cubicBezTo>
                        <a:pt x="1411" y="2335"/>
                        <a:pt x="1563" y="2306"/>
                        <a:pt x="1707" y="2246"/>
                      </a:cubicBezTo>
                      <a:cubicBezTo>
                        <a:pt x="2143" y="2066"/>
                        <a:pt x="2428" y="1640"/>
                        <a:pt x="2428" y="1167"/>
                      </a:cubicBezTo>
                      <a:cubicBezTo>
                        <a:pt x="2428" y="523"/>
                        <a:pt x="1906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186;p29"/>
                <p:cNvSpPr/>
                <p:nvPr/>
              </p:nvSpPr>
              <p:spPr>
                <a:xfrm>
                  <a:off x="-4201325" y="-449025"/>
                  <a:ext cx="74200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2856" extrusionOk="0">
                      <a:moveTo>
                        <a:pt x="1540" y="521"/>
                      </a:moveTo>
                      <a:lnTo>
                        <a:pt x="1540" y="523"/>
                      </a:lnTo>
                      <a:cubicBezTo>
                        <a:pt x="2042" y="523"/>
                        <a:pt x="2447" y="928"/>
                        <a:pt x="2447" y="1428"/>
                      </a:cubicBezTo>
                      <a:cubicBezTo>
                        <a:pt x="2447" y="1795"/>
                        <a:pt x="2227" y="2126"/>
                        <a:pt x="1888" y="2266"/>
                      </a:cubicBezTo>
                      <a:cubicBezTo>
                        <a:pt x="1775" y="2313"/>
                        <a:pt x="1658" y="2335"/>
                        <a:pt x="1541" y="2335"/>
                      </a:cubicBezTo>
                      <a:cubicBezTo>
                        <a:pt x="1305" y="2335"/>
                        <a:pt x="1073" y="2243"/>
                        <a:pt x="898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3"/>
                        <a:pt x="1173" y="521"/>
                        <a:pt x="1540" y="521"/>
                      </a:cubicBezTo>
                      <a:close/>
                      <a:moveTo>
                        <a:pt x="1541" y="1"/>
                      </a:moveTo>
                      <a:cubicBezTo>
                        <a:pt x="1169" y="1"/>
                        <a:pt x="804" y="146"/>
                        <a:pt x="530" y="418"/>
                      </a:cubicBezTo>
                      <a:cubicBezTo>
                        <a:pt x="122" y="828"/>
                        <a:pt x="0" y="1442"/>
                        <a:pt x="222" y="1974"/>
                      </a:cubicBezTo>
                      <a:cubicBezTo>
                        <a:pt x="442" y="2508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8"/>
                      </a:cubicBezTo>
                      <a:cubicBezTo>
                        <a:pt x="2968" y="851"/>
                        <a:pt x="2620" y="330"/>
                        <a:pt x="2088" y="110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187;p29"/>
                <p:cNvSpPr/>
                <p:nvPr/>
              </p:nvSpPr>
              <p:spPr>
                <a:xfrm>
                  <a:off x="-4778350" y="-7681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59" y="0"/>
                      </a:moveTo>
                      <a:cubicBezTo>
                        <a:pt x="787" y="0"/>
                        <a:pt x="361" y="285"/>
                        <a:pt x="180" y="721"/>
                      </a:cubicBezTo>
                      <a:cubicBezTo>
                        <a:pt x="0" y="1157"/>
                        <a:pt x="99" y="1659"/>
                        <a:pt x="434" y="1993"/>
                      </a:cubicBezTo>
                      <a:cubicBezTo>
                        <a:pt x="657" y="2217"/>
                        <a:pt x="955" y="2335"/>
                        <a:pt x="1259" y="2335"/>
                      </a:cubicBezTo>
                      <a:cubicBezTo>
                        <a:pt x="1410" y="2335"/>
                        <a:pt x="1561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3"/>
                        <a:pt x="1904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188;p29"/>
                <p:cNvSpPr/>
                <p:nvPr/>
              </p:nvSpPr>
              <p:spPr>
                <a:xfrm>
                  <a:off x="-4785375" y="-77467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0" y="522"/>
                        <a:pt x="2447" y="927"/>
                        <a:pt x="2447" y="1429"/>
                      </a:cubicBezTo>
                      <a:cubicBezTo>
                        <a:pt x="2447" y="1796"/>
                        <a:pt x="2226" y="2126"/>
                        <a:pt x="1887" y="2267"/>
                      </a:cubicBezTo>
                      <a:cubicBezTo>
                        <a:pt x="1775" y="2313"/>
                        <a:pt x="1657" y="2336"/>
                        <a:pt x="1540" y="2336"/>
                      </a:cubicBezTo>
                      <a:cubicBezTo>
                        <a:pt x="1304" y="2336"/>
                        <a:pt x="1072" y="2244"/>
                        <a:pt x="899" y="2070"/>
                      </a:cubicBezTo>
                      <a:cubicBezTo>
                        <a:pt x="639" y="1811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0" y="1"/>
                      </a:moveTo>
                      <a:cubicBezTo>
                        <a:pt x="1168" y="1"/>
                        <a:pt x="803" y="146"/>
                        <a:pt x="530" y="419"/>
                      </a:cubicBezTo>
                      <a:cubicBezTo>
                        <a:pt x="122" y="827"/>
                        <a:pt x="0" y="1442"/>
                        <a:pt x="220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6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10"/>
                      </a:cubicBezTo>
                      <a:cubicBezTo>
                        <a:pt x="1909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189;p29"/>
                <p:cNvSpPr/>
                <p:nvPr/>
              </p:nvSpPr>
              <p:spPr>
                <a:xfrm>
                  <a:off x="-5627475" y="-498225"/>
                  <a:ext cx="60700" cy="5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7" extrusionOk="0">
                      <a:moveTo>
                        <a:pt x="1260" y="1"/>
                      </a:moveTo>
                      <a:cubicBezTo>
                        <a:pt x="788" y="1"/>
                        <a:pt x="361" y="286"/>
                        <a:pt x="181" y="721"/>
                      </a:cubicBezTo>
                      <a:cubicBezTo>
                        <a:pt x="1" y="1157"/>
                        <a:pt x="100" y="1660"/>
                        <a:pt x="434" y="1994"/>
                      </a:cubicBezTo>
                      <a:cubicBezTo>
                        <a:pt x="657" y="2218"/>
                        <a:pt x="956" y="2336"/>
                        <a:pt x="1260" y="2336"/>
                      </a:cubicBezTo>
                      <a:cubicBezTo>
                        <a:pt x="1411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1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190;p29"/>
                <p:cNvSpPr/>
                <p:nvPr/>
              </p:nvSpPr>
              <p:spPr>
                <a:xfrm>
                  <a:off x="-5634475" y="-5047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0" y="521"/>
                      </a:moveTo>
                      <a:cubicBezTo>
                        <a:pt x="2041" y="523"/>
                        <a:pt x="2447" y="928"/>
                        <a:pt x="2448" y="1428"/>
                      </a:cubicBezTo>
                      <a:cubicBezTo>
                        <a:pt x="2448" y="1795"/>
                        <a:pt x="2226" y="2126"/>
                        <a:pt x="1887" y="2266"/>
                      </a:cubicBezTo>
                      <a:cubicBezTo>
                        <a:pt x="1775" y="2313"/>
                        <a:pt x="1657" y="2335"/>
                        <a:pt x="1540" y="2335"/>
                      </a:cubicBezTo>
                      <a:cubicBezTo>
                        <a:pt x="1304" y="2335"/>
                        <a:pt x="1073" y="2243"/>
                        <a:pt x="899" y="2070"/>
                      </a:cubicBezTo>
                      <a:cubicBezTo>
                        <a:pt x="640" y="1810"/>
                        <a:pt x="561" y="1420"/>
                        <a:pt x="702" y="1081"/>
                      </a:cubicBezTo>
                      <a:cubicBezTo>
                        <a:pt x="842" y="742"/>
                        <a:pt x="1173" y="521"/>
                        <a:pt x="1540" y="521"/>
                      </a:cubicBezTo>
                      <a:close/>
                      <a:moveTo>
                        <a:pt x="1540" y="0"/>
                      </a:moveTo>
                      <a:cubicBezTo>
                        <a:pt x="1169" y="0"/>
                        <a:pt x="804" y="146"/>
                        <a:pt x="531" y="418"/>
                      </a:cubicBezTo>
                      <a:cubicBezTo>
                        <a:pt x="122" y="826"/>
                        <a:pt x="1" y="1440"/>
                        <a:pt x="221" y="1974"/>
                      </a:cubicBezTo>
                      <a:cubicBezTo>
                        <a:pt x="442" y="2508"/>
                        <a:pt x="962" y="2856"/>
                        <a:pt x="1540" y="2856"/>
                      </a:cubicBezTo>
                      <a:cubicBezTo>
                        <a:pt x="2328" y="2855"/>
                        <a:pt x="2967" y="2217"/>
                        <a:pt x="2969" y="1428"/>
                      </a:cubicBezTo>
                      <a:cubicBezTo>
                        <a:pt x="2969" y="851"/>
                        <a:pt x="2620" y="330"/>
                        <a:pt x="2087" y="110"/>
                      </a:cubicBezTo>
                      <a:cubicBezTo>
                        <a:pt x="1910" y="36"/>
                        <a:pt x="1724" y="0"/>
                        <a:pt x="154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191;p29"/>
                <p:cNvSpPr/>
                <p:nvPr/>
              </p:nvSpPr>
              <p:spPr>
                <a:xfrm>
                  <a:off x="-6753025" y="580550"/>
                  <a:ext cx="60675" cy="5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5" extrusionOk="0">
                      <a:moveTo>
                        <a:pt x="1259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7"/>
                        <a:pt x="101" y="1659"/>
                        <a:pt x="435" y="1992"/>
                      </a:cubicBezTo>
                      <a:cubicBezTo>
                        <a:pt x="657" y="2216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5"/>
                      </a:cubicBezTo>
                      <a:cubicBezTo>
                        <a:pt x="2142" y="2065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192;p29"/>
                <p:cNvSpPr/>
                <p:nvPr/>
              </p:nvSpPr>
              <p:spPr>
                <a:xfrm>
                  <a:off x="-6760050" y="574025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0" y="522"/>
                      </a:moveTo>
                      <a:cubicBezTo>
                        <a:pt x="2042" y="522"/>
                        <a:pt x="2447" y="927"/>
                        <a:pt x="2447" y="1429"/>
                      </a:cubicBezTo>
                      <a:cubicBezTo>
                        <a:pt x="2447" y="1796"/>
                        <a:pt x="2227" y="2126"/>
                        <a:pt x="1888" y="2267"/>
                      </a:cubicBezTo>
                      <a:cubicBezTo>
                        <a:pt x="1776" y="2313"/>
                        <a:pt x="1658" y="2336"/>
                        <a:pt x="1541" y="2336"/>
                      </a:cubicBezTo>
                      <a:cubicBezTo>
                        <a:pt x="1305" y="2336"/>
                        <a:pt x="1073" y="2243"/>
                        <a:pt x="899" y="2069"/>
                      </a:cubicBezTo>
                      <a:cubicBezTo>
                        <a:pt x="639" y="1810"/>
                        <a:pt x="562" y="1420"/>
                        <a:pt x="702" y="1081"/>
                      </a:cubicBezTo>
                      <a:cubicBezTo>
                        <a:pt x="843" y="742"/>
                        <a:pt x="1173" y="522"/>
                        <a:pt x="1540" y="522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0" y="419"/>
                      </a:cubicBezTo>
                      <a:cubicBezTo>
                        <a:pt x="122" y="827"/>
                        <a:pt x="0" y="1441"/>
                        <a:pt x="222" y="1975"/>
                      </a:cubicBezTo>
                      <a:cubicBezTo>
                        <a:pt x="442" y="2509"/>
                        <a:pt x="963" y="2856"/>
                        <a:pt x="1540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68" y="851"/>
                        <a:pt x="2621" y="330"/>
                        <a:pt x="2086" y="109"/>
                      </a:cubicBezTo>
                      <a:cubicBezTo>
                        <a:pt x="1910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193;p29"/>
                <p:cNvSpPr/>
                <p:nvPr/>
              </p:nvSpPr>
              <p:spPr>
                <a:xfrm>
                  <a:off x="-6854475" y="111165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1" y="721"/>
                      </a:cubicBezTo>
                      <a:cubicBezTo>
                        <a:pt x="0" y="1157"/>
                        <a:pt x="101" y="1659"/>
                        <a:pt x="434" y="1994"/>
                      </a:cubicBezTo>
                      <a:cubicBezTo>
                        <a:pt x="658" y="2217"/>
                        <a:pt x="957" y="2335"/>
                        <a:pt x="1261" y="2335"/>
                      </a:cubicBezTo>
                      <a:cubicBezTo>
                        <a:pt x="1411" y="2335"/>
                        <a:pt x="1562" y="2306"/>
                        <a:pt x="1706" y="2247"/>
                      </a:cubicBezTo>
                      <a:cubicBezTo>
                        <a:pt x="2142" y="2066"/>
                        <a:pt x="2427" y="1640"/>
                        <a:pt x="2427" y="1168"/>
                      </a:cubicBezTo>
                      <a:cubicBezTo>
                        <a:pt x="2427" y="522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194;p29"/>
                <p:cNvSpPr/>
                <p:nvPr/>
              </p:nvSpPr>
              <p:spPr>
                <a:xfrm>
                  <a:off x="-6861500" y="1105125"/>
                  <a:ext cx="74250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0" h="2857" extrusionOk="0">
                      <a:moveTo>
                        <a:pt x="1541" y="521"/>
                      </a:moveTo>
                      <a:cubicBezTo>
                        <a:pt x="2042" y="521"/>
                        <a:pt x="2448" y="927"/>
                        <a:pt x="2448" y="1429"/>
                      </a:cubicBezTo>
                      <a:cubicBezTo>
                        <a:pt x="2448" y="1796"/>
                        <a:pt x="2227" y="2126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1" y="0"/>
                      </a:moveTo>
                      <a:cubicBezTo>
                        <a:pt x="1170" y="0"/>
                        <a:pt x="805" y="145"/>
                        <a:pt x="532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7" y="2217"/>
                        <a:pt x="2968" y="1429"/>
                      </a:cubicBezTo>
                      <a:cubicBezTo>
                        <a:pt x="2970" y="851"/>
                        <a:pt x="2621" y="330"/>
                        <a:pt x="2088" y="109"/>
                      </a:cubicBezTo>
                      <a:cubicBezTo>
                        <a:pt x="1911" y="36"/>
                        <a:pt x="1725" y="0"/>
                        <a:pt x="154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195;p29"/>
                <p:cNvSpPr/>
                <p:nvPr/>
              </p:nvSpPr>
              <p:spPr>
                <a:xfrm>
                  <a:off x="-6167350" y="3040500"/>
                  <a:ext cx="6067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336" extrusionOk="0">
                      <a:moveTo>
                        <a:pt x="1260" y="0"/>
                      </a:moveTo>
                      <a:cubicBezTo>
                        <a:pt x="787" y="0"/>
                        <a:pt x="362" y="285"/>
                        <a:pt x="182" y="721"/>
                      </a:cubicBezTo>
                      <a:cubicBezTo>
                        <a:pt x="0" y="1158"/>
                        <a:pt x="101" y="1659"/>
                        <a:pt x="435" y="1993"/>
                      </a:cubicBezTo>
                      <a:cubicBezTo>
                        <a:pt x="658" y="2217"/>
                        <a:pt x="956" y="2335"/>
                        <a:pt x="1260" y="2335"/>
                      </a:cubicBezTo>
                      <a:cubicBezTo>
                        <a:pt x="1410" y="2335"/>
                        <a:pt x="1562" y="2306"/>
                        <a:pt x="1706" y="2246"/>
                      </a:cubicBezTo>
                      <a:cubicBezTo>
                        <a:pt x="2142" y="2066"/>
                        <a:pt x="2427" y="1640"/>
                        <a:pt x="2427" y="1167"/>
                      </a:cubicBezTo>
                      <a:cubicBezTo>
                        <a:pt x="2427" y="523"/>
                        <a:pt x="1905" y="0"/>
                        <a:pt x="1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196;p29"/>
                <p:cNvSpPr/>
                <p:nvPr/>
              </p:nvSpPr>
              <p:spPr>
                <a:xfrm>
                  <a:off x="-6174375" y="3034000"/>
                  <a:ext cx="74225" cy="7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7" extrusionOk="0">
                      <a:moveTo>
                        <a:pt x="1541" y="521"/>
                      </a:moveTo>
                      <a:cubicBezTo>
                        <a:pt x="2042" y="522"/>
                        <a:pt x="2448" y="927"/>
                        <a:pt x="2448" y="1427"/>
                      </a:cubicBezTo>
                      <a:cubicBezTo>
                        <a:pt x="2448" y="1794"/>
                        <a:pt x="2227" y="2125"/>
                        <a:pt x="1888" y="2267"/>
                      </a:cubicBezTo>
                      <a:cubicBezTo>
                        <a:pt x="1776" y="2313"/>
                        <a:pt x="1659" y="2336"/>
                        <a:pt x="1542" y="2336"/>
                      </a:cubicBezTo>
                      <a:cubicBezTo>
                        <a:pt x="1306" y="2336"/>
                        <a:pt x="1073" y="2243"/>
                        <a:pt x="899" y="2069"/>
                      </a:cubicBezTo>
                      <a:cubicBezTo>
                        <a:pt x="640" y="1810"/>
                        <a:pt x="562" y="1420"/>
                        <a:pt x="703" y="1081"/>
                      </a:cubicBezTo>
                      <a:cubicBezTo>
                        <a:pt x="843" y="742"/>
                        <a:pt x="1174" y="521"/>
                        <a:pt x="1541" y="521"/>
                      </a:cubicBezTo>
                      <a:close/>
                      <a:moveTo>
                        <a:pt x="1542" y="1"/>
                      </a:moveTo>
                      <a:cubicBezTo>
                        <a:pt x="1170" y="1"/>
                        <a:pt x="804" y="146"/>
                        <a:pt x="531" y="419"/>
                      </a:cubicBezTo>
                      <a:cubicBezTo>
                        <a:pt x="123" y="827"/>
                        <a:pt x="0" y="1441"/>
                        <a:pt x="222" y="1975"/>
                      </a:cubicBezTo>
                      <a:cubicBezTo>
                        <a:pt x="442" y="2508"/>
                        <a:pt x="963" y="2856"/>
                        <a:pt x="1541" y="2856"/>
                      </a:cubicBezTo>
                      <a:cubicBezTo>
                        <a:pt x="2329" y="2855"/>
                        <a:pt x="2968" y="2216"/>
                        <a:pt x="2968" y="1427"/>
                      </a:cubicBezTo>
                      <a:cubicBezTo>
                        <a:pt x="2968" y="850"/>
                        <a:pt x="2621" y="329"/>
                        <a:pt x="2087" y="109"/>
                      </a:cubicBezTo>
                      <a:cubicBezTo>
                        <a:pt x="1911" y="36"/>
                        <a:pt x="1725" y="1"/>
                        <a:pt x="15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197;p29"/>
                <p:cNvSpPr/>
                <p:nvPr/>
              </p:nvSpPr>
              <p:spPr>
                <a:xfrm>
                  <a:off x="-2707425" y="2917525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2" y="285"/>
                        <a:pt x="181" y="722"/>
                      </a:cubicBezTo>
                      <a:cubicBezTo>
                        <a:pt x="1" y="1158"/>
                        <a:pt x="100" y="1659"/>
                        <a:pt x="434" y="1994"/>
                      </a:cubicBezTo>
                      <a:cubicBezTo>
                        <a:pt x="658" y="2217"/>
                        <a:pt x="956" y="2336"/>
                        <a:pt x="1260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6"/>
                        <a:pt x="2427" y="1640"/>
                        <a:pt x="2427" y="1169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198;p29"/>
                <p:cNvSpPr/>
                <p:nvPr/>
              </p:nvSpPr>
              <p:spPr>
                <a:xfrm>
                  <a:off x="-2714450" y="2911025"/>
                  <a:ext cx="74225" cy="7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6" extrusionOk="0">
                      <a:moveTo>
                        <a:pt x="1543" y="522"/>
                      </a:moveTo>
                      <a:cubicBezTo>
                        <a:pt x="2042" y="522"/>
                        <a:pt x="2448" y="928"/>
                        <a:pt x="2449" y="1429"/>
                      </a:cubicBezTo>
                      <a:cubicBezTo>
                        <a:pt x="2448" y="1795"/>
                        <a:pt x="2228" y="2125"/>
                        <a:pt x="1889" y="2266"/>
                      </a:cubicBezTo>
                      <a:cubicBezTo>
                        <a:pt x="1777" y="2312"/>
                        <a:pt x="1659" y="2335"/>
                        <a:pt x="1542" y="2335"/>
                      </a:cubicBezTo>
                      <a:cubicBezTo>
                        <a:pt x="1307" y="2335"/>
                        <a:pt x="1075" y="2243"/>
                        <a:pt x="900" y="2070"/>
                      </a:cubicBezTo>
                      <a:cubicBezTo>
                        <a:pt x="641" y="1810"/>
                        <a:pt x="564" y="1421"/>
                        <a:pt x="703" y="1083"/>
                      </a:cubicBezTo>
                      <a:cubicBezTo>
                        <a:pt x="844" y="744"/>
                        <a:pt x="1174" y="522"/>
                        <a:pt x="1541" y="522"/>
                      </a:cubicBezTo>
                      <a:cubicBezTo>
                        <a:pt x="1542" y="522"/>
                        <a:pt x="1543" y="522"/>
                        <a:pt x="1543" y="522"/>
                      </a:cubicBezTo>
                      <a:close/>
                      <a:moveTo>
                        <a:pt x="1541" y="1"/>
                      </a:moveTo>
                      <a:cubicBezTo>
                        <a:pt x="1170" y="1"/>
                        <a:pt x="805" y="145"/>
                        <a:pt x="531" y="419"/>
                      </a:cubicBezTo>
                      <a:cubicBezTo>
                        <a:pt x="123" y="827"/>
                        <a:pt x="1" y="1441"/>
                        <a:pt x="222" y="1974"/>
                      </a:cubicBezTo>
                      <a:cubicBezTo>
                        <a:pt x="443" y="2508"/>
                        <a:pt x="963" y="2855"/>
                        <a:pt x="1541" y="2855"/>
                      </a:cubicBezTo>
                      <a:cubicBezTo>
                        <a:pt x="2328" y="2855"/>
                        <a:pt x="2967" y="2216"/>
                        <a:pt x="2969" y="1429"/>
                      </a:cubicBezTo>
                      <a:cubicBezTo>
                        <a:pt x="2969" y="851"/>
                        <a:pt x="2621" y="331"/>
                        <a:pt x="2087" y="109"/>
                      </a:cubicBezTo>
                      <a:cubicBezTo>
                        <a:pt x="1911" y="36"/>
                        <a:pt x="1725" y="1"/>
                        <a:pt x="154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199;p29"/>
                <p:cNvSpPr/>
                <p:nvPr/>
              </p:nvSpPr>
              <p:spPr>
                <a:xfrm>
                  <a:off x="-3040900" y="-351250"/>
                  <a:ext cx="60700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" h="2336" extrusionOk="0">
                      <a:moveTo>
                        <a:pt x="1260" y="1"/>
                      </a:moveTo>
                      <a:cubicBezTo>
                        <a:pt x="788" y="1"/>
                        <a:pt x="361" y="285"/>
                        <a:pt x="181" y="723"/>
                      </a:cubicBezTo>
                      <a:cubicBezTo>
                        <a:pt x="0" y="1158"/>
                        <a:pt x="100" y="1661"/>
                        <a:pt x="434" y="1994"/>
                      </a:cubicBezTo>
                      <a:cubicBezTo>
                        <a:pt x="657" y="2217"/>
                        <a:pt x="956" y="2336"/>
                        <a:pt x="1259" y="2336"/>
                      </a:cubicBezTo>
                      <a:cubicBezTo>
                        <a:pt x="1410" y="2336"/>
                        <a:pt x="1562" y="2307"/>
                        <a:pt x="1707" y="2247"/>
                      </a:cubicBezTo>
                      <a:cubicBezTo>
                        <a:pt x="2143" y="2067"/>
                        <a:pt x="2427" y="1640"/>
                        <a:pt x="2427" y="1168"/>
                      </a:cubicBezTo>
                      <a:cubicBezTo>
                        <a:pt x="2427" y="524"/>
                        <a:pt x="1904" y="1"/>
                        <a:pt x="126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200;p29"/>
                <p:cNvSpPr/>
                <p:nvPr/>
              </p:nvSpPr>
              <p:spPr>
                <a:xfrm>
                  <a:off x="-3047925" y="-357750"/>
                  <a:ext cx="74225" cy="7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9" h="2858" extrusionOk="0">
                      <a:moveTo>
                        <a:pt x="1541" y="521"/>
                      </a:moveTo>
                      <a:cubicBezTo>
                        <a:pt x="2041" y="522"/>
                        <a:pt x="2447" y="928"/>
                        <a:pt x="2448" y="1428"/>
                      </a:cubicBezTo>
                      <a:cubicBezTo>
                        <a:pt x="2448" y="1795"/>
                        <a:pt x="2226" y="2127"/>
                        <a:pt x="1887" y="2267"/>
                      </a:cubicBezTo>
                      <a:cubicBezTo>
                        <a:pt x="1775" y="2314"/>
                        <a:pt x="1658" y="2336"/>
                        <a:pt x="1541" y="2336"/>
                      </a:cubicBezTo>
                      <a:cubicBezTo>
                        <a:pt x="1305" y="2336"/>
                        <a:pt x="1073" y="2244"/>
                        <a:pt x="899" y="2070"/>
                      </a:cubicBezTo>
                      <a:cubicBezTo>
                        <a:pt x="640" y="1811"/>
                        <a:pt x="562" y="1421"/>
                        <a:pt x="703" y="1082"/>
                      </a:cubicBezTo>
                      <a:cubicBezTo>
                        <a:pt x="842" y="743"/>
                        <a:pt x="1174" y="521"/>
                        <a:pt x="1541" y="521"/>
                      </a:cubicBezTo>
                      <a:close/>
                      <a:moveTo>
                        <a:pt x="1540" y="1"/>
                      </a:moveTo>
                      <a:cubicBezTo>
                        <a:pt x="1169" y="1"/>
                        <a:pt x="804" y="146"/>
                        <a:pt x="531" y="419"/>
                      </a:cubicBezTo>
                      <a:cubicBezTo>
                        <a:pt x="123" y="828"/>
                        <a:pt x="1" y="1441"/>
                        <a:pt x="221" y="1976"/>
                      </a:cubicBezTo>
                      <a:cubicBezTo>
                        <a:pt x="442" y="2508"/>
                        <a:pt x="963" y="2857"/>
                        <a:pt x="1541" y="2857"/>
                      </a:cubicBezTo>
                      <a:cubicBezTo>
                        <a:pt x="2328" y="2856"/>
                        <a:pt x="2967" y="2216"/>
                        <a:pt x="2968" y="1428"/>
                      </a:cubicBezTo>
                      <a:cubicBezTo>
                        <a:pt x="2968" y="851"/>
                        <a:pt x="2620" y="330"/>
                        <a:pt x="2087" y="110"/>
                      </a:cubicBezTo>
                      <a:cubicBezTo>
                        <a:pt x="1910" y="37"/>
                        <a:pt x="1724" y="1"/>
                        <a:pt x="15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201;p29"/>
                <p:cNvSpPr/>
                <p:nvPr/>
              </p:nvSpPr>
              <p:spPr>
                <a:xfrm>
                  <a:off x="-4837450" y="2516525"/>
                  <a:ext cx="992800" cy="5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12" h="20937" extrusionOk="0">
                      <a:moveTo>
                        <a:pt x="4582" y="1"/>
                      </a:moveTo>
                      <a:lnTo>
                        <a:pt x="4582" y="10156"/>
                      </a:lnTo>
                      <a:cubicBezTo>
                        <a:pt x="4582" y="13469"/>
                        <a:pt x="3439" y="16685"/>
                        <a:pt x="1338" y="19282"/>
                      </a:cubicBezTo>
                      <a:lnTo>
                        <a:pt x="0" y="20936"/>
                      </a:lnTo>
                      <a:lnTo>
                        <a:pt x="39712" y="20936"/>
                      </a:lnTo>
                      <a:lnTo>
                        <a:pt x="38374" y="19282"/>
                      </a:lnTo>
                      <a:cubicBezTo>
                        <a:pt x="36273" y="16685"/>
                        <a:pt x="35130" y="13469"/>
                        <a:pt x="35130" y="10156"/>
                      </a:cubicBezTo>
                      <a:lnTo>
                        <a:pt x="3513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202;p29"/>
                <p:cNvSpPr/>
                <p:nvPr/>
              </p:nvSpPr>
              <p:spPr>
                <a:xfrm>
                  <a:off x="-4845950" y="2510025"/>
                  <a:ext cx="1009825" cy="53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93" h="21457" extrusionOk="0">
                      <a:moveTo>
                        <a:pt x="35209" y="521"/>
                      </a:moveTo>
                      <a:lnTo>
                        <a:pt x="35209" y="10414"/>
                      </a:lnTo>
                      <a:cubicBezTo>
                        <a:pt x="35209" y="13773"/>
                        <a:pt x="36383" y="17073"/>
                        <a:pt x="38512" y="19707"/>
                      </a:cubicBezTo>
                      <a:lnTo>
                        <a:pt x="39507" y="20936"/>
                      </a:lnTo>
                      <a:lnTo>
                        <a:pt x="885" y="20936"/>
                      </a:lnTo>
                      <a:lnTo>
                        <a:pt x="1881" y="19707"/>
                      </a:lnTo>
                      <a:cubicBezTo>
                        <a:pt x="4009" y="17073"/>
                        <a:pt x="5183" y="13773"/>
                        <a:pt x="5183" y="10414"/>
                      </a:cubicBezTo>
                      <a:lnTo>
                        <a:pt x="5183" y="521"/>
                      </a:lnTo>
                      <a:close/>
                      <a:moveTo>
                        <a:pt x="4922" y="1"/>
                      </a:moveTo>
                      <a:cubicBezTo>
                        <a:pt x="4780" y="1"/>
                        <a:pt x="4662" y="117"/>
                        <a:pt x="4663" y="261"/>
                      </a:cubicBezTo>
                      <a:lnTo>
                        <a:pt x="4663" y="10414"/>
                      </a:lnTo>
                      <a:cubicBezTo>
                        <a:pt x="4663" y="13655"/>
                        <a:pt x="3531" y="16838"/>
                        <a:pt x="1476" y="19379"/>
                      </a:cubicBezTo>
                      <a:lnTo>
                        <a:pt x="138" y="21033"/>
                      </a:lnTo>
                      <a:cubicBezTo>
                        <a:pt x="0" y="21203"/>
                        <a:pt x="121" y="21457"/>
                        <a:pt x="340" y="21457"/>
                      </a:cubicBezTo>
                      <a:lnTo>
                        <a:pt x="40052" y="21457"/>
                      </a:lnTo>
                      <a:cubicBezTo>
                        <a:pt x="40270" y="21457"/>
                        <a:pt x="40392" y="21203"/>
                        <a:pt x="40254" y="21033"/>
                      </a:cubicBezTo>
                      <a:lnTo>
                        <a:pt x="38916" y="19379"/>
                      </a:lnTo>
                      <a:cubicBezTo>
                        <a:pt x="36861" y="16838"/>
                        <a:pt x="35730" y="13655"/>
                        <a:pt x="35730" y="10414"/>
                      </a:cubicBezTo>
                      <a:lnTo>
                        <a:pt x="35730" y="261"/>
                      </a:lnTo>
                      <a:cubicBezTo>
                        <a:pt x="35730" y="117"/>
                        <a:pt x="35613" y="1"/>
                        <a:pt x="3547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203;p29"/>
                <p:cNvSpPr/>
                <p:nvPr/>
              </p:nvSpPr>
              <p:spPr>
                <a:xfrm>
                  <a:off x="-4769800" y="2248925"/>
                  <a:ext cx="857475" cy="43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99" h="17267" extrusionOk="0">
                      <a:moveTo>
                        <a:pt x="1876" y="1"/>
                      </a:moveTo>
                      <a:lnTo>
                        <a:pt x="1876" y="10155"/>
                      </a:lnTo>
                      <a:cubicBezTo>
                        <a:pt x="1875" y="12647"/>
                        <a:pt x="1229" y="15097"/>
                        <a:pt x="1" y="17267"/>
                      </a:cubicBezTo>
                      <a:lnTo>
                        <a:pt x="34298" y="17267"/>
                      </a:lnTo>
                      <a:cubicBezTo>
                        <a:pt x="33072" y="15097"/>
                        <a:pt x="32425" y="12647"/>
                        <a:pt x="32424" y="10155"/>
                      </a:cubicBezTo>
                      <a:lnTo>
                        <a:pt x="32424" y="1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204;p29"/>
                <p:cNvSpPr/>
                <p:nvPr/>
              </p:nvSpPr>
              <p:spPr>
                <a:xfrm>
                  <a:off x="-5875675" y="342950"/>
                  <a:ext cx="3069250" cy="22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90146" extrusionOk="0">
                      <a:moveTo>
                        <a:pt x="4815" y="0"/>
                      </a:moveTo>
                      <a:cubicBezTo>
                        <a:pt x="2156" y="0"/>
                        <a:pt x="0" y="2155"/>
                        <a:pt x="0" y="4815"/>
                      </a:cubicBezTo>
                      <a:lnTo>
                        <a:pt x="0" y="86110"/>
                      </a:lnTo>
                      <a:cubicBezTo>
                        <a:pt x="0" y="88339"/>
                        <a:pt x="1808" y="90146"/>
                        <a:pt x="4037" y="90146"/>
                      </a:cubicBezTo>
                      <a:lnTo>
                        <a:pt x="118369" y="90146"/>
                      </a:lnTo>
                      <a:cubicBezTo>
                        <a:pt x="120800" y="90146"/>
                        <a:pt x="122770" y="88177"/>
                        <a:pt x="122770" y="85746"/>
                      </a:cubicBezTo>
                      <a:lnTo>
                        <a:pt x="122770" y="5831"/>
                      </a:lnTo>
                      <a:cubicBezTo>
                        <a:pt x="122770" y="4284"/>
                        <a:pt x="122155" y="2801"/>
                        <a:pt x="121061" y="1707"/>
                      </a:cubicBezTo>
                      <a:cubicBezTo>
                        <a:pt x="119968" y="614"/>
                        <a:pt x="118486" y="0"/>
                        <a:pt x="11693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205;p29"/>
                <p:cNvSpPr/>
                <p:nvPr/>
              </p:nvSpPr>
              <p:spPr>
                <a:xfrm>
                  <a:off x="-5882175" y="336425"/>
                  <a:ext cx="3082275" cy="226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90667" extrusionOk="0">
                      <a:moveTo>
                        <a:pt x="118612" y="521"/>
                      </a:moveTo>
                      <a:cubicBezTo>
                        <a:pt x="120905" y="521"/>
                        <a:pt x="122770" y="2386"/>
                        <a:pt x="122770" y="4678"/>
                      </a:cubicBezTo>
                      <a:lnTo>
                        <a:pt x="122770" y="85990"/>
                      </a:lnTo>
                      <a:cubicBezTo>
                        <a:pt x="122770" y="88283"/>
                        <a:pt x="120905" y="90147"/>
                        <a:pt x="118612" y="90147"/>
                      </a:cubicBezTo>
                      <a:lnTo>
                        <a:pt x="4678" y="90147"/>
                      </a:lnTo>
                      <a:cubicBezTo>
                        <a:pt x="2385" y="90147"/>
                        <a:pt x="521" y="88283"/>
                        <a:pt x="521" y="85990"/>
                      </a:cubicBezTo>
                      <a:lnTo>
                        <a:pt x="521" y="4678"/>
                      </a:lnTo>
                      <a:cubicBezTo>
                        <a:pt x="521" y="2386"/>
                        <a:pt x="2385" y="521"/>
                        <a:pt x="4678" y="521"/>
                      </a:cubicBezTo>
                      <a:close/>
                      <a:moveTo>
                        <a:pt x="4678" y="1"/>
                      </a:moveTo>
                      <a:cubicBezTo>
                        <a:pt x="2098" y="1"/>
                        <a:pt x="0" y="2099"/>
                        <a:pt x="0" y="4678"/>
                      </a:cubicBezTo>
                      <a:lnTo>
                        <a:pt x="0" y="85990"/>
                      </a:lnTo>
                      <a:cubicBezTo>
                        <a:pt x="0" y="88570"/>
                        <a:pt x="2098" y="90667"/>
                        <a:pt x="4678" y="90667"/>
                      </a:cubicBezTo>
                      <a:lnTo>
                        <a:pt x="118612" y="90667"/>
                      </a:lnTo>
                      <a:cubicBezTo>
                        <a:pt x="121192" y="90667"/>
                        <a:pt x="123290" y="88570"/>
                        <a:pt x="123290" y="85990"/>
                      </a:cubicBezTo>
                      <a:lnTo>
                        <a:pt x="123290" y="4678"/>
                      </a:lnTo>
                      <a:cubicBezTo>
                        <a:pt x="123290" y="2099"/>
                        <a:pt x="121192" y="1"/>
                        <a:pt x="11861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206;p29"/>
                <p:cNvSpPr/>
                <p:nvPr/>
              </p:nvSpPr>
              <p:spPr>
                <a:xfrm>
                  <a:off x="-5875675" y="2246300"/>
                  <a:ext cx="3069250" cy="35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70" h="14012" extrusionOk="0">
                      <a:moveTo>
                        <a:pt x="0" y="0"/>
                      </a:moveTo>
                      <a:lnTo>
                        <a:pt x="0" y="9540"/>
                      </a:lnTo>
                      <a:cubicBezTo>
                        <a:pt x="0" y="12009"/>
                        <a:pt x="2003" y="14012"/>
                        <a:pt x="4473" y="14012"/>
                      </a:cubicBezTo>
                      <a:lnTo>
                        <a:pt x="118438" y="14012"/>
                      </a:lnTo>
                      <a:cubicBezTo>
                        <a:pt x="120830" y="14012"/>
                        <a:pt x="122770" y="12073"/>
                        <a:pt x="122770" y="9680"/>
                      </a:cubicBezTo>
                      <a:lnTo>
                        <a:pt x="12277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207;p29"/>
                <p:cNvSpPr/>
                <p:nvPr/>
              </p:nvSpPr>
              <p:spPr>
                <a:xfrm>
                  <a:off x="-5882175" y="2239775"/>
                  <a:ext cx="3082275" cy="36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91" h="14533" extrusionOk="0">
                      <a:moveTo>
                        <a:pt x="122770" y="522"/>
                      </a:moveTo>
                      <a:lnTo>
                        <a:pt x="122770" y="9856"/>
                      </a:lnTo>
                      <a:cubicBezTo>
                        <a:pt x="122770" y="12151"/>
                        <a:pt x="120908" y="14012"/>
                        <a:pt x="118614" y="14012"/>
                      </a:cubicBezTo>
                      <a:lnTo>
                        <a:pt x="4678" y="14012"/>
                      </a:lnTo>
                      <a:cubicBezTo>
                        <a:pt x="2385" y="14012"/>
                        <a:pt x="522" y="12147"/>
                        <a:pt x="522" y="9856"/>
                      </a:cubicBezTo>
                      <a:lnTo>
                        <a:pt x="522" y="522"/>
                      </a:lnTo>
                      <a:close/>
                      <a:moveTo>
                        <a:pt x="260" y="1"/>
                      </a:moveTo>
                      <a:cubicBezTo>
                        <a:pt x="117" y="1"/>
                        <a:pt x="0" y="117"/>
                        <a:pt x="0" y="261"/>
                      </a:cubicBezTo>
                      <a:lnTo>
                        <a:pt x="0" y="9856"/>
                      </a:lnTo>
                      <a:cubicBezTo>
                        <a:pt x="0" y="12439"/>
                        <a:pt x="2094" y="14533"/>
                        <a:pt x="4678" y="14533"/>
                      </a:cubicBezTo>
                      <a:lnTo>
                        <a:pt x="118612" y="14533"/>
                      </a:lnTo>
                      <a:cubicBezTo>
                        <a:pt x="121195" y="14533"/>
                        <a:pt x="123290" y="12439"/>
                        <a:pt x="123290" y="9856"/>
                      </a:cubicBezTo>
                      <a:lnTo>
                        <a:pt x="123290" y="261"/>
                      </a:lnTo>
                      <a:cubicBezTo>
                        <a:pt x="123290" y="117"/>
                        <a:pt x="123173" y="1"/>
                        <a:pt x="12303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208;p29"/>
                <p:cNvSpPr/>
                <p:nvPr/>
              </p:nvSpPr>
              <p:spPr>
                <a:xfrm>
                  <a:off x="-5721300" y="483125"/>
                  <a:ext cx="2760500" cy="159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0" h="63690" extrusionOk="0">
                      <a:moveTo>
                        <a:pt x="1" y="1"/>
                      </a:moveTo>
                      <a:lnTo>
                        <a:pt x="1" y="63689"/>
                      </a:lnTo>
                      <a:lnTo>
                        <a:pt x="110419" y="63689"/>
                      </a:lnTo>
                      <a:lnTo>
                        <a:pt x="11041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209;p29"/>
                <p:cNvSpPr/>
                <p:nvPr/>
              </p:nvSpPr>
              <p:spPr>
                <a:xfrm>
                  <a:off x="-4397650" y="2421425"/>
                  <a:ext cx="113200" cy="1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8" h="4435" extrusionOk="0">
                      <a:moveTo>
                        <a:pt x="2263" y="0"/>
                      </a:moveTo>
                      <a:cubicBezTo>
                        <a:pt x="1014" y="0"/>
                        <a:pt x="0" y="993"/>
                        <a:pt x="0" y="2217"/>
                      </a:cubicBezTo>
                      <a:cubicBezTo>
                        <a:pt x="0" y="3442"/>
                        <a:pt x="1014" y="4435"/>
                        <a:pt x="2263" y="4435"/>
                      </a:cubicBezTo>
                      <a:cubicBezTo>
                        <a:pt x="3514" y="4435"/>
                        <a:pt x="4528" y="3442"/>
                        <a:pt x="4528" y="2217"/>
                      </a:cubicBezTo>
                      <a:cubicBezTo>
                        <a:pt x="4528" y="993"/>
                        <a:pt x="3514" y="0"/>
                        <a:pt x="2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210;p29"/>
                <p:cNvSpPr/>
                <p:nvPr/>
              </p:nvSpPr>
              <p:spPr>
                <a:xfrm>
                  <a:off x="-4404175" y="2414950"/>
                  <a:ext cx="126250" cy="12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4954" extrusionOk="0">
                      <a:moveTo>
                        <a:pt x="2524" y="520"/>
                      </a:moveTo>
                      <a:cubicBezTo>
                        <a:pt x="3630" y="520"/>
                        <a:pt x="4529" y="1398"/>
                        <a:pt x="4529" y="2476"/>
                      </a:cubicBezTo>
                      <a:cubicBezTo>
                        <a:pt x="4529" y="3555"/>
                        <a:pt x="3630" y="4433"/>
                        <a:pt x="2524" y="4433"/>
                      </a:cubicBezTo>
                      <a:cubicBezTo>
                        <a:pt x="1420" y="4433"/>
                        <a:pt x="520" y="3554"/>
                        <a:pt x="520" y="2476"/>
                      </a:cubicBezTo>
                      <a:cubicBezTo>
                        <a:pt x="520" y="1398"/>
                        <a:pt x="1420" y="520"/>
                        <a:pt x="2524" y="520"/>
                      </a:cubicBezTo>
                      <a:close/>
                      <a:moveTo>
                        <a:pt x="2524" y="0"/>
                      </a:moveTo>
                      <a:cubicBezTo>
                        <a:pt x="1133" y="0"/>
                        <a:pt x="1" y="1111"/>
                        <a:pt x="1" y="2476"/>
                      </a:cubicBezTo>
                      <a:cubicBezTo>
                        <a:pt x="1" y="3842"/>
                        <a:pt x="1132" y="4954"/>
                        <a:pt x="2524" y="4954"/>
                      </a:cubicBezTo>
                      <a:cubicBezTo>
                        <a:pt x="3917" y="4954"/>
                        <a:pt x="5049" y="3842"/>
                        <a:pt x="5049" y="2476"/>
                      </a:cubicBezTo>
                      <a:cubicBezTo>
                        <a:pt x="5049" y="1111"/>
                        <a:pt x="3917" y="0"/>
                        <a:pt x="252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211;p29"/>
                <p:cNvSpPr/>
                <p:nvPr/>
              </p:nvSpPr>
              <p:spPr>
                <a:xfrm>
                  <a:off x="-4837450" y="3039925"/>
                  <a:ext cx="993025" cy="4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21" h="1815" extrusionOk="0">
                      <a:moveTo>
                        <a:pt x="0" y="0"/>
                      </a:moveTo>
                      <a:lnTo>
                        <a:pt x="0" y="1814"/>
                      </a:lnTo>
                      <a:lnTo>
                        <a:pt x="39720" y="1814"/>
                      </a:lnTo>
                      <a:lnTo>
                        <a:pt x="3972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29"/>
                <p:cNvSpPr/>
                <p:nvPr/>
              </p:nvSpPr>
              <p:spPr>
                <a:xfrm>
                  <a:off x="-4843950" y="3033400"/>
                  <a:ext cx="1006025" cy="5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41" h="2336" extrusionOk="0">
                      <a:moveTo>
                        <a:pt x="39720" y="522"/>
                      </a:moveTo>
                      <a:lnTo>
                        <a:pt x="39720" y="1815"/>
                      </a:lnTo>
                      <a:lnTo>
                        <a:pt x="521" y="1815"/>
                      </a:lnTo>
                      <a:lnTo>
                        <a:pt x="521" y="522"/>
                      </a:lnTo>
                      <a:close/>
                      <a:moveTo>
                        <a:pt x="260" y="1"/>
                      </a:moveTo>
                      <a:cubicBezTo>
                        <a:pt x="116" y="1"/>
                        <a:pt x="0" y="118"/>
                        <a:pt x="0" y="261"/>
                      </a:cubicBezTo>
                      <a:lnTo>
                        <a:pt x="0" y="2074"/>
                      </a:lnTo>
                      <a:cubicBezTo>
                        <a:pt x="0" y="2218"/>
                        <a:pt x="116" y="2335"/>
                        <a:pt x="260" y="2335"/>
                      </a:cubicBezTo>
                      <a:lnTo>
                        <a:pt x="39980" y="2335"/>
                      </a:lnTo>
                      <a:cubicBezTo>
                        <a:pt x="40123" y="2335"/>
                        <a:pt x="40241" y="2218"/>
                        <a:pt x="40239" y="2074"/>
                      </a:cubicBezTo>
                      <a:lnTo>
                        <a:pt x="40239" y="261"/>
                      </a:lnTo>
                      <a:cubicBezTo>
                        <a:pt x="40239" y="118"/>
                        <a:pt x="40123" y="1"/>
                        <a:pt x="3998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29"/>
                <p:cNvSpPr/>
                <p:nvPr/>
              </p:nvSpPr>
              <p:spPr>
                <a:xfrm>
                  <a:off x="-5245425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36345" y="1"/>
                      </a:moveTo>
                      <a:cubicBezTo>
                        <a:pt x="30792" y="5179"/>
                        <a:pt x="16575" y="10405"/>
                        <a:pt x="0" y="21493"/>
                      </a:cubicBezTo>
                      <a:cubicBezTo>
                        <a:pt x="0" y="21493"/>
                        <a:pt x="1035" y="58964"/>
                        <a:pt x="36345" y="79446"/>
                      </a:cubicBezTo>
                      <a:lnTo>
                        <a:pt x="3634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29"/>
                <p:cNvSpPr/>
                <p:nvPr/>
              </p:nvSpPr>
              <p:spPr>
                <a:xfrm>
                  <a:off x="-5252000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36348" y="844"/>
                      </a:moveTo>
                      <a:lnTo>
                        <a:pt x="36348" y="79251"/>
                      </a:lnTo>
                      <a:cubicBezTo>
                        <a:pt x="18445" y="68725"/>
                        <a:pt x="9663" y="53734"/>
                        <a:pt x="5445" y="42973"/>
                      </a:cubicBezTo>
                      <a:cubicBezTo>
                        <a:pt x="1147" y="32011"/>
                        <a:pt x="588" y="23112"/>
                        <a:pt x="529" y="21889"/>
                      </a:cubicBezTo>
                      <a:cubicBezTo>
                        <a:pt x="8839" y="16340"/>
                        <a:pt x="16615" y="12231"/>
                        <a:pt x="22871" y="8926"/>
                      </a:cubicBezTo>
                      <a:cubicBezTo>
                        <a:pt x="28780" y="5803"/>
                        <a:pt x="33510" y="3304"/>
                        <a:pt x="36348" y="844"/>
                      </a:cubicBezTo>
                      <a:close/>
                      <a:moveTo>
                        <a:pt x="36607" y="0"/>
                      </a:moveTo>
                      <a:cubicBezTo>
                        <a:pt x="36546" y="0"/>
                        <a:pt x="36483" y="22"/>
                        <a:pt x="36431" y="71"/>
                      </a:cubicBezTo>
                      <a:cubicBezTo>
                        <a:pt x="33706" y="2612"/>
                        <a:pt x="28816" y="5195"/>
                        <a:pt x="22627" y="8466"/>
                      </a:cubicBezTo>
                      <a:cubicBezTo>
                        <a:pt x="16332" y="11792"/>
                        <a:pt x="8496" y="15933"/>
                        <a:pt x="119" y="21538"/>
                      </a:cubicBezTo>
                      <a:cubicBezTo>
                        <a:pt x="44" y="21587"/>
                        <a:pt x="0" y="21672"/>
                        <a:pt x="3" y="21762"/>
                      </a:cubicBezTo>
                      <a:cubicBezTo>
                        <a:pt x="6" y="21855"/>
                        <a:pt x="318" y="31311"/>
                        <a:pt x="4953" y="43145"/>
                      </a:cubicBezTo>
                      <a:cubicBezTo>
                        <a:pt x="9231" y="54065"/>
                        <a:pt x="18173" y="69312"/>
                        <a:pt x="36477" y="79931"/>
                      </a:cubicBezTo>
                      <a:cubicBezTo>
                        <a:pt x="36517" y="79954"/>
                        <a:pt x="36562" y="79966"/>
                        <a:pt x="36608" y="79966"/>
                      </a:cubicBezTo>
                      <a:cubicBezTo>
                        <a:pt x="36752" y="79966"/>
                        <a:pt x="36870" y="79848"/>
                        <a:pt x="36869" y="79706"/>
                      </a:cubicBezTo>
                      <a:lnTo>
                        <a:pt x="36869" y="261"/>
                      </a:lnTo>
                      <a:cubicBezTo>
                        <a:pt x="36869" y="105"/>
                        <a:pt x="36741" y="0"/>
                        <a:pt x="3660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29"/>
                <p:cNvSpPr/>
                <p:nvPr/>
              </p:nvSpPr>
              <p:spPr>
                <a:xfrm>
                  <a:off x="-4336800" y="400600"/>
                  <a:ext cx="908650" cy="198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346" h="79446" extrusionOk="0">
                      <a:moveTo>
                        <a:pt x="0" y="1"/>
                      </a:moveTo>
                      <a:lnTo>
                        <a:pt x="0" y="79446"/>
                      </a:lnTo>
                      <a:cubicBezTo>
                        <a:pt x="35310" y="58964"/>
                        <a:pt x="36345" y="21493"/>
                        <a:pt x="36345" y="21493"/>
                      </a:cubicBezTo>
                      <a:cubicBezTo>
                        <a:pt x="19771" y="10405"/>
                        <a:pt x="5555" y="5179"/>
                        <a:pt x="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29"/>
                <p:cNvSpPr/>
                <p:nvPr/>
              </p:nvSpPr>
              <p:spPr>
                <a:xfrm>
                  <a:off x="-4343325" y="394100"/>
                  <a:ext cx="921750" cy="199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70" h="79966" extrusionOk="0">
                      <a:moveTo>
                        <a:pt x="522" y="844"/>
                      </a:moveTo>
                      <a:cubicBezTo>
                        <a:pt x="3360" y="3304"/>
                        <a:pt x="8090" y="5803"/>
                        <a:pt x="13999" y="8925"/>
                      </a:cubicBezTo>
                      <a:cubicBezTo>
                        <a:pt x="20254" y="12231"/>
                        <a:pt x="28031" y="16340"/>
                        <a:pt x="36341" y="21889"/>
                      </a:cubicBezTo>
                      <a:cubicBezTo>
                        <a:pt x="36283" y="23110"/>
                        <a:pt x="35726" y="31995"/>
                        <a:pt x="31432" y="42954"/>
                      </a:cubicBezTo>
                      <a:cubicBezTo>
                        <a:pt x="27215" y="53720"/>
                        <a:pt x="18433" y="68720"/>
                        <a:pt x="522" y="79251"/>
                      </a:cubicBezTo>
                      <a:lnTo>
                        <a:pt x="522" y="844"/>
                      </a:lnTo>
                      <a:close/>
                      <a:moveTo>
                        <a:pt x="263" y="0"/>
                      </a:moveTo>
                      <a:cubicBezTo>
                        <a:pt x="129" y="0"/>
                        <a:pt x="1" y="105"/>
                        <a:pt x="1" y="261"/>
                      </a:cubicBezTo>
                      <a:lnTo>
                        <a:pt x="1" y="79704"/>
                      </a:lnTo>
                      <a:cubicBezTo>
                        <a:pt x="1" y="79848"/>
                        <a:pt x="117" y="79966"/>
                        <a:pt x="261" y="79966"/>
                      </a:cubicBezTo>
                      <a:cubicBezTo>
                        <a:pt x="307" y="79965"/>
                        <a:pt x="352" y="79953"/>
                        <a:pt x="392" y="79931"/>
                      </a:cubicBezTo>
                      <a:cubicBezTo>
                        <a:pt x="18697" y="69312"/>
                        <a:pt x="27638" y="54065"/>
                        <a:pt x="31918" y="43144"/>
                      </a:cubicBezTo>
                      <a:cubicBezTo>
                        <a:pt x="36553" y="31311"/>
                        <a:pt x="36864" y="21855"/>
                        <a:pt x="36867" y="21760"/>
                      </a:cubicBezTo>
                      <a:cubicBezTo>
                        <a:pt x="36869" y="21671"/>
                        <a:pt x="36826" y="21587"/>
                        <a:pt x="36752" y="21538"/>
                      </a:cubicBezTo>
                      <a:cubicBezTo>
                        <a:pt x="28373" y="15932"/>
                        <a:pt x="20538" y="11792"/>
                        <a:pt x="14242" y="8465"/>
                      </a:cubicBezTo>
                      <a:cubicBezTo>
                        <a:pt x="8052" y="5195"/>
                        <a:pt x="3164" y="2611"/>
                        <a:pt x="439" y="71"/>
                      </a:cubicBezTo>
                      <a:cubicBezTo>
                        <a:pt x="387" y="22"/>
                        <a:pt x="324" y="0"/>
                        <a:pt x="26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29"/>
                <p:cNvSpPr/>
                <p:nvPr/>
              </p:nvSpPr>
              <p:spPr>
                <a:xfrm>
                  <a:off x="-5178775" y="480375"/>
                  <a:ext cx="1684000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60" h="73064" extrusionOk="0">
                      <a:moveTo>
                        <a:pt x="33679" y="1"/>
                      </a:moveTo>
                      <a:cubicBezTo>
                        <a:pt x="26976" y="4654"/>
                        <a:pt x="15360" y="9088"/>
                        <a:pt x="0" y="19363"/>
                      </a:cubicBezTo>
                      <a:cubicBezTo>
                        <a:pt x="0" y="19363"/>
                        <a:pt x="960" y="54085"/>
                        <a:pt x="33679" y="73064"/>
                      </a:cubicBezTo>
                      <a:cubicBezTo>
                        <a:pt x="66399" y="54085"/>
                        <a:pt x="67359" y="19363"/>
                        <a:pt x="67359" y="19363"/>
                      </a:cubicBezTo>
                      <a:cubicBezTo>
                        <a:pt x="52000" y="9088"/>
                        <a:pt x="40435" y="4654"/>
                        <a:pt x="336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29"/>
                <p:cNvSpPr/>
                <p:nvPr/>
              </p:nvSpPr>
              <p:spPr>
                <a:xfrm>
                  <a:off x="-5185350" y="473850"/>
                  <a:ext cx="1697125" cy="183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85" h="73586" extrusionOk="0">
                      <a:moveTo>
                        <a:pt x="33943" y="576"/>
                      </a:moveTo>
                      <a:cubicBezTo>
                        <a:pt x="36735" y="2479"/>
                        <a:pt x="40391" y="4387"/>
                        <a:pt x="44614" y="6590"/>
                      </a:cubicBezTo>
                      <a:cubicBezTo>
                        <a:pt x="50768" y="9800"/>
                        <a:pt x="58419" y="13791"/>
                        <a:pt x="67356" y="19759"/>
                      </a:cubicBezTo>
                      <a:cubicBezTo>
                        <a:pt x="67300" y="20930"/>
                        <a:pt x="66772" y="29156"/>
                        <a:pt x="62803" y="39282"/>
                      </a:cubicBezTo>
                      <a:cubicBezTo>
                        <a:pt x="58876" y="49296"/>
                        <a:pt x="50684" y="63266"/>
                        <a:pt x="33942" y="73025"/>
                      </a:cubicBezTo>
                      <a:cubicBezTo>
                        <a:pt x="17200" y="63266"/>
                        <a:pt x="9009" y="49296"/>
                        <a:pt x="5083" y="39282"/>
                      </a:cubicBezTo>
                      <a:cubicBezTo>
                        <a:pt x="1114" y="29156"/>
                        <a:pt x="586" y="20930"/>
                        <a:pt x="530" y="19759"/>
                      </a:cubicBezTo>
                      <a:cubicBezTo>
                        <a:pt x="9423" y="13820"/>
                        <a:pt x="17060" y="9839"/>
                        <a:pt x="23204" y="6636"/>
                      </a:cubicBezTo>
                      <a:cubicBezTo>
                        <a:pt x="27463" y="4416"/>
                        <a:pt x="31152" y="2492"/>
                        <a:pt x="33943" y="576"/>
                      </a:cubicBezTo>
                      <a:close/>
                      <a:moveTo>
                        <a:pt x="33942" y="1"/>
                      </a:moveTo>
                      <a:cubicBezTo>
                        <a:pt x="33890" y="1"/>
                        <a:pt x="33839" y="16"/>
                        <a:pt x="33795" y="47"/>
                      </a:cubicBezTo>
                      <a:cubicBezTo>
                        <a:pt x="31014" y="1977"/>
                        <a:pt x="27460" y="3830"/>
                        <a:pt x="22962" y="6174"/>
                      </a:cubicBezTo>
                      <a:cubicBezTo>
                        <a:pt x="16780" y="9397"/>
                        <a:pt x="9086" y="13407"/>
                        <a:pt x="118" y="19407"/>
                      </a:cubicBezTo>
                      <a:cubicBezTo>
                        <a:pt x="44" y="19457"/>
                        <a:pt x="1" y="19541"/>
                        <a:pt x="3" y="19631"/>
                      </a:cubicBezTo>
                      <a:cubicBezTo>
                        <a:pt x="6" y="19718"/>
                        <a:pt x="294" y="28484"/>
                        <a:pt x="4590" y="39452"/>
                      </a:cubicBezTo>
                      <a:cubicBezTo>
                        <a:pt x="8556" y="49575"/>
                        <a:pt x="16846" y="63709"/>
                        <a:pt x="33811" y="73550"/>
                      </a:cubicBezTo>
                      <a:cubicBezTo>
                        <a:pt x="33851" y="73573"/>
                        <a:pt x="33896" y="73585"/>
                        <a:pt x="33942" y="73585"/>
                      </a:cubicBezTo>
                      <a:cubicBezTo>
                        <a:pt x="33988" y="73585"/>
                        <a:pt x="34033" y="73574"/>
                        <a:pt x="34073" y="73551"/>
                      </a:cubicBezTo>
                      <a:cubicBezTo>
                        <a:pt x="51040" y="63709"/>
                        <a:pt x="59329" y="49577"/>
                        <a:pt x="63294" y="39452"/>
                      </a:cubicBezTo>
                      <a:cubicBezTo>
                        <a:pt x="67592" y="28484"/>
                        <a:pt x="67880" y="19719"/>
                        <a:pt x="67883" y="19632"/>
                      </a:cubicBezTo>
                      <a:cubicBezTo>
                        <a:pt x="67885" y="19543"/>
                        <a:pt x="67841" y="19458"/>
                        <a:pt x="67766" y="19408"/>
                      </a:cubicBezTo>
                      <a:cubicBezTo>
                        <a:pt x="58755" y="13379"/>
                        <a:pt x="51047" y="9359"/>
                        <a:pt x="44855" y="6128"/>
                      </a:cubicBezTo>
                      <a:cubicBezTo>
                        <a:pt x="40573" y="3894"/>
                        <a:pt x="36874" y="1965"/>
                        <a:pt x="34090" y="47"/>
                      </a:cubicBezTo>
                      <a:cubicBezTo>
                        <a:pt x="34046" y="16"/>
                        <a:pt x="33994" y="1"/>
                        <a:pt x="339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29"/>
                <p:cNvSpPr/>
                <p:nvPr/>
              </p:nvSpPr>
              <p:spPr>
                <a:xfrm>
                  <a:off x="-4336800" y="480375"/>
                  <a:ext cx="842025" cy="1826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81" h="73064" extrusionOk="0">
                      <a:moveTo>
                        <a:pt x="0" y="1"/>
                      </a:moveTo>
                      <a:lnTo>
                        <a:pt x="0" y="73064"/>
                      </a:lnTo>
                      <a:cubicBezTo>
                        <a:pt x="32720" y="54085"/>
                        <a:pt x="33680" y="19363"/>
                        <a:pt x="33680" y="19363"/>
                      </a:cubicBezTo>
                      <a:cubicBezTo>
                        <a:pt x="18321" y="9088"/>
                        <a:pt x="6756" y="4654"/>
                        <a:pt x="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29"/>
                <p:cNvSpPr/>
                <p:nvPr/>
              </p:nvSpPr>
              <p:spPr>
                <a:xfrm>
                  <a:off x="-4343325" y="473825"/>
                  <a:ext cx="855100" cy="183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4" h="73587" extrusionOk="0">
                      <a:moveTo>
                        <a:pt x="522" y="753"/>
                      </a:moveTo>
                      <a:cubicBezTo>
                        <a:pt x="3279" y="2597"/>
                        <a:pt x="6840" y="4455"/>
                        <a:pt x="10933" y="6591"/>
                      </a:cubicBezTo>
                      <a:cubicBezTo>
                        <a:pt x="17087" y="9801"/>
                        <a:pt x="24738" y="13792"/>
                        <a:pt x="33675" y="19760"/>
                      </a:cubicBezTo>
                      <a:cubicBezTo>
                        <a:pt x="33619" y="20931"/>
                        <a:pt x="33091" y="29157"/>
                        <a:pt x="29122" y="39283"/>
                      </a:cubicBezTo>
                      <a:cubicBezTo>
                        <a:pt x="25215" y="49245"/>
                        <a:pt x="17088" y="63122"/>
                        <a:pt x="522" y="72873"/>
                      </a:cubicBezTo>
                      <a:lnTo>
                        <a:pt x="522" y="753"/>
                      </a:lnTo>
                      <a:close/>
                      <a:moveTo>
                        <a:pt x="262" y="1"/>
                      </a:moveTo>
                      <a:cubicBezTo>
                        <a:pt x="127" y="1"/>
                        <a:pt x="1" y="108"/>
                        <a:pt x="1" y="261"/>
                      </a:cubicBezTo>
                      <a:lnTo>
                        <a:pt x="1" y="73326"/>
                      </a:lnTo>
                      <a:cubicBezTo>
                        <a:pt x="1" y="73419"/>
                        <a:pt x="51" y="73505"/>
                        <a:pt x="132" y="73552"/>
                      </a:cubicBezTo>
                      <a:cubicBezTo>
                        <a:pt x="170" y="73574"/>
                        <a:pt x="215" y="73586"/>
                        <a:pt x="261" y="73586"/>
                      </a:cubicBezTo>
                      <a:cubicBezTo>
                        <a:pt x="307" y="73586"/>
                        <a:pt x="352" y="73574"/>
                        <a:pt x="392" y="73551"/>
                      </a:cubicBezTo>
                      <a:cubicBezTo>
                        <a:pt x="17359" y="63710"/>
                        <a:pt x="25648" y="49576"/>
                        <a:pt x="29613" y="39453"/>
                      </a:cubicBezTo>
                      <a:cubicBezTo>
                        <a:pt x="33911" y="28485"/>
                        <a:pt x="34199" y="19719"/>
                        <a:pt x="34202" y="19632"/>
                      </a:cubicBezTo>
                      <a:cubicBezTo>
                        <a:pt x="34204" y="19542"/>
                        <a:pt x="34160" y="19459"/>
                        <a:pt x="34085" y="19408"/>
                      </a:cubicBezTo>
                      <a:cubicBezTo>
                        <a:pt x="25074" y="13379"/>
                        <a:pt x="17366" y="9359"/>
                        <a:pt x="11174" y="6129"/>
                      </a:cubicBezTo>
                      <a:cubicBezTo>
                        <a:pt x="6892" y="3895"/>
                        <a:pt x="3193" y="1965"/>
                        <a:pt x="409" y="47"/>
                      </a:cubicBezTo>
                      <a:cubicBezTo>
                        <a:pt x="363" y="15"/>
                        <a:pt x="312" y="1"/>
                        <a:pt x="26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29"/>
                <p:cNvSpPr/>
                <p:nvPr/>
              </p:nvSpPr>
              <p:spPr>
                <a:xfrm>
                  <a:off x="-5885150" y="1423975"/>
                  <a:ext cx="3088200" cy="19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28" h="7996" extrusionOk="0">
                      <a:moveTo>
                        <a:pt x="0" y="0"/>
                      </a:moveTo>
                      <a:lnTo>
                        <a:pt x="0" y="7996"/>
                      </a:lnTo>
                      <a:lnTo>
                        <a:pt x="123528" y="7996"/>
                      </a:lnTo>
                      <a:lnTo>
                        <a:pt x="123528" y="0"/>
                      </a:ln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29"/>
                <p:cNvSpPr/>
                <p:nvPr/>
              </p:nvSpPr>
              <p:spPr>
                <a:xfrm>
                  <a:off x="-5891675" y="1417425"/>
                  <a:ext cx="3101250" cy="21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050" h="8519" extrusionOk="0">
                      <a:moveTo>
                        <a:pt x="123529" y="521"/>
                      </a:moveTo>
                      <a:lnTo>
                        <a:pt x="123529" y="7998"/>
                      </a:lnTo>
                      <a:lnTo>
                        <a:pt x="522" y="7998"/>
                      </a:lnTo>
                      <a:lnTo>
                        <a:pt x="522" y="521"/>
                      </a:lnTo>
                      <a:close/>
                      <a:moveTo>
                        <a:pt x="261" y="1"/>
                      </a:moveTo>
                      <a:cubicBezTo>
                        <a:pt x="117" y="1"/>
                        <a:pt x="1" y="118"/>
                        <a:pt x="1" y="261"/>
                      </a:cubicBezTo>
                      <a:lnTo>
                        <a:pt x="1" y="8258"/>
                      </a:lnTo>
                      <a:cubicBezTo>
                        <a:pt x="1" y="8401"/>
                        <a:pt x="117" y="8518"/>
                        <a:pt x="261" y="8518"/>
                      </a:cubicBezTo>
                      <a:lnTo>
                        <a:pt x="123789" y="8518"/>
                      </a:lnTo>
                      <a:cubicBezTo>
                        <a:pt x="123933" y="8518"/>
                        <a:pt x="124049" y="8401"/>
                        <a:pt x="124049" y="8258"/>
                      </a:cubicBezTo>
                      <a:lnTo>
                        <a:pt x="124049" y="261"/>
                      </a:lnTo>
                      <a:cubicBezTo>
                        <a:pt x="124049" y="118"/>
                        <a:pt x="123933" y="1"/>
                        <a:pt x="12378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29"/>
                <p:cNvSpPr/>
                <p:nvPr/>
              </p:nvSpPr>
              <p:spPr>
                <a:xfrm>
                  <a:off x="-586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29"/>
                <p:cNvSpPr/>
                <p:nvPr/>
              </p:nvSpPr>
              <p:spPr>
                <a:xfrm>
                  <a:off x="-57846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29"/>
                <p:cNvSpPr/>
                <p:nvPr/>
              </p:nvSpPr>
              <p:spPr>
                <a:xfrm>
                  <a:off x="-57035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29"/>
                <p:cNvSpPr/>
                <p:nvPr/>
              </p:nvSpPr>
              <p:spPr>
                <a:xfrm>
                  <a:off x="-56224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29"/>
                <p:cNvSpPr/>
                <p:nvPr/>
              </p:nvSpPr>
              <p:spPr>
                <a:xfrm>
                  <a:off x="-5541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29"/>
                <p:cNvSpPr/>
                <p:nvPr/>
              </p:nvSpPr>
              <p:spPr>
                <a:xfrm>
                  <a:off x="-54602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29"/>
                <p:cNvSpPr/>
                <p:nvPr/>
              </p:nvSpPr>
              <p:spPr>
                <a:xfrm>
                  <a:off x="-537910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29"/>
                <p:cNvSpPr/>
                <p:nvPr/>
              </p:nvSpPr>
              <p:spPr>
                <a:xfrm>
                  <a:off x="-529795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29"/>
                <p:cNvSpPr/>
                <p:nvPr/>
              </p:nvSpPr>
              <p:spPr>
                <a:xfrm>
                  <a:off x="-52168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29"/>
                <p:cNvSpPr/>
                <p:nvPr/>
              </p:nvSpPr>
              <p:spPr>
                <a:xfrm>
                  <a:off x="-51357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29"/>
                <p:cNvSpPr/>
                <p:nvPr/>
              </p:nvSpPr>
              <p:spPr>
                <a:xfrm>
                  <a:off x="-50546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29"/>
                <p:cNvSpPr/>
                <p:nvPr/>
              </p:nvSpPr>
              <p:spPr>
                <a:xfrm>
                  <a:off x="-49735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29"/>
                <p:cNvSpPr/>
                <p:nvPr/>
              </p:nvSpPr>
              <p:spPr>
                <a:xfrm>
                  <a:off x="-48924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29"/>
                <p:cNvSpPr/>
                <p:nvPr/>
              </p:nvSpPr>
              <p:spPr>
                <a:xfrm>
                  <a:off x="-48113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237;p29"/>
                <p:cNvSpPr/>
                <p:nvPr/>
              </p:nvSpPr>
              <p:spPr>
                <a:xfrm>
                  <a:off x="-586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238;p29"/>
                <p:cNvSpPr/>
                <p:nvPr/>
              </p:nvSpPr>
              <p:spPr>
                <a:xfrm>
                  <a:off x="-57846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239;p29"/>
                <p:cNvSpPr/>
                <p:nvPr/>
              </p:nvSpPr>
              <p:spPr>
                <a:xfrm>
                  <a:off x="-57035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240;p29"/>
                <p:cNvSpPr/>
                <p:nvPr/>
              </p:nvSpPr>
              <p:spPr>
                <a:xfrm>
                  <a:off x="-56224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241;p29"/>
                <p:cNvSpPr/>
                <p:nvPr/>
              </p:nvSpPr>
              <p:spPr>
                <a:xfrm>
                  <a:off x="-5541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242;p29"/>
                <p:cNvSpPr/>
                <p:nvPr/>
              </p:nvSpPr>
              <p:spPr>
                <a:xfrm>
                  <a:off x="-54602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243;p29"/>
                <p:cNvSpPr/>
                <p:nvPr/>
              </p:nvSpPr>
              <p:spPr>
                <a:xfrm>
                  <a:off x="-537910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29"/>
                <p:cNvSpPr/>
                <p:nvPr/>
              </p:nvSpPr>
              <p:spPr>
                <a:xfrm>
                  <a:off x="-529795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245;p29"/>
                <p:cNvSpPr/>
                <p:nvPr/>
              </p:nvSpPr>
              <p:spPr>
                <a:xfrm>
                  <a:off x="-52168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246;p29"/>
                <p:cNvSpPr/>
                <p:nvPr/>
              </p:nvSpPr>
              <p:spPr>
                <a:xfrm>
                  <a:off x="-51357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29"/>
                <p:cNvSpPr/>
                <p:nvPr/>
              </p:nvSpPr>
              <p:spPr>
                <a:xfrm>
                  <a:off x="-50546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248;p29"/>
                <p:cNvSpPr/>
                <p:nvPr/>
              </p:nvSpPr>
              <p:spPr>
                <a:xfrm>
                  <a:off x="-49735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249;p29"/>
                <p:cNvSpPr/>
                <p:nvPr/>
              </p:nvSpPr>
              <p:spPr>
                <a:xfrm>
                  <a:off x="-48924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250;p29"/>
                <p:cNvSpPr/>
                <p:nvPr/>
              </p:nvSpPr>
              <p:spPr>
                <a:xfrm>
                  <a:off x="-48113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251;p29"/>
                <p:cNvSpPr/>
                <p:nvPr/>
              </p:nvSpPr>
              <p:spPr>
                <a:xfrm>
                  <a:off x="-39125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252;p29"/>
                <p:cNvSpPr/>
                <p:nvPr/>
              </p:nvSpPr>
              <p:spPr>
                <a:xfrm>
                  <a:off x="-38314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2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253;p29"/>
                <p:cNvSpPr/>
                <p:nvPr/>
              </p:nvSpPr>
              <p:spPr>
                <a:xfrm>
                  <a:off x="-37503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254;p29"/>
                <p:cNvSpPr/>
                <p:nvPr/>
              </p:nvSpPr>
              <p:spPr>
                <a:xfrm>
                  <a:off x="-3669200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255;p29"/>
                <p:cNvSpPr/>
                <p:nvPr/>
              </p:nvSpPr>
              <p:spPr>
                <a:xfrm>
                  <a:off x="-358810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8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28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256;p29"/>
                <p:cNvSpPr/>
                <p:nvPr/>
              </p:nvSpPr>
              <p:spPr>
                <a:xfrm>
                  <a:off x="-35069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257;p29"/>
                <p:cNvSpPr/>
                <p:nvPr/>
              </p:nvSpPr>
              <p:spPr>
                <a:xfrm>
                  <a:off x="-34258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9" y="1623"/>
                      </a:cubicBezTo>
                      <a:cubicBezTo>
                        <a:pt x="1286" y="1623"/>
                        <a:pt x="1658" y="1260"/>
                        <a:pt x="1658" y="812"/>
                      </a:cubicBezTo>
                      <a:cubicBezTo>
                        <a:pt x="1658" y="364"/>
                        <a:pt x="1286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29"/>
                <p:cNvSpPr/>
                <p:nvPr/>
              </p:nvSpPr>
              <p:spPr>
                <a:xfrm>
                  <a:off x="-334477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2" y="1"/>
                        <a:pt x="0" y="364"/>
                        <a:pt x="0" y="812"/>
                      </a:cubicBezTo>
                      <a:cubicBezTo>
                        <a:pt x="0" y="1260"/>
                        <a:pt x="372" y="1623"/>
                        <a:pt x="830" y="1623"/>
                      </a:cubicBezTo>
                      <a:cubicBezTo>
                        <a:pt x="1288" y="1623"/>
                        <a:pt x="1658" y="1260"/>
                        <a:pt x="1658" y="812"/>
                      </a:cubicBezTo>
                      <a:cubicBezTo>
                        <a:pt x="1658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29"/>
                <p:cNvSpPr/>
                <p:nvPr/>
              </p:nvSpPr>
              <p:spPr>
                <a:xfrm>
                  <a:off x="-3263650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29"/>
                <p:cNvSpPr/>
                <p:nvPr/>
              </p:nvSpPr>
              <p:spPr>
                <a:xfrm>
                  <a:off x="-3182550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2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8" y="1260"/>
                        <a:pt x="1658" y="812"/>
                      </a:cubicBezTo>
                      <a:cubicBezTo>
                        <a:pt x="1658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29"/>
                <p:cNvSpPr/>
                <p:nvPr/>
              </p:nvSpPr>
              <p:spPr>
                <a:xfrm>
                  <a:off x="-3101425" y="1435375"/>
                  <a:ext cx="41450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7" y="1260"/>
                        <a:pt x="1657" y="812"/>
                      </a:cubicBezTo>
                      <a:cubicBezTo>
                        <a:pt x="1657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9"/>
                <p:cNvSpPr/>
                <p:nvPr/>
              </p:nvSpPr>
              <p:spPr>
                <a:xfrm>
                  <a:off x="-30203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29" y="1"/>
                      </a:moveTo>
                      <a:cubicBezTo>
                        <a:pt x="371" y="1"/>
                        <a:pt x="1" y="364"/>
                        <a:pt x="1" y="812"/>
                      </a:cubicBezTo>
                      <a:cubicBezTo>
                        <a:pt x="1" y="1260"/>
                        <a:pt x="371" y="1623"/>
                        <a:pt x="829" y="1623"/>
                      </a:cubicBezTo>
                      <a:cubicBezTo>
                        <a:pt x="1287" y="1623"/>
                        <a:pt x="1659" y="1260"/>
                        <a:pt x="1659" y="812"/>
                      </a:cubicBezTo>
                      <a:cubicBezTo>
                        <a:pt x="1659" y="364"/>
                        <a:pt x="1287" y="1"/>
                        <a:pt x="82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9"/>
                <p:cNvSpPr/>
                <p:nvPr/>
              </p:nvSpPr>
              <p:spPr>
                <a:xfrm>
                  <a:off x="-2939225" y="1435375"/>
                  <a:ext cx="4147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4" extrusionOk="0">
                      <a:moveTo>
                        <a:pt x="830" y="1"/>
                      </a:moveTo>
                      <a:cubicBezTo>
                        <a:pt x="373" y="1"/>
                        <a:pt x="1" y="364"/>
                        <a:pt x="1" y="812"/>
                      </a:cubicBezTo>
                      <a:cubicBezTo>
                        <a:pt x="1" y="1260"/>
                        <a:pt x="373" y="1623"/>
                        <a:pt x="830" y="1623"/>
                      </a:cubicBezTo>
                      <a:cubicBezTo>
                        <a:pt x="1288" y="1623"/>
                        <a:pt x="1659" y="1260"/>
                        <a:pt x="1659" y="812"/>
                      </a:cubicBezTo>
                      <a:cubicBezTo>
                        <a:pt x="1659" y="364"/>
                        <a:pt x="1288" y="1"/>
                        <a:pt x="830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9"/>
                <p:cNvSpPr/>
                <p:nvPr/>
              </p:nvSpPr>
              <p:spPr>
                <a:xfrm>
                  <a:off x="-2858075" y="1435375"/>
                  <a:ext cx="41425" cy="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4" extrusionOk="0">
                      <a:moveTo>
                        <a:pt x="828" y="1"/>
                      </a:moveTo>
                      <a:cubicBezTo>
                        <a:pt x="371" y="1"/>
                        <a:pt x="0" y="364"/>
                        <a:pt x="0" y="812"/>
                      </a:cubicBezTo>
                      <a:cubicBezTo>
                        <a:pt x="0" y="1260"/>
                        <a:pt x="371" y="1623"/>
                        <a:pt x="828" y="1623"/>
                      </a:cubicBezTo>
                      <a:cubicBezTo>
                        <a:pt x="1286" y="1623"/>
                        <a:pt x="1657" y="1260"/>
                        <a:pt x="1657" y="812"/>
                      </a:cubicBezTo>
                      <a:cubicBezTo>
                        <a:pt x="1657" y="364"/>
                        <a:pt x="1286" y="1"/>
                        <a:pt x="82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9"/>
                <p:cNvSpPr/>
                <p:nvPr/>
              </p:nvSpPr>
              <p:spPr>
                <a:xfrm>
                  <a:off x="-39125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9"/>
                <p:cNvSpPr/>
                <p:nvPr/>
              </p:nvSpPr>
              <p:spPr>
                <a:xfrm>
                  <a:off x="-38314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2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9"/>
                <p:cNvSpPr/>
                <p:nvPr/>
              </p:nvSpPr>
              <p:spPr>
                <a:xfrm>
                  <a:off x="-37503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9"/>
                <p:cNvSpPr/>
                <p:nvPr/>
              </p:nvSpPr>
              <p:spPr>
                <a:xfrm>
                  <a:off x="-3669200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9"/>
                <p:cNvSpPr/>
                <p:nvPr/>
              </p:nvSpPr>
              <p:spPr>
                <a:xfrm>
                  <a:off x="-358810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8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28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9"/>
                <p:cNvSpPr/>
                <p:nvPr/>
              </p:nvSpPr>
              <p:spPr>
                <a:xfrm>
                  <a:off x="-35069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9"/>
                <p:cNvSpPr/>
                <p:nvPr/>
              </p:nvSpPr>
              <p:spPr>
                <a:xfrm>
                  <a:off x="-34258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9" y="1623"/>
                      </a:cubicBezTo>
                      <a:cubicBezTo>
                        <a:pt x="1286" y="1623"/>
                        <a:pt x="1658" y="1259"/>
                        <a:pt x="1658" y="811"/>
                      </a:cubicBezTo>
                      <a:cubicBezTo>
                        <a:pt x="1658" y="363"/>
                        <a:pt x="1286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9"/>
                <p:cNvSpPr/>
                <p:nvPr/>
              </p:nvSpPr>
              <p:spPr>
                <a:xfrm>
                  <a:off x="-334477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2" y="0"/>
                        <a:pt x="0" y="363"/>
                        <a:pt x="0" y="811"/>
                      </a:cubicBezTo>
                      <a:cubicBezTo>
                        <a:pt x="0" y="1259"/>
                        <a:pt x="372" y="1623"/>
                        <a:pt x="830" y="1623"/>
                      </a:cubicBezTo>
                      <a:cubicBezTo>
                        <a:pt x="1288" y="1623"/>
                        <a:pt x="1658" y="1259"/>
                        <a:pt x="1658" y="811"/>
                      </a:cubicBezTo>
                      <a:cubicBezTo>
                        <a:pt x="1658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9"/>
                <p:cNvSpPr/>
                <p:nvPr/>
              </p:nvSpPr>
              <p:spPr>
                <a:xfrm>
                  <a:off x="-3263650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9"/>
                <p:cNvSpPr/>
                <p:nvPr/>
              </p:nvSpPr>
              <p:spPr>
                <a:xfrm>
                  <a:off x="-3182550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2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8" y="1259"/>
                        <a:pt x="1658" y="811"/>
                      </a:cubicBezTo>
                      <a:cubicBezTo>
                        <a:pt x="1658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9"/>
                <p:cNvSpPr/>
                <p:nvPr/>
              </p:nvSpPr>
              <p:spPr>
                <a:xfrm>
                  <a:off x="-3101425" y="1564475"/>
                  <a:ext cx="41450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7" y="1259"/>
                        <a:pt x="1657" y="811"/>
                      </a:cubicBezTo>
                      <a:cubicBezTo>
                        <a:pt x="1657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9"/>
                <p:cNvSpPr/>
                <p:nvPr/>
              </p:nvSpPr>
              <p:spPr>
                <a:xfrm>
                  <a:off x="-30203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29" y="0"/>
                      </a:moveTo>
                      <a:cubicBezTo>
                        <a:pt x="371" y="0"/>
                        <a:pt x="1" y="363"/>
                        <a:pt x="1" y="811"/>
                      </a:cubicBezTo>
                      <a:cubicBezTo>
                        <a:pt x="1" y="1259"/>
                        <a:pt x="371" y="1623"/>
                        <a:pt x="829" y="1623"/>
                      </a:cubicBezTo>
                      <a:cubicBezTo>
                        <a:pt x="1287" y="1623"/>
                        <a:pt x="1659" y="1259"/>
                        <a:pt x="1659" y="811"/>
                      </a:cubicBezTo>
                      <a:cubicBezTo>
                        <a:pt x="1659" y="363"/>
                        <a:pt x="1287" y="0"/>
                        <a:pt x="82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9"/>
                <p:cNvSpPr/>
                <p:nvPr/>
              </p:nvSpPr>
              <p:spPr>
                <a:xfrm>
                  <a:off x="-2939225" y="1564475"/>
                  <a:ext cx="4147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23" extrusionOk="0">
                      <a:moveTo>
                        <a:pt x="830" y="0"/>
                      </a:moveTo>
                      <a:cubicBezTo>
                        <a:pt x="373" y="0"/>
                        <a:pt x="1" y="363"/>
                        <a:pt x="1" y="811"/>
                      </a:cubicBezTo>
                      <a:cubicBezTo>
                        <a:pt x="1" y="1259"/>
                        <a:pt x="373" y="1623"/>
                        <a:pt x="830" y="1623"/>
                      </a:cubicBezTo>
                      <a:cubicBezTo>
                        <a:pt x="1288" y="1623"/>
                        <a:pt x="1659" y="1259"/>
                        <a:pt x="1659" y="811"/>
                      </a:cubicBezTo>
                      <a:cubicBezTo>
                        <a:pt x="1659" y="363"/>
                        <a:pt x="1288" y="0"/>
                        <a:pt x="830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9"/>
                <p:cNvSpPr/>
                <p:nvPr/>
              </p:nvSpPr>
              <p:spPr>
                <a:xfrm>
                  <a:off x="-2858075" y="1564475"/>
                  <a:ext cx="41425" cy="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1623" extrusionOk="0">
                      <a:moveTo>
                        <a:pt x="828" y="0"/>
                      </a:moveTo>
                      <a:cubicBezTo>
                        <a:pt x="371" y="0"/>
                        <a:pt x="0" y="363"/>
                        <a:pt x="0" y="811"/>
                      </a:cubicBezTo>
                      <a:cubicBezTo>
                        <a:pt x="0" y="1259"/>
                        <a:pt x="371" y="1623"/>
                        <a:pt x="828" y="1623"/>
                      </a:cubicBezTo>
                      <a:cubicBezTo>
                        <a:pt x="1286" y="1623"/>
                        <a:pt x="1657" y="1259"/>
                        <a:pt x="1657" y="811"/>
                      </a:cubicBezTo>
                      <a:cubicBezTo>
                        <a:pt x="1657" y="363"/>
                        <a:pt x="1286" y="0"/>
                        <a:pt x="82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9"/>
                <p:cNvSpPr/>
                <p:nvPr/>
              </p:nvSpPr>
              <p:spPr>
                <a:xfrm>
                  <a:off x="-4697500" y="656950"/>
                  <a:ext cx="731850" cy="69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4" h="27948" extrusionOk="0">
                      <a:moveTo>
                        <a:pt x="14637" y="4085"/>
                      </a:moveTo>
                      <a:cubicBezTo>
                        <a:pt x="20406" y="4085"/>
                        <a:pt x="25101" y="8682"/>
                        <a:pt x="25101" y="14331"/>
                      </a:cubicBezTo>
                      <a:lnTo>
                        <a:pt x="25101" y="23863"/>
                      </a:lnTo>
                      <a:lnTo>
                        <a:pt x="4172" y="23863"/>
                      </a:lnTo>
                      <a:lnTo>
                        <a:pt x="4172" y="14331"/>
                      </a:lnTo>
                      <a:cubicBezTo>
                        <a:pt x="4172" y="8680"/>
                        <a:pt x="8865" y="4085"/>
                        <a:pt x="14637" y="4085"/>
                      </a:cubicBezTo>
                      <a:close/>
                      <a:moveTo>
                        <a:pt x="14637" y="1"/>
                      </a:moveTo>
                      <a:cubicBezTo>
                        <a:pt x="6566" y="1"/>
                        <a:pt x="0" y="6429"/>
                        <a:pt x="0" y="14331"/>
                      </a:cubicBezTo>
                      <a:lnTo>
                        <a:pt x="0" y="25904"/>
                      </a:lnTo>
                      <a:cubicBezTo>
                        <a:pt x="0" y="27033"/>
                        <a:pt x="934" y="27947"/>
                        <a:pt x="2086" y="27947"/>
                      </a:cubicBezTo>
                      <a:lnTo>
                        <a:pt x="27186" y="27947"/>
                      </a:lnTo>
                      <a:cubicBezTo>
                        <a:pt x="28339" y="27947"/>
                        <a:pt x="29273" y="27033"/>
                        <a:pt x="29274" y="25906"/>
                      </a:cubicBezTo>
                      <a:lnTo>
                        <a:pt x="29274" y="14331"/>
                      </a:lnTo>
                      <a:cubicBezTo>
                        <a:pt x="29274" y="6429"/>
                        <a:pt x="22707" y="1"/>
                        <a:pt x="1463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9"/>
                <p:cNvSpPr/>
                <p:nvPr/>
              </p:nvSpPr>
              <p:spPr>
                <a:xfrm>
                  <a:off x="-4704000" y="650450"/>
                  <a:ext cx="744825" cy="7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93" h="28468" extrusionOk="0">
                      <a:moveTo>
                        <a:pt x="14897" y="4605"/>
                      </a:moveTo>
                      <a:cubicBezTo>
                        <a:pt x="20522" y="4605"/>
                        <a:pt x="25101" y="9085"/>
                        <a:pt x="25101" y="14591"/>
                      </a:cubicBezTo>
                      <a:lnTo>
                        <a:pt x="25101" y="23864"/>
                      </a:lnTo>
                      <a:lnTo>
                        <a:pt x="4692" y="23864"/>
                      </a:lnTo>
                      <a:lnTo>
                        <a:pt x="4692" y="14591"/>
                      </a:lnTo>
                      <a:cubicBezTo>
                        <a:pt x="4692" y="9085"/>
                        <a:pt x="9269" y="4605"/>
                        <a:pt x="14897" y="4605"/>
                      </a:cubicBezTo>
                      <a:close/>
                      <a:moveTo>
                        <a:pt x="14897" y="4085"/>
                      </a:moveTo>
                      <a:cubicBezTo>
                        <a:pt x="8982" y="4085"/>
                        <a:pt x="4172" y="8798"/>
                        <a:pt x="4172" y="14591"/>
                      </a:cubicBezTo>
                      <a:lnTo>
                        <a:pt x="4172" y="24124"/>
                      </a:lnTo>
                      <a:cubicBezTo>
                        <a:pt x="4172" y="24267"/>
                        <a:pt x="4288" y="24384"/>
                        <a:pt x="4432" y="24384"/>
                      </a:cubicBezTo>
                      <a:lnTo>
                        <a:pt x="25361" y="24384"/>
                      </a:lnTo>
                      <a:cubicBezTo>
                        <a:pt x="25504" y="24384"/>
                        <a:pt x="25621" y="24267"/>
                        <a:pt x="25621" y="24124"/>
                      </a:cubicBezTo>
                      <a:lnTo>
                        <a:pt x="25621" y="14591"/>
                      </a:lnTo>
                      <a:cubicBezTo>
                        <a:pt x="25621" y="8798"/>
                        <a:pt x="20809" y="4085"/>
                        <a:pt x="14897" y="4085"/>
                      </a:cubicBezTo>
                      <a:close/>
                      <a:moveTo>
                        <a:pt x="14897" y="521"/>
                      </a:moveTo>
                      <a:cubicBezTo>
                        <a:pt x="22823" y="521"/>
                        <a:pt x="29272" y="6832"/>
                        <a:pt x="29272" y="14591"/>
                      </a:cubicBezTo>
                      <a:lnTo>
                        <a:pt x="29272" y="26164"/>
                      </a:lnTo>
                      <a:cubicBezTo>
                        <a:pt x="29272" y="27148"/>
                        <a:pt x="28454" y="27947"/>
                        <a:pt x="27446" y="27947"/>
                      </a:cubicBezTo>
                      <a:lnTo>
                        <a:pt x="2346" y="27947"/>
                      </a:lnTo>
                      <a:cubicBezTo>
                        <a:pt x="1339" y="27947"/>
                        <a:pt x="521" y="27148"/>
                        <a:pt x="521" y="26164"/>
                      </a:cubicBezTo>
                      <a:lnTo>
                        <a:pt x="521" y="14589"/>
                      </a:lnTo>
                      <a:cubicBezTo>
                        <a:pt x="521" y="6832"/>
                        <a:pt x="6969" y="521"/>
                        <a:pt x="14897" y="521"/>
                      </a:cubicBezTo>
                      <a:close/>
                      <a:moveTo>
                        <a:pt x="14897" y="0"/>
                      </a:moveTo>
                      <a:cubicBezTo>
                        <a:pt x="6682" y="0"/>
                        <a:pt x="0" y="6545"/>
                        <a:pt x="0" y="14591"/>
                      </a:cubicBezTo>
                      <a:lnTo>
                        <a:pt x="0" y="26164"/>
                      </a:lnTo>
                      <a:cubicBezTo>
                        <a:pt x="0" y="27435"/>
                        <a:pt x="1052" y="28467"/>
                        <a:pt x="2346" y="28467"/>
                      </a:cubicBezTo>
                      <a:lnTo>
                        <a:pt x="27446" y="28467"/>
                      </a:lnTo>
                      <a:cubicBezTo>
                        <a:pt x="28741" y="28467"/>
                        <a:pt x="29793" y="27435"/>
                        <a:pt x="29793" y="26166"/>
                      </a:cubicBezTo>
                      <a:lnTo>
                        <a:pt x="29793" y="14591"/>
                      </a:lnTo>
                      <a:cubicBezTo>
                        <a:pt x="29793" y="6545"/>
                        <a:pt x="23110" y="0"/>
                        <a:pt x="1489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9"/>
                <p:cNvSpPr/>
                <p:nvPr/>
              </p:nvSpPr>
              <p:spPr>
                <a:xfrm>
                  <a:off x="-4736275" y="1216150"/>
                  <a:ext cx="798975" cy="66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59" h="26436" extrusionOk="0">
                      <a:moveTo>
                        <a:pt x="0" y="0"/>
                      </a:moveTo>
                      <a:lnTo>
                        <a:pt x="0" y="26436"/>
                      </a:lnTo>
                      <a:lnTo>
                        <a:pt x="31958" y="26436"/>
                      </a:lnTo>
                      <a:lnTo>
                        <a:pt x="3195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9"/>
                <p:cNvSpPr/>
                <p:nvPr/>
              </p:nvSpPr>
              <p:spPr>
                <a:xfrm>
                  <a:off x="-4742800" y="1209650"/>
                  <a:ext cx="812000" cy="67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80" h="26956" extrusionOk="0">
                      <a:moveTo>
                        <a:pt x="31960" y="521"/>
                      </a:moveTo>
                      <a:lnTo>
                        <a:pt x="31960" y="26435"/>
                      </a:lnTo>
                      <a:lnTo>
                        <a:pt x="522" y="26435"/>
                      </a:lnTo>
                      <a:lnTo>
                        <a:pt x="522" y="521"/>
                      </a:lnTo>
                      <a:close/>
                      <a:moveTo>
                        <a:pt x="260" y="0"/>
                      </a:moveTo>
                      <a:cubicBezTo>
                        <a:pt x="117" y="0"/>
                        <a:pt x="1" y="117"/>
                        <a:pt x="2" y="260"/>
                      </a:cubicBezTo>
                      <a:lnTo>
                        <a:pt x="2" y="26696"/>
                      </a:lnTo>
                      <a:cubicBezTo>
                        <a:pt x="1" y="26840"/>
                        <a:pt x="118" y="26956"/>
                        <a:pt x="262" y="26956"/>
                      </a:cubicBezTo>
                      <a:lnTo>
                        <a:pt x="32219" y="26956"/>
                      </a:lnTo>
                      <a:cubicBezTo>
                        <a:pt x="32363" y="26956"/>
                        <a:pt x="32480" y="26840"/>
                        <a:pt x="32480" y="26696"/>
                      </a:cubicBezTo>
                      <a:lnTo>
                        <a:pt x="32480" y="260"/>
                      </a:lnTo>
                      <a:cubicBezTo>
                        <a:pt x="32480" y="117"/>
                        <a:pt x="32365" y="0"/>
                        <a:pt x="32221" y="0"/>
                      </a:cubicBezTo>
                      <a:cubicBezTo>
                        <a:pt x="32221" y="0"/>
                        <a:pt x="32220" y="0"/>
                        <a:pt x="32219" y="0"/>
                      </a:cubicBezTo>
                      <a:lnTo>
                        <a:pt x="262" y="0"/>
                      </a:lnTo>
                      <a:cubicBezTo>
                        <a:pt x="262" y="0"/>
                        <a:pt x="261" y="0"/>
                        <a:pt x="26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9"/>
                <p:cNvSpPr/>
                <p:nvPr/>
              </p:nvSpPr>
              <p:spPr>
                <a:xfrm>
                  <a:off x="-4427675" y="1405450"/>
                  <a:ext cx="173950" cy="3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12409" extrusionOk="0">
                      <a:moveTo>
                        <a:pt x="3479" y="0"/>
                      </a:moveTo>
                      <a:cubicBezTo>
                        <a:pt x="1557" y="0"/>
                        <a:pt x="0" y="1525"/>
                        <a:pt x="0" y="3406"/>
                      </a:cubicBezTo>
                      <a:cubicBezTo>
                        <a:pt x="0" y="4702"/>
                        <a:pt x="739" y="5828"/>
                        <a:pt x="1826" y="6403"/>
                      </a:cubicBezTo>
                      <a:lnTo>
                        <a:pt x="1242" y="12408"/>
                      </a:lnTo>
                      <a:lnTo>
                        <a:pt x="5717" y="12408"/>
                      </a:lnTo>
                      <a:lnTo>
                        <a:pt x="5132" y="6403"/>
                      </a:lnTo>
                      <a:cubicBezTo>
                        <a:pt x="6219" y="5828"/>
                        <a:pt x="6958" y="4702"/>
                        <a:pt x="6958" y="3406"/>
                      </a:cubicBezTo>
                      <a:cubicBezTo>
                        <a:pt x="6958" y="1525"/>
                        <a:pt x="5401" y="0"/>
                        <a:pt x="34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9"/>
                <p:cNvSpPr/>
                <p:nvPr/>
              </p:nvSpPr>
              <p:spPr>
                <a:xfrm>
                  <a:off x="-4434200" y="1398925"/>
                  <a:ext cx="187000" cy="3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0" h="12930" extrusionOk="0">
                      <a:moveTo>
                        <a:pt x="3740" y="522"/>
                      </a:moveTo>
                      <a:cubicBezTo>
                        <a:pt x="5515" y="522"/>
                        <a:pt x="6960" y="1932"/>
                        <a:pt x="6960" y="3666"/>
                      </a:cubicBezTo>
                      <a:cubicBezTo>
                        <a:pt x="6960" y="4823"/>
                        <a:pt x="6312" y="5883"/>
                        <a:pt x="5271" y="6434"/>
                      </a:cubicBezTo>
                      <a:cubicBezTo>
                        <a:pt x="5177" y="6484"/>
                        <a:pt x="5123" y="6585"/>
                        <a:pt x="5134" y="6690"/>
                      </a:cubicBezTo>
                      <a:lnTo>
                        <a:pt x="5691" y="12409"/>
                      </a:lnTo>
                      <a:lnTo>
                        <a:pt x="1792" y="12409"/>
                      </a:lnTo>
                      <a:lnTo>
                        <a:pt x="2347" y="6690"/>
                      </a:lnTo>
                      <a:cubicBezTo>
                        <a:pt x="2357" y="6585"/>
                        <a:pt x="2303" y="6484"/>
                        <a:pt x="2209" y="6434"/>
                      </a:cubicBezTo>
                      <a:cubicBezTo>
                        <a:pt x="1168" y="5883"/>
                        <a:pt x="521" y="4823"/>
                        <a:pt x="521" y="3666"/>
                      </a:cubicBezTo>
                      <a:cubicBezTo>
                        <a:pt x="521" y="1932"/>
                        <a:pt x="1965" y="522"/>
                        <a:pt x="3740" y="522"/>
                      </a:cubicBezTo>
                      <a:close/>
                      <a:moveTo>
                        <a:pt x="3740" y="1"/>
                      </a:moveTo>
                      <a:cubicBezTo>
                        <a:pt x="1678" y="1"/>
                        <a:pt x="1" y="1645"/>
                        <a:pt x="1" y="3667"/>
                      </a:cubicBezTo>
                      <a:cubicBezTo>
                        <a:pt x="1" y="4958"/>
                        <a:pt x="691" y="6147"/>
                        <a:pt x="1812" y="6809"/>
                      </a:cubicBezTo>
                      <a:lnTo>
                        <a:pt x="1244" y="12644"/>
                      </a:lnTo>
                      <a:cubicBezTo>
                        <a:pt x="1230" y="12796"/>
                        <a:pt x="1350" y="12930"/>
                        <a:pt x="1503" y="12930"/>
                      </a:cubicBezTo>
                      <a:lnTo>
                        <a:pt x="5977" y="12930"/>
                      </a:lnTo>
                      <a:cubicBezTo>
                        <a:pt x="6130" y="12930"/>
                        <a:pt x="6250" y="12796"/>
                        <a:pt x="6236" y="12644"/>
                      </a:cubicBezTo>
                      <a:lnTo>
                        <a:pt x="5668" y="6809"/>
                      </a:lnTo>
                      <a:cubicBezTo>
                        <a:pt x="6789" y="6146"/>
                        <a:pt x="7479" y="4958"/>
                        <a:pt x="7479" y="3667"/>
                      </a:cubicBezTo>
                      <a:cubicBezTo>
                        <a:pt x="7479" y="1645"/>
                        <a:pt x="5801" y="1"/>
                        <a:pt x="374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85" name="Google Shape;285;p29"/>
            <p:cNvGrpSpPr/>
            <p:nvPr/>
          </p:nvGrpSpPr>
          <p:grpSpPr>
            <a:xfrm rot="10800000">
              <a:off x="3474186" y="4232201"/>
              <a:ext cx="183381" cy="1017092"/>
              <a:chOff x="-5634475" y="-504725"/>
              <a:chExt cx="188025" cy="1042850"/>
            </a:xfrm>
          </p:grpSpPr>
          <p:sp>
            <p:nvSpPr>
              <p:cNvPr id="286" name="Google Shape;286;p29"/>
              <p:cNvSpPr/>
              <p:nvPr/>
            </p:nvSpPr>
            <p:spPr>
              <a:xfrm>
                <a:off x="-5602700" y="-454250"/>
                <a:ext cx="156250" cy="992375"/>
              </a:xfrm>
              <a:custGeom>
                <a:avLst/>
                <a:gdLst/>
                <a:ahLst/>
                <a:cxnLst/>
                <a:rect l="l" t="t" r="r" b="b"/>
                <a:pathLst>
                  <a:path w="6250" h="39695" extrusionOk="0">
                    <a:moveTo>
                      <a:pt x="0" y="0"/>
                    </a:moveTo>
                    <a:lnTo>
                      <a:pt x="0" y="14432"/>
                    </a:lnTo>
                    <a:lnTo>
                      <a:pt x="5730" y="20160"/>
                    </a:lnTo>
                    <a:lnTo>
                      <a:pt x="5730" y="39695"/>
                    </a:lnTo>
                    <a:lnTo>
                      <a:pt x="6249" y="39695"/>
                    </a:lnTo>
                    <a:lnTo>
                      <a:pt x="6249" y="19945"/>
                    </a:lnTo>
                    <a:lnTo>
                      <a:pt x="521" y="14216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9"/>
              <p:cNvSpPr/>
              <p:nvPr/>
            </p:nvSpPr>
            <p:spPr>
              <a:xfrm>
                <a:off x="-5634475" y="-504725"/>
                <a:ext cx="74225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9" h="2856" extrusionOk="0">
                    <a:moveTo>
                      <a:pt x="1540" y="521"/>
                    </a:moveTo>
                    <a:cubicBezTo>
                      <a:pt x="2041" y="523"/>
                      <a:pt x="2447" y="928"/>
                      <a:pt x="2448" y="1428"/>
                    </a:cubicBezTo>
                    <a:cubicBezTo>
                      <a:pt x="2448" y="1795"/>
                      <a:pt x="2226" y="2126"/>
                      <a:pt x="1887" y="2266"/>
                    </a:cubicBezTo>
                    <a:cubicBezTo>
                      <a:pt x="1775" y="2313"/>
                      <a:pt x="1657" y="2335"/>
                      <a:pt x="1540" y="2335"/>
                    </a:cubicBezTo>
                    <a:cubicBezTo>
                      <a:pt x="1304" y="2335"/>
                      <a:pt x="1073" y="2243"/>
                      <a:pt x="899" y="2070"/>
                    </a:cubicBezTo>
                    <a:cubicBezTo>
                      <a:pt x="640" y="1810"/>
                      <a:pt x="561" y="1420"/>
                      <a:pt x="702" y="1081"/>
                    </a:cubicBezTo>
                    <a:cubicBezTo>
                      <a:pt x="842" y="742"/>
                      <a:pt x="1173" y="521"/>
                      <a:pt x="1540" y="521"/>
                    </a:cubicBezTo>
                    <a:close/>
                    <a:moveTo>
                      <a:pt x="1540" y="0"/>
                    </a:moveTo>
                    <a:cubicBezTo>
                      <a:pt x="1169" y="0"/>
                      <a:pt x="804" y="146"/>
                      <a:pt x="531" y="418"/>
                    </a:cubicBezTo>
                    <a:cubicBezTo>
                      <a:pt x="122" y="826"/>
                      <a:pt x="1" y="1440"/>
                      <a:pt x="221" y="1974"/>
                    </a:cubicBezTo>
                    <a:cubicBezTo>
                      <a:pt x="442" y="2508"/>
                      <a:pt x="962" y="2856"/>
                      <a:pt x="1540" y="2856"/>
                    </a:cubicBezTo>
                    <a:cubicBezTo>
                      <a:pt x="2328" y="2855"/>
                      <a:pt x="2967" y="2217"/>
                      <a:pt x="2969" y="1428"/>
                    </a:cubicBezTo>
                    <a:cubicBezTo>
                      <a:pt x="2969" y="851"/>
                      <a:pt x="2620" y="330"/>
                      <a:pt x="2087" y="110"/>
                    </a:cubicBezTo>
                    <a:cubicBezTo>
                      <a:pt x="1910" y="36"/>
                      <a:pt x="1724" y="0"/>
                      <a:pt x="154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8" name="Google Shape;288;p29"/>
            <p:cNvGrpSpPr/>
            <p:nvPr/>
          </p:nvGrpSpPr>
          <p:grpSpPr>
            <a:xfrm rot="10800000">
              <a:off x="2618037" y="4358300"/>
              <a:ext cx="72367" cy="518274"/>
              <a:chOff x="-4201325" y="-449025"/>
              <a:chExt cx="74200" cy="531400"/>
            </a:xfrm>
          </p:grpSpPr>
          <p:sp>
            <p:nvSpPr>
              <p:cNvPr id="289" name="Google Shape;289;p29"/>
              <p:cNvSpPr/>
              <p:nvPr/>
            </p:nvSpPr>
            <p:spPr>
              <a:xfrm>
                <a:off x="-4170425" y="-413325"/>
                <a:ext cx="13050" cy="495700"/>
              </a:xfrm>
              <a:custGeom>
                <a:avLst/>
                <a:gdLst/>
                <a:ahLst/>
                <a:cxnLst/>
                <a:rect l="l" t="t" r="r" b="b"/>
                <a:pathLst>
                  <a:path w="522" h="19828" extrusionOk="0">
                    <a:moveTo>
                      <a:pt x="0" y="0"/>
                    </a:moveTo>
                    <a:lnTo>
                      <a:pt x="0" y="19828"/>
                    </a:lnTo>
                    <a:lnTo>
                      <a:pt x="521" y="19828"/>
                    </a:lnTo>
                    <a:lnTo>
                      <a:pt x="521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9"/>
              <p:cNvSpPr/>
              <p:nvPr/>
            </p:nvSpPr>
            <p:spPr>
              <a:xfrm>
                <a:off x="-4194325" y="-442500"/>
                <a:ext cx="60700" cy="58400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336" extrusionOk="0">
                    <a:moveTo>
                      <a:pt x="1260" y="0"/>
                    </a:moveTo>
                    <a:cubicBezTo>
                      <a:pt x="788" y="0"/>
                      <a:pt x="363" y="285"/>
                      <a:pt x="181" y="720"/>
                    </a:cubicBezTo>
                    <a:cubicBezTo>
                      <a:pt x="1" y="1156"/>
                      <a:pt x="101" y="1659"/>
                      <a:pt x="434" y="1993"/>
                    </a:cubicBezTo>
                    <a:cubicBezTo>
                      <a:pt x="658" y="2217"/>
                      <a:pt x="957" y="2335"/>
                      <a:pt x="1260" y="2335"/>
                    </a:cubicBezTo>
                    <a:cubicBezTo>
                      <a:pt x="1411" y="2335"/>
                      <a:pt x="1563" y="2306"/>
                      <a:pt x="1707" y="2246"/>
                    </a:cubicBezTo>
                    <a:cubicBezTo>
                      <a:pt x="2143" y="2066"/>
                      <a:pt x="2428" y="1640"/>
                      <a:pt x="2428" y="1167"/>
                    </a:cubicBezTo>
                    <a:cubicBezTo>
                      <a:pt x="2428" y="523"/>
                      <a:pt x="1906" y="0"/>
                      <a:pt x="126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9"/>
              <p:cNvSpPr/>
              <p:nvPr/>
            </p:nvSpPr>
            <p:spPr>
              <a:xfrm>
                <a:off x="-4201325" y="-449025"/>
                <a:ext cx="74200" cy="714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856" extrusionOk="0">
                    <a:moveTo>
                      <a:pt x="1540" y="521"/>
                    </a:moveTo>
                    <a:lnTo>
                      <a:pt x="1540" y="523"/>
                    </a:lnTo>
                    <a:cubicBezTo>
                      <a:pt x="2042" y="523"/>
                      <a:pt x="2447" y="928"/>
                      <a:pt x="2447" y="1428"/>
                    </a:cubicBezTo>
                    <a:cubicBezTo>
                      <a:pt x="2447" y="1795"/>
                      <a:pt x="2227" y="2126"/>
                      <a:pt x="1888" y="2266"/>
                    </a:cubicBezTo>
                    <a:cubicBezTo>
                      <a:pt x="1775" y="2313"/>
                      <a:pt x="1658" y="2335"/>
                      <a:pt x="1541" y="2335"/>
                    </a:cubicBezTo>
                    <a:cubicBezTo>
                      <a:pt x="1305" y="2335"/>
                      <a:pt x="1073" y="2243"/>
                      <a:pt x="898" y="2070"/>
                    </a:cubicBezTo>
                    <a:cubicBezTo>
                      <a:pt x="639" y="1811"/>
                      <a:pt x="562" y="1420"/>
                      <a:pt x="702" y="1081"/>
                    </a:cubicBezTo>
                    <a:cubicBezTo>
                      <a:pt x="843" y="743"/>
                      <a:pt x="1173" y="521"/>
                      <a:pt x="1540" y="521"/>
                    </a:cubicBezTo>
                    <a:close/>
                    <a:moveTo>
                      <a:pt x="1541" y="1"/>
                    </a:moveTo>
                    <a:cubicBezTo>
                      <a:pt x="1169" y="1"/>
                      <a:pt x="804" y="146"/>
                      <a:pt x="530" y="418"/>
                    </a:cubicBezTo>
                    <a:cubicBezTo>
                      <a:pt x="122" y="828"/>
                      <a:pt x="0" y="1442"/>
                      <a:pt x="222" y="1974"/>
                    </a:cubicBezTo>
                    <a:cubicBezTo>
                      <a:pt x="442" y="2508"/>
                      <a:pt x="963" y="2856"/>
                      <a:pt x="1540" y="2856"/>
                    </a:cubicBezTo>
                    <a:cubicBezTo>
                      <a:pt x="2329" y="2855"/>
                      <a:pt x="2967" y="2217"/>
                      <a:pt x="2968" y="1428"/>
                    </a:cubicBezTo>
                    <a:cubicBezTo>
                      <a:pt x="2968" y="851"/>
                      <a:pt x="2620" y="330"/>
                      <a:pt x="2088" y="110"/>
                    </a:cubicBezTo>
                    <a:cubicBezTo>
                      <a:pt x="1911" y="36"/>
                      <a:pt x="1725" y="1"/>
                      <a:pt x="15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39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</a:t>
            </a:r>
            <a:endParaRPr/>
          </a:p>
        </p:txBody>
      </p:sp>
      <p:sp>
        <p:nvSpPr>
          <p:cNvPr id="1023" name="Google Shape;1023;p39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1024" name="Google Shape;1024;p39"/>
          <p:cNvSpPr txBox="1">
            <a:spLocks noGrp="1"/>
          </p:cNvSpPr>
          <p:nvPr>
            <p:ph type="title" idx="2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grpSp>
        <p:nvGrpSpPr>
          <p:cNvPr id="1025" name="Google Shape;1025;p39"/>
          <p:cNvGrpSpPr/>
          <p:nvPr/>
        </p:nvGrpSpPr>
        <p:grpSpPr>
          <a:xfrm>
            <a:off x="530397" y="586375"/>
            <a:ext cx="4677778" cy="4019820"/>
            <a:chOff x="815175" y="238100"/>
            <a:chExt cx="6094825" cy="5237550"/>
          </a:xfrm>
        </p:grpSpPr>
        <p:sp>
          <p:nvSpPr>
            <p:cNvPr id="1026" name="Google Shape;1026;p39"/>
            <p:cNvSpPr/>
            <p:nvPr/>
          </p:nvSpPr>
          <p:spPr>
            <a:xfrm>
              <a:off x="972950" y="418450"/>
              <a:ext cx="5471300" cy="4680625"/>
            </a:xfrm>
            <a:custGeom>
              <a:avLst/>
              <a:gdLst/>
              <a:ahLst/>
              <a:cxnLst/>
              <a:rect l="l" t="t" r="r" b="b"/>
              <a:pathLst>
                <a:path w="218852" h="187225" extrusionOk="0">
                  <a:moveTo>
                    <a:pt x="141436" y="0"/>
                  </a:moveTo>
                  <a:cubicBezTo>
                    <a:pt x="133917" y="0"/>
                    <a:pt x="126400" y="1762"/>
                    <a:pt x="119263" y="5720"/>
                  </a:cubicBezTo>
                  <a:cubicBezTo>
                    <a:pt x="104474" y="13920"/>
                    <a:pt x="95167" y="31175"/>
                    <a:pt x="77239" y="33599"/>
                  </a:cubicBezTo>
                  <a:cubicBezTo>
                    <a:pt x="75347" y="33855"/>
                    <a:pt x="73558" y="33967"/>
                    <a:pt x="71850" y="33967"/>
                  </a:cubicBezTo>
                  <a:cubicBezTo>
                    <a:pt x="59436" y="33967"/>
                    <a:pt x="51333" y="28033"/>
                    <a:pt x="39842" y="28033"/>
                  </a:cubicBezTo>
                  <a:cubicBezTo>
                    <a:pt x="35425" y="28033"/>
                    <a:pt x="30508" y="28909"/>
                    <a:pt x="24653" y="31337"/>
                  </a:cubicBezTo>
                  <a:cubicBezTo>
                    <a:pt x="15532" y="35119"/>
                    <a:pt x="7671" y="41986"/>
                    <a:pt x="4072" y="51333"/>
                  </a:cubicBezTo>
                  <a:cubicBezTo>
                    <a:pt x="1" y="61910"/>
                    <a:pt x="3516" y="69816"/>
                    <a:pt x="7859" y="79672"/>
                  </a:cubicBezTo>
                  <a:cubicBezTo>
                    <a:pt x="12547" y="90312"/>
                    <a:pt x="14716" y="102029"/>
                    <a:pt x="14288" y="113641"/>
                  </a:cubicBezTo>
                  <a:cubicBezTo>
                    <a:pt x="13905" y="123973"/>
                    <a:pt x="9712" y="133642"/>
                    <a:pt x="9692" y="143933"/>
                  </a:cubicBezTo>
                  <a:cubicBezTo>
                    <a:pt x="9657" y="162089"/>
                    <a:pt x="20737" y="180171"/>
                    <a:pt x="38789" y="185137"/>
                  </a:cubicBezTo>
                  <a:cubicBezTo>
                    <a:pt x="40683" y="185657"/>
                    <a:pt x="42573" y="185897"/>
                    <a:pt x="44461" y="185897"/>
                  </a:cubicBezTo>
                  <a:cubicBezTo>
                    <a:pt x="65118" y="185897"/>
                    <a:pt x="85540" y="157242"/>
                    <a:pt x="108336" y="155167"/>
                  </a:cubicBezTo>
                  <a:cubicBezTo>
                    <a:pt x="109017" y="155105"/>
                    <a:pt x="109681" y="155075"/>
                    <a:pt x="110329" y="155075"/>
                  </a:cubicBezTo>
                  <a:cubicBezTo>
                    <a:pt x="122037" y="155075"/>
                    <a:pt x="128598" y="164843"/>
                    <a:pt x="136618" y="172175"/>
                  </a:cubicBezTo>
                  <a:cubicBezTo>
                    <a:pt x="146299" y="181027"/>
                    <a:pt x="158973" y="187224"/>
                    <a:pt x="172247" y="187224"/>
                  </a:cubicBezTo>
                  <a:cubicBezTo>
                    <a:pt x="172874" y="187224"/>
                    <a:pt x="173502" y="187210"/>
                    <a:pt x="174132" y="187182"/>
                  </a:cubicBezTo>
                  <a:cubicBezTo>
                    <a:pt x="203883" y="185858"/>
                    <a:pt x="218852" y="153223"/>
                    <a:pt x="205593" y="128028"/>
                  </a:cubicBezTo>
                  <a:cubicBezTo>
                    <a:pt x="200229" y="117834"/>
                    <a:pt x="197705" y="107961"/>
                    <a:pt x="200669" y="96676"/>
                  </a:cubicBezTo>
                  <a:cubicBezTo>
                    <a:pt x="203795" y="84778"/>
                    <a:pt x="209809" y="72127"/>
                    <a:pt x="207915" y="59548"/>
                  </a:cubicBezTo>
                  <a:cubicBezTo>
                    <a:pt x="205096" y="40828"/>
                    <a:pt x="191638" y="21954"/>
                    <a:pt x="174279" y="10619"/>
                  </a:cubicBezTo>
                  <a:cubicBezTo>
                    <a:pt x="164206" y="4040"/>
                    <a:pt x="152819" y="0"/>
                    <a:pt x="14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9"/>
            <p:cNvSpPr/>
            <p:nvPr/>
          </p:nvSpPr>
          <p:spPr>
            <a:xfrm>
              <a:off x="932425" y="3096950"/>
              <a:ext cx="114825" cy="85775"/>
            </a:xfrm>
            <a:custGeom>
              <a:avLst/>
              <a:gdLst/>
              <a:ahLst/>
              <a:cxnLst/>
              <a:rect l="l" t="t" r="r" b="b"/>
              <a:pathLst>
                <a:path w="4593" h="3431" extrusionOk="0">
                  <a:moveTo>
                    <a:pt x="3260" y="1"/>
                  </a:moveTo>
                  <a:cubicBezTo>
                    <a:pt x="3224" y="1"/>
                    <a:pt x="3199" y="1"/>
                    <a:pt x="3190" y="2"/>
                  </a:cubicBezTo>
                  <a:cubicBezTo>
                    <a:pt x="2222" y="92"/>
                    <a:pt x="408" y="832"/>
                    <a:pt x="171" y="1893"/>
                  </a:cubicBezTo>
                  <a:cubicBezTo>
                    <a:pt x="0" y="2658"/>
                    <a:pt x="579" y="3331"/>
                    <a:pt x="1325" y="3421"/>
                  </a:cubicBezTo>
                  <a:cubicBezTo>
                    <a:pt x="1383" y="3427"/>
                    <a:pt x="1441" y="3431"/>
                    <a:pt x="1499" y="3431"/>
                  </a:cubicBezTo>
                  <a:cubicBezTo>
                    <a:pt x="2205" y="3431"/>
                    <a:pt x="2911" y="2945"/>
                    <a:pt x="3375" y="2462"/>
                  </a:cubicBezTo>
                  <a:cubicBezTo>
                    <a:pt x="3966" y="1849"/>
                    <a:pt x="4587" y="44"/>
                    <a:pt x="4587" y="43"/>
                  </a:cubicBezTo>
                  <a:cubicBezTo>
                    <a:pt x="4593" y="26"/>
                    <a:pt x="3551" y="1"/>
                    <a:pt x="3260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9"/>
            <p:cNvSpPr/>
            <p:nvPr/>
          </p:nvSpPr>
          <p:spPr>
            <a:xfrm>
              <a:off x="932425" y="3096950"/>
              <a:ext cx="114825" cy="85775"/>
            </a:xfrm>
            <a:custGeom>
              <a:avLst/>
              <a:gdLst/>
              <a:ahLst/>
              <a:cxnLst/>
              <a:rect l="l" t="t" r="r" b="b"/>
              <a:pathLst>
                <a:path w="4593" h="3431" extrusionOk="0">
                  <a:moveTo>
                    <a:pt x="3260" y="1"/>
                  </a:moveTo>
                  <a:cubicBezTo>
                    <a:pt x="3224" y="1"/>
                    <a:pt x="3199" y="1"/>
                    <a:pt x="3190" y="2"/>
                  </a:cubicBezTo>
                  <a:cubicBezTo>
                    <a:pt x="2222" y="92"/>
                    <a:pt x="408" y="832"/>
                    <a:pt x="171" y="1893"/>
                  </a:cubicBezTo>
                  <a:cubicBezTo>
                    <a:pt x="0" y="2658"/>
                    <a:pt x="579" y="3331"/>
                    <a:pt x="1325" y="3421"/>
                  </a:cubicBezTo>
                  <a:cubicBezTo>
                    <a:pt x="1383" y="3427"/>
                    <a:pt x="1441" y="3431"/>
                    <a:pt x="1499" y="3431"/>
                  </a:cubicBezTo>
                  <a:cubicBezTo>
                    <a:pt x="2205" y="3431"/>
                    <a:pt x="2911" y="2945"/>
                    <a:pt x="3375" y="2462"/>
                  </a:cubicBezTo>
                  <a:cubicBezTo>
                    <a:pt x="3966" y="1849"/>
                    <a:pt x="4587" y="44"/>
                    <a:pt x="4587" y="43"/>
                  </a:cubicBezTo>
                  <a:cubicBezTo>
                    <a:pt x="4593" y="26"/>
                    <a:pt x="3551" y="1"/>
                    <a:pt x="3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9"/>
            <p:cNvSpPr/>
            <p:nvPr/>
          </p:nvSpPr>
          <p:spPr>
            <a:xfrm>
              <a:off x="3175500" y="281600"/>
              <a:ext cx="2179050" cy="1184950"/>
            </a:xfrm>
            <a:custGeom>
              <a:avLst/>
              <a:gdLst/>
              <a:ahLst/>
              <a:cxnLst/>
              <a:rect l="l" t="t" r="r" b="b"/>
              <a:pathLst>
                <a:path w="87162" h="47398" extrusionOk="0">
                  <a:moveTo>
                    <a:pt x="23130" y="1"/>
                  </a:moveTo>
                  <a:cubicBezTo>
                    <a:pt x="14624" y="1"/>
                    <a:pt x="6604" y="5264"/>
                    <a:pt x="3559" y="13823"/>
                  </a:cubicBezTo>
                  <a:cubicBezTo>
                    <a:pt x="0" y="23827"/>
                    <a:pt x="4699" y="35089"/>
                    <a:pt x="14326" y="39572"/>
                  </a:cubicBezTo>
                  <a:cubicBezTo>
                    <a:pt x="17191" y="40905"/>
                    <a:pt x="20181" y="41531"/>
                    <a:pt x="23113" y="41531"/>
                  </a:cubicBezTo>
                  <a:cubicBezTo>
                    <a:pt x="26942" y="41531"/>
                    <a:pt x="30673" y="40463"/>
                    <a:pt x="33896" y="38509"/>
                  </a:cubicBezTo>
                  <a:cubicBezTo>
                    <a:pt x="35493" y="37540"/>
                    <a:pt x="37299" y="37026"/>
                    <a:pt x="39112" y="37026"/>
                  </a:cubicBezTo>
                  <a:cubicBezTo>
                    <a:pt x="40269" y="37026"/>
                    <a:pt x="41428" y="37235"/>
                    <a:pt x="42538" y="37668"/>
                  </a:cubicBezTo>
                  <a:lnTo>
                    <a:pt x="47403" y="39565"/>
                  </a:lnTo>
                  <a:lnTo>
                    <a:pt x="48631" y="36416"/>
                  </a:lnTo>
                  <a:lnTo>
                    <a:pt x="55734" y="39188"/>
                  </a:lnTo>
                  <a:lnTo>
                    <a:pt x="56870" y="38823"/>
                  </a:lnTo>
                  <a:cubicBezTo>
                    <a:pt x="57551" y="38605"/>
                    <a:pt x="58249" y="38499"/>
                    <a:pt x="58943" y="38499"/>
                  </a:cubicBezTo>
                  <a:cubicBezTo>
                    <a:pt x="60672" y="38499"/>
                    <a:pt x="62368" y="39159"/>
                    <a:pt x="63655" y="40392"/>
                  </a:cubicBezTo>
                  <a:lnTo>
                    <a:pt x="66499" y="43119"/>
                  </a:lnTo>
                  <a:lnTo>
                    <a:pt x="70358" y="43137"/>
                  </a:lnTo>
                  <a:cubicBezTo>
                    <a:pt x="72434" y="43148"/>
                    <a:pt x="74425" y="43960"/>
                    <a:pt x="75914" y="45406"/>
                  </a:cubicBezTo>
                  <a:lnTo>
                    <a:pt x="76257" y="45738"/>
                  </a:lnTo>
                  <a:cubicBezTo>
                    <a:pt x="77370" y="46818"/>
                    <a:pt x="78845" y="47397"/>
                    <a:pt x="80350" y="47397"/>
                  </a:cubicBezTo>
                  <a:cubicBezTo>
                    <a:pt x="80936" y="47397"/>
                    <a:pt x="81526" y="47310"/>
                    <a:pt x="82102" y="47130"/>
                  </a:cubicBezTo>
                  <a:lnTo>
                    <a:pt x="85978" y="45919"/>
                  </a:lnTo>
                  <a:cubicBezTo>
                    <a:pt x="86804" y="45660"/>
                    <a:pt x="87161" y="44687"/>
                    <a:pt x="86696" y="43956"/>
                  </a:cubicBezTo>
                  <a:lnTo>
                    <a:pt x="83942" y="39622"/>
                  </a:lnTo>
                  <a:cubicBezTo>
                    <a:pt x="83201" y="38456"/>
                    <a:pt x="82107" y="37556"/>
                    <a:pt x="80819" y="37054"/>
                  </a:cubicBezTo>
                  <a:lnTo>
                    <a:pt x="52667" y="26071"/>
                  </a:lnTo>
                  <a:lnTo>
                    <a:pt x="53719" y="23373"/>
                  </a:lnTo>
                  <a:lnTo>
                    <a:pt x="52699" y="21945"/>
                  </a:lnTo>
                  <a:lnTo>
                    <a:pt x="48852" y="21474"/>
                  </a:lnTo>
                  <a:cubicBezTo>
                    <a:pt x="46067" y="20388"/>
                    <a:pt x="43923" y="18074"/>
                    <a:pt x="43118" y="15194"/>
                  </a:cubicBezTo>
                  <a:cubicBezTo>
                    <a:pt x="41423" y="9123"/>
                    <a:pt x="36995" y="3893"/>
                    <a:pt x="30669" y="1426"/>
                  </a:cubicBezTo>
                  <a:cubicBezTo>
                    <a:pt x="28190" y="459"/>
                    <a:pt x="25639" y="1"/>
                    <a:pt x="231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9"/>
            <p:cNvSpPr/>
            <p:nvPr/>
          </p:nvSpPr>
          <p:spPr>
            <a:xfrm>
              <a:off x="3167325" y="273825"/>
              <a:ext cx="2196275" cy="1200300"/>
            </a:xfrm>
            <a:custGeom>
              <a:avLst/>
              <a:gdLst/>
              <a:ahLst/>
              <a:cxnLst/>
              <a:rect l="l" t="t" r="r" b="b"/>
              <a:pathLst>
                <a:path w="87851" h="48012" extrusionOk="0">
                  <a:moveTo>
                    <a:pt x="23442" y="607"/>
                  </a:moveTo>
                  <a:cubicBezTo>
                    <a:pt x="25953" y="607"/>
                    <a:pt x="28469" y="1077"/>
                    <a:pt x="30885" y="2019"/>
                  </a:cubicBezTo>
                  <a:cubicBezTo>
                    <a:pt x="36933" y="4378"/>
                    <a:pt x="41405" y="9324"/>
                    <a:pt x="43154" y="15587"/>
                  </a:cubicBezTo>
                  <a:cubicBezTo>
                    <a:pt x="43972" y="18519"/>
                    <a:pt x="46184" y="20942"/>
                    <a:pt x="49069" y="22068"/>
                  </a:cubicBezTo>
                  <a:cubicBezTo>
                    <a:pt x="49092" y="22077"/>
                    <a:pt x="49117" y="22083"/>
                    <a:pt x="49143" y="22086"/>
                  </a:cubicBezTo>
                  <a:lnTo>
                    <a:pt x="52857" y="22540"/>
                  </a:lnTo>
                  <a:lnTo>
                    <a:pt x="53703" y="23727"/>
                  </a:lnTo>
                  <a:lnTo>
                    <a:pt x="52711" y="26273"/>
                  </a:lnTo>
                  <a:cubicBezTo>
                    <a:pt x="52650" y="26428"/>
                    <a:pt x="52727" y="26603"/>
                    <a:pt x="52883" y="26665"/>
                  </a:cubicBezTo>
                  <a:lnTo>
                    <a:pt x="81037" y="37648"/>
                  </a:lnTo>
                  <a:cubicBezTo>
                    <a:pt x="82265" y="38125"/>
                    <a:pt x="83309" y="38983"/>
                    <a:pt x="84014" y="40096"/>
                  </a:cubicBezTo>
                  <a:lnTo>
                    <a:pt x="86768" y="44430"/>
                  </a:lnTo>
                  <a:cubicBezTo>
                    <a:pt x="87125" y="44993"/>
                    <a:pt x="86851" y="45743"/>
                    <a:pt x="86215" y="45941"/>
                  </a:cubicBezTo>
                  <a:lnTo>
                    <a:pt x="82338" y="47152"/>
                  </a:lnTo>
                  <a:cubicBezTo>
                    <a:pt x="81792" y="47323"/>
                    <a:pt x="81232" y="47406"/>
                    <a:pt x="80676" y="47406"/>
                  </a:cubicBezTo>
                  <a:cubicBezTo>
                    <a:pt x="79248" y="47406"/>
                    <a:pt x="77850" y="46857"/>
                    <a:pt x="76795" y="45833"/>
                  </a:cubicBezTo>
                  <a:lnTo>
                    <a:pt x="76453" y="45499"/>
                  </a:lnTo>
                  <a:cubicBezTo>
                    <a:pt x="74908" y="43997"/>
                    <a:pt x="72840" y="43151"/>
                    <a:pt x="70686" y="43146"/>
                  </a:cubicBezTo>
                  <a:lnTo>
                    <a:pt x="66949" y="43128"/>
                  </a:lnTo>
                  <a:lnTo>
                    <a:pt x="64192" y="40484"/>
                  </a:lnTo>
                  <a:cubicBezTo>
                    <a:pt x="62849" y="39196"/>
                    <a:pt x="61079" y="38507"/>
                    <a:pt x="59273" y="38507"/>
                  </a:cubicBezTo>
                  <a:cubicBezTo>
                    <a:pt x="58548" y="38507"/>
                    <a:pt x="57818" y="38618"/>
                    <a:pt x="57106" y="38846"/>
                  </a:cubicBezTo>
                  <a:lnTo>
                    <a:pt x="56071" y="39177"/>
                  </a:lnTo>
                  <a:lnTo>
                    <a:pt x="49067" y="36445"/>
                  </a:lnTo>
                  <a:cubicBezTo>
                    <a:pt x="49031" y="36431"/>
                    <a:pt x="48994" y="36424"/>
                    <a:pt x="48958" y="36424"/>
                  </a:cubicBezTo>
                  <a:cubicBezTo>
                    <a:pt x="48836" y="36424"/>
                    <a:pt x="48721" y="36498"/>
                    <a:pt x="48675" y="36618"/>
                  </a:cubicBezTo>
                  <a:lnTo>
                    <a:pt x="47557" y="39483"/>
                  </a:lnTo>
                  <a:lnTo>
                    <a:pt x="42975" y="37696"/>
                  </a:lnTo>
                  <a:cubicBezTo>
                    <a:pt x="41830" y="37250"/>
                    <a:pt x="40631" y="37029"/>
                    <a:pt x="39427" y="37029"/>
                  </a:cubicBezTo>
                  <a:cubicBezTo>
                    <a:pt x="37587" y="37029"/>
                    <a:pt x="35739" y="37545"/>
                    <a:pt x="34066" y="38560"/>
                  </a:cubicBezTo>
                  <a:cubicBezTo>
                    <a:pt x="30812" y="40533"/>
                    <a:pt x="27139" y="41531"/>
                    <a:pt x="23451" y="41531"/>
                  </a:cubicBezTo>
                  <a:cubicBezTo>
                    <a:pt x="20502" y="41531"/>
                    <a:pt x="17544" y="40893"/>
                    <a:pt x="14781" y="39607"/>
                  </a:cubicBezTo>
                  <a:cubicBezTo>
                    <a:pt x="5336" y="35210"/>
                    <a:pt x="675" y="24065"/>
                    <a:pt x="4173" y="14236"/>
                  </a:cubicBezTo>
                  <a:cubicBezTo>
                    <a:pt x="6047" y="8968"/>
                    <a:pt x="9873" y="4789"/>
                    <a:pt x="14949" y="2471"/>
                  </a:cubicBezTo>
                  <a:cubicBezTo>
                    <a:pt x="17667" y="1230"/>
                    <a:pt x="20551" y="607"/>
                    <a:pt x="23442" y="607"/>
                  </a:cubicBezTo>
                  <a:close/>
                  <a:moveTo>
                    <a:pt x="23443" y="1"/>
                  </a:moveTo>
                  <a:cubicBezTo>
                    <a:pt x="20466" y="1"/>
                    <a:pt x="17496" y="642"/>
                    <a:pt x="14698" y="1920"/>
                  </a:cubicBezTo>
                  <a:cubicBezTo>
                    <a:pt x="9472" y="4307"/>
                    <a:pt x="5531" y="8609"/>
                    <a:pt x="3601" y="14033"/>
                  </a:cubicBezTo>
                  <a:cubicBezTo>
                    <a:pt x="0" y="24154"/>
                    <a:pt x="4799" y="35628"/>
                    <a:pt x="14526" y="40156"/>
                  </a:cubicBezTo>
                  <a:cubicBezTo>
                    <a:pt x="17371" y="41481"/>
                    <a:pt x="20417" y="42137"/>
                    <a:pt x="23452" y="42137"/>
                  </a:cubicBezTo>
                  <a:cubicBezTo>
                    <a:pt x="27249" y="42137"/>
                    <a:pt x="31030" y="41110"/>
                    <a:pt x="34380" y="39078"/>
                  </a:cubicBezTo>
                  <a:cubicBezTo>
                    <a:pt x="35957" y="38122"/>
                    <a:pt x="37698" y="37636"/>
                    <a:pt x="39429" y="37636"/>
                  </a:cubicBezTo>
                  <a:cubicBezTo>
                    <a:pt x="40558" y="37636"/>
                    <a:pt x="41683" y="37842"/>
                    <a:pt x="42755" y="38260"/>
                  </a:cubicBezTo>
                  <a:lnTo>
                    <a:pt x="47621" y="40157"/>
                  </a:lnTo>
                  <a:cubicBezTo>
                    <a:pt x="47657" y="40172"/>
                    <a:pt x="47694" y="40179"/>
                    <a:pt x="47731" y="40179"/>
                  </a:cubicBezTo>
                  <a:cubicBezTo>
                    <a:pt x="47852" y="40179"/>
                    <a:pt x="47966" y="40105"/>
                    <a:pt x="48012" y="39986"/>
                  </a:cubicBezTo>
                  <a:lnTo>
                    <a:pt x="49129" y="37119"/>
                  </a:lnTo>
                  <a:lnTo>
                    <a:pt x="55950" y="39780"/>
                  </a:lnTo>
                  <a:cubicBezTo>
                    <a:pt x="55985" y="39794"/>
                    <a:pt x="56022" y="39801"/>
                    <a:pt x="56059" y="39801"/>
                  </a:cubicBezTo>
                  <a:cubicBezTo>
                    <a:pt x="56090" y="39801"/>
                    <a:pt x="56122" y="39796"/>
                    <a:pt x="56152" y="39786"/>
                  </a:cubicBezTo>
                  <a:lnTo>
                    <a:pt x="57290" y="39423"/>
                  </a:lnTo>
                  <a:cubicBezTo>
                    <a:pt x="57940" y="39215"/>
                    <a:pt x="58608" y="39114"/>
                    <a:pt x="59271" y="39114"/>
                  </a:cubicBezTo>
                  <a:cubicBezTo>
                    <a:pt x="60924" y="39114"/>
                    <a:pt x="62544" y="39744"/>
                    <a:pt x="63773" y="40923"/>
                  </a:cubicBezTo>
                  <a:lnTo>
                    <a:pt x="66617" y="43650"/>
                  </a:lnTo>
                  <a:cubicBezTo>
                    <a:pt x="66673" y="43704"/>
                    <a:pt x="66748" y="43734"/>
                    <a:pt x="66825" y="43734"/>
                  </a:cubicBezTo>
                  <a:lnTo>
                    <a:pt x="70684" y="43752"/>
                  </a:lnTo>
                  <a:cubicBezTo>
                    <a:pt x="72681" y="43758"/>
                    <a:pt x="74598" y="44541"/>
                    <a:pt x="76030" y="45934"/>
                  </a:cubicBezTo>
                  <a:lnTo>
                    <a:pt x="76373" y="46268"/>
                  </a:lnTo>
                  <a:cubicBezTo>
                    <a:pt x="77526" y="47386"/>
                    <a:pt x="79068" y="48011"/>
                    <a:pt x="80675" y="48011"/>
                  </a:cubicBezTo>
                  <a:cubicBezTo>
                    <a:pt x="81300" y="48011"/>
                    <a:pt x="81921" y="47916"/>
                    <a:pt x="82519" y="47730"/>
                  </a:cubicBezTo>
                  <a:lnTo>
                    <a:pt x="86396" y="46519"/>
                  </a:lnTo>
                  <a:cubicBezTo>
                    <a:pt x="87413" y="46201"/>
                    <a:pt x="87850" y="45005"/>
                    <a:pt x="87279" y="44105"/>
                  </a:cubicBezTo>
                  <a:lnTo>
                    <a:pt x="84526" y="39772"/>
                  </a:lnTo>
                  <a:cubicBezTo>
                    <a:pt x="83752" y="38548"/>
                    <a:pt x="82606" y="37606"/>
                    <a:pt x="81257" y="37083"/>
                  </a:cubicBezTo>
                  <a:lnTo>
                    <a:pt x="53386" y="26210"/>
                  </a:lnTo>
                  <a:lnTo>
                    <a:pt x="54329" y="23794"/>
                  </a:lnTo>
                  <a:cubicBezTo>
                    <a:pt x="54365" y="23698"/>
                    <a:pt x="54352" y="23591"/>
                    <a:pt x="54293" y="23508"/>
                  </a:cubicBezTo>
                  <a:lnTo>
                    <a:pt x="53275" y="22079"/>
                  </a:lnTo>
                  <a:cubicBezTo>
                    <a:pt x="53225" y="22010"/>
                    <a:pt x="53149" y="21965"/>
                    <a:pt x="53064" y="21956"/>
                  </a:cubicBezTo>
                  <a:lnTo>
                    <a:pt x="49255" y="21489"/>
                  </a:lnTo>
                  <a:cubicBezTo>
                    <a:pt x="46563" y="20427"/>
                    <a:pt x="44502" y="18162"/>
                    <a:pt x="43738" y="15425"/>
                  </a:cubicBezTo>
                  <a:cubicBezTo>
                    <a:pt x="41936" y="8976"/>
                    <a:pt x="37333" y="3883"/>
                    <a:pt x="31106" y="1455"/>
                  </a:cubicBezTo>
                  <a:cubicBezTo>
                    <a:pt x="28618" y="484"/>
                    <a:pt x="26028" y="1"/>
                    <a:pt x="234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9"/>
            <p:cNvSpPr/>
            <p:nvPr/>
          </p:nvSpPr>
          <p:spPr>
            <a:xfrm>
              <a:off x="3150025" y="245925"/>
              <a:ext cx="2179025" cy="1184950"/>
            </a:xfrm>
            <a:custGeom>
              <a:avLst/>
              <a:gdLst/>
              <a:ahLst/>
              <a:cxnLst/>
              <a:rect l="l" t="t" r="r" b="b"/>
              <a:pathLst>
                <a:path w="87161" h="47398" extrusionOk="0">
                  <a:moveTo>
                    <a:pt x="23129" y="0"/>
                  </a:moveTo>
                  <a:cubicBezTo>
                    <a:pt x="14624" y="0"/>
                    <a:pt x="6604" y="5264"/>
                    <a:pt x="3560" y="13822"/>
                  </a:cubicBezTo>
                  <a:cubicBezTo>
                    <a:pt x="1" y="23827"/>
                    <a:pt x="4699" y="35088"/>
                    <a:pt x="14327" y="39570"/>
                  </a:cubicBezTo>
                  <a:cubicBezTo>
                    <a:pt x="17191" y="40903"/>
                    <a:pt x="20181" y="41530"/>
                    <a:pt x="23113" y="41530"/>
                  </a:cubicBezTo>
                  <a:cubicBezTo>
                    <a:pt x="26942" y="41530"/>
                    <a:pt x="30672" y="40462"/>
                    <a:pt x="33895" y="38507"/>
                  </a:cubicBezTo>
                  <a:cubicBezTo>
                    <a:pt x="35493" y="37538"/>
                    <a:pt x="37299" y="37024"/>
                    <a:pt x="39112" y="37024"/>
                  </a:cubicBezTo>
                  <a:cubicBezTo>
                    <a:pt x="40268" y="37024"/>
                    <a:pt x="41427" y="37233"/>
                    <a:pt x="42537" y="37666"/>
                  </a:cubicBezTo>
                  <a:lnTo>
                    <a:pt x="47402" y="39564"/>
                  </a:lnTo>
                  <a:lnTo>
                    <a:pt x="48630" y="36416"/>
                  </a:lnTo>
                  <a:lnTo>
                    <a:pt x="55733" y="39186"/>
                  </a:lnTo>
                  <a:lnTo>
                    <a:pt x="56870" y="38823"/>
                  </a:lnTo>
                  <a:cubicBezTo>
                    <a:pt x="57551" y="38604"/>
                    <a:pt x="58250" y="38498"/>
                    <a:pt x="58944" y="38498"/>
                  </a:cubicBezTo>
                  <a:cubicBezTo>
                    <a:pt x="60674" y="38498"/>
                    <a:pt x="62368" y="39158"/>
                    <a:pt x="63655" y="40392"/>
                  </a:cubicBezTo>
                  <a:lnTo>
                    <a:pt x="66499" y="43119"/>
                  </a:lnTo>
                  <a:lnTo>
                    <a:pt x="70357" y="43137"/>
                  </a:lnTo>
                  <a:cubicBezTo>
                    <a:pt x="72433" y="43147"/>
                    <a:pt x="74424" y="43960"/>
                    <a:pt x="75914" y="45406"/>
                  </a:cubicBezTo>
                  <a:lnTo>
                    <a:pt x="76257" y="45738"/>
                  </a:lnTo>
                  <a:cubicBezTo>
                    <a:pt x="77370" y="46818"/>
                    <a:pt x="78844" y="47397"/>
                    <a:pt x="80350" y="47397"/>
                  </a:cubicBezTo>
                  <a:cubicBezTo>
                    <a:pt x="80935" y="47397"/>
                    <a:pt x="81526" y="47310"/>
                    <a:pt x="82101" y="47130"/>
                  </a:cubicBezTo>
                  <a:lnTo>
                    <a:pt x="85978" y="45919"/>
                  </a:lnTo>
                  <a:cubicBezTo>
                    <a:pt x="86805" y="45660"/>
                    <a:pt x="87161" y="44687"/>
                    <a:pt x="86697" y="43956"/>
                  </a:cubicBezTo>
                  <a:lnTo>
                    <a:pt x="83943" y="39622"/>
                  </a:lnTo>
                  <a:cubicBezTo>
                    <a:pt x="83202" y="38455"/>
                    <a:pt x="82106" y="37555"/>
                    <a:pt x="80820" y="37053"/>
                  </a:cubicBezTo>
                  <a:lnTo>
                    <a:pt x="52666" y="26071"/>
                  </a:lnTo>
                  <a:lnTo>
                    <a:pt x="53718" y="23372"/>
                  </a:lnTo>
                  <a:lnTo>
                    <a:pt x="48852" y="21474"/>
                  </a:lnTo>
                  <a:cubicBezTo>
                    <a:pt x="46066" y="20388"/>
                    <a:pt x="43921" y="18073"/>
                    <a:pt x="43118" y="15194"/>
                  </a:cubicBezTo>
                  <a:cubicBezTo>
                    <a:pt x="41422" y="9122"/>
                    <a:pt x="36994" y="3893"/>
                    <a:pt x="30668" y="1425"/>
                  </a:cubicBezTo>
                  <a:cubicBezTo>
                    <a:pt x="28190" y="458"/>
                    <a:pt x="25638" y="0"/>
                    <a:pt x="231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9"/>
            <p:cNvSpPr/>
            <p:nvPr/>
          </p:nvSpPr>
          <p:spPr>
            <a:xfrm>
              <a:off x="3141850" y="238100"/>
              <a:ext cx="2196250" cy="1200350"/>
            </a:xfrm>
            <a:custGeom>
              <a:avLst/>
              <a:gdLst/>
              <a:ahLst/>
              <a:cxnLst/>
              <a:rect l="l" t="t" r="r" b="b"/>
              <a:pathLst>
                <a:path w="87850" h="48014" extrusionOk="0">
                  <a:moveTo>
                    <a:pt x="23441" y="607"/>
                  </a:moveTo>
                  <a:cubicBezTo>
                    <a:pt x="25952" y="607"/>
                    <a:pt x="28469" y="1077"/>
                    <a:pt x="30886" y="2020"/>
                  </a:cubicBezTo>
                  <a:cubicBezTo>
                    <a:pt x="36933" y="4379"/>
                    <a:pt x="41404" y="9324"/>
                    <a:pt x="43154" y="15588"/>
                  </a:cubicBezTo>
                  <a:cubicBezTo>
                    <a:pt x="43973" y="18519"/>
                    <a:pt x="46185" y="20943"/>
                    <a:pt x="49071" y="22068"/>
                  </a:cubicBezTo>
                  <a:lnTo>
                    <a:pt x="53655" y="23857"/>
                  </a:lnTo>
                  <a:lnTo>
                    <a:pt x="52710" y="26273"/>
                  </a:lnTo>
                  <a:cubicBezTo>
                    <a:pt x="52651" y="26429"/>
                    <a:pt x="52727" y="26604"/>
                    <a:pt x="52882" y="26665"/>
                  </a:cubicBezTo>
                  <a:lnTo>
                    <a:pt x="81035" y="37648"/>
                  </a:lnTo>
                  <a:cubicBezTo>
                    <a:pt x="82264" y="38124"/>
                    <a:pt x="83309" y="38983"/>
                    <a:pt x="84014" y="40097"/>
                  </a:cubicBezTo>
                  <a:lnTo>
                    <a:pt x="86767" y="44432"/>
                  </a:lnTo>
                  <a:cubicBezTo>
                    <a:pt x="87126" y="44995"/>
                    <a:pt x="86851" y="45743"/>
                    <a:pt x="86214" y="45943"/>
                  </a:cubicBezTo>
                  <a:lnTo>
                    <a:pt x="82337" y="47154"/>
                  </a:lnTo>
                  <a:cubicBezTo>
                    <a:pt x="81791" y="47324"/>
                    <a:pt x="81231" y="47408"/>
                    <a:pt x="80676" y="47408"/>
                  </a:cubicBezTo>
                  <a:cubicBezTo>
                    <a:pt x="79248" y="47408"/>
                    <a:pt x="77851" y="46858"/>
                    <a:pt x="76796" y="45833"/>
                  </a:cubicBezTo>
                  <a:lnTo>
                    <a:pt x="76452" y="45501"/>
                  </a:lnTo>
                  <a:cubicBezTo>
                    <a:pt x="74909" y="43997"/>
                    <a:pt x="72841" y="43153"/>
                    <a:pt x="70686" y="43147"/>
                  </a:cubicBezTo>
                  <a:lnTo>
                    <a:pt x="66948" y="43130"/>
                  </a:lnTo>
                  <a:lnTo>
                    <a:pt x="64191" y="40486"/>
                  </a:lnTo>
                  <a:cubicBezTo>
                    <a:pt x="62848" y="39197"/>
                    <a:pt x="61078" y="38508"/>
                    <a:pt x="59272" y="38508"/>
                  </a:cubicBezTo>
                  <a:cubicBezTo>
                    <a:pt x="58547" y="38508"/>
                    <a:pt x="57817" y="38619"/>
                    <a:pt x="57106" y="38846"/>
                  </a:cubicBezTo>
                  <a:lnTo>
                    <a:pt x="56070" y="39177"/>
                  </a:lnTo>
                  <a:lnTo>
                    <a:pt x="49068" y="36446"/>
                  </a:lnTo>
                  <a:cubicBezTo>
                    <a:pt x="49032" y="36433"/>
                    <a:pt x="48995" y="36426"/>
                    <a:pt x="48957" y="36426"/>
                  </a:cubicBezTo>
                  <a:cubicBezTo>
                    <a:pt x="48916" y="36426"/>
                    <a:pt x="48875" y="36434"/>
                    <a:pt x="48836" y="36452"/>
                  </a:cubicBezTo>
                  <a:cubicBezTo>
                    <a:pt x="48762" y="36483"/>
                    <a:pt x="48705" y="36544"/>
                    <a:pt x="48676" y="36618"/>
                  </a:cubicBezTo>
                  <a:lnTo>
                    <a:pt x="47557" y="39485"/>
                  </a:lnTo>
                  <a:lnTo>
                    <a:pt x="42975" y="37697"/>
                  </a:lnTo>
                  <a:cubicBezTo>
                    <a:pt x="41831" y="37251"/>
                    <a:pt x="40631" y="37030"/>
                    <a:pt x="39428" y="37030"/>
                  </a:cubicBezTo>
                  <a:cubicBezTo>
                    <a:pt x="37588" y="37030"/>
                    <a:pt x="35739" y="37546"/>
                    <a:pt x="34066" y="38561"/>
                  </a:cubicBezTo>
                  <a:cubicBezTo>
                    <a:pt x="30813" y="40535"/>
                    <a:pt x="27140" y="41533"/>
                    <a:pt x="23452" y="41533"/>
                  </a:cubicBezTo>
                  <a:cubicBezTo>
                    <a:pt x="20504" y="41533"/>
                    <a:pt x="17545" y="40895"/>
                    <a:pt x="14782" y="39608"/>
                  </a:cubicBezTo>
                  <a:cubicBezTo>
                    <a:pt x="5335" y="35212"/>
                    <a:pt x="675" y="24066"/>
                    <a:pt x="4173" y="14236"/>
                  </a:cubicBezTo>
                  <a:cubicBezTo>
                    <a:pt x="6046" y="8968"/>
                    <a:pt x="9872" y="4791"/>
                    <a:pt x="14950" y="2471"/>
                  </a:cubicBezTo>
                  <a:cubicBezTo>
                    <a:pt x="17666" y="1230"/>
                    <a:pt x="20550" y="607"/>
                    <a:pt x="23441" y="607"/>
                  </a:cubicBezTo>
                  <a:close/>
                  <a:moveTo>
                    <a:pt x="23441" y="1"/>
                  </a:moveTo>
                  <a:cubicBezTo>
                    <a:pt x="20464" y="1"/>
                    <a:pt x="17494" y="642"/>
                    <a:pt x="14697" y="1921"/>
                  </a:cubicBezTo>
                  <a:cubicBezTo>
                    <a:pt x="9471" y="4308"/>
                    <a:pt x="5530" y="8609"/>
                    <a:pt x="3602" y="14033"/>
                  </a:cubicBezTo>
                  <a:cubicBezTo>
                    <a:pt x="1" y="24154"/>
                    <a:pt x="4800" y="35630"/>
                    <a:pt x="14525" y="40158"/>
                  </a:cubicBezTo>
                  <a:cubicBezTo>
                    <a:pt x="17369" y="41482"/>
                    <a:pt x="20415" y="42138"/>
                    <a:pt x="23451" y="42138"/>
                  </a:cubicBezTo>
                  <a:cubicBezTo>
                    <a:pt x="27248" y="42138"/>
                    <a:pt x="31029" y="41111"/>
                    <a:pt x="34380" y="39080"/>
                  </a:cubicBezTo>
                  <a:cubicBezTo>
                    <a:pt x="35956" y="38123"/>
                    <a:pt x="37697" y="37637"/>
                    <a:pt x="39428" y="37637"/>
                  </a:cubicBezTo>
                  <a:cubicBezTo>
                    <a:pt x="40557" y="37637"/>
                    <a:pt x="41681" y="37843"/>
                    <a:pt x="42753" y="38262"/>
                  </a:cubicBezTo>
                  <a:lnTo>
                    <a:pt x="47619" y="40159"/>
                  </a:lnTo>
                  <a:cubicBezTo>
                    <a:pt x="47655" y="40173"/>
                    <a:pt x="47692" y="40180"/>
                    <a:pt x="47728" y="40180"/>
                  </a:cubicBezTo>
                  <a:cubicBezTo>
                    <a:pt x="47850" y="40180"/>
                    <a:pt x="47965" y="40107"/>
                    <a:pt x="48012" y="39987"/>
                  </a:cubicBezTo>
                  <a:lnTo>
                    <a:pt x="49129" y="37121"/>
                  </a:lnTo>
                  <a:lnTo>
                    <a:pt x="55949" y="39782"/>
                  </a:lnTo>
                  <a:cubicBezTo>
                    <a:pt x="55984" y="39795"/>
                    <a:pt x="56022" y="39802"/>
                    <a:pt x="56059" y="39802"/>
                  </a:cubicBezTo>
                  <a:cubicBezTo>
                    <a:pt x="56090" y="39802"/>
                    <a:pt x="56122" y="39797"/>
                    <a:pt x="56152" y="39787"/>
                  </a:cubicBezTo>
                  <a:lnTo>
                    <a:pt x="57289" y="39423"/>
                  </a:lnTo>
                  <a:cubicBezTo>
                    <a:pt x="57940" y="39215"/>
                    <a:pt x="58608" y="39113"/>
                    <a:pt x="59271" y="39113"/>
                  </a:cubicBezTo>
                  <a:cubicBezTo>
                    <a:pt x="60924" y="39113"/>
                    <a:pt x="62543" y="39744"/>
                    <a:pt x="63772" y="40924"/>
                  </a:cubicBezTo>
                  <a:lnTo>
                    <a:pt x="66616" y="43649"/>
                  </a:lnTo>
                  <a:cubicBezTo>
                    <a:pt x="66672" y="43704"/>
                    <a:pt x="66746" y="43734"/>
                    <a:pt x="66824" y="43734"/>
                  </a:cubicBezTo>
                  <a:lnTo>
                    <a:pt x="70683" y="43752"/>
                  </a:lnTo>
                  <a:cubicBezTo>
                    <a:pt x="72681" y="43759"/>
                    <a:pt x="74599" y="44541"/>
                    <a:pt x="76030" y="45935"/>
                  </a:cubicBezTo>
                  <a:lnTo>
                    <a:pt x="76373" y="46268"/>
                  </a:lnTo>
                  <a:cubicBezTo>
                    <a:pt x="77525" y="47387"/>
                    <a:pt x="79068" y="48013"/>
                    <a:pt x="80674" y="48013"/>
                  </a:cubicBezTo>
                  <a:cubicBezTo>
                    <a:pt x="81299" y="48012"/>
                    <a:pt x="81922" y="47917"/>
                    <a:pt x="82518" y="47731"/>
                  </a:cubicBezTo>
                  <a:lnTo>
                    <a:pt x="86395" y="46519"/>
                  </a:lnTo>
                  <a:cubicBezTo>
                    <a:pt x="87412" y="46202"/>
                    <a:pt x="87850" y="45005"/>
                    <a:pt x="87278" y="44105"/>
                  </a:cubicBezTo>
                  <a:lnTo>
                    <a:pt x="84525" y="39772"/>
                  </a:lnTo>
                  <a:cubicBezTo>
                    <a:pt x="83751" y="38548"/>
                    <a:pt x="82605" y="37605"/>
                    <a:pt x="81256" y="37083"/>
                  </a:cubicBezTo>
                  <a:lnTo>
                    <a:pt x="53385" y="26211"/>
                  </a:lnTo>
                  <a:lnTo>
                    <a:pt x="54328" y="23795"/>
                  </a:lnTo>
                  <a:cubicBezTo>
                    <a:pt x="54389" y="23639"/>
                    <a:pt x="54312" y="23463"/>
                    <a:pt x="54156" y="23402"/>
                  </a:cubicBezTo>
                  <a:lnTo>
                    <a:pt x="49289" y="21504"/>
                  </a:lnTo>
                  <a:cubicBezTo>
                    <a:pt x="46581" y="20447"/>
                    <a:pt x="44505" y="18174"/>
                    <a:pt x="43736" y="15425"/>
                  </a:cubicBezTo>
                  <a:cubicBezTo>
                    <a:pt x="41935" y="8975"/>
                    <a:pt x="37333" y="3884"/>
                    <a:pt x="31106" y="1456"/>
                  </a:cubicBezTo>
                  <a:cubicBezTo>
                    <a:pt x="28617" y="485"/>
                    <a:pt x="26026" y="1"/>
                    <a:pt x="23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9"/>
            <p:cNvSpPr/>
            <p:nvPr/>
          </p:nvSpPr>
          <p:spPr>
            <a:xfrm>
              <a:off x="4509900" y="1092275"/>
              <a:ext cx="780875" cy="313250"/>
            </a:xfrm>
            <a:custGeom>
              <a:avLst/>
              <a:gdLst/>
              <a:ahLst/>
              <a:cxnLst/>
              <a:rect l="l" t="t" r="r" b="b"/>
              <a:pathLst>
                <a:path w="31235" h="12530" extrusionOk="0">
                  <a:moveTo>
                    <a:pt x="345" y="1"/>
                  </a:moveTo>
                  <a:cubicBezTo>
                    <a:pt x="224" y="1"/>
                    <a:pt x="109" y="74"/>
                    <a:pt x="63" y="194"/>
                  </a:cubicBezTo>
                  <a:cubicBezTo>
                    <a:pt x="0" y="352"/>
                    <a:pt x="81" y="530"/>
                    <a:pt x="240" y="589"/>
                  </a:cubicBezTo>
                  <a:lnTo>
                    <a:pt x="30799" y="12509"/>
                  </a:lnTo>
                  <a:cubicBezTo>
                    <a:pt x="30834" y="12523"/>
                    <a:pt x="30872" y="12530"/>
                    <a:pt x="30910" y="12530"/>
                  </a:cubicBezTo>
                  <a:cubicBezTo>
                    <a:pt x="31056" y="12530"/>
                    <a:pt x="31181" y="12427"/>
                    <a:pt x="31207" y="12283"/>
                  </a:cubicBezTo>
                  <a:cubicBezTo>
                    <a:pt x="31234" y="12140"/>
                    <a:pt x="31155" y="11997"/>
                    <a:pt x="31019" y="11945"/>
                  </a:cubicBezTo>
                  <a:lnTo>
                    <a:pt x="460" y="24"/>
                  </a:lnTo>
                  <a:cubicBezTo>
                    <a:pt x="422" y="8"/>
                    <a:pt x="383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9"/>
            <p:cNvSpPr/>
            <p:nvPr/>
          </p:nvSpPr>
          <p:spPr>
            <a:xfrm>
              <a:off x="4230200" y="1003925"/>
              <a:ext cx="237625" cy="193250"/>
            </a:xfrm>
            <a:custGeom>
              <a:avLst/>
              <a:gdLst/>
              <a:ahLst/>
              <a:cxnLst/>
              <a:rect l="l" t="t" r="r" b="b"/>
              <a:pathLst>
                <a:path w="9505" h="7730" extrusionOk="0">
                  <a:moveTo>
                    <a:pt x="2473" y="0"/>
                  </a:moveTo>
                  <a:cubicBezTo>
                    <a:pt x="2351" y="0"/>
                    <a:pt x="2237" y="74"/>
                    <a:pt x="2191" y="193"/>
                  </a:cubicBezTo>
                  <a:lnTo>
                    <a:pt x="62" y="5649"/>
                  </a:lnTo>
                  <a:cubicBezTo>
                    <a:pt x="1" y="5806"/>
                    <a:pt x="79" y="5981"/>
                    <a:pt x="234" y="6043"/>
                  </a:cubicBezTo>
                  <a:lnTo>
                    <a:pt x="4504" y="7708"/>
                  </a:lnTo>
                  <a:cubicBezTo>
                    <a:pt x="4539" y="7721"/>
                    <a:pt x="4577" y="7729"/>
                    <a:pt x="4615" y="7729"/>
                  </a:cubicBezTo>
                  <a:lnTo>
                    <a:pt x="4615" y="7728"/>
                  </a:lnTo>
                  <a:cubicBezTo>
                    <a:pt x="4615" y="7728"/>
                    <a:pt x="4616" y="7728"/>
                    <a:pt x="4617" y="7728"/>
                  </a:cubicBezTo>
                  <a:cubicBezTo>
                    <a:pt x="4762" y="7728"/>
                    <a:pt x="4886" y="7624"/>
                    <a:pt x="4913" y="7482"/>
                  </a:cubicBezTo>
                  <a:cubicBezTo>
                    <a:pt x="4940" y="7338"/>
                    <a:pt x="4861" y="7196"/>
                    <a:pt x="4725" y="7143"/>
                  </a:cubicBezTo>
                  <a:lnTo>
                    <a:pt x="736" y="5588"/>
                  </a:lnTo>
                  <a:lnTo>
                    <a:pt x="2646" y="695"/>
                  </a:lnTo>
                  <a:lnTo>
                    <a:pt x="9045" y="3192"/>
                  </a:lnTo>
                  <a:cubicBezTo>
                    <a:pt x="9083" y="3208"/>
                    <a:pt x="9122" y="3215"/>
                    <a:pt x="9161" y="3215"/>
                  </a:cubicBezTo>
                  <a:cubicBezTo>
                    <a:pt x="9282" y="3215"/>
                    <a:pt x="9397" y="3142"/>
                    <a:pt x="9443" y="3023"/>
                  </a:cubicBezTo>
                  <a:cubicBezTo>
                    <a:pt x="9505" y="2865"/>
                    <a:pt x="9425" y="2687"/>
                    <a:pt x="9265" y="2628"/>
                  </a:cubicBezTo>
                  <a:lnTo>
                    <a:pt x="2583" y="21"/>
                  </a:lnTo>
                  <a:cubicBezTo>
                    <a:pt x="2547" y="7"/>
                    <a:pt x="2510" y="0"/>
                    <a:pt x="2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9"/>
            <p:cNvSpPr/>
            <p:nvPr/>
          </p:nvSpPr>
          <p:spPr>
            <a:xfrm>
              <a:off x="4248275" y="790575"/>
              <a:ext cx="717675" cy="399425"/>
            </a:xfrm>
            <a:custGeom>
              <a:avLst/>
              <a:gdLst/>
              <a:ahLst/>
              <a:cxnLst/>
              <a:rect l="l" t="t" r="r" b="b"/>
              <a:pathLst>
                <a:path w="28707" h="15977" extrusionOk="0">
                  <a:moveTo>
                    <a:pt x="2072" y="0"/>
                  </a:moveTo>
                  <a:cubicBezTo>
                    <a:pt x="1951" y="0"/>
                    <a:pt x="1836" y="74"/>
                    <a:pt x="1790" y="194"/>
                  </a:cubicBezTo>
                  <a:lnTo>
                    <a:pt x="60" y="4625"/>
                  </a:lnTo>
                  <a:cubicBezTo>
                    <a:pt x="0" y="4781"/>
                    <a:pt x="77" y="4957"/>
                    <a:pt x="233" y="5018"/>
                  </a:cubicBezTo>
                  <a:lnTo>
                    <a:pt x="28271" y="15954"/>
                  </a:lnTo>
                  <a:cubicBezTo>
                    <a:pt x="28305" y="15969"/>
                    <a:pt x="28343" y="15975"/>
                    <a:pt x="28381" y="15975"/>
                  </a:cubicBezTo>
                  <a:lnTo>
                    <a:pt x="28381" y="15977"/>
                  </a:lnTo>
                  <a:cubicBezTo>
                    <a:pt x="28527" y="15977"/>
                    <a:pt x="28652" y="15872"/>
                    <a:pt x="28679" y="15729"/>
                  </a:cubicBezTo>
                  <a:cubicBezTo>
                    <a:pt x="28706" y="15586"/>
                    <a:pt x="28627" y="15444"/>
                    <a:pt x="28491" y="15392"/>
                  </a:cubicBezTo>
                  <a:lnTo>
                    <a:pt x="735" y="4563"/>
                  </a:lnTo>
                  <a:lnTo>
                    <a:pt x="2244" y="696"/>
                  </a:lnTo>
                  <a:lnTo>
                    <a:pt x="9093" y="3368"/>
                  </a:lnTo>
                  <a:cubicBezTo>
                    <a:pt x="9131" y="3384"/>
                    <a:pt x="9170" y="3391"/>
                    <a:pt x="9209" y="3391"/>
                  </a:cubicBezTo>
                  <a:cubicBezTo>
                    <a:pt x="9330" y="3391"/>
                    <a:pt x="9444" y="3318"/>
                    <a:pt x="9491" y="3199"/>
                  </a:cubicBezTo>
                  <a:cubicBezTo>
                    <a:pt x="9553" y="3040"/>
                    <a:pt x="9472" y="2863"/>
                    <a:pt x="9313" y="2804"/>
                  </a:cubicBezTo>
                  <a:lnTo>
                    <a:pt x="2182" y="21"/>
                  </a:lnTo>
                  <a:cubicBezTo>
                    <a:pt x="2146" y="7"/>
                    <a:pt x="2109" y="0"/>
                    <a:pt x="2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9"/>
            <p:cNvSpPr/>
            <p:nvPr/>
          </p:nvSpPr>
          <p:spPr>
            <a:xfrm>
              <a:off x="5012325" y="1199425"/>
              <a:ext cx="293425" cy="123125"/>
            </a:xfrm>
            <a:custGeom>
              <a:avLst/>
              <a:gdLst/>
              <a:ahLst/>
              <a:cxnLst/>
              <a:rect l="l" t="t" r="r" b="b"/>
              <a:pathLst>
                <a:path w="11737" h="4925" extrusionOk="0">
                  <a:moveTo>
                    <a:pt x="341" y="1"/>
                  </a:moveTo>
                  <a:cubicBezTo>
                    <a:pt x="220" y="1"/>
                    <a:pt x="106" y="74"/>
                    <a:pt x="60" y="193"/>
                  </a:cubicBezTo>
                  <a:cubicBezTo>
                    <a:pt x="0" y="347"/>
                    <a:pt x="74" y="521"/>
                    <a:pt x="227" y="584"/>
                  </a:cubicBezTo>
                  <a:lnTo>
                    <a:pt x="11301" y="4903"/>
                  </a:lnTo>
                  <a:cubicBezTo>
                    <a:pt x="11336" y="4916"/>
                    <a:pt x="11373" y="4924"/>
                    <a:pt x="11411" y="4924"/>
                  </a:cubicBezTo>
                  <a:cubicBezTo>
                    <a:pt x="11556" y="4924"/>
                    <a:pt x="11681" y="4821"/>
                    <a:pt x="11709" y="4678"/>
                  </a:cubicBezTo>
                  <a:cubicBezTo>
                    <a:pt x="11736" y="4535"/>
                    <a:pt x="11657" y="4393"/>
                    <a:pt x="11521" y="4339"/>
                  </a:cubicBezTo>
                  <a:lnTo>
                    <a:pt x="447" y="20"/>
                  </a:lnTo>
                  <a:cubicBezTo>
                    <a:pt x="412" y="7"/>
                    <a:pt x="376" y="1"/>
                    <a:pt x="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9"/>
            <p:cNvSpPr/>
            <p:nvPr/>
          </p:nvSpPr>
          <p:spPr>
            <a:xfrm>
              <a:off x="3389750" y="542875"/>
              <a:ext cx="292875" cy="292875"/>
            </a:xfrm>
            <a:custGeom>
              <a:avLst/>
              <a:gdLst/>
              <a:ahLst/>
              <a:cxnLst/>
              <a:rect l="l" t="t" r="r" b="b"/>
              <a:pathLst>
                <a:path w="11715" h="11715" extrusionOk="0">
                  <a:moveTo>
                    <a:pt x="5858" y="1"/>
                  </a:moveTo>
                  <a:cubicBezTo>
                    <a:pt x="4304" y="1"/>
                    <a:pt x="2815" y="618"/>
                    <a:pt x="1716" y="1717"/>
                  </a:cubicBezTo>
                  <a:cubicBezTo>
                    <a:pt x="618" y="2815"/>
                    <a:pt x="0" y="4305"/>
                    <a:pt x="0" y="5858"/>
                  </a:cubicBezTo>
                  <a:cubicBezTo>
                    <a:pt x="0" y="7412"/>
                    <a:pt x="618" y="8902"/>
                    <a:pt x="1716" y="9999"/>
                  </a:cubicBezTo>
                  <a:cubicBezTo>
                    <a:pt x="2815" y="11097"/>
                    <a:pt x="4304" y="11715"/>
                    <a:pt x="5858" y="11715"/>
                  </a:cubicBezTo>
                  <a:cubicBezTo>
                    <a:pt x="7410" y="11715"/>
                    <a:pt x="8900" y="11097"/>
                    <a:pt x="9999" y="9999"/>
                  </a:cubicBezTo>
                  <a:cubicBezTo>
                    <a:pt x="11097" y="8902"/>
                    <a:pt x="11714" y="7412"/>
                    <a:pt x="11714" y="5858"/>
                  </a:cubicBezTo>
                  <a:cubicBezTo>
                    <a:pt x="11714" y="4305"/>
                    <a:pt x="11097" y="2815"/>
                    <a:pt x="9999" y="1717"/>
                  </a:cubicBezTo>
                  <a:cubicBezTo>
                    <a:pt x="8900" y="618"/>
                    <a:pt x="7410" y="1"/>
                    <a:pt x="5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9"/>
            <p:cNvSpPr/>
            <p:nvPr/>
          </p:nvSpPr>
          <p:spPr>
            <a:xfrm>
              <a:off x="3374225" y="535300"/>
              <a:ext cx="326825" cy="308100"/>
            </a:xfrm>
            <a:custGeom>
              <a:avLst/>
              <a:gdLst/>
              <a:ahLst/>
              <a:cxnLst/>
              <a:rect l="l" t="t" r="r" b="b"/>
              <a:pathLst>
                <a:path w="13073" h="12324" extrusionOk="0">
                  <a:moveTo>
                    <a:pt x="6486" y="607"/>
                  </a:moveTo>
                  <a:cubicBezTo>
                    <a:pt x="7173" y="607"/>
                    <a:pt x="7856" y="736"/>
                    <a:pt x="8496" y="987"/>
                  </a:cubicBezTo>
                  <a:cubicBezTo>
                    <a:pt x="10589" y="1804"/>
                    <a:pt x="11984" y="3800"/>
                    <a:pt x="12031" y="6047"/>
                  </a:cubicBezTo>
                  <a:cubicBezTo>
                    <a:pt x="12078" y="8292"/>
                    <a:pt x="10766" y="10345"/>
                    <a:pt x="8709" y="11248"/>
                  </a:cubicBezTo>
                  <a:cubicBezTo>
                    <a:pt x="7991" y="11563"/>
                    <a:pt x="7232" y="11716"/>
                    <a:pt x="6479" y="11716"/>
                  </a:cubicBezTo>
                  <a:cubicBezTo>
                    <a:pt x="5073" y="11716"/>
                    <a:pt x="3688" y="11182"/>
                    <a:pt x="2632" y="10170"/>
                  </a:cubicBezTo>
                  <a:cubicBezTo>
                    <a:pt x="1012" y="8613"/>
                    <a:pt x="487" y="6235"/>
                    <a:pt x="1304" y="4143"/>
                  </a:cubicBezTo>
                  <a:cubicBezTo>
                    <a:pt x="2159" y="1951"/>
                    <a:pt x="4263" y="607"/>
                    <a:pt x="6484" y="607"/>
                  </a:cubicBezTo>
                  <a:close/>
                  <a:moveTo>
                    <a:pt x="6486" y="1"/>
                  </a:moveTo>
                  <a:cubicBezTo>
                    <a:pt x="4021" y="1"/>
                    <a:pt x="1689" y="1492"/>
                    <a:pt x="740" y="3923"/>
                  </a:cubicBezTo>
                  <a:cubicBezTo>
                    <a:pt x="0" y="5819"/>
                    <a:pt x="245" y="7957"/>
                    <a:pt x="1394" y="9637"/>
                  </a:cubicBezTo>
                  <a:cubicBezTo>
                    <a:pt x="2541" y="11318"/>
                    <a:pt x="4445" y="12324"/>
                    <a:pt x="6480" y="12324"/>
                  </a:cubicBezTo>
                  <a:cubicBezTo>
                    <a:pt x="9440" y="12320"/>
                    <a:pt x="11980" y="10210"/>
                    <a:pt x="12527" y="7299"/>
                  </a:cubicBezTo>
                  <a:cubicBezTo>
                    <a:pt x="13072" y="4390"/>
                    <a:pt x="11473" y="1502"/>
                    <a:pt x="8716" y="422"/>
                  </a:cubicBezTo>
                  <a:cubicBezTo>
                    <a:pt x="7984" y="136"/>
                    <a:pt x="7229" y="1"/>
                    <a:pt x="648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9"/>
            <p:cNvSpPr/>
            <p:nvPr/>
          </p:nvSpPr>
          <p:spPr>
            <a:xfrm>
              <a:off x="3409050" y="549675"/>
              <a:ext cx="277925" cy="288525"/>
            </a:xfrm>
            <a:custGeom>
              <a:avLst/>
              <a:gdLst/>
              <a:ahLst/>
              <a:cxnLst/>
              <a:rect l="l" t="t" r="r" b="b"/>
              <a:pathLst>
                <a:path w="11117" h="11541" extrusionOk="0">
                  <a:moveTo>
                    <a:pt x="5877" y="1"/>
                  </a:moveTo>
                  <a:cubicBezTo>
                    <a:pt x="5085" y="1"/>
                    <a:pt x="4284" y="187"/>
                    <a:pt x="3535" y="556"/>
                  </a:cubicBezTo>
                  <a:cubicBezTo>
                    <a:pt x="2203" y="1209"/>
                    <a:pt x="1139" y="2387"/>
                    <a:pt x="578" y="3827"/>
                  </a:cubicBezTo>
                  <a:cubicBezTo>
                    <a:pt x="15" y="5268"/>
                    <a:pt x="1" y="6855"/>
                    <a:pt x="539" y="8238"/>
                  </a:cubicBezTo>
                  <a:cubicBezTo>
                    <a:pt x="1075" y="9621"/>
                    <a:pt x="2118" y="10687"/>
                    <a:pt x="3440" y="11203"/>
                  </a:cubicBezTo>
                  <a:cubicBezTo>
                    <a:pt x="4018" y="11428"/>
                    <a:pt x="4627" y="11540"/>
                    <a:pt x="5242" y="11540"/>
                  </a:cubicBezTo>
                  <a:cubicBezTo>
                    <a:pt x="6034" y="11540"/>
                    <a:pt x="6834" y="11354"/>
                    <a:pt x="7584" y="10985"/>
                  </a:cubicBezTo>
                  <a:cubicBezTo>
                    <a:pt x="8915" y="10332"/>
                    <a:pt x="9979" y="9154"/>
                    <a:pt x="10541" y="7714"/>
                  </a:cubicBezTo>
                  <a:cubicBezTo>
                    <a:pt x="11103" y="6274"/>
                    <a:pt x="11117" y="4686"/>
                    <a:pt x="10580" y="3303"/>
                  </a:cubicBezTo>
                  <a:cubicBezTo>
                    <a:pt x="10044" y="1920"/>
                    <a:pt x="8999" y="854"/>
                    <a:pt x="7678" y="338"/>
                  </a:cubicBezTo>
                  <a:cubicBezTo>
                    <a:pt x="7101" y="113"/>
                    <a:pt x="6491" y="1"/>
                    <a:pt x="5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9"/>
            <p:cNvSpPr/>
            <p:nvPr/>
          </p:nvSpPr>
          <p:spPr>
            <a:xfrm>
              <a:off x="3387675" y="544725"/>
              <a:ext cx="320775" cy="298450"/>
            </a:xfrm>
            <a:custGeom>
              <a:avLst/>
              <a:gdLst/>
              <a:ahLst/>
              <a:cxnLst/>
              <a:rect l="l" t="t" r="r" b="b"/>
              <a:pathLst>
                <a:path w="12831" h="11938" extrusionOk="0">
                  <a:moveTo>
                    <a:pt x="6909" y="596"/>
                  </a:moveTo>
                  <a:cubicBezTo>
                    <a:pt x="7413" y="596"/>
                    <a:pt x="7915" y="668"/>
                    <a:pt x="8401" y="808"/>
                  </a:cubicBezTo>
                  <a:cubicBezTo>
                    <a:pt x="10960" y="2070"/>
                    <a:pt x="12153" y="5142"/>
                    <a:pt x="11115" y="7803"/>
                  </a:cubicBezTo>
                  <a:cubicBezTo>
                    <a:pt x="10267" y="9976"/>
                    <a:pt x="8140" y="11343"/>
                    <a:pt x="5923" y="11343"/>
                  </a:cubicBezTo>
                  <a:cubicBezTo>
                    <a:pt x="5425" y="11343"/>
                    <a:pt x="4923" y="11274"/>
                    <a:pt x="4430" y="11130"/>
                  </a:cubicBezTo>
                  <a:cubicBezTo>
                    <a:pt x="1870" y="9868"/>
                    <a:pt x="679" y="6796"/>
                    <a:pt x="1715" y="4136"/>
                  </a:cubicBezTo>
                  <a:cubicBezTo>
                    <a:pt x="2563" y="1963"/>
                    <a:pt x="4691" y="596"/>
                    <a:pt x="6909" y="596"/>
                  </a:cubicBezTo>
                  <a:close/>
                  <a:moveTo>
                    <a:pt x="6911" y="1"/>
                  </a:moveTo>
                  <a:cubicBezTo>
                    <a:pt x="4433" y="1"/>
                    <a:pt x="2088" y="1516"/>
                    <a:pt x="1151" y="3915"/>
                  </a:cubicBezTo>
                  <a:cubicBezTo>
                    <a:pt x="0" y="6866"/>
                    <a:pt x="1323" y="10273"/>
                    <a:pt x="4210" y="11693"/>
                  </a:cubicBezTo>
                  <a:cubicBezTo>
                    <a:pt x="4761" y="11854"/>
                    <a:pt x="5331" y="11937"/>
                    <a:pt x="5904" y="11937"/>
                  </a:cubicBezTo>
                  <a:cubicBezTo>
                    <a:pt x="5909" y="11937"/>
                    <a:pt x="5913" y="11937"/>
                    <a:pt x="5918" y="11937"/>
                  </a:cubicBezTo>
                  <a:cubicBezTo>
                    <a:pt x="8396" y="11937"/>
                    <a:pt x="10743" y="10423"/>
                    <a:pt x="11679" y="8023"/>
                  </a:cubicBezTo>
                  <a:cubicBezTo>
                    <a:pt x="12830" y="5072"/>
                    <a:pt x="11507" y="1665"/>
                    <a:pt x="8620" y="247"/>
                  </a:cubicBezTo>
                  <a:cubicBezTo>
                    <a:pt x="8054" y="80"/>
                    <a:pt x="7479" y="1"/>
                    <a:pt x="69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9"/>
            <p:cNvSpPr/>
            <p:nvPr/>
          </p:nvSpPr>
          <p:spPr>
            <a:xfrm>
              <a:off x="3423825" y="641300"/>
              <a:ext cx="784350" cy="594650"/>
            </a:xfrm>
            <a:custGeom>
              <a:avLst/>
              <a:gdLst/>
              <a:ahLst/>
              <a:cxnLst/>
              <a:rect l="l" t="t" r="r" b="b"/>
              <a:pathLst>
                <a:path w="31374" h="23786" extrusionOk="0">
                  <a:moveTo>
                    <a:pt x="30102" y="0"/>
                  </a:moveTo>
                  <a:cubicBezTo>
                    <a:pt x="30077" y="0"/>
                    <a:pt x="30052" y="3"/>
                    <a:pt x="30027" y="9"/>
                  </a:cubicBezTo>
                  <a:cubicBezTo>
                    <a:pt x="29871" y="50"/>
                    <a:pt x="29773" y="205"/>
                    <a:pt x="29805" y="362"/>
                  </a:cubicBezTo>
                  <a:cubicBezTo>
                    <a:pt x="30758" y="4080"/>
                    <a:pt x="30521" y="7942"/>
                    <a:pt x="29121" y="11528"/>
                  </a:cubicBezTo>
                  <a:cubicBezTo>
                    <a:pt x="27346" y="16078"/>
                    <a:pt x="23907" y="19666"/>
                    <a:pt x="19432" y="21628"/>
                  </a:cubicBezTo>
                  <a:cubicBezTo>
                    <a:pt x="17078" y="22661"/>
                    <a:pt x="14586" y="23178"/>
                    <a:pt x="12090" y="23178"/>
                  </a:cubicBezTo>
                  <a:cubicBezTo>
                    <a:pt x="9844" y="23178"/>
                    <a:pt x="7595" y="22759"/>
                    <a:pt x="5440" y="21919"/>
                  </a:cubicBezTo>
                  <a:cubicBezTo>
                    <a:pt x="3667" y="21229"/>
                    <a:pt x="2013" y="20266"/>
                    <a:pt x="536" y="19067"/>
                  </a:cubicBezTo>
                  <a:cubicBezTo>
                    <a:pt x="480" y="19019"/>
                    <a:pt x="410" y="18996"/>
                    <a:pt x="342" y="18996"/>
                  </a:cubicBezTo>
                  <a:cubicBezTo>
                    <a:pt x="254" y="18996"/>
                    <a:pt x="167" y="19034"/>
                    <a:pt x="108" y="19107"/>
                  </a:cubicBezTo>
                  <a:cubicBezTo>
                    <a:pt x="1" y="19239"/>
                    <a:pt x="22" y="19432"/>
                    <a:pt x="155" y="19536"/>
                  </a:cubicBezTo>
                  <a:cubicBezTo>
                    <a:pt x="1680" y="20776"/>
                    <a:pt x="3388" y="21770"/>
                    <a:pt x="5220" y="22483"/>
                  </a:cubicBezTo>
                  <a:cubicBezTo>
                    <a:pt x="7447" y="23351"/>
                    <a:pt x="9771" y="23785"/>
                    <a:pt x="12091" y="23785"/>
                  </a:cubicBezTo>
                  <a:cubicBezTo>
                    <a:pt x="14670" y="23785"/>
                    <a:pt x="17244" y="23251"/>
                    <a:pt x="19674" y="22182"/>
                  </a:cubicBezTo>
                  <a:cubicBezTo>
                    <a:pt x="24295" y="20156"/>
                    <a:pt x="27850" y="16449"/>
                    <a:pt x="29685" y="11748"/>
                  </a:cubicBezTo>
                  <a:cubicBezTo>
                    <a:pt x="31130" y="8042"/>
                    <a:pt x="31374" y="4054"/>
                    <a:pt x="30391" y="213"/>
                  </a:cubicBezTo>
                  <a:cubicBezTo>
                    <a:pt x="30350" y="83"/>
                    <a:pt x="30231" y="0"/>
                    <a:pt x="30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9"/>
            <p:cNvSpPr/>
            <p:nvPr/>
          </p:nvSpPr>
          <p:spPr>
            <a:xfrm>
              <a:off x="3238175" y="688775"/>
              <a:ext cx="151500" cy="392200"/>
            </a:xfrm>
            <a:custGeom>
              <a:avLst/>
              <a:gdLst/>
              <a:ahLst/>
              <a:cxnLst/>
              <a:rect l="l" t="t" r="r" b="b"/>
              <a:pathLst>
                <a:path w="6060" h="15688" extrusionOk="0">
                  <a:moveTo>
                    <a:pt x="1110" y="0"/>
                  </a:moveTo>
                  <a:cubicBezTo>
                    <a:pt x="963" y="0"/>
                    <a:pt x="834" y="109"/>
                    <a:pt x="813" y="259"/>
                  </a:cubicBezTo>
                  <a:cubicBezTo>
                    <a:pt x="0" y="5806"/>
                    <a:pt x="1684" y="11392"/>
                    <a:pt x="5433" y="15587"/>
                  </a:cubicBezTo>
                  <a:cubicBezTo>
                    <a:pt x="5490" y="15651"/>
                    <a:pt x="5572" y="15687"/>
                    <a:pt x="5658" y="15687"/>
                  </a:cubicBezTo>
                  <a:cubicBezTo>
                    <a:pt x="5920" y="15687"/>
                    <a:pt x="6060" y="15379"/>
                    <a:pt x="5885" y="15183"/>
                  </a:cubicBezTo>
                  <a:cubicBezTo>
                    <a:pt x="2256" y="11124"/>
                    <a:pt x="626" y="5716"/>
                    <a:pt x="1413" y="348"/>
                  </a:cubicBezTo>
                  <a:cubicBezTo>
                    <a:pt x="1436" y="182"/>
                    <a:pt x="1322" y="29"/>
                    <a:pt x="1156" y="4"/>
                  </a:cubicBezTo>
                  <a:cubicBezTo>
                    <a:pt x="1141" y="2"/>
                    <a:pt x="1125" y="0"/>
                    <a:pt x="1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9"/>
            <p:cNvSpPr/>
            <p:nvPr/>
          </p:nvSpPr>
          <p:spPr>
            <a:xfrm>
              <a:off x="3264075" y="291050"/>
              <a:ext cx="826975" cy="377825"/>
            </a:xfrm>
            <a:custGeom>
              <a:avLst/>
              <a:gdLst/>
              <a:ahLst/>
              <a:cxnLst/>
              <a:rect l="l" t="t" r="r" b="b"/>
              <a:pathLst>
                <a:path w="33079" h="15113" extrusionOk="0">
                  <a:moveTo>
                    <a:pt x="18499" y="0"/>
                  </a:moveTo>
                  <a:cubicBezTo>
                    <a:pt x="10938" y="0"/>
                    <a:pt x="3785" y="4570"/>
                    <a:pt x="876" y="12027"/>
                  </a:cubicBezTo>
                  <a:cubicBezTo>
                    <a:pt x="531" y="12910"/>
                    <a:pt x="252" y="13818"/>
                    <a:pt x="42" y="14744"/>
                  </a:cubicBezTo>
                  <a:cubicBezTo>
                    <a:pt x="1" y="14932"/>
                    <a:pt x="144" y="15112"/>
                    <a:pt x="339" y="15112"/>
                  </a:cubicBezTo>
                  <a:cubicBezTo>
                    <a:pt x="480" y="15112"/>
                    <a:pt x="602" y="15014"/>
                    <a:pt x="634" y="14876"/>
                  </a:cubicBezTo>
                  <a:cubicBezTo>
                    <a:pt x="837" y="13982"/>
                    <a:pt x="1106" y="13103"/>
                    <a:pt x="1440" y="12247"/>
                  </a:cubicBezTo>
                  <a:cubicBezTo>
                    <a:pt x="4256" y="5029"/>
                    <a:pt x="11181" y="606"/>
                    <a:pt x="18499" y="606"/>
                  </a:cubicBezTo>
                  <a:cubicBezTo>
                    <a:pt x="20705" y="606"/>
                    <a:pt x="22946" y="1008"/>
                    <a:pt x="25121" y="1856"/>
                  </a:cubicBezTo>
                  <a:cubicBezTo>
                    <a:pt x="27992" y="2976"/>
                    <a:pt x="30547" y="4811"/>
                    <a:pt x="32509" y="7162"/>
                  </a:cubicBezTo>
                  <a:cubicBezTo>
                    <a:pt x="32569" y="7232"/>
                    <a:pt x="32653" y="7268"/>
                    <a:pt x="32739" y="7268"/>
                  </a:cubicBezTo>
                  <a:cubicBezTo>
                    <a:pt x="32807" y="7268"/>
                    <a:pt x="32876" y="7245"/>
                    <a:pt x="32933" y="7198"/>
                  </a:cubicBezTo>
                  <a:cubicBezTo>
                    <a:pt x="33060" y="7091"/>
                    <a:pt x="33078" y="6903"/>
                    <a:pt x="32974" y="6774"/>
                  </a:cubicBezTo>
                  <a:cubicBezTo>
                    <a:pt x="30947" y="4345"/>
                    <a:pt x="28308" y="2449"/>
                    <a:pt x="25343" y="1292"/>
                  </a:cubicBezTo>
                  <a:cubicBezTo>
                    <a:pt x="23095" y="415"/>
                    <a:pt x="20778" y="0"/>
                    <a:pt x="18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9"/>
            <p:cNvSpPr/>
            <p:nvPr/>
          </p:nvSpPr>
          <p:spPr>
            <a:xfrm>
              <a:off x="4104700" y="498900"/>
              <a:ext cx="60550" cy="96325"/>
            </a:xfrm>
            <a:custGeom>
              <a:avLst/>
              <a:gdLst/>
              <a:ahLst/>
              <a:cxnLst/>
              <a:rect l="l" t="t" r="r" b="b"/>
              <a:pathLst>
                <a:path w="2422" h="3853" extrusionOk="0">
                  <a:moveTo>
                    <a:pt x="344" y="0"/>
                  </a:moveTo>
                  <a:cubicBezTo>
                    <a:pt x="286" y="0"/>
                    <a:pt x="228" y="17"/>
                    <a:pt x="176" y="51"/>
                  </a:cubicBezTo>
                  <a:cubicBezTo>
                    <a:pt x="41" y="140"/>
                    <a:pt x="0" y="321"/>
                    <a:pt x="84" y="460"/>
                  </a:cubicBezTo>
                  <a:cubicBezTo>
                    <a:pt x="753" y="1469"/>
                    <a:pt x="1321" y="2542"/>
                    <a:pt x="1779" y="3663"/>
                  </a:cubicBezTo>
                  <a:cubicBezTo>
                    <a:pt x="1826" y="3777"/>
                    <a:pt x="1937" y="3852"/>
                    <a:pt x="2061" y="3852"/>
                  </a:cubicBezTo>
                  <a:lnTo>
                    <a:pt x="2059" y="3851"/>
                  </a:lnTo>
                  <a:cubicBezTo>
                    <a:pt x="2274" y="3851"/>
                    <a:pt x="2421" y="3634"/>
                    <a:pt x="2339" y="3434"/>
                  </a:cubicBezTo>
                  <a:cubicBezTo>
                    <a:pt x="1866" y="2275"/>
                    <a:pt x="1280" y="1167"/>
                    <a:pt x="589" y="124"/>
                  </a:cubicBezTo>
                  <a:cubicBezTo>
                    <a:pt x="529" y="43"/>
                    <a:pt x="437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9"/>
            <p:cNvSpPr/>
            <p:nvPr/>
          </p:nvSpPr>
          <p:spPr>
            <a:xfrm>
              <a:off x="2846275" y="456450"/>
              <a:ext cx="833700" cy="837800"/>
            </a:xfrm>
            <a:custGeom>
              <a:avLst/>
              <a:gdLst/>
              <a:ahLst/>
              <a:cxnLst/>
              <a:rect l="l" t="t" r="r" b="b"/>
              <a:pathLst>
                <a:path w="33348" h="33512" extrusionOk="0">
                  <a:moveTo>
                    <a:pt x="18026" y="1"/>
                  </a:moveTo>
                  <a:cubicBezTo>
                    <a:pt x="9981" y="1"/>
                    <a:pt x="2862" y="5829"/>
                    <a:pt x="1507" y="14022"/>
                  </a:cubicBezTo>
                  <a:cubicBezTo>
                    <a:pt x="1" y="23135"/>
                    <a:pt x="6189" y="31775"/>
                    <a:pt x="15302" y="33282"/>
                  </a:cubicBezTo>
                  <a:cubicBezTo>
                    <a:pt x="16229" y="33435"/>
                    <a:pt x="17155" y="33511"/>
                    <a:pt x="18075" y="33511"/>
                  </a:cubicBezTo>
                  <a:cubicBezTo>
                    <a:pt x="20814" y="33511"/>
                    <a:pt x="23496" y="32838"/>
                    <a:pt x="25954" y="31518"/>
                  </a:cubicBezTo>
                  <a:cubicBezTo>
                    <a:pt x="26132" y="31421"/>
                    <a:pt x="26277" y="31273"/>
                    <a:pt x="26368" y="31092"/>
                  </a:cubicBezTo>
                  <a:cubicBezTo>
                    <a:pt x="25701" y="30777"/>
                    <a:pt x="25067" y="30421"/>
                    <a:pt x="24451" y="30043"/>
                  </a:cubicBezTo>
                  <a:cubicBezTo>
                    <a:pt x="22434" y="31022"/>
                    <a:pt x="20263" y="31525"/>
                    <a:pt x="18049" y="31525"/>
                  </a:cubicBezTo>
                  <a:cubicBezTo>
                    <a:pt x="17245" y="31525"/>
                    <a:pt x="16436" y="31459"/>
                    <a:pt x="15627" y="31325"/>
                  </a:cubicBezTo>
                  <a:cubicBezTo>
                    <a:pt x="7592" y="29997"/>
                    <a:pt x="2136" y="22380"/>
                    <a:pt x="3465" y="14346"/>
                  </a:cubicBezTo>
                  <a:cubicBezTo>
                    <a:pt x="4659" y="7123"/>
                    <a:pt x="10934" y="1985"/>
                    <a:pt x="18027" y="1985"/>
                  </a:cubicBezTo>
                  <a:cubicBezTo>
                    <a:pt x="18824" y="1985"/>
                    <a:pt x="19632" y="2050"/>
                    <a:pt x="20444" y="2184"/>
                  </a:cubicBezTo>
                  <a:cubicBezTo>
                    <a:pt x="26015" y="3106"/>
                    <a:pt x="30505" y="7034"/>
                    <a:pt x="32162" y="12437"/>
                  </a:cubicBezTo>
                  <a:cubicBezTo>
                    <a:pt x="32197" y="12551"/>
                    <a:pt x="32254" y="12658"/>
                    <a:pt x="32328" y="12752"/>
                  </a:cubicBezTo>
                  <a:cubicBezTo>
                    <a:pt x="32632" y="12231"/>
                    <a:pt x="33000" y="11368"/>
                    <a:pt x="33348" y="9972"/>
                  </a:cubicBezTo>
                  <a:cubicBezTo>
                    <a:pt x="31079" y="4828"/>
                    <a:pt x="26417" y="1162"/>
                    <a:pt x="20768" y="227"/>
                  </a:cubicBezTo>
                  <a:cubicBezTo>
                    <a:pt x="19847" y="74"/>
                    <a:pt x="18931" y="1"/>
                    <a:pt x="18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9"/>
            <p:cNvSpPr/>
            <p:nvPr/>
          </p:nvSpPr>
          <p:spPr>
            <a:xfrm>
              <a:off x="4326550" y="1227500"/>
              <a:ext cx="43775" cy="50800"/>
            </a:xfrm>
            <a:custGeom>
              <a:avLst/>
              <a:gdLst/>
              <a:ahLst/>
              <a:cxnLst/>
              <a:rect l="l" t="t" r="r" b="b"/>
              <a:pathLst>
                <a:path w="1751" h="2032" extrusionOk="0">
                  <a:moveTo>
                    <a:pt x="343" y="1"/>
                  </a:moveTo>
                  <a:cubicBezTo>
                    <a:pt x="282" y="1"/>
                    <a:pt x="221" y="19"/>
                    <a:pt x="168" y="57"/>
                  </a:cubicBezTo>
                  <a:cubicBezTo>
                    <a:pt x="33" y="153"/>
                    <a:pt x="0" y="341"/>
                    <a:pt x="95" y="476"/>
                  </a:cubicBezTo>
                  <a:lnTo>
                    <a:pt x="1113" y="1905"/>
                  </a:lnTo>
                  <a:cubicBezTo>
                    <a:pt x="1171" y="1984"/>
                    <a:pt x="1263" y="2031"/>
                    <a:pt x="1361" y="2031"/>
                  </a:cubicBezTo>
                  <a:cubicBezTo>
                    <a:pt x="1607" y="2031"/>
                    <a:pt x="1750" y="1754"/>
                    <a:pt x="1607" y="1553"/>
                  </a:cubicBezTo>
                  <a:lnTo>
                    <a:pt x="589" y="125"/>
                  </a:lnTo>
                  <a:cubicBezTo>
                    <a:pt x="529" y="44"/>
                    <a:pt x="437" y="1"/>
                    <a:pt x="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9"/>
            <p:cNvSpPr/>
            <p:nvPr/>
          </p:nvSpPr>
          <p:spPr>
            <a:xfrm>
              <a:off x="1089175" y="2557725"/>
              <a:ext cx="2847675" cy="2684500"/>
            </a:xfrm>
            <a:custGeom>
              <a:avLst/>
              <a:gdLst/>
              <a:ahLst/>
              <a:cxnLst/>
              <a:rect l="l" t="t" r="r" b="b"/>
              <a:pathLst>
                <a:path w="113907" h="107380" extrusionOk="0">
                  <a:moveTo>
                    <a:pt x="34572" y="0"/>
                  </a:moveTo>
                  <a:lnTo>
                    <a:pt x="1" y="41864"/>
                  </a:lnTo>
                  <a:lnTo>
                    <a:pt x="79335" y="107379"/>
                  </a:lnTo>
                  <a:lnTo>
                    <a:pt x="113907" y="65515"/>
                  </a:lnTo>
                  <a:lnTo>
                    <a:pt x="34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9"/>
            <p:cNvSpPr/>
            <p:nvPr/>
          </p:nvSpPr>
          <p:spPr>
            <a:xfrm>
              <a:off x="1080425" y="2550050"/>
              <a:ext cx="2864625" cy="2699725"/>
            </a:xfrm>
            <a:custGeom>
              <a:avLst/>
              <a:gdLst/>
              <a:ahLst/>
              <a:cxnLst/>
              <a:rect l="l" t="t" r="r" b="b"/>
              <a:pathLst>
                <a:path w="114585" h="107989" extrusionOk="0">
                  <a:moveTo>
                    <a:pt x="34956" y="729"/>
                  </a:moveTo>
                  <a:lnTo>
                    <a:pt x="113819" y="65865"/>
                  </a:lnTo>
                  <a:lnTo>
                    <a:pt x="79631" y="107259"/>
                  </a:lnTo>
                  <a:lnTo>
                    <a:pt x="768" y="42125"/>
                  </a:lnTo>
                  <a:lnTo>
                    <a:pt x="34956" y="729"/>
                  </a:lnTo>
                  <a:close/>
                  <a:moveTo>
                    <a:pt x="34911" y="0"/>
                  </a:moveTo>
                  <a:cubicBezTo>
                    <a:pt x="34903" y="0"/>
                    <a:pt x="34894" y="1"/>
                    <a:pt x="34886" y="1"/>
                  </a:cubicBezTo>
                  <a:cubicBezTo>
                    <a:pt x="34805" y="9"/>
                    <a:pt x="34732" y="48"/>
                    <a:pt x="34681" y="111"/>
                  </a:cubicBezTo>
                  <a:lnTo>
                    <a:pt x="106" y="41972"/>
                  </a:lnTo>
                  <a:cubicBezTo>
                    <a:pt x="1" y="42101"/>
                    <a:pt x="19" y="42293"/>
                    <a:pt x="148" y="42399"/>
                  </a:cubicBezTo>
                  <a:lnTo>
                    <a:pt x="79478" y="107919"/>
                  </a:lnTo>
                  <a:cubicBezTo>
                    <a:pt x="79533" y="107964"/>
                    <a:pt x="79601" y="107988"/>
                    <a:pt x="79671" y="107988"/>
                  </a:cubicBezTo>
                  <a:cubicBezTo>
                    <a:pt x="79681" y="107988"/>
                    <a:pt x="79691" y="107988"/>
                    <a:pt x="79700" y="107987"/>
                  </a:cubicBezTo>
                  <a:cubicBezTo>
                    <a:pt x="79780" y="107981"/>
                    <a:pt x="79853" y="107940"/>
                    <a:pt x="79905" y="107879"/>
                  </a:cubicBezTo>
                  <a:lnTo>
                    <a:pt x="114480" y="66016"/>
                  </a:lnTo>
                  <a:cubicBezTo>
                    <a:pt x="114585" y="65887"/>
                    <a:pt x="114567" y="65696"/>
                    <a:pt x="114438" y="65590"/>
                  </a:cubicBezTo>
                  <a:lnTo>
                    <a:pt x="35107" y="69"/>
                  </a:lnTo>
                  <a:cubicBezTo>
                    <a:pt x="35051" y="25"/>
                    <a:pt x="34982" y="0"/>
                    <a:pt x="349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9"/>
            <p:cNvSpPr/>
            <p:nvPr/>
          </p:nvSpPr>
          <p:spPr>
            <a:xfrm>
              <a:off x="1334525" y="2787450"/>
              <a:ext cx="2353700" cy="2207400"/>
            </a:xfrm>
            <a:custGeom>
              <a:avLst/>
              <a:gdLst/>
              <a:ahLst/>
              <a:cxnLst/>
              <a:rect l="l" t="t" r="r" b="b"/>
              <a:pathLst>
                <a:path w="94148" h="88296" extrusionOk="0">
                  <a:moveTo>
                    <a:pt x="29039" y="0"/>
                  </a:moveTo>
                  <a:cubicBezTo>
                    <a:pt x="27913" y="1364"/>
                    <a:pt x="26285" y="2068"/>
                    <a:pt x="24645" y="2068"/>
                  </a:cubicBezTo>
                  <a:cubicBezTo>
                    <a:pt x="23722" y="2068"/>
                    <a:pt x="22795" y="1845"/>
                    <a:pt x="21951" y="1391"/>
                  </a:cubicBezTo>
                  <a:lnTo>
                    <a:pt x="253" y="27660"/>
                  </a:lnTo>
                  <a:cubicBezTo>
                    <a:pt x="1936" y="29725"/>
                    <a:pt x="1987" y="32754"/>
                    <a:pt x="227" y="34884"/>
                  </a:cubicBezTo>
                  <a:cubicBezTo>
                    <a:pt x="155" y="34971"/>
                    <a:pt x="76" y="35051"/>
                    <a:pt x="1" y="35132"/>
                  </a:cubicBezTo>
                  <a:lnTo>
                    <a:pt x="64370" y="88296"/>
                  </a:lnTo>
                  <a:cubicBezTo>
                    <a:pt x="64436" y="88206"/>
                    <a:pt x="64499" y="88115"/>
                    <a:pt x="64570" y="88027"/>
                  </a:cubicBezTo>
                  <a:cubicBezTo>
                    <a:pt x="65697" y="86663"/>
                    <a:pt x="67326" y="85958"/>
                    <a:pt x="68968" y="85958"/>
                  </a:cubicBezTo>
                  <a:cubicBezTo>
                    <a:pt x="70245" y="85958"/>
                    <a:pt x="71530" y="86385"/>
                    <a:pt x="72592" y="87262"/>
                  </a:cubicBezTo>
                  <a:lnTo>
                    <a:pt x="94147" y="61163"/>
                  </a:lnTo>
                  <a:cubicBezTo>
                    <a:pt x="91721" y="59159"/>
                    <a:pt x="91379" y="55568"/>
                    <a:pt x="93382" y="53142"/>
                  </a:cubicBezTo>
                  <a:lnTo>
                    <a:pt x="290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9"/>
            <p:cNvSpPr/>
            <p:nvPr/>
          </p:nvSpPr>
          <p:spPr>
            <a:xfrm>
              <a:off x="1326025" y="2779850"/>
              <a:ext cx="2370700" cy="2222575"/>
            </a:xfrm>
            <a:custGeom>
              <a:avLst/>
              <a:gdLst/>
              <a:ahLst/>
              <a:cxnLst/>
              <a:rect l="l" t="t" r="r" b="b"/>
              <a:pathLst>
                <a:path w="94828" h="88903" extrusionOk="0">
                  <a:moveTo>
                    <a:pt x="29414" y="725"/>
                  </a:moveTo>
                  <a:lnTo>
                    <a:pt x="93302" y="53492"/>
                  </a:lnTo>
                  <a:cubicBezTo>
                    <a:pt x="92410" y="54686"/>
                    <a:pt x="92000" y="56150"/>
                    <a:pt x="92142" y="57643"/>
                  </a:cubicBezTo>
                  <a:cubicBezTo>
                    <a:pt x="92285" y="59138"/>
                    <a:pt x="92964" y="60497"/>
                    <a:pt x="94065" y="61502"/>
                  </a:cubicBezTo>
                  <a:lnTo>
                    <a:pt x="72887" y="87145"/>
                  </a:lnTo>
                  <a:cubicBezTo>
                    <a:pt x="71845" y="86368"/>
                    <a:pt x="70600" y="85959"/>
                    <a:pt x="69308" y="85959"/>
                  </a:cubicBezTo>
                  <a:cubicBezTo>
                    <a:pt x="69118" y="85959"/>
                    <a:pt x="68926" y="85968"/>
                    <a:pt x="68734" y="85986"/>
                  </a:cubicBezTo>
                  <a:cubicBezTo>
                    <a:pt x="67149" y="86132"/>
                    <a:pt x="65688" y="86907"/>
                    <a:pt x="64677" y="88137"/>
                  </a:cubicBezTo>
                  <a:cubicBezTo>
                    <a:pt x="64669" y="88146"/>
                    <a:pt x="64663" y="88154"/>
                    <a:pt x="64656" y="88163"/>
                  </a:cubicBezTo>
                  <a:lnTo>
                    <a:pt x="780" y="35406"/>
                  </a:lnTo>
                  <a:cubicBezTo>
                    <a:pt x="788" y="35398"/>
                    <a:pt x="794" y="35389"/>
                    <a:pt x="801" y="35381"/>
                  </a:cubicBezTo>
                  <a:cubicBezTo>
                    <a:pt x="2564" y="33246"/>
                    <a:pt x="2626" y="30168"/>
                    <a:pt x="983" y="27971"/>
                  </a:cubicBezTo>
                  <a:lnTo>
                    <a:pt x="22370" y="2075"/>
                  </a:lnTo>
                  <a:cubicBezTo>
                    <a:pt x="23201" y="2478"/>
                    <a:pt x="24092" y="2674"/>
                    <a:pt x="24977" y="2674"/>
                  </a:cubicBezTo>
                  <a:cubicBezTo>
                    <a:pt x="26626" y="2674"/>
                    <a:pt x="28252" y="1995"/>
                    <a:pt x="29414" y="725"/>
                  </a:cubicBezTo>
                  <a:close/>
                  <a:moveTo>
                    <a:pt x="29379" y="0"/>
                  </a:moveTo>
                  <a:cubicBezTo>
                    <a:pt x="29292" y="0"/>
                    <a:pt x="29205" y="38"/>
                    <a:pt x="29145" y="111"/>
                  </a:cubicBezTo>
                  <a:cubicBezTo>
                    <a:pt x="28092" y="1385"/>
                    <a:pt x="26546" y="2068"/>
                    <a:pt x="24976" y="2068"/>
                  </a:cubicBezTo>
                  <a:cubicBezTo>
                    <a:pt x="24110" y="2068"/>
                    <a:pt x="23236" y="1860"/>
                    <a:pt x="22434" y="1428"/>
                  </a:cubicBezTo>
                  <a:cubicBezTo>
                    <a:pt x="22389" y="1404"/>
                    <a:pt x="22340" y="1392"/>
                    <a:pt x="22291" y="1392"/>
                  </a:cubicBezTo>
                  <a:cubicBezTo>
                    <a:pt x="22204" y="1392"/>
                    <a:pt x="22117" y="1431"/>
                    <a:pt x="22058" y="1502"/>
                  </a:cubicBezTo>
                  <a:lnTo>
                    <a:pt x="360" y="27773"/>
                  </a:lnTo>
                  <a:cubicBezTo>
                    <a:pt x="268" y="27885"/>
                    <a:pt x="268" y="28046"/>
                    <a:pt x="359" y="28158"/>
                  </a:cubicBezTo>
                  <a:cubicBezTo>
                    <a:pt x="1978" y="30143"/>
                    <a:pt x="1967" y="33019"/>
                    <a:pt x="333" y="34997"/>
                  </a:cubicBezTo>
                  <a:cubicBezTo>
                    <a:pt x="285" y="35055"/>
                    <a:pt x="233" y="35110"/>
                    <a:pt x="181" y="35165"/>
                  </a:cubicBezTo>
                  <a:lnTo>
                    <a:pt x="119" y="35230"/>
                  </a:lnTo>
                  <a:cubicBezTo>
                    <a:pt x="1" y="35357"/>
                    <a:pt x="14" y="35558"/>
                    <a:pt x="148" y="35670"/>
                  </a:cubicBezTo>
                  <a:lnTo>
                    <a:pt x="64517" y="88833"/>
                  </a:lnTo>
                  <a:cubicBezTo>
                    <a:pt x="64572" y="88878"/>
                    <a:pt x="64639" y="88903"/>
                    <a:pt x="64710" y="88903"/>
                  </a:cubicBezTo>
                  <a:cubicBezTo>
                    <a:pt x="64723" y="88903"/>
                    <a:pt x="64736" y="88902"/>
                    <a:pt x="64747" y="88900"/>
                  </a:cubicBezTo>
                  <a:cubicBezTo>
                    <a:pt x="64831" y="88890"/>
                    <a:pt x="64905" y="88846"/>
                    <a:pt x="64954" y="88779"/>
                  </a:cubicBezTo>
                  <a:lnTo>
                    <a:pt x="65007" y="88706"/>
                  </a:lnTo>
                  <a:cubicBezTo>
                    <a:pt x="65051" y="88645"/>
                    <a:pt x="65095" y="88583"/>
                    <a:pt x="65145" y="88523"/>
                  </a:cubicBezTo>
                  <a:cubicBezTo>
                    <a:pt x="66055" y="87420"/>
                    <a:pt x="67368" y="86724"/>
                    <a:pt x="68791" y="86588"/>
                  </a:cubicBezTo>
                  <a:cubicBezTo>
                    <a:pt x="68961" y="86571"/>
                    <a:pt x="69132" y="86563"/>
                    <a:pt x="69302" y="86563"/>
                  </a:cubicBezTo>
                  <a:cubicBezTo>
                    <a:pt x="70551" y="86563"/>
                    <a:pt x="71767" y="86997"/>
                    <a:pt x="72738" y="87800"/>
                  </a:cubicBezTo>
                  <a:cubicBezTo>
                    <a:pt x="72793" y="87845"/>
                    <a:pt x="72861" y="87869"/>
                    <a:pt x="72931" y="87869"/>
                  </a:cubicBezTo>
                  <a:cubicBezTo>
                    <a:pt x="72941" y="87869"/>
                    <a:pt x="72951" y="87869"/>
                    <a:pt x="72961" y="87868"/>
                  </a:cubicBezTo>
                  <a:cubicBezTo>
                    <a:pt x="73040" y="87860"/>
                    <a:pt x="73114" y="87821"/>
                    <a:pt x="73165" y="87760"/>
                  </a:cubicBezTo>
                  <a:lnTo>
                    <a:pt x="94720" y="61659"/>
                  </a:lnTo>
                  <a:cubicBezTo>
                    <a:pt x="94827" y="61531"/>
                    <a:pt x="94809" y="61339"/>
                    <a:pt x="94680" y="61234"/>
                  </a:cubicBezTo>
                  <a:cubicBezTo>
                    <a:pt x="93577" y="60322"/>
                    <a:pt x="92882" y="59011"/>
                    <a:pt x="92745" y="57586"/>
                  </a:cubicBezTo>
                  <a:cubicBezTo>
                    <a:pt x="92609" y="56161"/>
                    <a:pt x="93044" y="54742"/>
                    <a:pt x="93956" y="53639"/>
                  </a:cubicBezTo>
                  <a:cubicBezTo>
                    <a:pt x="94063" y="53510"/>
                    <a:pt x="94045" y="53318"/>
                    <a:pt x="93916" y="53212"/>
                  </a:cubicBezTo>
                  <a:lnTo>
                    <a:pt x="29572" y="70"/>
                  </a:lnTo>
                  <a:cubicBezTo>
                    <a:pt x="29515" y="23"/>
                    <a:pt x="29447" y="0"/>
                    <a:pt x="29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9"/>
            <p:cNvSpPr/>
            <p:nvPr/>
          </p:nvSpPr>
          <p:spPr>
            <a:xfrm>
              <a:off x="2027825" y="3702725"/>
              <a:ext cx="811500" cy="635825"/>
            </a:xfrm>
            <a:custGeom>
              <a:avLst/>
              <a:gdLst/>
              <a:ahLst/>
              <a:cxnLst/>
              <a:rect l="l" t="t" r="r" b="b"/>
              <a:pathLst>
                <a:path w="32460" h="25433" extrusionOk="0">
                  <a:moveTo>
                    <a:pt x="3322" y="0"/>
                  </a:moveTo>
                  <a:cubicBezTo>
                    <a:pt x="3199" y="0"/>
                    <a:pt x="3083" y="75"/>
                    <a:pt x="3038" y="197"/>
                  </a:cubicBezTo>
                  <a:cubicBezTo>
                    <a:pt x="1" y="7659"/>
                    <a:pt x="2136" y="16123"/>
                    <a:pt x="8354" y="21258"/>
                  </a:cubicBezTo>
                  <a:cubicBezTo>
                    <a:pt x="11730" y="24046"/>
                    <a:pt x="15888" y="25432"/>
                    <a:pt x="20039" y="25432"/>
                  </a:cubicBezTo>
                  <a:cubicBezTo>
                    <a:pt x="24460" y="25432"/>
                    <a:pt x="28872" y="23862"/>
                    <a:pt x="32326" y="20740"/>
                  </a:cubicBezTo>
                  <a:cubicBezTo>
                    <a:pt x="32449" y="20627"/>
                    <a:pt x="32460" y="20435"/>
                    <a:pt x="32347" y="20312"/>
                  </a:cubicBezTo>
                  <a:cubicBezTo>
                    <a:pt x="32287" y="20245"/>
                    <a:pt x="32205" y="20211"/>
                    <a:pt x="32122" y="20211"/>
                  </a:cubicBezTo>
                  <a:cubicBezTo>
                    <a:pt x="32050" y="20211"/>
                    <a:pt x="31977" y="20237"/>
                    <a:pt x="31919" y="20289"/>
                  </a:cubicBezTo>
                  <a:cubicBezTo>
                    <a:pt x="28581" y="23308"/>
                    <a:pt x="24313" y="24827"/>
                    <a:pt x="20039" y="24827"/>
                  </a:cubicBezTo>
                  <a:cubicBezTo>
                    <a:pt x="16025" y="24827"/>
                    <a:pt x="12004" y="23487"/>
                    <a:pt x="8739" y="20791"/>
                  </a:cubicBezTo>
                  <a:cubicBezTo>
                    <a:pt x="2728" y="15825"/>
                    <a:pt x="661" y="7640"/>
                    <a:pt x="3599" y="425"/>
                  </a:cubicBezTo>
                  <a:cubicBezTo>
                    <a:pt x="3668" y="268"/>
                    <a:pt x="3594" y="87"/>
                    <a:pt x="3436" y="22"/>
                  </a:cubicBezTo>
                  <a:cubicBezTo>
                    <a:pt x="3399" y="7"/>
                    <a:pt x="3360" y="0"/>
                    <a:pt x="332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9"/>
            <p:cNvSpPr/>
            <p:nvPr/>
          </p:nvSpPr>
          <p:spPr>
            <a:xfrm>
              <a:off x="2158525" y="3472850"/>
              <a:ext cx="170225" cy="143975"/>
            </a:xfrm>
            <a:custGeom>
              <a:avLst/>
              <a:gdLst/>
              <a:ahLst/>
              <a:cxnLst/>
              <a:rect l="l" t="t" r="r" b="b"/>
              <a:pathLst>
                <a:path w="6809" h="5759" extrusionOk="0">
                  <a:moveTo>
                    <a:pt x="6462" y="1"/>
                  </a:moveTo>
                  <a:cubicBezTo>
                    <a:pt x="6415" y="1"/>
                    <a:pt x="6367" y="12"/>
                    <a:pt x="6323" y="35"/>
                  </a:cubicBezTo>
                  <a:cubicBezTo>
                    <a:pt x="4145" y="1170"/>
                    <a:pt x="2240" y="2714"/>
                    <a:pt x="663" y="4624"/>
                  </a:cubicBezTo>
                  <a:cubicBezTo>
                    <a:pt x="487" y="4838"/>
                    <a:pt x="315" y="5054"/>
                    <a:pt x="150" y="5274"/>
                  </a:cubicBezTo>
                  <a:cubicBezTo>
                    <a:pt x="0" y="5473"/>
                    <a:pt x="142" y="5758"/>
                    <a:pt x="392" y="5758"/>
                  </a:cubicBezTo>
                  <a:cubicBezTo>
                    <a:pt x="487" y="5758"/>
                    <a:pt x="577" y="5714"/>
                    <a:pt x="634" y="5638"/>
                  </a:cubicBezTo>
                  <a:cubicBezTo>
                    <a:pt x="794" y="5426"/>
                    <a:pt x="960" y="5217"/>
                    <a:pt x="1130" y="5009"/>
                  </a:cubicBezTo>
                  <a:cubicBezTo>
                    <a:pt x="2655" y="3163"/>
                    <a:pt x="4497" y="1670"/>
                    <a:pt x="6603" y="573"/>
                  </a:cubicBezTo>
                  <a:cubicBezTo>
                    <a:pt x="6751" y="496"/>
                    <a:pt x="6808" y="312"/>
                    <a:pt x="6732" y="164"/>
                  </a:cubicBezTo>
                  <a:cubicBezTo>
                    <a:pt x="6677" y="60"/>
                    <a:pt x="6571" y="1"/>
                    <a:pt x="646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9"/>
            <p:cNvSpPr/>
            <p:nvPr/>
          </p:nvSpPr>
          <p:spPr>
            <a:xfrm>
              <a:off x="2371800" y="3421450"/>
              <a:ext cx="660850" cy="655850"/>
            </a:xfrm>
            <a:custGeom>
              <a:avLst/>
              <a:gdLst/>
              <a:ahLst/>
              <a:cxnLst/>
              <a:rect l="l" t="t" r="r" b="b"/>
              <a:pathLst>
                <a:path w="26434" h="26234" extrusionOk="0">
                  <a:moveTo>
                    <a:pt x="6321" y="1"/>
                  </a:moveTo>
                  <a:cubicBezTo>
                    <a:pt x="4289" y="1"/>
                    <a:pt x="2236" y="341"/>
                    <a:pt x="239" y="1035"/>
                  </a:cubicBezTo>
                  <a:cubicBezTo>
                    <a:pt x="82" y="1091"/>
                    <a:pt x="0" y="1263"/>
                    <a:pt x="55" y="1420"/>
                  </a:cubicBezTo>
                  <a:cubicBezTo>
                    <a:pt x="99" y="1545"/>
                    <a:pt x="216" y="1624"/>
                    <a:pt x="341" y="1624"/>
                  </a:cubicBezTo>
                  <a:cubicBezTo>
                    <a:pt x="373" y="1624"/>
                    <a:pt x="406" y="1618"/>
                    <a:pt x="438" y="1608"/>
                  </a:cubicBezTo>
                  <a:cubicBezTo>
                    <a:pt x="2370" y="936"/>
                    <a:pt x="4355" y="606"/>
                    <a:pt x="6321" y="606"/>
                  </a:cubicBezTo>
                  <a:cubicBezTo>
                    <a:pt x="10369" y="606"/>
                    <a:pt x="14333" y="2004"/>
                    <a:pt x="17577" y="4684"/>
                  </a:cubicBezTo>
                  <a:cubicBezTo>
                    <a:pt x="23789" y="9816"/>
                    <a:pt x="25768" y="18501"/>
                    <a:pt x="22389" y="25804"/>
                  </a:cubicBezTo>
                  <a:cubicBezTo>
                    <a:pt x="22297" y="26004"/>
                    <a:pt x="22442" y="26234"/>
                    <a:pt x="22662" y="26234"/>
                  </a:cubicBezTo>
                  <a:cubicBezTo>
                    <a:pt x="22662" y="26234"/>
                    <a:pt x="22663" y="26234"/>
                    <a:pt x="22664" y="26234"/>
                  </a:cubicBezTo>
                  <a:cubicBezTo>
                    <a:pt x="22665" y="26234"/>
                    <a:pt x="22666" y="26234"/>
                    <a:pt x="22667" y="26234"/>
                  </a:cubicBezTo>
                  <a:cubicBezTo>
                    <a:pt x="22784" y="26234"/>
                    <a:pt x="22889" y="26165"/>
                    <a:pt x="22938" y="26058"/>
                  </a:cubicBezTo>
                  <a:cubicBezTo>
                    <a:pt x="26434" y="18505"/>
                    <a:pt x="24388" y="9523"/>
                    <a:pt x="17963" y="4216"/>
                  </a:cubicBezTo>
                  <a:cubicBezTo>
                    <a:pt x="14607" y="1445"/>
                    <a:pt x="10508" y="1"/>
                    <a:pt x="63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9"/>
            <p:cNvSpPr/>
            <p:nvPr/>
          </p:nvSpPr>
          <p:spPr>
            <a:xfrm>
              <a:off x="2115450" y="3467225"/>
              <a:ext cx="826625" cy="826625"/>
            </a:xfrm>
            <a:custGeom>
              <a:avLst/>
              <a:gdLst/>
              <a:ahLst/>
              <a:cxnLst/>
              <a:rect l="l" t="t" r="r" b="b"/>
              <a:pathLst>
                <a:path w="33065" h="33065" extrusionOk="0">
                  <a:moveTo>
                    <a:pt x="16533" y="1"/>
                  </a:moveTo>
                  <a:cubicBezTo>
                    <a:pt x="12148" y="1"/>
                    <a:pt x="7943" y="1742"/>
                    <a:pt x="4842" y="4842"/>
                  </a:cubicBezTo>
                  <a:cubicBezTo>
                    <a:pt x="1743" y="7942"/>
                    <a:pt x="0" y="12147"/>
                    <a:pt x="0" y="16532"/>
                  </a:cubicBezTo>
                  <a:cubicBezTo>
                    <a:pt x="0" y="20916"/>
                    <a:pt x="1743" y="25121"/>
                    <a:pt x="4842" y="28222"/>
                  </a:cubicBezTo>
                  <a:cubicBezTo>
                    <a:pt x="7943" y="31322"/>
                    <a:pt x="12148" y="33064"/>
                    <a:pt x="16533" y="33064"/>
                  </a:cubicBezTo>
                  <a:cubicBezTo>
                    <a:pt x="20917" y="33064"/>
                    <a:pt x="25122" y="31322"/>
                    <a:pt x="28222" y="28222"/>
                  </a:cubicBezTo>
                  <a:cubicBezTo>
                    <a:pt x="31322" y="25121"/>
                    <a:pt x="33065" y="20916"/>
                    <a:pt x="33065" y="16532"/>
                  </a:cubicBezTo>
                  <a:cubicBezTo>
                    <a:pt x="33065" y="12147"/>
                    <a:pt x="31322" y="7942"/>
                    <a:pt x="28222" y="4842"/>
                  </a:cubicBezTo>
                  <a:cubicBezTo>
                    <a:pt x="25122" y="1742"/>
                    <a:pt x="20917" y="1"/>
                    <a:pt x="1653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9"/>
            <p:cNvSpPr/>
            <p:nvPr/>
          </p:nvSpPr>
          <p:spPr>
            <a:xfrm>
              <a:off x="2270700" y="3606375"/>
              <a:ext cx="470450" cy="543075"/>
            </a:xfrm>
            <a:custGeom>
              <a:avLst/>
              <a:gdLst/>
              <a:ahLst/>
              <a:cxnLst/>
              <a:rect l="l" t="t" r="r" b="b"/>
              <a:pathLst>
                <a:path w="18818" h="21723" extrusionOk="0">
                  <a:moveTo>
                    <a:pt x="17553" y="0"/>
                  </a:moveTo>
                  <a:cubicBezTo>
                    <a:pt x="17543" y="0"/>
                    <a:pt x="17532" y="0"/>
                    <a:pt x="17521" y="1"/>
                  </a:cubicBezTo>
                  <a:cubicBezTo>
                    <a:pt x="17197" y="7"/>
                    <a:pt x="16909" y="161"/>
                    <a:pt x="16662" y="462"/>
                  </a:cubicBezTo>
                  <a:lnTo>
                    <a:pt x="14380" y="3224"/>
                  </a:lnTo>
                  <a:lnTo>
                    <a:pt x="14380" y="3224"/>
                  </a:lnTo>
                  <a:cubicBezTo>
                    <a:pt x="13065" y="2252"/>
                    <a:pt x="11770" y="1686"/>
                    <a:pt x="10496" y="1525"/>
                  </a:cubicBezTo>
                  <a:cubicBezTo>
                    <a:pt x="10256" y="1496"/>
                    <a:pt x="10022" y="1481"/>
                    <a:pt x="9795" y="1481"/>
                  </a:cubicBezTo>
                  <a:cubicBezTo>
                    <a:pt x="8412" y="1481"/>
                    <a:pt x="7264" y="2035"/>
                    <a:pt x="6348" y="3143"/>
                  </a:cubicBezTo>
                  <a:cubicBezTo>
                    <a:pt x="5910" y="3673"/>
                    <a:pt x="5597" y="4193"/>
                    <a:pt x="5409" y="4699"/>
                  </a:cubicBezTo>
                  <a:cubicBezTo>
                    <a:pt x="5222" y="5206"/>
                    <a:pt x="5126" y="5685"/>
                    <a:pt x="5125" y="6137"/>
                  </a:cubicBezTo>
                  <a:cubicBezTo>
                    <a:pt x="5123" y="6590"/>
                    <a:pt x="5241" y="7103"/>
                    <a:pt x="5479" y="7680"/>
                  </a:cubicBezTo>
                  <a:cubicBezTo>
                    <a:pt x="5706" y="8231"/>
                    <a:pt x="5973" y="8766"/>
                    <a:pt x="6279" y="9278"/>
                  </a:cubicBezTo>
                  <a:cubicBezTo>
                    <a:pt x="6575" y="9766"/>
                    <a:pt x="6986" y="10393"/>
                    <a:pt x="7516" y="11157"/>
                  </a:cubicBezTo>
                  <a:lnTo>
                    <a:pt x="8940" y="13160"/>
                  </a:lnTo>
                  <a:cubicBezTo>
                    <a:pt x="9342" y="13700"/>
                    <a:pt x="9591" y="14191"/>
                    <a:pt x="9686" y="14634"/>
                  </a:cubicBezTo>
                  <a:cubicBezTo>
                    <a:pt x="9781" y="15077"/>
                    <a:pt x="9734" y="15414"/>
                    <a:pt x="9544" y="15643"/>
                  </a:cubicBezTo>
                  <a:cubicBezTo>
                    <a:pt x="9303" y="15936"/>
                    <a:pt x="9011" y="16101"/>
                    <a:pt x="8669" y="16137"/>
                  </a:cubicBezTo>
                  <a:cubicBezTo>
                    <a:pt x="8604" y="16144"/>
                    <a:pt x="8539" y="16147"/>
                    <a:pt x="8474" y="16147"/>
                  </a:cubicBezTo>
                  <a:cubicBezTo>
                    <a:pt x="8197" y="16147"/>
                    <a:pt x="7925" y="16084"/>
                    <a:pt x="7655" y="15957"/>
                  </a:cubicBezTo>
                  <a:cubicBezTo>
                    <a:pt x="7303" y="15791"/>
                    <a:pt x="6963" y="15597"/>
                    <a:pt x="6641" y="15376"/>
                  </a:cubicBezTo>
                  <a:cubicBezTo>
                    <a:pt x="6297" y="15145"/>
                    <a:pt x="6002" y="14897"/>
                    <a:pt x="5758" y="14635"/>
                  </a:cubicBezTo>
                  <a:cubicBezTo>
                    <a:pt x="5382" y="14297"/>
                    <a:pt x="5042" y="13921"/>
                    <a:pt x="4746" y="13509"/>
                  </a:cubicBezTo>
                  <a:cubicBezTo>
                    <a:pt x="4454" y="13105"/>
                    <a:pt x="4247" y="12775"/>
                    <a:pt x="4126" y="12518"/>
                  </a:cubicBezTo>
                  <a:cubicBezTo>
                    <a:pt x="4004" y="12261"/>
                    <a:pt x="3868" y="11948"/>
                    <a:pt x="3719" y="11579"/>
                  </a:cubicBezTo>
                  <a:cubicBezTo>
                    <a:pt x="3569" y="11210"/>
                    <a:pt x="3475" y="10988"/>
                    <a:pt x="3435" y="10910"/>
                  </a:cubicBezTo>
                  <a:cubicBezTo>
                    <a:pt x="3239" y="10480"/>
                    <a:pt x="2992" y="10165"/>
                    <a:pt x="2691" y="9960"/>
                  </a:cubicBezTo>
                  <a:cubicBezTo>
                    <a:pt x="2444" y="9794"/>
                    <a:pt x="2183" y="9710"/>
                    <a:pt x="1909" y="9710"/>
                  </a:cubicBezTo>
                  <a:cubicBezTo>
                    <a:pt x="1849" y="9710"/>
                    <a:pt x="1789" y="9714"/>
                    <a:pt x="1728" y="9722"/>
                  </a:cubicBezTo>
                  <a:cubicBezTo>
                    <a:pt x="1395" y="9764"/>
                    <a:pt x="1076" y="9877"/>
                    <a:pt x="794" y="10055"/>
                  </a:cubicBezTo>
                  <a:cubicBezTo>
                    <a:pt x="514" y="10232"/>
                    <a:pt x="304" y="10486"/>
                    <a:pt x="163" y="10819"/>
                  </a:cubicBezTo>
                  <a:cubicBezTo>
                    <a:pt x="24" y="11151"/>
                    <a:pt x="1" y="11504"/>
                    <a:pt x="93" y="11877"/>
                  </a:cubicBezTo>
                  <a:cubicBezTo>
                    <a:pt x="642" y="13851"/>
                    <a:pt x="1708" y="15613"/>
                    <a:pt x="3291" y="17163"/>
                  </a:cubicBezTo>
                  <a:lnTo>
                    <a:pt x="3291" y="17163"/>
                  </a:lnTo>
                  <a:lnTo>
                    <a:pt x="1161" y="19742"/>
                  </a:lnTo>
                  <a:cubicBezTo>
                    <a:pt x="833" y="20139"/>
                    <a:pt x="756" y="20541"/>
                    <a:pt x="933" y="20949"/>
                  </a:cubicBezTo>
                  <a:cubicBezTo>
                    <a:pt x="1110" y="21355"/>
                    <a:pt x="1421" y="21605"/>
                    <a:pt x="1867" y="21696"/>
                  </a:cubicBezTo>
                  <a:cubicBezTo>
                    <a:pt x="1953" y="21714"/>
                    <a:pt x="2037" y="21723"/>
                    <a:pt x="2118" y="21723"/>
                  </a:cubicBezTo>
                  <a:cubicBezTo>
                    <a:pt x="2456" y="21723"/>
                    <a:pt x="2751" y="21570"/>
                    <a:pt x="3005" y="21264"/>
                  </a:cubicBezTo>
                  <a:lnTo>
                    <a:pt x="5126" y="18695"/>
                  </a:lnTo>
                  <a:lnTo>
                    <a:pt x="5126" y="18695"/>
                  </a:lnTo>
                  <a:cubicBezTo>
                    <a:pt x="5797" y="19157"/>
                    <a:pt x="6477" y="19515"/>
                    <a:pt x="7163" y="19769"/>
                  </a:cubicBezTo>
                  <a:cubicBezTo>
                    <a:pt x="7868" y="20028"/>
                    <a:pt x="8564" y="20158"/>
                    <a:pt x="9250" y="20158"/>
                  </a:cubicBezTo>
                  <a:cubicBezTo>
                    <a:pt x="9674" y="20158"/>
                    <a:pt x="10094" y="20109"/>
                    <a:pt x="10510" y="20010"/>
                  </a:cubicBezTo>
                  <a:cubicBezTo>
                    <a:pt x="11601" y="19752"/>
                    <a:pt x="12543" y="19124"/>
                    <a:pt x="13336" y="18128"/>
                  </a:cubicBezTo>
                  <a:cubicBezTo>
                    <a:pt x="13831" y="17511"/>
                    <a:pt x="14162" y="16895"/>
                    <a:pt x="14327" y="16280"/>
                  </a:cubicBezTo>
                  <a:cubicBezTo>
                    <a:pt x="14492" y="15666"/>
                    <a:pt x="14499" y="15035"/>
                    <a:pt x="14348" y="14391"/>
                  </a:cubicBezTo>
                  <a:cubicBezTo>
                    <a:pt x="14192" y="13732"/>
                    <a:pt x="13947" y="13097"/>
                    <a:pt x="13619" y="12505"/>
                  </a:cubicBezTo>
                  <a:cubicBezTo>
                    <a:pt x="13284" y="11893"/>
                    <a:pt x="12825" y="11183"/>
                    <a:pt x="12243" y="10376"/>
                  </a:cubicBezTo>
                  <a:lnTo>
                    <a:pt x="10798" y="8425"/>
                  </a:lnTo>
                  <a:cubicBezTo>
                    <a:pt x="10362" y="7856"/>
                    <a:pt x="10099" y="7386"/>
                    <a:pt x="10010" y="7016"/>
                  </a:cubicBezTo>
                  <a:cubicBezTo>
                    <a:pt x="9921" y="6645"/>
                    <a:pt x="10009" y="6301"/>
                    <a:pt x="10272" y="5982"/>
                  </a:cubicBezTo>
                  <a:cubicBezTo>
                    <a:pt x="10440" y="5780"/>
                    <a:pt x="10667" y="5678"/>
                    <a:pt x="10953" y="5678"/>
                  </a:cubicBezTo>
                  <a:cubicBezTo>
                    <a:pt x="11042" y="5678"/>
                    <a:pt x="11136" y="5688"/>
                    <a:pt x="11235" y="5707"/>
                  </a:cubicBezTo>
                  <a:cubicBezTo>
                    <a:pt x="11659" y="5789"/>
                    <a:pt x="12056" y="5971"/>
                    <a:pt x="12424" y="6254"/>
                  </a:cubicBezTo>
                  <a:cubicBezTo>
                    <a:pt x="12793" y="6537"/>
                    <a:pt x="13130" y="6818"/>
                    <a:pt x="13434" y="7098"/>
                  </a:cubicBezTo>
                  <a:cubicBezTo>
                    <a:pt x="14270" y="7960"/>
                    <a:pt x="14996" y="8921"/>
                    <a:pt x="15601" y="9959"/>
                  </a:cubicBezTo>
                  <a:cubicBezTo>
                    <a:pt x="15851" y="10359"/>
                    <a:pt x="16140" y="10643"/>
                    <a:pt x="16469" y="10811"/>
                  </a:cubicBezTo>
                  <a:cubicBezTo>
                    <a:pt x="16667" y="10911"/>
                    <a:pt x="16863" y="10962"/>
                    <a:pt x="17059" y="10962"/>
                  </a:cubicBezTo>
                  <a:cubicBezTo>
                    <a:pt x="17189" y="10962"/>
                    <a:pt x="17319" y="10939"/>
                    <a:pt x="17449" y="10894"/>
                  </a:cubicBezTo>
                  <a:cubicBezTo>
                    <a:pt x="17762" y="10789"/>
                    <a:pt x="18049" y="10613"/>
                    <a:pt x="18286" y="10381"/>
                  </a:cubicBezTo>
                  <a:cubicBezTo>
                    <a:pt x="18520" y="10150"/>
                    <a:pt x="18670" y="9839"/>
                    <a:pt x="18734" y="9446"/>
                  </a:cubicBezTo>
                  <a:cubicBezTo>
                    <a:pt x="18799" y="9053"/>
                    <a:pt x="18734" y="8658"/>
                    <a:pt x="18541" y="8261"/>
                  </a:cubicBezTo>
                  <a:cubicBezTo>
                    <a:pt x="18298" y="7746"/>
                    <a:pt x="18087" y="7335"/>
                    <a:pt x="17911" y="7026"/>
                  </a:cubicBezTo>
                  <a:cubicBezTo>
                    <a:pt x="17735" y="6718"/>
                    <a:pt x="17451" y="6309"/>
                    <a:pt x="17060" y="5800"/>
                  </a:cubicBezTo>
                  <a:cubicBezTo>
                    <a:pt x="16784" y="5444"/>
                    <a:pt x="16487" y="5104"/>
                    <a:pt x="16171" y="4783"/>
                  </a:cubicBezTo>
                  <a:lnTo>
                    <a:pt x="16171" y="4783"/>
                  </a:lnTo>
                  <a:lnTo>
                    <a:pt x="18492" y="1972"/>
                  </a:lnTo>
                  <a:cubicBezTo>
                    <a:pt x="18726" y="1690"/>
                    <a:pt x="18817" y="1386"/>
                    <a:pt x="18765" y="1061"/>
                  </a:cubicBezTo>
                  <a:cubicBezTo>
                    <a:pt x="18714" y="736"/>
                    <a:pt x="18575" y="476"/>
                    <a:pt x="18350" y="282"/>
                  </a:cubicBezTo>
                  <a:cubicBezTo>
                    <a:pt x="18130" y="94"/>
                    <a:pt x="17865" y="0"/>
                    <a:pt x="17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9"/>
            <p:cNvSpPr/>
            <p:nvPr/>
          </p:nvSpPr>
          <p:spPr>
            <a:xfrm>
              <a:off x="2262950" y="3598725"/>
              <a:ext cx="486000" cy="558300"/>
            </a:xfrm>
            <a:custGeom>
              <a:avLst/>
              <a:gdLst/>
              <a:ahLst/>
              <a:cxnLst/>
              <a:rect l="l" t="t" r="r" b="b"/>
              <a:pathLst>
                <a:path w="19440" h="22332" extrusionOk="0">
                  <a:moveTo>
                    <a:pt x="17838" y="610"/>
                  </a:moveTo>
                  <a:cubicBezTo>
                    <a:pt x="18087" y="614"/>
                    <a:pt x="18292" y="674"/>
                    <a:pt x="18462" y="818"/>
                  </a:cubicBezTo>
                  <a:cubicBezTo>
                    <a:pt x="18634" y="965"/>
                    <a:pt x="18735" y="1161"/>
                    <a:pt x="18776" y="1415"/>
                  </a:cubicBezTo>
                  <a:cubicBezTo>
                    <a:pt x="18813" y="1653"/>
                    <a:pt x="18746" y="1872"/>
                    <a:pt x="18569" y="2087"/>
                  </a:cubicBezTo>
                  <a:lnTo>
                    <a:pt x="16458" y="4640"/>
                  </a:lnTo>
                  <a:cubicBezTo>
                    <a:pt x="16378" y="4564"/>
                    <a:pt x="16297" y="4488"/>
                    <a:pt x="16214" y="4413"/>
                  </a:cubicBezTo>
                  <a:cubicBezTo>
                    <a:pt x="15851" y="4073"/>
                    <a:pt x="15487" y="3761"/>
                    <a:pt x="15124" y="3480"/>
                  </a:cubicBezTo>
                  <a:lnTo>
                    <a:pt x="17205" y="962"/>
                  </a:lnTo>
                  <a:cubicBezTo>
                    <a:pt x="17397" y="730"/>
                    <a:pt x="17604" y="614"/>
                    <a:pt x="17838" y="610"/>
                  </a:cubicBezTo>
                  <a:close/>
                  <a:moveTo>
                    <a:pt x="14737" y="3948"/>
                  </a:moveTo>
                  <a:cubicBezTo>
                    <a:pt x="15091" y="4221"/>
                    <a:pt x="15447" y="4525"/>
                    <a:pt x="15804" y="4858"/>
                  </a:cubicBezTo>
                  <a:cubicBezTo>
                    <a:pt x="15895" y="4941"/>
                    <a:pt x="15985" y="5025"/>
                    <a:pt x="16071" y="5109"/>
                  </a:cubicBezTo>
                  <a:lnTo>
                    <a:pt x="16000" y="5194"/>
                  </a:lnTo>
                  <a:lnTo>
                    <a:pt x="14637" y="4069"/>
                  </a:lnTo>
                  <a:lnTo>
                    <a:pt x="14737" y="3948"/>
                  </a:lnTo>
                  <a:close/>
                  <a:moveTo>
                    <a:pt x="4250" y="17159"/>
                  </a:moveTo>
                  <a:lnTo>
                    <a:pt x="5627" y="18295"/>
                  </a:lnTo>
                  <a:lnTo>
                    <a:pt x="5383" y="18590"/>
                  </a:lnTo>
                  <a:cubicBezTo>
                    <a:pt x="5013" y="18321"/>
                    <a:pt x="4658" y="18032"/>
                    <a:pt x="4320" y="17723"/>
                  </a:cubicBezTo>
                  <a:cubicBezTo>
                    <a:pt x="4216" y="17632"/>
                    <a:pt x="4115" y="17538"/>
                    <a:pt x="4014" y="17444"/>
                  </a:cubicBezTo>
                  <a:lnTo>
                    <a:pt x="4250" y="17159"/>
                  </a:lnTo>
                  <a:close/>
                  <a:moveTo>
                    <a:pt x="10096" y="2088"/>
                  </a:moveTo>
                  <a:cubicBezTo>
                    <a:pt x="10313" y="2088"/>
                    <a:pt x="10537" y="2102"/>
                    <a:pt x="10768" y="2131"/>
                  </a:cubicBezTo>
                  <a:cubicBezTo>
                    <a:pt x="11900" y="2274"/>
                    <a:pt x="13066" y="2761"/>
                    <a:pt x="14250" y="3587"/>
                  </a:cubicBezTo>
                  <a:lnTo>
                    <a:pt x="13785" y="4150"/>
                  </a:lnTo>
                  <a:lnTo>
                    <a:pt x="16083" y="6047"/>
                  </a:lnTo>
                  <a:lnTo>
                    <a:pt x="16498" y="5544"/>
                  </a:lnTo>
                  <a:cubicBezTo>
                    <a:pt x="16726" y="5788"/>
                    <a:pt x="16937" y="6038"/>
                    <a:pt x="17131" y="6289"/>
                  </a:cubicBezTo>
                  <a:cubicBezTo>
                    <a:pt x="17511" y="6784"/>
                    <a:pt x="17790" y="7185"/>
                    <a:pt x="17958" y="7481"/>
                  </a:cubicBezTo>
                  <a:cubicBezTo>
                    <a:pt x="18131" y="7785"/>
                    <a:pt x="18339" y="8194"/>
                    <a:pt x="18579" y="8698"/>
                  </a:cubicBezTo>
                  <a:cubicBezTo>
                    <a:pt x="18746" y="9042"/>
                    <a:pt x="18800" y="9372"/>
                    <a:pt x="18746" y="9702"/>
                  </a:cubicBezTo>
                  <a:cubicBezTo>
                    <a:pt x="18691" y="10033"/>
                    <a:pt x="18572" y="10285"/>
                    <a:pt x="18384" y="10469"/>
                  </a:cubicBezTo>
                  <a:cubicBezTo>
                    <a:pt x="18178" y="10670"/>
                    <a:pt x="17930" y="10821"/>
                    <a:pt x="17660" y="10914"/>
                  </a:cubicBezTo>
                  <a:cubicBezTo>
                    <a:pt x="17563" y="10947"/>
                    <a:pt x="17467" y="10964"/>
                    <a:pt x="17370" y="10964"/>
                  </a:cubicBezTo>
                  <a:cubicBezTo>
                    <a:pt x="17222" y="10964"/>
                    <a:pt x="17072" y="10925"/>
                    <a:pt x="16917" y="10846"/>
                  </a:cubicBezTo>
                  <a:cubicBezTo>
                    <a:pt x="16639" y="10704"/>
                    <a:pt x="16386" y="10454"/>
                    <a:pt x="16172" y="10113"/>
                  </a:cubicBezTo>
                  <a:cubicBezTo>
                    <a:pt x="15568" y="9070"/>
                    <a:pt x="14825" y="8088"/>
                    <a:pt x="13949" y="7181"/>
                  </a:cubicBezTo>
                  <a:cubicBezTo>
                    <a:pt x="13638" y="6895"/>
                    <a:pt x="13292" y="6604"/>
                    <a:pt x="12919" y="6319"/>
                  </a:cubicBezTo>
                  <a:cubicBezTo>
                    <a:pt x="12514" y="6008"/>
                    <a:pt x="12072" y="5806"/>
                    <a:pt x="11604" y="5715"/>
                  </a:cubicBezTo>
                  <a:cubicBezTo>
                    <a:pt x="11482" y="5691"/>
                    <a:pt x="11370" y="5681"/>
                    <a:pt x="11267" y="5681"/>
                  </a:cubicBezTo>
                  <a:cubicBezTo>
                    <a:pt x="10801" y="5681"/>
                    <a:pt x="10514" y="5894"/>
                    <a:pt x="10349" y="6095"/>
                  </a:cubicBezTo>
                  <a:cubicBezTo>
                    <a:pt x="10023" y="6488"/>
                    <a:pt x="9915" y="6925"/>
                    <a:pt x="10026" y="7391"/>
                  </a:cubicBezTo>
                  <a:cubicBezTo>
                    <a:pt x="10125" y="7806"/>
                    <a:pt x="10401" y="8305"/>
                    <a:pt x="10866" y="8911"/>
                  </a:cubicBezTo>
                  <a:lnTo>
                    <a:pt x="12307" y="10859"/>
                  </a:lnTo>
                  <a:cubicBezTo>
                    <a:pt x="12880" y="11655"/>
                    <a:pt x="13337" y="12360"/>
                    <a:pt x="13663" y="12957"/>
                  </a:cubicBezTo>
                  <a:cubicBezTo>
                    <a:pt x="13978" y="13525"/>
                    <a:pt x="14214" y="14134"/>
                    <a:pt x="14364" y="14766"/>
                  </a:cubicBezTo>
                  <a:cubicBezTo>
                    <a:pt x="14502" y="15360"/>
                    <a:pt x="14495" y="15946"/>
                    <a:pt x="14344" y="16508"/>
                  </a:cubicBezTo>
                  <a:cubicBezTo>
                    <a:pt x="14190" y="17079"/>
                    <a:pt x="13876" y="17663"/>
                    <a:pt x="13409" y="18247"/>
                  </a:cubicBezTo>
                  <a:cubicBezTo>
                    <a:pt x="12664" y="19183"/>
                    <a:pt x="11769" y="19781"/>
                    <a:pt x="10750" y="20023"/>
                  </a:cubicBezTo>
                  <a:cubicBezTo>
                    <a:pt x="10360" y="20115"/>
                    <a:pt x="9966" y="20161"/>
                    <a:pt x="9567" y="20161"/>
                  </a:cubicBezTo>
                  <a:cubicBezTo>
                    <a:pt x="8912" y="20161"/>
                    <a:pt x="8247" y="20037"/>
                    <a:pt x="7577" y="19790"/>
                  </a:cubicBezTo>
                  <a:cubicBezTo>
                    <a:pt x="7011" y="19580"/>
                    <a:pt x="6446" y="19295"/>
                    <a:pt x="5884" y="18934"/>
                  </a:cubicBezTo>
                  <a:lnTo>
                    <a:pt x="6481" y="18213"/>
                  </a:lnTo>
                  <a:lnTo>
                    <a:pt x="4169" y="16305"/>
                  </a:lnTo>
                  <a:lnTo>
                    <a:pt x="3582" y="17017"/>
                  </a:lnTo>
                  <a:cubicBezTo>
                    <a:pt x="2170" y="15567"/>
                    <a:pt x="1201" y="13918"/>
                    <a:pt x="697" y="12105"/>
                  </a:cubicBezTo>
                  <a:cubicBezTo>
                    <a:pt x="621" y="11795"/>
                    <a:pt x="640" y="11513"/>
                    <a:pt x="753" y="11242"/>
                  </a:cubicBezTo>
                  <a:cubicBezTo>
                    <a:pt x="869" y="10968"/>
                    <a:pt x="1037" y="10764"/>
                    <a:pt x="1265" y="10618"/>
                  </a:cubicBezTo>
                  <a:cubicBezTo>
                    <a:pt x="1511" y="10464"/>
                    <a:pt x="1789" y="10365"/>
                    <a:pt x="2078" y="10330"/>
                  </a:cubicBezTo>
                  <a:cubicBezTo>
                    <a:pt x="2128" y="10323"/>
                    <a:pt x="2177" y="10320"/>
                    <a:pt x="2225" y="10320"/>
                  </a:cubicBezTo>
                  <a:cubicBezTo>
                    <a:pt x="2437" y="10320"/>
                    <a:pt x="2637" y="10385"/>
                    <a:pt x="2832" y="10518"/>
                  </a:cubicBezTo>
                  <a:cubicBezTo>
                    <a:pt x="3083" y="10688"/>
                    <a:pt x="3298" y="10966"/>
                    <a:pt x="3477" y="11355"/>
                  </a:cubicBezTo>
                  <a:cubicBezTo>
                    <a:pt x="3516" y="11429"/>
                    <a:pt x="3605" y="11644"/>
                    <a:pt x="3749" y="12000"/>
                  </a:cubicBezTo>
                  <a:cubicBezTo>
                    <a:pt x="3901" y="12375"/>
                    <a:pt x="4039" y="12692"/>
                    <a:pt x="4163" y="12954"/>
                  </a:cubicBezTo>
                  <a:cubicBezTo>
                    <a:pt x="4294" y="13230"/>
                    <a:pt x="4507" y="13570"/>
                    <a:pt x="4811" y="13993"/>
                  </a:cubicBezTo>
                  <a:cubicBezTo>
                    <a:pt x="5113" y="14414"/>
                    <a:pt x="5461" y="14801"/>
                    <a:pt x="5847" y="15147"/>
                  </a:cubicBezTo>
                  <a:cubicBezTo>
                    <a:pt x="6107" y="15427"/>
                    <a:pt x="6422" y="15692"/>
                    <a:pt x="6782" y="15933"/>
                  </a:cubicBezTo>
                  <a:cubicBezTo>
                    <a:pt x="7118" y="16162"/>
                    <a:pt x="7471" y="16364"/>
                    <a:pt x="7838" y="16538"/>
                  </a:cubicBezTo>
                  <a:cubicBezTo>
                    <a:pt x="8145" y="16682"/>
                    <a:pt x="8462" y="16755"/>
                    <a:pt x="8781" y="16755"/>
                  </a:cubicBezTo>
                  <a:cubicBezTo>
                    <a:pt x="8857" y="16755"/>
                    <a:pt x="8934" y="16751"/>
                    <a:pt x="9011" y="16743"/>
                  </a:cubicBezTo>
                  <a:cubicBezTo>
                    <a:pt x="9433" y="16698"/>
                    <a:pt x="9795" y="16496"/>
                    <a:pt x="10088" y="16142"/>
                  </a:cubicBezTo>
                  <a:cubicBezTo>
                    <a:pt x="10338" y="15837"/>
                    <a:pt x="10407" y="15413"/>
                    <a:pt x="10293" y="14875"/>
                  </a:cubicBezTo>
                  <a:cubicBezTo>
                    <a:pt x="10188" y="14392"/>
                    <a:pt x="9920" y="13857"/>
                    <a:pt x="9497" y="13290"/>
                  </a:cubicBezTo>
                  <a:lnTo>
                    <a:pt x="8075" y="11290"/>
                  </a:lnTo>
                  <a:cubicBezTo>
                    <a:pt x="7553" y="10536"/>
                    <a:pt x="7140" y="9908"/>
                    <a:pt x="6848" y="9425"/>
                  </a:cubicBezTo>
                  <a:cubicBezTo>
                    <a:pt x="6550" y="8928"/>
                    <a:pt x="6289" y="8407"/>
                    <a:pt x="6069" y="7869"/>
                  </a:cubicBezTo>
                  <a:cubicBezTo>
                    <a:pt x="5848" y="7334"/>
                    <a:pt x="5736" y="6853"/>
                    <a:pt x="5739" y="6443"/>
                  </a:cubicBezTo>
                  <a:cubicBezTo>
                    <a:pt x="5739" y="6029"/>
                    <a:pt x="5828" y="5581"/>
                    <a:pt x="6003" y="5109"/>
                  </a:cubicBezTo>
                  <a:cubicBezTo>
                    <a:pt x="6179" y="4638"/>
                    <a:pt x="6477" y="4144"/>
                    <a:pt x="6892" y="3642"/>
                  </a:cubicBezTo>
                  <a:cubicBezTo>
                    <a:pt x="7752" y="2599"/>
                    <a:pt x="8804" y="2088"/>
                    <a:pt x="10096" y="2088"/>
                  </a:cubicBezTo>
                  <a:close/>
                  <a:moveTo>
                    <a:pt x="3628" y="17912"/>
                  </a:moveTo>
                  <a:cubicBezTo>
                    <a:pt x="3721" y="18001"/>
                    <a:pt x="3818" y="18088"/>
                    <a:pt x="3915" y="18174"/>
                  </a:cubicBezTo>
                  <a:cubicBezTo>
                    <a:pt x="4259" y="18488"/>
                    <a:pt x="4620" y="18783"/>
                    <a:pt x="4996" y="19058"/>
                  </a:cubicBezTo>
                  <a:lnTo>
                    <a:pt x="3082" y="21377"/>
                  </a:lnTo>
                  <a:cubicBezTo>
                    <a:pt x="2888" y="21612"/>
                    <a:pt x="2678" y="21726"/>
                    <a:pt x="2430" y="21726"/>
                  </a:cubicBezTo>
                  <a:cubicBezTo>
                    <a:pt x="2368" y="21726"/>
                    <a:pt x="2305" y="21719"/>
                    <a:pt x="2238" y="21705"/>
                  </a:cubicBezTo>
                  <a:cubicBezTo>
                    <a:pt x="1888" y="21634"/>
                    <a:pt x="1661" y="21452"/>
                    <a:pt x="1522" y="21134"/>
                  </a:cubicBezTo>
                  <a:cubicBezTo>
                    <a:pt x="1440" y="20944"/>
                    <a:pt x="1369" y="20647"/>
                    <a:pt x="1704" y="20240"/>
                  </a:cubicBezTo>
                  <a:lnTo>
                    <a:pt x="3628" y="17912"/>
                  </a:lnTo>
                  <a:close/>
                  <a:moveTo>
                    <a:pt x="17840" y="0"/>
                  </a:moveTo>
                  <a:cubicBezTo>
                    <a:pt x="17835" y="0"/>
                    <a:pt x="17831" y="0"/>
                    <a:pt x="17826" y="1"/>
                  </a:cubicBezTo>
                  <a:cubicBezTo>
                    <a:pt x="17410" y="8"/>
                    <a:pt x="17044" y="201"/>
                    <a:pt x="16738" y="572"/>
                  </a:cubicBezTo>
                  <a:lnTo>
                    <a:pt x="14636" y="3117"/>
                  </a:lnTo>
                  <a:cubicBezTo>
                    <a:pt x="13357" y="2217"/>
                    <a:pt x="12087" y="1684"/>
                    <a:pt x="10842" y="1528"/>
                  </a:cubicBezTo>
                  <a:cubicBezTo>
                    <a:pt x="10590" y="1496"/>
                    <a:pt x="10343" y="1480"/>
                    <a:pt x="10103" y="1480"/>
                  </a:cubicBezTo>
                  <a:cubicBezTo>
                    <a:pt x="8633" y="1480"/>
                    <a:pt x="7397" y="2076"/>
                    <a:pt x="6425" y="3254"/>
                  </a:cubicBezTo>
                  <a:cubicBezTo>
                    <a:pt x="5966" y="3810"/>
                    <a:pt x="5634" y="4361"/>
                    <a:pt x="5435" y="4898"/>
                  </a:cubicBezTo>
                  <a:cubicBezTo>
                    <a:pt x="5235" y="5436"/>
                    <a:pt x="5133" y="5956"/>
                    <a:pt x="5132" y="6440"/>
                  </a:cubicBezTo>
                  <a:cubicBezTo>
                    <a:pt x="5129" y="6931"/>
                    <a:pt x="5257" y="7490"/>
                    <a:pt x="5509" y="8101"/>
                  </a:cubicBezTo>
                  <a:cubicBezTo>
                    <a:pt x="5741" y="8667"/>
                    <a:pt x="6016" y="9214"/>
                    <a:pt x="6330" y="9738"/>
                  </a:cubicBezTo>
                  <a:cubicBezTo>
                    <a:pt x="6627" y="10231"/>
                    <a:pt x="7046" y="10871"/>
                    <a:pt x="7579" y="11638"/>
                  </a:cubicBezTo>
                  <a:lnTo>
                    <a:pt x="9007" y="13646"/>
                  </a:lnTo>
                  <a:cubicBezTo>
                    <a:pt x="9381" y="14148"/>
                    <a:pt x="9614" y="14605"/>
                    <a:pt x="9700" y="15003"/>
                  </a:cubicBezTo>
                  <a:cubicBezTo>
                    <a:pt x="9774" y="15349"/>
                    <a:pt x="9747" y="15602"/>
                    <a:pt x="9621" y="15757"/>
                  </a:cubicBezTo>
                  <a:cubicBezTo>
                    <a:pt x="9429" y="15987"/>
                    <a:pt x="9209" y="16112"/>
                    <a:pt x="8946" y="16141"/>
                  </a:cubicBezTo>
                  <a:cubicBezTo>
                    <a:pt x="8891" y="16147"/>
                    <a:pt x="8836" y="16150"/>
                    <a:pt x="8782" y="16150"/>
                  </a:cubicBezTo>
                  <a:cubicBezTo>
                    <a:pt x="8551" y="16150"/>
                    <a:pt x="8324" y="16096"/>
                    <a:pt x="8093" y="15989"/>
                  </a:cubicBezTo>
                  <a:cubicBezTo>
                    <a:pt x="7754" y="15828"/>
                    <a:pt x="7429" y="15642"/>
                    <a:pt x="7119" y="15430"/>
                  </a:cubicBezTo>
                  <a:cubicBezTo>
                    <a:pt x="6810" y="15225"/>
                    <a:pt x="6525" y="14986"/>
                    <a:pt x="6270" y="14716"/>
                  </a:cubicBezTo>
                  <a:cubicBezTo>
                    <a:pt x="5910" y="14392"/>
                    <a:pt x="5586" y="14031"/>
                    <a:pt x="5302" y="13639"/>
                  </a:cubicBezTo>
                  <a:cubicBezTo>
                    <a:pt x="5022" y="13252"/>
                    <a:pt x="4823" y="12935"/>
                    <a:pt x="4710" y="12695"/>
                  </a:cubicBezTo>
                  <a:cubicBezTo>
                    <a:pt x="4590" y="12442"/>
                    <a:pt x="4456" y="12135"/>
                    <a:pt x="4310" y="11773"/>
                  </a:cubicBezTo>
                  <a:cubicBezTo>
                    <a:pt x="4155" y="11389"/>
                    <a:pt x="4056" y="11158"/>
                    <a:pt x="4021" y="11092"/>
                  </a:cubicBezTo>
                  <a:cubicBezTo>
                    <a:pt x="3802" y="10613"/>
                    <a:pt x="3517" y="10251"/>
                    <a:pt x="3170" y="10018"/>
                  </a:cubicBezTo>
                  <a:cubicBezTo>
                    <a:pt x="2873" y="9816"/>
                    <a:pt x="2555" y="9715"/>
                    <a:pt x="2219" y="9715"/>
                  </a:cubicBezTo>
                  <a:cubicBezTo>
                    <a:pt x="2146" y="9715"/>
                    <a:pt x="2072" y="9720"/>
                    <a:pt x="1997" y="9730"/>
                  </a:cubicBezTo>
                  <a:cubicBezTo>
                    <a:pt x="1622" y="9777"/>
                    <a:pt x="1261" y="9906"/>
                    <a:pt x="941" y="10107"/>
                  </a:cubicBezTo>
                  <a:cubicBezTo>
                    <a:pt x="609" y="10318"/>
                    <a:pt x="358" y="10622"/>
                    <a:pt x="195" y="11009"/>
                  </a:cubicBezTo>
                  <a:cubicBezTo>
                    <a:pt x="29" y="11399"/>
                    <a:pt x="1" y="11819"/>
                    <a:pt x="110" y="12256"/>
                  </a:cubicBezTo>
                  <a:lnTo>
                    <a:pt x="111" y="12264"/>
                  </a:lnTo>
                  <a:cubicBezTo>
                    <a:pt x="651" y="14198"/>
                    <a:pt x="1685" y="15952"/>
                    <a:pt x="3193" y="17489"/>
                  </a:cubicBezTo>
                  <a:lnTo>
                    <a:pt x="1238" y="19856"/>
                  </a:lnTo>
                  <a:cubicBezTo>
                    <a:pt x="733" y="20467"/>
                    <a:pt x="811" y="21020"/>
                    <a:pt x="967" y="21376"/>
                  </a:cubicBezTo>
                  <a:cubicBezTo>
                    <a:pt x="1185" y="21877"/>
                    <a:pt x="1571" y="22187"/>
                    <a:pt x="2116" y="22299"/>
                  </a:cubicBezTo>
                  <a:cubicBezTo>
                    <a:pt x="2219" y="22321"/>
                    <a:pt x="2323" y="22332"/>
                    <a:pt x="2428" y="22332"/>
                  </a:cubicBezTo>
                  <a:cubicBezTo>
                    <a:pt x="2855" y="22332"/>
                    <a:pt x="3238" y="22139"/>
                    <a:pt x="3548" y="21764"/>
                  </a:cubicBezTo>
                  <a:lnTo>
                    <a:pt x="5496" y="19406"/>
                  </a:lnTo>
                  <a:cubicBezTo>
                    <a:pt x="6115" y="19808"/>
                    <a:pt x="6740" y="20127"/>
                    <a:pt x="7368" y="20359"/>
                  </a:cubicBezTo>
                  <a:cubicBezTo>
                    <a:pt x="8105" y="20631"/>
                    <a:pt x="8841" y="20768"/>
                    <a:pt x="9565" y="20768"/>
                  </a:cubicBezTo>
                  <a:cubicBezTo>
                    <a:pt x="10012" y="20768"/>
                    <a:pt x="10454" y="20716"/>
                    <a:pt x="10890" y="20613"/>
                  </a:cubicBezTo>
                  <a:cubicBezTo>
                    <a:pt x="12044" y="20338"/>
                    <a:pt x="13051" y="19670"/>
                    <a:pt x="13883" y="18624"/>
                  </a:cubicBezTo>
                  <a:cubicBezTo>
                    <a:pt x="14401" y="17977"/>
                    <a:pt x="14754" y="17318"/>
                    <a:pt x="14929" y="16666"/>
                  </a:cubicBezTo>
                  <a:cubicBezTo>
                    <a:pt x="15107" y="16007"/>
                    <a:pt x="15115" y="15320"/>
                    <a:pt x="14953" y="14629"/>
                  </a:cubicBezTo>
                  <a:cubicBezTo>
                    <a:pt x="14791" y="13944"/>
                    <a:pt x="14535" y="13284"/>
                    <a:pt x="14194" y="12666"/>
                  </a:cubicBezTo>
                  <a:cubicBezTo>
                    <a:pt x="13856" y="12049"/>
                    <a:pt x="13387" y="11322"/>
                    <a:pt x="12796" y="10503"/>
                  </a:cubicBezTo>
                  <a:lnTo>
                    <a:pt x="11349" y="8546"/>
                  </a:lnTo>
                  <a:cubicBezTo>
                    <a:pt x="10940" y="8013"/>
                    <a:pt x="10692" y="7578"/>
                    <a:pt x="10614" y="7250"/>
                  </a:cubicBezTo>
                  <a:cubicBezTo>
                    <a:pt x="10548" y="6972"/>
                    <a:pt x="10612" y="6728"/>
                    <a:pt x="10816" y="6481"/>
                  </a:cubicBezTo>
                  <a:cubicBezTo>
                    <a:pt x="10888" y="6393"/>
                    <a:pt x="11010" y="6287"/>
                    <a:pt x="11261" y="6287"/>
                  </a:cubicBezTo>
                  <a:cubicBezTo>
                    <a:pt x="11328" y="6287"/>
                    <a:pt x="11403" y="6295"/>
                    <a:pt x="11488" y="6311"/>
                  </a:cubicBezTo>
                  <a:cubicBezTo>
                    <a:pt x="11863" y="6383"/>
                    <a:pt x="12221" y="6547"/>
                    <a:pt x="12549" y="6798"/>
                  </a:cubicBezTo>
                  <a:cubicBezTo>
                    <a:pt x="12908" y="7072"/>
                    <a:pt x="13241" y="7349"/>
                    <a:pt x="13525" y="7612"/>
                  </a:cubicBezTo>
                  <a:cubicBezTo>
                    <a:pt x="14345" y="8460"/>
                    <a:pt x="15060" y="9403"/>
                    <a:pt x="15653" y="10423"/>
                  </a:cubicBezTo>
                  <a:cubicBezTo>
                    <a:pt x="15931" y="10868"/>
                    <a:pt x="16264" y="11191"/>
                    <a:pt x="16641" y="11384"/>
                  </a:cubicBezTo>
                  <a:cubicBezTo>
                    <a:pt x="16883" y="11506"/>
                    <a:pt x="17126" y="11568"/>
                    <a:pt x="17368" y="11568"/>
                  </a:cubicBezTo>
                  <a:cubicBezTo>
                    <a:pt x="17532" y="11568"/>
                    <a:pt x="17695" y="11540"/>
                    <a:pt x="17858" y="11484"/>
                  </a:cubicBezTo>
                  <a:cubicBezTo>
                    <a:pt x="18213" y="11362"/>
                    <a:pt x="18539" y="11162"/>
                    <a:pt x="18807" y="10899"/>
                  </a:cubicBezTo>
                  <a:cubicBezTo>
                    <a:pt x="19088" y="10626"/>
                    <a:pt x="19268" y="10255"/>
                    <a:pt x="19342" y="9799"/>
                  </a:cubicBezTo>
                  <a:cubicBezTo>
                    <a:pt x="19416" y="9344"/>
                    <a:pt x="19343" y="8885"/>
                    <a:pt x="19125" y="8434"/>
                  </a:cubicBezTo>
                  <a:cubicBezTo>
                    <a:pt x="18880" y="7918"/>
                    <a:pt x="18664" y="7496"/>
                    <a:pt x="18484" y="7180"/>
                  </a:cubicBezTo>
                  <a:cubicBezTo>
                    <a:pt x="18302" y="6860"/>
                    <a:pt x="18007" y="6435"/>
                    <a:pt x="17610" y="5918"/>
                  </a:cubicBezTo>
                  <a:cubicBezTo>
                    <a:pt x="17389" y="5630"/>
                    <a:pt x="17146" y="5348"/>
                    <a:pt x="16886" y="5070"/>
                  </a:cubicBezTo>
                  <a:lnTo>
                    <a:pt x="19035" y="2470"/>
                  </a:lnTo>
                  <a:cubicBezTo>
                    <a:pt x="19325" y="2118"/>
                    <a:pt x="19440" y="1730"/>
                    <a:pt x="19375" y="1317"/>
                  </a:cubicBezTo>
                  <a:cubicBezTo>
                    <a:pt x="19312" y="920"/>
                    <a:pt x="19139" y="600"/>
                    <a:pt x="18856" y="356"/>
                  </a:cubicBezTo>
                  <a:cubicBezTo>
                    <a:pt x="18577" y="115"/>
                    <a:pt x="18238" y="0"/>
                    <a:pt x="178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9"/>
            <p:cNvSpPr/>
            <p:nvPr/>
          </p:nvSpPr>
          <p:spPr>
            <a:xfrm>
              <a:off x="967075" y="2556650"/>
              <a:ext cx="2732675" cy="2817825"/>
            </a:xfrm>
            <a:custGeom>
              <a:avLst/>
              <a:gdLst/>
              <a:ahLst/>
              <a:cxnLst/>
              <a:rect l="l" t="t" r="r" b="b"/>
              <a:pathLst>
                <a:path w="109307" h="112713" extrusionOk="0">
                  <a:moveTo>
                    <a:pt x="40247" y="0"/>
                  </a:moveTo>
                  <a:lnTo>
                    <a:pt x="0" y="36443"/>
                  </a:lnTo>
                  <a:lnTo>
                    <a:pt x="69061" y="112712"/>
                  </a:lnTo>
                  <a:lnTo>
                    <a:pt x="109306" y="76271"/>
                  </a:lnTo>
                  <a:lnTo>
                    <a:pt x="402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9"/>
            <p:cNvSpPr/>
            <p:nvPr/>
          </p:nvSpPr>
          <p:spPr>
            <a:xfrm>
              <a:off x="958900" y="2549250"/>
              <a:ext cx="2749600" cy="2832900"/>
            </a:xfrm>
            <a:custGeom>
              <a:avLst/>
              <a:gdLst/>
              <a:ahLst/>
              <a:cxnLst/>
              <a:rect l="l" t="t" r="r" b="b"/>
              <a:pathLst>
                <a:path w="109984" h="113316" extrusionOk="0">
                  <a:moveTo>
                    <a:pt x="40560" y="731"/>
                  </a:moveTo>
                  <a:lnTo>
                    <a:pt x="109219" y="76546"/>
                  </a:lnTo>
                  <a:lnTo>
                    <a:pt x="69426" y="112585"/>
                  </a:lnTo>
                  <a:lnTo>
                    <a:pt x="765" y="36770"/>
                  </a:lnTo>
                  <a:lnTo>
                    <a:pt x="40560" y="731"/>
                  </a:lnTo>
                  <a:close/>
                  <a:moveTo>
                    <a:pt x="40581" y="0"/>
                  </a:moveTo>
                  <a:cubicBezTo>
                    <a:pt x="40509" y="0"/>
                    <a:pt x="40436" y="26"/>
                    <a:pt x="40378" y="79"/>
                  </a:cubicBezTo>
                  <a:lnTo>
                    <a:pt x="134" y="36524"/>
                  </a:lnTo>
                  <a:cubicBezTo>
                    <a:pt x="11" y="36636"/>
                    <a:pt x="0" y="36828"/>
                    <a:pt x="114" y="36953"/>
                  </a:cubicBezTo>
                  <a:lnTo>
                    <a:pt x="69180" y="113216"/>
                  </a:lnTo>
                  <a:cubicBezTo>
                    <a:pt x="69233" y="113276"/>
                    <a:pt x="69308" y="113311"/>
                    <a:pt x="69388" y="113315"/>
                  </a:cubicBezTo>
                  <a:lnTo>
                    <a:pt x="69404" y="113315"/>
                  </a:lnTo>
                  <a:cubicBezTo>
                    <a:pt x="69479" y="113315"/>
                    <a:pt x="69551" y="113288"/>
                    <a:pt x="69607" y="113237"/>
                  </a:cubicBezTo>
                  <a:lnTo>
                    <a:pt x="109851" y="76792"/>
                  </a:lnTo>
                  <a:cubicBezTo>
                    <a:pt x="109975" y="76680"/>
                    <a:pt x="109984" y="76488"/>
                    <a:pt x="109872" y="76365"/>
                  </a:cubicBezTo>
                  <a:lnTo>
                    <a:pt x="40806" y="100"/>
                  </a:lnTo>
                  <a:cubicBezTo>
                    <a:pt x="40746" y="34"/>
                    <a:pt x="40664" y="0"/>
                    <a:pt x="40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9"/>
            <p:cNvSpPr/>
            <p:nvPr/>
          </p:nvSpPr>
          <p:spPr>
            <a:xfrm>
              <a:off x="1201475" y="2799675"/>
              <a:ext cx="2245400" cy="2315675"/>
            </a:xfrm>
            <a:custGeom>
              <a:avLst/>
              <a:gdLst/>
              <a:ahLst/>
              <a:cxnLst/>
              <a:rect l="l" t="t" r="r" b="b"/>
              <a:pathLst>
                <a:path w="89816" h="92627" extrusionOk="0">
                  <a:moveTo>
                    <a:pt x="33797" y="1"/>
                  </a:moveTo>
                  <a:cubicBezTo>
                    <a:pt x="32707" y="988"/>
                    <a:pt x="31339" y="1474"/>
                    <a:pt x="29976" y="1474"/>
                  </a:cubicBezTo>
                  <a:cubicBezTo>
                    <a:pt x="28778" y="1474"/>
                    <a:pt x="27583" y="1098"/>
                    <a:pt x="26584" y="356"/>
                  </a:cubicBezTo>
                  <a:lnTo>
                    <a:pt x="1329" y="23227"/>
                  </a:lnTo>
                  <a:cubicBezTo>
                    <a:pt x="2696" y="25511"/>
                    <a:pt x="2309" y="28517"/>
                    <a:pt x="261" y="30371"/>
                  </a:cubicBezTo>
                  <a:cubicBezTo>
                    <a:pt x="178" y="30448"/>
                    <a:pt x="89" y="30514"/>
                    <a:pt x="0" y="30583"/>
                  </a:cubicBezTo>
                  <a:lnTo>
                    <a:pt x="56041" y="92465"/>
                  </a:lnTo>
                  <a:cubicBezTo>
                    <a:pt x="56119" y="92385"/>
                    <a:pt x="56195" y="92303"/>
                    <a:pt x="56278" y="92228"/>
                  </a:cubicBezTo>
                  <a:cubicBezTo>
                    <a:pt x="57369" y="91240"/>
                    <a:pt x="58737" y="90753"/>
                    <a:pt x="60101" y="90753"/>
                  </a:cubicBezTo>
                  <a:cubicBezTo>
                    <a:pt x="61654" y="90753"/>
                    <a:pt x="63202" y="91384"/>
                    <a:pt x="64326" y="92626"/>
                  </a:cubicBezTo>
                  <a:lnTo>
                    <a:pt x="89416" y="69904"/>
                  </a:lnTo>
                  <a:cubicBezTo>
                    <a:pt x="87304" y="67572"/>
                    <a:pt x="87483" y="63968"/>
                    <a:pt x="89816" y="61856"/>
                  </a:cubicBezTo>
                  <a:lnTo>
                    <a:pt x="337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9"/>
            <p:cNvSpPr/>
            <p:nvPr/>
          </p:nvSpPr>
          <p:spPr>
            <a:xfrm>
              <a:off x="1192950" y="2792100"/>
              <a:ext cx="2262350" cy="2330800"/>
            </a:xfrm>
            <a:custGeom>
              <a:avLst/>
              <a:gdLst/>
              <a:ahLst/>
              <a:cxnLst/>
              <a:rect l="l" t="t" r="r" b="b"/>
              <a:pathLst>
                <a:path w="90494" h="93232" extrusionOk="0">
                  <a:moveTo>
                    <a:pt x="34112" y="726"/>
                  </a:moveTo>
                  <a:lnTo>
                    <a:pt x="89733" y="62144"/>
                  </a:lnTo>
                  <a:cubicBezTo>
                    <a:pt x="88680" y="63197"/>
                    <a:pt x="88063" y="64587"/>
                    <a:pt x="87988" y="66086"/>
                  </a:cubicBezTo>
                  <a:cubicBezTo>
                    <a:pt x="87914" y="67586"/>
                    <a:pt x="88391" y="69027"/>
                    <a:pt x="89336" y="70181"/>
                  </a:cubicBezTo>
                  <a:lnTo>
                    <a:pt x="64683" y="92506"/>
                  </a:lnTo>
                  <a:cubicBezTo>
                    <a:pt x="63521" y="91346"/>
                    <a:pt x="61985" y="90756"/>
                    <a:pt x="60441" y="90756"/>
                  </a:cubicBezTo>
                  <a:cubicBezTo>
                    <a:pt x="60438" y="90756"/>
                    <a:pt x="60434" y="90756"/>
                    <a:pt x="60431" y="90756"/>
                  </a:cubicBezTo>
                  <a:cubicBezTo>
                    <a:pt x="58947" y="90756"/>
                    <a:pt x="57516" y="91309"/>
                    <a:pt x="56416" y="92305"/>
                  </a:cubicBezTo>
                  <a:cubicBezTo>
                    <a:pt x="56410" y="92313"/>
                    <a:pt x="56400" y="92320"/>
                    <a:pt x="56393" y="92328"/>
                  </a:cubicBezTo>
                  <a:lnTo>
                    <a:pt x="782" y="30920"/>
                  </a:lnTo>
                  <a:cubicBezTo>
                    <a:pt x="789" y="30914"/>
                    <a:pt x="797" y="30906"/>
                    <a:pt x="805" y="30899"/>
                  </a:cubicBezTo>
                  <a:cubicBezTo>
                    <a:pt x="2857" y="29041"/>
                    <a:pt x="3363" y="26004"/>
                    <a:pt x="2053" y="23592"/>
                  </a:cubicBezTo>
                  <a:lnTo>
                    <a:pt x="26947" y="1046"/>
                  </a:lnTo>
                  <a:cubicBezTo>
                    <a:pt x="27962" y="1736"/>
                    <a:pt x="29137" y="2077"/>
                    <a:pt x="30310" y="2077"/>
                  </a:cubicBezTo>
                  <a:cubicBezTo>
                    <a:pt x="31664" y="2077"/>
                    <a:pt x="33015" y="1622"/>
                    <a:pt x="34112" y="726"/>
                  </a:cubicBezTo>
                  <a:close/>
                  <a:moveTo>
                    <a:pt x="34138" y="0"/>
                  </a:moveTo>
                  <a:cubicBezTo>
                    <a:pt x="34066" y="0"/>
                    <a:pt x="33993" y="26"/>
                    <a:pt x="33935" y="79"/>
                  </a:cubicBezTo>
                  <a:cubicBezTo>
                    <a:pt x="32914" y="1002"/>
                    <a:pt x="31613" y="1471"/>
                    <a:pt x="30309" y="1471"/>
                  </a:cubicBezTo>
                  <a:cubicBezTo>
                    <a:pt x="29184" y="1471"/>
                    <a:pt x="28057" y="1123"/>
                    <a:pt x="27104" y="416"/>
                  </a:cubicBezTo>
                  <a:cubicBezTo>
                    <a:pt x="27051" y="375"/>
                    <a:pt x="26987" y="355"/>
                    <a:pt x="26923" y="355"/>
                  </a:cubicBezTo>
                  <a:cubicBezTo>
                    <a:pt x="26850" y="355"/>
                    <a:pt x="26777" y="382"/>
                    <a:pt x="26720" y="434"/>
                  </a:cubicBezTo>
                  <a:lnTo>
                    <a:pt x="1465" y="23306"/>
                  </a:lnTo>
                  <a:cubicBezTo>
                    <a:pt x="1359" y="23402"/>
                    <a:pt x="1335" y="23561"/>
                    <a:pt x="1409" y="23686"/>
                  </a:cubicBezTo>
                  <a:cubicBezTo>
                    <a:pt x="2725" y="25884"/>
                    <a:pt x="2300" y="28729"/>
                    <a:pt x="397" y="30451"/>
                  </a:cubicBezTo>
                  <a:cubicBezTo>
                    <a:pt x="343" y="30502"/>
                    <a:pt x="284" y="30548"/>
                    <a:pt x="226" y="30593"/>
                  </a:cubicBezTo>
                  <a:lnTo>
                    <a:pt x="153" y="30651"/>
                  </a:lnTo>
                  <a:cubicBezTo>
                    <a:pt x="17" y="30760"/>
                    <a:pt x="0" y="30961"/>
                    <a:pt x="117" y="31091"/>
                  </a:cubicBezTo>
                  <a:lnTo>
                    <a:pt x="56158" y="92972"/>
                  </a:lnTo>
                  <a:cubicBezTo>
                    <a:pt x="56214" y="93033"/>
                    <a:pt x="56292" y="93070"/>
                    <a:pt x="56376" y="93071"/>
                  </a:cubicBezTo>
                  <a:cubicBezTo>
                    <a:pt x="56380" y="93071"/>
                    <a:pt x="56385" y="93072"/>
                    <a:pt x="56389" y="93072"/>
                  </a:cubicBezTo>
                  <a:cubicBezTo>
                    <a:pt x="56469" y="93072"/>
                    <a:pt x="56544" y="93039"/>
                    <a:pt x="56598" y="92981"/>
                  </a:cubicBezTo>
                  <a:lnTo>
                    <a:pt x="56663" y="92914"/>
                  </a:lnTo>
                  <a:cubicBezTo>
                    <a:pt x="56716" y="92860"/>
                    <a:pt x="56768" y="92807"/>
                    <a:pt x="56824" y="92756"/>
                  </a:cubicBezTo>
                  <a:cubicBezTo>
                    <a:pt x="57855" y="91822"/>
                    <a:pt x="59151" y="91362"/>
                    <a:pt x="60443" y="91362"/>
                  </a:cubicBezTo>
                  <a:cubicBezTo>
                    <a:pt x="61915" y="91362"/>
                    <a:pt x="63380" y="91959"/>
                    <a:pt x="64443" y="93132"/>
                  </a:cubicBezTo>
                  <a:cubicBezTo>
                    <a:pt x="64497" y="93192"/>
                    <a:pt x="64572" y="93227"/>
                    <a:pt x="64653" y="93231"/>
                  </a:cubicBezTo>
                  <a:lnTo>
                    <a:pt x="64667" y="93231"/>
                  </a:lnTo>
                  <a:cubicBezTo>
                    <a:pt x="64743" y="93231"/>
                    <a:pt x="64816" y="93204"/>
                    <a:pt x="64870" y="93153"/>
                  </a:cubicBezTo>
                  <a:lnTo>
                    <a:pt x="89961" y="70431"/>
                  </a:lnTo>
                  <a:cubicBezTo>
                    <a:pt x="90021" y="70377"/>
                    <a:pt x="90056" y="70302"/>
                    <a:pt x="90060" y="70222"/>
                  </a:cubicBezTo>
                  <a:cubicBezTo>
                    <a:pt x="90064" y="70141"/>
                    <a:pt x="90035" y="70063"/>
                    <a:pt x="89982" y="70003"/>
                  </a:cubicBezTo>
                  <a:cubicBezTo>
                    <a:pt x="89022" y="68943"/>
                    <a:pt x="88522" y="67544"/>
                    <a:pt x="88593" y="66115"/>
                  </a:cubicBezTo>
                  <a:cubicBezTo>
                    <a:pt x="88664" y="64686"/>
                    <a:pt x="89300" y="63344"/>
                    <a:pt x="90360" y="62383"/>
                  </a:cubicBezTo>
                  <a:cubicBezTo>
                    <a:pt x="90483" y="62271"/>
                    <a:pt x="90494" y="62080"/>
                    <a:pt x="90381" y="61956"/>
                  </a:cubicBezTo>
                  <a:lnTo>
                    <a:pt x="34363" y="101"/>
                  </a:lnTo>
                  <a:cubicBezTo>
                    <a:pt x="34304" y="34"/>
                    <a:pt x="34221" y="0"/>
                    <a:pt x="34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9"/>
            <p:cNvSpPr/>
            <p:nvPr/>
          </p:nvSpPr>
          <p:spPr>
            <a:xfrm>
              <a:off x="1854650" y="3712800"/>
              <a:ext cx="757200" cy="694100"/>
            </a:xfrm>
            <a:custGeom>
              <a:avLst/>
              <a:gdLst/>
              <a:ahLst/>
              <a:cxnLst/>
              <a:rect l="l" t="t" r="r" b="b"/>
              <a:pathLst>
                <a:path w="30288" h="27764" extrusionOk="0">
                  <a:moveTo>
                    <a:pt x="4343" y="1"/>
                  </a:moveTo>
                  <a:cubicBezTo>
                    <a:pt x="4239" y="1"/>
                    <a:pt x="4137" y="54"/>
                    <a:pt x="4081" y="150"/>
                  </a:cubicBezTo>
                  <a:cubicBezTo>
                    <a:pt x="1" y="7095"/>
                    <a:pt x="896" y="15779"/>
                    <a:pt x="6308" y="21758"/>
                  </a:cubicBezTo>
                  <a:cubicBezTo>
                    <a:pt x="9883" y="25705"/>
                    <a:pt x="14902" y="27764"/>
                    <a:pt x="19954" y="27764"/>
                  </a:cubicBezTo>
                  <a:cubicBezTo>
                    <a:pt x="23480" y="27764"/>
                    <a:pt x="27024" y="26761"/>
                    <a:pt x="30104" y="24697"/>
                  </a:cubicBezTo>
                  <a:cubicBezTo>
                    <a:pt x="30248" y="24605"/>
                    <a:pt x="30288" y="24413"/>
                    <a:pt x="30193" y="24272"/>
                  </a:cubicBezTo>
                  <a:cubicBezTo>
                    <a:pt x="30135" y="24186"/>
                    <a:pt x="30039" y="24138"/>
                    <a:pt x="29942" y="24138"/>
                  </a:cubicBezTo>
                  <a:cubicBezTo>
                    <a:pt x="29881" y="24138"/>
                    <a:pt x="29820" y="24156"/>
                    <a:pt x="29767" y="24194"/>
                  </a:cubicBezTo>
                  <a:cubicBezTo>
                    <a:pt x="26788" y="26190"/>
                    <a:pt x="23363" y="27160"/>
                    <a:pt x="19955" y="27160"/>
                  </a:cubicBezTo>
                  <a:cubicBezTo>
                    <a:pt x="15068" y="27160"/>
                    <a:pt x="10214" y="25167"/>
                    <a:pt x="6757" y="21350"/>
                  </a:cubicBezTo>
                  <a:cubicBezTo>
                    <a:pt x="1523" y="15571"/>
                    <a:pt x="657" y="7174"/>
                    <a:pt x="4604" y="456"/>
                  </a:cubicBezTo>
                  <a:cubicBezTo>
                    <a:pt x="4688" y="312"/>
                    <a:pt x="4640" y="127"/>
                    <a:pt x="4496" y="42"/>
                  </a:cubicBezTo>
                  <a:cubicBezTo>
                    <a:pt x="4448" y="14"/>
                    <a:pt x="4395" y="1"/>
                    <a:pt x="434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9"/>
            <p:cNvSpPr/>
            <p:nvPr/>
          </p:nvSpPr>
          <p:spPr>
            <a:xfrm>
              <a:off x="2024600" y="3515250"/>
              <a:ext cx="187400" cy="120775"/>
            </a:xfrm>
            <a:custGeom>
              <a:avLst/>
              <a:gdLst/>
              <a:ahLst/>
              <a:cxnLst/>
              <a:rect l="l" t="t" r="r" b="b"/>
              <a:pathLst>
                <a:path w="7496" h="4831" extrusionOk="0">
                  <a:moveTo>
                    <a:pt x="7154" y="1"/>
                  </a:moveTo>
                  <a:cubicBezTo>
                    <a:pt x="7121" y="1"/>
                    <a:pt x="7088" y="6"/>
                    <a:pt x="7055" y="17"/>
                  </a:cubicBezTo>
                  <a:cubicBezTo>
                    <a:pt x="4736" y="827"/>
                    <a:pt x="2629" y="2080"/>
                    <a:pt x="794" y="3743"/>
                  </a:cubicBezTo>
                  <a:cubicBezTo>
                    <a:pt x="588" y="3929"/>
                    <a:pt x="388" y="4120"/>
                    <a:pt x="192" y="4312"/>
                  </a:cubicBezTo>
                  <a:cubicBezTo>
                    <a:pt x="1" y="4502"/>
                    <a:pt x="135" y="4831"/>
                    <a:pt x="406" y="4831"/>
                  </a:cubicBezTo>
                  <a:cubicBezTo>
                    <a:pt x="485" y="4831"/>
                    <a:pt x="562" y="4799"/>
                    <a:pt x="618" y="4742"/>
                  </a:cubicBezTo>
                  <a:cubicBezTo>
                    <a:pt x="808" y="4556"/>
                    <a:pt x="1001" y="4372"/>
                    <a:pt x="1200" y="4192"/>
                  </a:cubicBezTo>
                  <a:cubicBezTo>
                    <a:pt x="2975" y="2585"/>
                    <a:pt x="5012" y="1373"/>
                    <a:pt x="7254" y="589"/>
                  </a:cubicBezTo>
                  <a:cubicBezTo>
                    <a:pt x="7413" y="534"/>
                    <a:pt x="7495" y="361"/>
                    <a:pt x="7441" y="204"/>
                  </a:cubicBezTo>
                  <a:cubicBezTo>
                    <a:pt x="7397" y="79"/>
                    <a:pt x="7280" y="1"/>
                    <a:pt x="71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9"/>
            <p:cNvSpPr/>
            <p:nvPr/>
          </p:nvSpPr>
          <p:spPr>
            <a:xfrm>
              <a:off x="2258500" y="3489950"/>
              <a:ext cx="591975" cy="712700"/>
            </a:xfrm>
            <a:custGeom>
              <a:avLst/>
              <a:gdLst/>
              <a:ahLst/>
              <a:cxnLst/>
              <a:rect l="l" t="t" r="r" b="b"/>
              <a:pathLst>
                <a:path w="23679" h="28508" extrusionOk="0">
                  <a:moveTo>
                    <a:pt x="3802" y="0"/>
                  </a:moveTo>
                  <a:cubicBezTo>
                    <a:pt x="2633" y="0"/>
                    <a:pt x="1452" y="111"/>
                    <a:pt x="273" y="338"/>
                  </a:cubicBezTo>
                  <a:cubicBezTo>
                    <a:pt x="108" y="369"/>
                    <a:pt x="0" y="528"/>
                    <a:pt x="33" y="692"/>
                  </a:cubicBezTo>
                  <a:cubicBezTo>
                    <a:pt x="61" y="837"/>
                    <a:pt x="188" y="938"/>
                    <a:pt x="330" y="938"/>
                  </a:cubicBezTo>
                  <a:cubicBezTo>
                    <a:pt x="349" y="938"/>
                    <a:pt x="368" y="937"/>
                    <a:pt x="387" y="933"/>
                  </a:cubicBezTo>
                  <a:cubicBezTo>
                    <a:pt x="1529" y="714"/>
                    <a:pt x="2672" y="606"/>
                    <a:pt x="3803" y="606"/>
                  </a:cubicBezTo>
                  <a:cubicBezTo>
                    <a:pt x="8759" y="606"/>
                    <a:pt x="13487" y="2673"/>
                    <a:pt x="16904" y="6446"/>
                  </a:cubicBezTo>
                  <a:cubicBezTo>
                    <a:pt x="22313" y="12419"/>
                    <a:pt x="23021" y="21298"/>
                    <a:pt x="18624" y="28039"/>
                  </a:cubicBezTo>
                  <a:cubicBezTo>
                    <a:pt x="18493" y="28240"/>
                    <a:pt x="18637" y="28507"/>
                    <a:pt x="18878" y="28507"/>
                  </a:cubicBezTo>
                  <a:cubicBezTo>
                    <a:pt x="18980" y="28507"/>
                    <a:pt x="19076" y="28455"/>
                    <a:pt x="19132" y="28371"/>
                  </a:cubicBezTo>
                  <a:cubicBezTo>
                    <a:pt x="23678" y="21400"/>
                    <a:pt x="22948" y="12216"/>
                    <a:pt x="17353" y="6039"/>
                  </a:cubicBezTo>
                  <a:cubicBezTo>
                    <a:pt x="13819" y="2138"/>
                    <a:pt x="8928" y="0"/>
                    <a:pt x="3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9"/>
            <p:cNvSpPr/>
            <p:nvPr/>
          </p:nvSpPr>
          <p:spPr>
            <a:xfrm>
              <a:off x="1939025" y="3535500"/>
              <a:ext cx="826625" cy="826650"/>
            </a:xfrm>
            <a:custGeom>
              <a:avLst/>
              <a:gdLst/>
              <a:ahLst/>
              <a:cxnLst/>
              <a:rect l="l" t="t" r="r" b="b"/>
              <a:pathLst>
                <a:path w="33065" h="33066" extrusionOk="0">
                  <a:moveTo>
                    <a:pt x="16532" y="0"/>
                  </a:moveTo>
                  <a:cubicBezTo>
                    <a:pt x="12148" y="0"/>
                    <a:pt x="7943" y="1743"/>
                    <a:pt x="4843" y="4844"/>
                  </a:cubicBezTo>
                  <a:cubicBezTo>
                    <a:pt x="1743" y="7943"/>
                    <a:pt x="0" y="12148"/>
                    <a:pt x="0" y="16533"/>
                  </a:cubicBezTo>
                  <a:cubicBezTo>
                    <a:pt x="0" y="20918"/>
                    <a:pt x="1743" y="25123"/>
                    <a:pt x="4843" y="28222"/>
                  </a:cubicBezTo>
                  <a:cubicBezTo>
                    <a:pt x="7943" y="31323"/>
                    <a:pt x="12148" y="33065"/>
                    <a:pt x="16532" y="33065"/>
                  </a:cubicBezTo>
                  <a:cubicBezTo>
                    <a:pt x="20917" y="33065"/>
                    <a:pt x="25122" y="31323"/>
                    <a:pt x="28222" y="28222"/>
                  </a:cubicBezTo>
                  <a:cubicBezTo>
                    <a:pt x="31322" y="25123"/>
                    <a:pt x="33065" y="20918"/>
                    <a:pt x="33065" y="16533"/>
                  </a:cubicBezTo>
                  <a:cubicBezTo>
                    <a:pt x="33065" y="12148"/>
                    <a:pt x="31322" y="7943"/>
                    <a:pt x="28222" y="4844"/>
                  </a:cubicBezTo>
                  <a:cubicBezTo>
                    <a:pt x="25122" y="1743"/>
                    <a:pt x="20917" y="0"/>
                    <a:pt x="165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9"/>
            <p:cNvSpPr/>
            <p:nvPr/>
          </p:nvSpPr>
          <p:spPr>
            <a:xfrm>
              <a:off x="2081225" y="3703250"/>
              <a:ext cx="515800" cy="482450"/>
            </a:xfrm>
            <a:custGeom>
              <a:avLst/>
              <a:gdLst/>
              <a:ahLst/>
              <a:cxnLst/>
              <a:rect l="l" t="t" r="r" b="b"/>
              <a:pathLst>
                <a:path w="20632" h="19298" extrusionOk="0">
                  <a:moveTo>
                    <a:pt x="19420" y="1"/>
                  </a:moveTo>
                  <a:cubicBezTo>
                    <a:pt x="19144" y="1"/>
                    <a:pt x="18881" y="114"/>
                    <a:pt x="18631" y="341"/>
                  </a:cubicBezTo>
                  <a:lnTo>
                    <a:pt x="15974" y="2746"/>
                  </a:lnTo>
                  <a:lnTo>
                    <a:pt x="15974" y="2746"/>
                  </a:lnTo>
                  <a:cubicBezTo>
                    <a:pt x="14812" y="1594"/>
                    <a:pt x="13613" y="847"/>
                    <a:pt x="12375" y="505"/>
                  </a:cubicBezTo>
                  <a:cubicBezTo>
                    <a:pt x="11900" y="374"/>
                    <a:pt x="11441" y="309"/>
                    <a:pt x="11000" y="309"/>
                  </a:cubicBezTo>
                  <a:cubicBezTo>
                    <a:pt x="9909" y="309"/>
                    <a:pt x="8922" y="709"/>
                    <a:pt x="8038" y="1509"/>
                  </a:cubicBezTo>
                  <a:cubicBezTo>
                    <a:pt x="7528" y="1970"/>
                    <a:pt x="7143" y="2439"/>
                    <a:pt x="6884" y="2913"/>
                  </a:cubicBezTo>
                  <a:cubicBezTo>
                    <a:pt x="6625" y="3387"/>
                    <a:pt x="6462" y="3848"/>
                    <a:pt x="6396" y="4296"/>
                  </a:cubicBezTo>
                  <a:cubicBezTo>
                    <a:pt x="6330" y="4743"/>
                    <a:pt x="6372" y="5269"/>
                    <a:pt x="6525" y="5873"/>
                  </a:cubicBezTo>
                  <a:cubicBezTo>
                    <a:pt x="6669" y="6451"/>
                    <a:pt x="6857" y="7019"/>
                    <a:pt x="7086" y="7569"/>
                  </a:cubicBezTo>
                  <a:cubicBezTo>
                    <a:pt x="7308" y="8096"/>
                    <a:pt x="7625" y="8775"/>
                    <a:pt x="8038" y="9608"/>
                  </a:cubicBezTo>
                  <a:lnTo>
                    <a:pt x="9161" y="11794"/>
                  </a:lnTo>
                  <a:cubicBezTo>
                    <a:pt x="9481" y="12387"/>
                    <a:pt x="9656" y="12909"/>
                    <a:pt x="9685" y="13361"/>
                  </a:cubicBezTo>
                  <a:cubicBezTo>
                    <a:pt x="9717" y="13813"/>
                    <a:pt x="9620" y="14139"/>
                    <a:pt x="9400" y="14339"/>
                  </a:cubicBezTo>
                  <a:cubicBezTo>
                    <a:pt x="9133" y="14581"/>
                    <a:pt x="8837" y="14702"/>
                    <a:pt x="8512" y="14702"/>
                  </a:cubicBezTo>
                  <a:cubicBezTo>
                    <a:pt x="8496" y="14702"/>
                    <a:pt x="8479" y="14702"/>
                    <a:pt x="8463" y="14701"/>
                  </a:cubicBezTo>
                  <a:cubicBezTo>
                    <a:pt x="8118" y="14688"/>
                    <a:pt x="7792" y="14580"/>
                    <a:pt x="7486" y="14378"/>
                  </a:cubicBezTo>
                  <a:cubicBezTo>
                    <a:pt x="7160" y="14162"/>
                    <a:pt x="6853" y="13921"/>
                    <a:pt x="6565" y="13657"/>
                  </a:cubicBezTo>
                  <a:cubicBezTo>
                    <a:pt x="6258" y="13378"/>
                    <a:pt x="6003" y="13092"/>
                    <a:pt x="5798" y="12797"/>
                  </a:cubicBezTo>
                  <a:cubicBezTo>
                    <a:pt x="5474" y="12408"/>
                    <a:pt x="5193" y="11986"/>
                    <a:pt x="4960" y="11538"/>
                  </a:cubicBezTo>
                  <a:cubicBezTo>
                    <a:pt x="4729" y="11095"/>
                    <a:pt x="4573" y="10738"/>
                    <a:pt x="4488" y="10467"/>
                  </a:cubicBezTo>
                  <a:cubicBezTo>
                    <a:pt x="4405" y="10195"/>
                    <a:pt x="4315" y="9866"/>
                    <a:pt x="4221" y="9479"/>
                  </a:cubicBezTo>
                  <a:cubicBezTo>
                    <a:pt x="4126" y="9092"/>
                    <a:pt x="4065" y="8858"/>
                    <a:pt x="4036" y="8776"/>
                  </a:cubicBezTo>
                  <a:cubicBezTo>
                    <a:pt x="3905" y="8323"/>
                    <a:pt x="3705" y="7974"/>
                    <a:pt x="3437" y="7730"/>
                  </a:cubicBezTo>
                  <a:cubicBezTo>
                    <a:pt x="3169" y="7485"/>
                    <a:pt x="2862" y="7360"/>
                    <a:pt x="2518" y="7355"/>
                  </a:cubicBezTo>
                  <a:cubicBezTo>
                    <a:pt x="2503" y="7355"/>
                    <a:pt x="2488" y="7355"/>
                    <a:pt x="2473" y="7355"/>
                  </a:cubicBezTo>
                  <a:cubicBezTo>
                    <a:pt x="2153" y="7355"/>
                    <a:pt x="1837" y="7421"/>
                    <a:pt x="1546" y="7550"/>
                  </a:cubicBezTo>
                  <a:cubicBezTo>
                    <a:pt x="1243" y="7686"/>
                    <a:pt x="999" y="7907"/>
                    <a:pt x="813" y="8215"/>
                  </a:cubicBezTo>
                  <a:cubicBezTo>
                    <a:pt x="627" y="8522"/>
                    <a:pt x="554" y="8867"/>
                    <a:pt x="592" y="9251"/>
                  </a:cubicBezTo>
                  <a:cubicBezTo>
                    <a:pt x="851" y="11284"/>
                    <a:pt x="1652" y="13181"/>
                    <a:pt x="2995" y="14942"/>
                  </a:cubicBezTo>
                  <a:lnTo>
                    <a:pt x="2995" y="14942"/>
                  </a:lnTo>
                  <a:lnTo>
                    <a:pt x="516" y="17187"/>
                  </a:lnTo>
                  <a:cubicBezTo>
                    <a:pt x="133" y="17534"/>
                    <a:pt x="0" y="17920"/>
                    <a:pt x="118" y="18349"/>
                  </a:cubicBezTo>
                  <a:cubicBezTo>
                    <a:pt x="234" y="18777"/>
                    <a:pt x="506" y="19069"/>
                    <a:pt x="933" y="19224"/>
                  </a:cubicBezTo>
                  <a:cubicBezTo>
                    <a:pt x="1069" y="19273"/>
                    <a:pt x="1201" y="19298"/>
                    <a:pt x="1331" y="19298"/>
                  </a:cubicBezTo>
                  <a:cubicBezTo>
                    <a:pt x="1608" y="19298"/>
                    <a:pt x="1872" y="19185"/>
                    <a:pt x="2121" y="18960"/>
                  </a:cubicBezTo>
                  <a:lnTo>
                    <a:pt x="4590" y="16723"/>
                  </a:lnTo>
                  <a:lnTo>
                    <a:pt x="4590" y="16723"/>
                  </a:lnTo>
                  <a:cubicBezTo>
                    <a:pt x="5187" y="17277"/>
                    <a:pt x="5807" y="17728"/>
                    <a:pt x="6451" y="18078"/>
                  </a:cubicBezTo>
                  <a:cubicBezTo>
                    <a:pt x="7363" y="18574"/>
                    <a:pt x="8293" y="18822"/>
                    <a:pt x="9242" y="18822"/>
                  </a:cubicBezTo>
                  <a:cubicBezTo>
                    <a:pt x="9404" y="18822"/>
                    <a:pt x="9566" y="18815"/>
                    <a:pt x="9728" y="18801"/>
                  </a:cubicBezTo>
                  <a:cubicBezTo>
                    <a:pt x="10846" y="18702"/>
                    <a:pt x="11868" y="18216"/>
                    <a:pt x="12797" y="17345"/>
                  </a:cubicBezTo>
                  <a:cubicBezTo>
                    <a:pt x="13376" y="16806"/>
                    <a:pt x="13792" y="16243"/>
                    <a:pt x="14043" y="15660"/>
                  </a:cubicBezTo>
                  <a:cubicBezTo>
                    <a:pt x="14294" y="15075"/>
                    <a:pt x="14392" y="14452"/>
                    <a:pt x="14336" y="13792"/>
                  </a:cubicBezTo>
                  <a:cubicBezTo>
                    <a:pt x="14276" y="13118"/>
                    <a:pt x="14125" y="12455"/>
                    <a:pt x="13885" y="11822"/>
                  </a:cubicBezTo>
                  <a:cubicBezTo>
                    <a:pt x="13642" y="11168"/>
                    <a:pt x="13290" y="10400"/>
                    <a:pt x="12830" y="9516"/>
                  </a:cubicBezTo>
                  <a:lnTo>
                    <a:pt x="11682" y="7376"/>
                  </a:lnTo>
                  <a:cubicBezTo>
                    <a:pt x="11332" y="6751"/>
                    <a:pt x="11139" y="6247"/>
                    <a:pt x="11105" y="5868"/>
                  </a:cubicBezTo>
                  <a:cubicBezTo>
                    <a:pt x="11071" y="5489"/>
                    <a:pt x="11208" y="5161"/>
                    <a:pt x="11514" y="4883"/>
                  </a:cubicBezTo>
                  <a:cubicBezTo>
                    <a:pt x="11671" y="4741"/>
                    <a:pt x="11858" y="4669"/>
                    <a:pt x="12074" y="4669"/>
                  </a:cubicBezTo>
                  <a:cubicBezTo>
                    <a:pt x="12207" y="4669"/>
                    <a:pt x="12351" y="4696"/>
                    <a:pt x="12506" y="4750"/>
                  </a:cubicBezTo>
                  <a:cubicBezTo>
                    <a:pt x="12914" y="4892"/>
                    <a:pt x="13278" y="5131"/>
                    <a:pt x="13603" y="5463"/>
                  </a:cubicBezTo>
                  <a:cubicBezTo>
                    <a:pt x="13927" y="5796"/>
                    <a:pt x="14220" y="6123"/>
                    <a:pt x="14480" y="6445"/>
                  </a:cubicBezTo>
                  <a:cubicBezTo>
                    <a:pt x="15182" y="7418"/>
                    <a:pt x="15764" y="8472"/>
                    <a:pt x="16212" y="9587"/>
                  </a:cubicBezTo>
                  <a:cubicBezTo>
                    <a:pt x="16403" y="10018"/>
                    <a:pt x="16647" y="10341"/>
                    <a:pt x="16950" y="10555"/>
                  </a:cubicBezTo>
                  <a:cubicBezTo>
                    <a:pt x="17182" y="10719"/>
                    <a:pt x="17424" y="10801"/>
                    <a:pt x="17676" y="10801"/>
                  </a:cubicBezTo>
                  <a:cubicBezTo>
                    <a:pt x="17752" y="10801"/>
                    <a:pt x="17829" y="10794"/>
                    <a:pt x="17907" y="10779"/>
                  </a:cubicBezTo>
                  <a:cubicBezTo>
                    <a:pt x="18232" y="10719"/>
                    <a:pt x="18541" y="10586"/>
                    <a:pt x="18809" y="10392"/>
                  </a:cubicBezTo>
                  <a:cubicBezTo>
                    <a:pt x="19074" y="10197"/>
                    <a:pt x="19266" y="9910"/>
                    <a:pt x="19386" y="9530"/>
                  </a:cubicBezTo>
                  <a:cubicBezTo>
                    <a:pt x="19507" y="9151"/>
                    <a:pt x="19501" y="8750"/>
                    <a:pt x="19367" y="8329"/>
                  </a:cubicBezTo>
                  <a:cubicBezTo>
                    <a:pt x="19200" y="7785"/>
                    <a:pt x="19050" y="7347"/>
                    <a:pt x="18921" y="7016"/>
                  </a:cubicBezTo>
                  <a:cubicBezTo>
                    <a:pt x="18791" y="6686"/>
                    <a:pt x="18570" y="6240"/>
                    <a:pt x="18256" y="5680"/>
                  </a:cubicBezTo>
                  <a:cubicBezTo>
                    <a:pt x="18034" y="5288"/>
                    <a:pt x="17789" y="4909"/>
                    <a:pt x="17522" y="4545"/>
                  </a:cubicBezTo>
                  <a:lnTo>
                    <a:pt x="17522" y="4545"/>
                  </a:lnTo>
                  <a:lnTo>
                    <a:pt x="20225" y="2099"/>
                  </a:lnTo>
                  <a:cubicBezTo>
                    <a:pt x="20497" y="1853"/>
                    <a:pt x="20631" y="1565"/>
                    <a:pt x="20626" y="1237"/>
                  </a:cubicBezTo>
                  <a:cubicBezTo>
                    <a:pt x="20622" y="907"/>
                    <a:pt x="20522" y="631"/>
                    <a:pt x="20326" y="406"/>
                  </a:cubicBezTo>
                  <a:cubicBezTo>
                    <a:pt x="20131" y="181"/>
                    <a:pt x="19871" y="48"/>
                    <a:pt x="19549" y="9"/>
                  </a:cubicBezTo>
                  <a:cubicBezTo>
                    <a:pt x="19506" y="4"/>
                    <a:pt x="19463" y="1"/>
                    <a:pt x="19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9"/>
            <p:cNvSpPr/>
            <p:nvPr/>
          </p:nvSpPr>
          <p:spPr>
            <a:xfrm>
              <a:off x="2074250" y="3695675"/>
              <a:ext cx="530325" cy="497600"/>
            </a:xfrm>
            <a:custGeom>
              <a:avLst/>
              <a:gdLst/>
              <a:ahLst/>
              <a:cxnLst/>
              <a:rect l="l" t="t" r="r" b="b"/>
              <a:pathLst>
                <a:path w="21213" h="19904" extrusionOk="0">
                  <a:moveTo>
                    <a:pt x="19708" y="607"/>
                  </a:moveTo>
                  <a:cubicBezTo>
                    <a:pt x="19735" y="607"/>
                    <a:pt x="19763" y="608"/>
                    <a:pt x="19791" y="611"/>
                  </a:cubicBezTo>
                  <a:cubicBezTo>
                    <a:pt x="20039" y="643"/>
                    <a:pt x="20230" y="740"/>
                    <a:pt x="20377" y="907"/>
                  </a:cubicBezTo>
                  <a:cubicBezTo>
                    <a:pt x="20526" y="1079"/>
                    <a:pt x="20599" y="1287"/>
                    <a:pt x="20603" y="1544"/>
                  </a:cubicBezTo>
                  <a:cubicBezTo>
                    <a:pt x="20605" y="1783"/>
                    <a:pt x="20506" y="1992"/>
                    <a:pt x="20301" y="2178"/>
                  </a:cubicBezTo>
                  <a:lnTo>
                    <a:pt x="17845" y="4402"/>
                  </a:lnTo>
                  <a:cubicBezTo>
                    <a:pt x="17777" y="4315"/>
                    <a:pt x="17708" y="4229"/>
                    <a:pt x="17636" y="4142"/>
                  </a:cubicBezTo>
                  <a:cubicBezTo>
                    <a:pt x="17325" y="3753"/>
                    <a:pt x="17010" y="3393"/>
                    <a:pt x="16691" y="3061"/>
                  </a:cubicBezTo>
                  <a:lnTo>
                    <a:pt x="19114" y="868"/>
                  </a:lnTo>
                  <a:cubicBezTo>
                    <a:pt x="19310" y="691"/>
                    <a:pt x="19506" y="607"/>
                    <a:pt x="19708" y="607"/>
                  </a:cubicBezTo>
                  <a:close/>
                  <a:moveTo>
                    <a:pt x="16241" y="3469"/>
                  </a:moveTo>
                  <a:cubicBezTo>
                    <a:pt x="16553" y="3790"/>
                    <a:pt x="16861" y="4142"/>
                    <a:pt x="17166" y="4523"/>
                  </a:cubicBezTo>
                  <a:cubicBezTo>
                    <a:pt x="17244" y="4619"/>
                    <a:pt x="17320" y="4715"/>
                    <a:pt x="17394" y="4811"/>
                  </a:cubicBezTo>
                  <a:lnTo>
                    <a:pt x="17312" y="4885"/>
                  </a:lnTo>
                  <a:lnTo>
                    <a:pt x="16126" y="3574"/>
                  </a:lnTo>
                  <a:lnTo>
                    <a:pt x="16241" y="3469"/>
                  </a:lnTo>
                  <a:close/>
                  <a:moveTo>
                    <a:pt x="3961" y="15032"/>
                  </a:moveTo>
                  <a:lnTo>
                    <a:pt x="5160" y="16355"/>
                  </a:lnTo>
                  <a:lnTo>
                    <a:pt x="4875" y="16612"/>
                  </a:lnTo>
                  <a:cubicBezTo>
                    <a:pt x="4548" y="16292"/>
                    <a:pt x="4238" y="15955"/>
                    <a:pt x="3948" y="15601"/>
                  </a:cubicBezTo>
                  <a:cubicBezTo>
                    <a:pt x="3858" y="15495"/>
                    <a:pt x="3771" y="15388"/>
                    <a:pt x="3686" y="15280"/>
                  </a:cubicBezTo>
                  <a:lnTo>
                    <a:pt x="3961" y="15032"/>
                  </a:lnTo>
                  <a:close/>
                  <a:moveTo>
                    <a:pt x="11271" y="913"/>
                  </a:moveTo>
                  <a:cubicBezTo>
                    <a:pt x="11687" y="913"/>
                    <a:pt x="12120" y="976"/>
                    <a:pt x="12573" y="1101"/>
                  </a:cubicBezTo>
                  <a:cubicBezTo>
                    <a:pt x="13673" y="1405"/>
                    <a:pt x="14757" y="2056"/>
                    <a:pt x="15809" y="3044"/>
                  </a:cubicBezTo>
                  <a:lnTo>
                    <a:pt x="15269" y="3532"/>
                  </a:lnTo>
                  <a:lnTo>
                    <a:pt x="17270" y="5740"/>
                  </a:lnTo>
                  <a:lnTo>
                    <a:pt x="17753" y="5301"/>
                  </a:lnTo>
                  <a:cubicBezTo>
                    <a:pt x="17945" y="5577"/>
                    <a:pt x="18117" y="5853"/>
                    <a:pt x="18272" y="6130"/>
                  </a:cubicBezTo>
                  <a:cubicBezTo>
                    <a:pt x="18578" y="6675"/>
                    <a:pt x="18795" y="7112"/>
                    <a:pt x="18919" y="7429"/>
                  </a:cubicBezTo>
                  <a:cubicBezTo>
                    <a:pt x="19047" y="7757"/>
                    <a:pt x="19194" y="8191"/>
                    <a:pt x="19359" y="8723"/>
                  </a:cubicBezTo>
                  <a:cubicBezTo>
                    <a:pt x="19474" y="9087"/>
                    <a:pt x="19480" y="9420"/>
                    <a:pt x="19379" y="9740"/>
                  </a:cubicBezTo>
                  <a:cubicBezTo>
                    <a:pt x="19277" y="10061"/>
                    <a:pt x="19123" y="10291"/>
                    <a:pt x="18910" y="10448"/>
                  </a:cubicBezTo>
                  <a:cubicBezTo>
                    <a:pt x="18678" y="10617"/>
                    <a:pt x="18411" y="10731"/>
                    <a:pt x="18128" y="10782"/>
                  </a:cubicBezTo>
                  <a:cubicBezTo>
                    <a:pt x="18070" y="10794"/>
                    <a:pt x="18012" y="10799"/>
                    <a:pt x="17955" y="10799"/>
                  </a:cubicBezTo>
                  <a:cubicBezTo>
                    <a:pt x="17765" y="10799"/>
                    <a:pt x="17583" y="10736"/>
                    <a:pt x="17403" y="10609"/>
                  </a:cubicBezTo>
                  <a:cubicBezTo>
                    <a:pt x="17148" y="10428"/>
                    <a:pt x="16936" y="10145"/>
                    <a:pt x="16773" y="9776"/>
                  </a:cubicBezTo>
                  <a:cubicBezTo>
                    <a:pt x="16325" y="8657"/>
                    <a:pt x="15730" y="7577"/>
                    <a:pt x="14994" y="6555"/>
                  </a:cubicBezTo>
                  <a:cubicBezTo>
                    <a:pt x="14729" y="6227"/>
                    <a:pt x="14427" y="5890"/>
                    <a:pt x="14099" y="5552"/>
                  </a:cubicBezTo>
                  <a:cubicBezTo>
                    <a:pt x="13742" y="5188"/>
                    <a:pt x="13335" y="4923"/>
                    <a:pt x="12884" y="4767"/>
                  </a:cubicBezTo>
                  <a:cubicBezTo>
                    <a:pt x="12686" y="4698"/>
                    <a:pt x="12510" y="4669"/>
                    <a:pt x="12354" y="4669"/>
                  </a:cubicBezTo>
                  <a:cubicBezTo>
                    <a:pt x="12001" y="4669"/>
                    <a:pt x="11752" y="4814"/>
                    <a:pt x="11588" y="4962"/>
                  </a:cubicBezTo>
                  <a:cubicBezTo>
                    <a:pt x="11209" y="5305"/>
                    <a:pt x="11039" y="5722"/>
                    <a:pt x="11082" y="6198"/>
                  </a:cubicBezTo>
                  <a:cubicBezTo>
                    <a:pt x="11120" y="6624"/>
                    <a:pt x="11321" y="7157"/>
                    <a:pt x="11694" y="7822"/>
                  </a:cubicBezTo>
                  <a:lnTo>
                    <a:pt x="12840" y="9958"/>
                  </a:lnTo>
                  <a:cubicBezTo>
                    <a:pt x="13292" y="10826"/>
                    <a:pt x="13642" y="11591"/>
                    <a:pt x="13880" y="12230"/>
                  </a:cubicBezTo>
                  <a:cubicBezTo>
                    <a:pt x="14110" y="12837"/>
                    <a:pt x="14254" y="13474"/>
                    <a:pt x="14313" y="14121"/>
                  </a:cubicBezTo>
                  <a:cubicBezTo>
                    <a:pt x="14365" y="14728"/>
                    <a:pt x="14274" y="15306"/>
                    <a:pt x="14043" y="15842"/>
                  </a:cubicBezTo>
                  <a:cubicBezTo>
                    <a:pt x="13809" y="16386"/>
                    <a:pt x="13413" y="16918"/>
                    <a:pt x="12867" y="17428"/>
                  </a:cubicBezTo>
                  <a:cubicBezTo>
                    <a:pt x="11993" y="18247"/>
                    <a:pt x="11022" y="18709"/>
                    <a:pt x="9979" y="18802"/>
                  </a:cubicBezTo>
                  <a:cubicBezTo>
                    <a:pt x="9827" y="18815"/>
                    <a:pt x="9676" y="18822"/>
                    <a:pt x="9525" y="18822"/>
                  </a:cubicBezTo>
                  <a:cubicBezTo>
                    <a:pt x="8628" y="18822"/>
                    <a:pt x="7738" y="18584"/>
                    <a:pt x="6874" y="18114"/>
                  </a:cubicBezTo>
                  <a:cubicBezTo>
                    <a:pt x="6343" y="17825"/>
                    <a:pt x="5826" y="17462"/>
                    <a:pt x="5322" y="17024"/>
                  </a:cubicBezTo>
                  <a:lnTo>
                    <a:pt x="6013" y="16398"/>
                  </a:lnTo>
                  <a:lnTo>
                    <a:pt x="4003" y="14177"/>
                  </a:lnTo>
                  <a:lnTo>
                    <a:pt x="3318" y="14797"/>
                  </a:lnTo>
                  <a:cubicBezTo>
                    <a:pt x="2131" y="13158"/>
                    <a:pt x="1410" y="11388"/>
                    <a:pt x="1172" y="9520"/>
                  </a:cubicBezTo>
                  <a:cubicBezTo>
                    <a:pt x="1140" y="9203"/>
                    <a:pt x="1199" y="8926"/>
                    <a:pt x="1351" y="8674"/>
                  </a:cubicBezTo>
                  <a:cubicBezTo>
                    <a:pt x="1506" y="8419"/>
                    <a:pt x="1702" y="8241"/>
                    <a:pt x="1949" y="8131"/>
                  </a:cubicBezTo>
                  <a:cubicBezTo>
                    <a:pt x="2209" y="8014"/>
                    <a:pt x="2495" y="7963"/>
                    <a:pt x="2793" y="7961"/>
                  </a:cubicBezTo>
                  <a:cubicBezTo>
                    <a:pt x="3064" y="7964"/>
                    <a:pt x="3298" y="8062"/>
                    <a:pt x="3513" y="8257"/>
                  </a:cubicBezTo>
                  <a:cubicBezTo>
                    <a:pt x="3737" y="8462"/>
                    <a:pt x="3910" y="8766"/>
                    <a:pt x="4030" y="9178"/>
                  </a:cubicBezTo>
                  <a:cubicBezTo>
                    <a:pt x="4057" y="9257"/>
                    <a:pt x="4115" y="9483"/>
                    <a:pt x="4206" y="9855"/>
                  </a:cubicBezTo>
                  <a:cubicBezTo>
                    <a:pt x="4302" y="10248"/>
                    <a:pt x="4393" y="10583"/>
                    <a:pt x="4479" y="10859"/>
                  </a:cubicBezTo>
                  <a:cubicBezTo>
                    <a:pt x="4568" y="11151"/>
                    <a:pt x="4733" y="11526"/>
                    <a:pt x="4970" y="11980"/>
                  </a:cubicBezTo>
                  <a:cubicBezTo>
                    <a:pt x="5210" y="12440"/>
                    <a:pt x="5498" y="12872"/>
                    <a:pt x="5828" y="13272"/>
                  </a:cubicBezTo>
                  <a:cubicBezTo>
                    <a:pt x="6046" y="13585"/>
                    <a:pt x="6319" y="13892"/>
                    <a:pt x="6641" y="14184"/>
                  </a:cubicBezTo>
                  <a:cubicBezTo>
                    <a:pt x="6939" y="14459"/>
                    <a:pt x="7260" y="14709"/>
                    <a:pt x="7598" y="14934"/>
                  </a:cubicBezTo>
                  <a:cubicBezTo>
                    <a:pt x="7951" y="15166"/>
                    <a:pt x="8331" y="15289"/>
                    <a:pt x="8730" y="15306"/>
                  </a:cubicBezTo>
                  <a:cubicBezTo>
                    <a:pt x="8746" y="15307"/>
                    <a:pt x="8762" y="15307"/>
                    <a:pt x="8778" y="15307"/>
                  </a:cubicBezTo>
                  <a:cubicBezTo>
                    <a:pt x="9186" y="15307"/>
                    <a:pt x="9554" y="15163"/>
                    <a:pt x="9882" y="14866"/>
                  </a:cubicBezTo>
                  <a:cubicBezTo>
                    <a:pt x="10174" y="14602"/>
                    <a:pt x="10303" y="14190"/>
                    <a:pt x="10267" y="13643"/>
                  </a:cubicBezTo>
                  <a:cubicBezTo>
                    <a:pt x="10233" y="13150"/>
                    <a:pt x="10045" y="12582"/>
                    <a:pt x="9709" y="11958"/>
                  </a:cubicBezTo>
                  <a:lnTo>
                    <a:pt x="8589" y="9777"/>
                  </a:lnTo>
                  <a:cubicBezTo>
                    <a:pt x="8180" y="8952"/>
                    <a:pt x="7863" y="8273"/>
                    <a:pt x="7645" y="7756"/>
                  </a:cubicBezTo>
                  <a:cubicBezTo>
                    <a:pt x="7422" y="7219"/>
                    <a:pt x="7239" y="6666"/>
                    <a:pt x="7098" y="6102"/>
                  </a:cubicBezTo>
                  <a:cubicBezTo>
                    <a:pt x="6956" y="5539"/>
                    <a:pt x="6915" y="5048"/>
                    <a:pt x="6976" y="4643"/>
                  </a:cubicBezTo>
                  <a:cubicBezTo>
                    <a:pt x="7037" y="4234"/>
                    <a:pt x="7189" y="3803"/>
                    <a:pt x="7430" y="3362"/>
                  </a:cubicBezTo>
                  <a:cubicBezTo>
                    <a:pt x="7671" y="2920"/>
                    <a:pt x="8038" y="2474"/>
                    <a:pt x="8520" y="2036"/>
                  </a:cubicBezTo>
                  <a:cubicBezTo>
                    <a:pt x="9350" y="1286"/>
                    <a:pt x="10258" y="913"/>
                    <a:pt x="11271" y="913"/>
                  </a:cubicBezTo>
                  <a:close/>
                  <a:moveTo>
                    <a:pt x="3236" y="15687"/>
                  </a:moveTo>
                  <a:lnTo>
                    <a:pt x="3236" y="15688"/>
                  </a:lnTo>
                  <a:cubicBezTo>
                    <a:pt x="3315" y="15788"/>
                    <a:pt x="3398" y="15888"/>
                    <a:pt x="3483" y="15987"/>
                  </a:cubicBezTo>
                  <a:cubicBezTo>
                    <a:pt x="3779" y="16348"/>
                    <a:pt x="4094" y="16692"/>
                    <a:pt x="4426" y="17019"/>
                  </a:cubicBezTo>
                  <a:lnTo>
                    <a:pt x="2195" y="19037"/>
                  </a:lnTo>
                  <a:cubicBezTo>
                    <a:pt x="2004" y="19212"/>
                    <a:pt x="1813" y="19296"/>
                    <a:pt x="1611" y="19296"/>
                  </a:cubicBezTo>
                  <a:cubicBezTo>
                    <a:pt x="1515" y="19296"/>
                    <a:pt x="1417" y="19277"/>
                    <a:pt x="1315" y="19240"/>
                  </a:cubicBezTo>
                  <a:cubicBezTo>
                    <a:pt x="979" y="19119"/>
                    <a:pt x="780" y="18906"/>
                    <a:pt x="688" y="18571"/>
                  </a:cubicBezTo>
                  <a:cubicBezTo>
                    <a:pt x="634" y="18373"/>
                    <a:pt x="606" y="18068"/>
                    <a:pt x="997" y="17714"/>
                  </a:cubicBezTo>
                  <a:lnTo>
                    <a:pt x="3236" y="15687"/>
                  </a:lnTo>
                  <a:close/>
                  <a:moveTo>
                    <a:pt x="19695" y="0"/>
                  </a:moveTo>
                  <a:cubicBezTo>
                    <a:pt x="19345" y="0"/>
                    <a:pt x="19013" y="140"/>
                    <a:pt x="18705" y="419"/>
                  </a:cubicBezTo>
                  <a:lnTo>
                    <a:pt x="16258" y="2634"/>
                  </a:lnTo>
                  <a:cubicBezTo>
                    <a:pt x="15123" y="1559"/>
                    <a:pt x="13943" y="851"/>
                    <a:pt x="12734" y="516"/>
                  </a:cubicBezTo>
                  <a:cubicBezTo>
                    <a:pt x="12233" y="379"/>
                    <a:pt x="11748" y="310"/>
                    <a:pt x="11279" y="310"/>
                  </a:cubicBezTo>
                  <a:cubicBezTo>
                    <a:pt x="10114" y="310"/>
                    <a:pt x="9053" y="736"/>
                    <a:pt x="8114" y="1587"/>
                  </a:cubicBezTo>
                  <a:cubicBezTo>
                    <a:pt x="7581" y="2070"/>
                    <a:pt x="7172" y="2567"/>
                    <a:pt x="6898" y="3071"/>
                  </a:cubicBezTo>
                  <a:cubicBezTo>
                    <a:pt x="6623" y="3575"/>
                    <a:pt x="6447" y="4074"/>
                    <a:pt x="6375" y="4553"/>
                  </a:cubicBezTo>
                  <a:cubicBezTo>
                    <a:pt x="6302" y="5038"/>
                    <a:pt x="6347" y="5608"/>
                    <a:pt x="6510" y="6250"/>
                  </a:cubicBezTo>
                  <a:cubicBezTo>
                    <a:pt x="6658" y="6843"/>
                    <a:pt x="6851" y="7425"/>
                    <a:pt x="7086" y="7989"/>
                  </a:cubicBezTo>
                  <a:cubicBezTo>
                    <a:pt x="7308" y="8518"/>
                    <a:pt x="7631" y="9209"/>
                    <a:pt x="8049" y="10049"/>
                  </a:cubicBezTo>
                  <a:lnTo>
                    <a:pt x="9174" y="12242"/>
                  </a:lnTo>
                  <a:cubicBezTo>
                    <a:pt x="9471" y="12793"/>
                    <a:pt x="9636" y="13277"/>
                    <a:pt x="9664" y="13685"/>
                  </a:cubicBezTo>
                  <a:cubicBezTo>
                    <a:pt x="9687" y="14038"/>
                    <a:pt x="9625" y="14285"/>
                    <a:pt x="9476" y="14418"/>
                  </a:cubicBezTo>
                  <a:cubicBezTo>
                    <a:pt x="9266" y="14609"/>
                    <a:pt x="9038" y="14703"/>
                    <a:pt x="8793" y="14703"/>
                  </a:cubicBezTo>
                  <a:cubicBezTo>
                    <a:pt x="8781" y="14703"/>
                    <a:pt x="8768" y="14703"/>
                    <a:pt x="8755" y="14702"/>
                  </a:cubicBezTo>
                  <a:cubicBezTo>
                    <a:pt x="8464" y="14692"/>
                    <a:pt x="8195" y="14602"/>
                    <a:pt x="7933" y="14429"/>
                  </a:cubicBezTo>
                  <a:cubicBezTo>
                    <a:pt x="7620" y="14221"/>
                    <a:pt x="7325" y="13990"/>
                    <a:pt x="7049" y="13736"/>
                  </a:cubicBezTo>
                  <a:cubicBezTo>
                    <a:pt x="6773" y="13488"/>
                    <a:pt x="6525" y="13210"/>
                    <a:pt x="6312" y="12906"/>
                  </a:cubicBezTo>
                  <a:cubicBezTo>
                    <a:pt x="6002" y="12534"/>
                    <a:pt x="5732" y="12130"/>
                    <a:pt x="5508" y="11700"/>
                  </a:cubicBezTo>
                  <a:cubicBezTo>
                    <a:pt x="5288" y="11278"/>
                    <a:pt x="5137" y="10935"/>
                    <a:pt x="5059" y="10681"/>
                  </a:cubicBezTo>
                  <a:cubicBezTo>
                    <a:pt x="4975" y="10414"/>
                    <a:pt x="4888" y="10091"/>
                    <a:pt x="4796" y="9710"/>
                  </a:cubicBezTo>
                  <a:cubicBezTo>
                    <a:pt x="4698" y="9309"/>
                    <a:pt x="4633" y="9067"/>
                    <a:pt x="4608" y="8994"/>
                  </a:cubicBezTo>
                  <a:cubicBezTo>
                    <a:pt x="4460" y="8489"/>
                    <a:pt x="4229" y="8089"/>
                    <a:pt x="3922" y="7809"/>
                  </a:cubicBezTo>
                  <a:cubicBezTo>
                    <a:pt x="3598" y="7513"/>
                    <a:pt x="3221" y="7361"/>
                    <a:pt x="2802" y="7355"/>
                  </a:cubicBezTo>
                  <a:cubicBezTo>
                    <a:pt x="2419" y="7355"/>
                    <a:pt x="2044" y="7424"/>
                    <a:pt x="1703" y="7577"/>
                  </a:cubicBezTo>
                  <a:cubicBezTo>
                    <a:pt x="1343" y="7737"/>
                    <a:pt x="1050" y="8001"/>
                    <a:pt x="834" y="8361"/>
                  </a:cubicBezTo>
                  <a:cubicBezTo>
                    <a:pt x="614" y="8723"/>
                    <a:pt x="526" y="9136"/>
                    <a:pt x="570" y="9584"/>
                  </a:cubicBezTo>
                  <a:lnTo>
                    <a:pt x="571" y="9592"/>
                  </a:lnTo>
                  <a:cubicBezTo>
                    <a:pt x="824" y="11584"/>
                    <a:pt x="1596" y="13467"/>
                    <a:pt x="2866" y="15205"/>
                  </a:cubicBezTo>
                  <a:lnTo>
                    <a:pt x="591" y="17266"/>
                  </a:lnTo>
                  <a:cubicBezTo>
                    <a:pt x="3" y="17799"/>
                    <a:pt x="1" y="18358"/>
                    <a:pt x="104" y="18731"/>
                  </a:cubicBezTo>
                  <a:cubicBezTo>
                    <a:pt x="247" y="19259"/>
                    <a:pt x="586" y="19622"/>
                    <a:pt x="1108" y="19811"/>
                  </a:cubicBezTo>
                  <a:cubicBezTo>
                    <a:pt x="1268" y="19871"/>
                    <a:pt x="1437" y="19902"/>
                    <a:pt x="1609" y="19903"/>
                  </a:cubicBezTo>
                  <a:cubicBezTo>
                    <a:pt x="1961" y="19903"/>
                    <a:pt x="2298" y="19763"/>
                    <a:pt x="2603" y="19487"/>
                  </a:cubicBezTo>
                  <a:lnTo>
                    <a:pt x="4870" y="17434"/>
                  </a:lnTo>
                  <a:cubicBezTo>
                    <a:pt x="5426" y="17924"/>
                    <a:pt x="5998" y="18328"/>
                    <a:pt x="6585" y="18647"/>
                  </a:cubicBezTo>
                  <a:cubicBezTo>
                    <a:pt x="7538" y="19165"/>
                    <a:pt x="8524" y="19428"/>
                    <a:pt x="9521" y="19428"/>
                  </a:cubicBezTo>
                  <a:cubicBezTo>
                    <a:pt x="9691" y="19428"/>
                    <a:pt x="9862" y="19420"/>
                    <a:pt x="10033" y="19405"/>
                  </a:cubicBezTo>
                  <a:cubicBezTo>
                    <a:pt x="11213" y="19300"/>
                    <a:pt x="12307" y="18783"/>
                    <a:pt x="13281" y="17870"/>
                  </a:cubicBezTo>
                  <a:cubicBezTo>
                    <a:pt x="13888" y="17303"/>
                    <a:pt x="14332" y="16702"/>
                    <a:pt x="14599" y="16082"/>
                  </a:cubicBezTo>
                  <a:cubicBezTo>
                    <a:pt x="14870" y="15453"/>
                    <a:pt x="14977" y="14776"/>
                    <a:pt x="14917" y="14069"/>
                  </a:cubicBezTo>
                  <a:cubicBezTo>
                    <a:pt x="14855" y="13367"/>
                    <a:pt x="14697" y="12677"/>
                    <a:pt x="14448" y="12018"/>
                  </a:cubicBezTo>
                  <a:cubicBezTo>
                    <a:pt x="14202" y="11356"/>
                    <a:pt x="13841" y="10569"/>
                    <a:pt x="13376" y="9675"/>
                  </a:cubicBezTo>
                  <a:lnTo>
                    <a:pt x="12225" y="7532"/>
                  </a:lnTo>
                  <a:cubicBezTo>
                    <a:pt x="11898" y="6946"/>
                    <a:pt x="11716" y="6479"/>
                    <a:pt x="11686" y="6143"/>
                  </a:cubicBezTo>
                  <a:cubicBezTo>
                    <a:pt x="11660" y="5858"/>
                    <a:pt x="11759" y="5625"/>
                    <a:pt x="11996" y="5412"/>
                  </a:cubicBezTo>
                  <a:cubicBezTo>
                    <a:pt x="12067" y="5347"/>
                    <a:pt x="12174" y="5275"/>
                    <a:pt x="12354" y="5275"/>
                  </a:cubicBezTo>
                  <a:cubicBezTo>
                    <a:pt x="12445" y="5275"/>
                    <a:pt x="12553" y="5293"/>
                    <a:pt x="12685" y="5339"/>
                  </a:cubicBezTo>
                  <a:cubicBezTo>
                    <a:pt x="13046" y="5465"/>
                    <a:pt x="13375" y="5680"/>
                    <a:pt x="13666" y="5977"/>
                  </a:cubicBezTo>
                  <a:cubicBezTo>
                    <a:pt x="13982" y="6301"/>
                    <a:pt x="14270" y="6624"/>
                    <a:pt x="14513" y="6924"/>
                  </a:cubicBezTo>
                  <a:cubicBezTo>
                    <a:pt x="15204" y="7879"/>
                    <a:pt x="15774" y="8916"/>
                    <a:pt x="16214" y="10011"/>
                  </a:cubicBezTo>
                  <a:cubicBezTo>
                    <a:pt x="16425" y="10492"/>
                    <a:pt x="16708" y="10860"/>
                    <a:pt x="17054" y="11104"/>
                  </a:cubicBezTo>
                  <a:cubicBezTo>
                    <a:pt x="17338" y="11306"/>
                    <a:pt x="17639" y="11406"/>
                    <a:pt x="17954" y="11406"/>
                  </a:cubicBezTo>
                  <a:cubicBezTo>
                    <a:pt x="18050" y="11406"/>
                    <a:pt x="18146" y="11397"/>
                    <a:pt x="18244" y="11379"/>
                  </a:cubicBezTo>
                  <a:cubicBezTo>
                    <a:pt x="18613" y="11310"/>
                    <a:pt x="18963" y="11160"/>
                    <a:pt x="19267" y="10938"/>
                  </a:cubicBezTo>
                  <a:cubicBezTo>
                    <a:pt x="19583" y="10707"/>
                    <a:pt x="19816" y="10367"/>
                    <a:pt x="19956" y="9925"/>
                  </a:cubicBezTo>
                  <a:cubicBezTo>
                    <a:pt x="20095" y="9486"/>
                    <a:pt x="20088" y="9022"/>
                    <a:pt x="19937" y="8544"/>
                  </a:cubicBezTo>
                  <a:cubicBezTo>
                    <a:pt x="19769" y="7999"/>
                    <a:pt x="19617" y="7551"/>
                    <a:pt x="19483" y="7209"/>
                  </a:cubicBezTo>
                  <a:cubicBezTo>
                    <a:pt x="19349" y="6866"/>
                    <a:pt x="19118" y="6405"/>
                    <a:pt x="18800" y="5835"/>
                  </a:cubicBezTo>
                  <a:cubicBezTo>
                    <a:pt x="18618" y="5511"/>
                    <a:pt x="18420" y="5197"/>
                    <a:pt x="18207" y="4892"/>
                  </a:cubicBezTo>
                  <a:lnTo>
                    <a:pt x="20706" y="2627"/>
                  </a:lnTo>
                  <a:cubicBezTo>
                    <a:pt x="21044" y="2321"/>
                    <a:pt x="21212" y="1954"/>
                    <a:pt x="21207" y="1536"/>
                  </a:cubicBezTo>
                  <a:cubicBezTo>
                    <a:pt x="21202" y="1135"/>
                    <a:pt x="21077" y="791"/>
                    <a:pt x="20833" y="510"/>
                  </a:cubicBezTo>
                  <a:cubicBezTo>
                    <a:pt x="20587" y="229"/>
                    <a:pt x="20262" y="61"/>
                    <a:pt x="19864" y="11"/>
                  </a:cubicBezTo>
                  <a:cubicBezTo>
                    <a:pt x="19807" y="4"/>
                    <a:pt x="19751" y="0"/>
                    <a:pt x="196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9"/>
            <p:cNvSpPr/>
            <p:nvPr/>
          </p:nvSpPr>
          <p:spPr>
            <a:xfrm>
              <a:off x="823725" y="2560975"/>
              <a:ext cx="2451850" cy="2906950"/>
            </a:xfrm>
            <a:custGeom>
              <a:avLst/>
              <a:gdLst/>
              <a:ahLst/>
              <a:cxnLst/>
              <a:rect l="l" t="t" r="r" b="b"/>
              <a:pathLst>
                <a:path w="98074" h="116278" extrusionOk="0">
                  <a:moveTo>
                    <a:pt x="47189" y="1"/>
                  </a:moveTo>
                  <a:lnTo>
                    <a:pt x="0" y="26851"/>
                  </a:lnTo>
                  <a:lnTo>
                    <a:pt x="50884" y="116278"/>
                  </a:lnTo>
                  <a:lnTo>
                    <a:pt x="98073" y="89426"/>
                  </a:lnTo>
                  <a:lnTo>
                    <a:pt x="47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9"/>
            <p:cNvSpPr/>
            <p:nvPr/>
          </p:nvSpPr>
          <p:spPr>
            <a:xfrm>
              <a:off x="815175" y="2553525"/>
              <a:ext cx="2469250" cy="2922125"/>
            </a:xfrm>
            <a:custGeom>
              <a:avLst/>
              <a:gdLst/>
              <a:ahLst/>
              <a:cxnLst/>
              <a:rect l="l" t="t" r="r" b="b"/>
              <a:pathLst>
                <a:path w="98770" h="116885" extrusionOk="0">
                  <a:moveTo>
                    <a:pt x="47421" y="718"/>
                  </a:moveTo>
                  <a:lnTo>
                    <a:pt x="98011" y="89615"/>
                  </a:lnTo>
                  <a:lnTo>
                    <a:pt x="51350" y="116168"/>
                  </a:lnTo>
                  <a:lnTo>
                    <a:pt x="759" y="27271"/>
                  </a:lnTo>
                  <a:lnTo>
                    <a:pt x="47421" y="718"/>
                  </a:lnTo>
                  <a:close/>
                  <a:moveTo>
                    <a:pt x="47534" y="1"/>
                  </a:moveTo>
                  <a:cubicBezTo>
                    <a:pt x="47483" y="1"/>
                    <a:pt x="47432" y="14"/>
                    <a:pt x="47385" y="41"/>
                  </a:cubicBezTo>
                  <a:lnTo>
                    <a:pt x="198" y="26894"/>
                  </a:lnTo>
                  <a:cubicBezTo>
                    <a:pt x="52" y="26977"/>
                    <a:pt x="1" y="27162"/>
                    <a:pt x="83" y="27308"/>
                  </a:cubicBezTo>
                  <a:lnTo>
                    <a:pt x="50973" y="116731"/>
                  </a:lnTo>
                  <a:cubicBezTo>
                    <a:pt x="51027" y="116826"/>
                    <a:pt x="51127" y="116885"/>
                    <a:pt x="51236" y="116885"/>
                  </a:cubicBezTo>
                  <a:cubicBezTo>
                    <a:pt x="51288" y="116885"/>
                    <a:pt x="51339" y="116870"/>
                    <a:pt x="51385" y="116845"/>
                  </a:cubicBezTo>
                  <a:lnTo>
                    <a:pt x="98573" y="89991"/>
                  </a:lnTo>
                  <a:cubicBezTo>
                    <a:pt x="98718" y="89909"/>
                    <a:pt x="98769" y="89724"/>
                    <a:pt x="98687" y="89578"/>
                  </a:cubicBezTo>
                  <a:lnTo>
                    <a:pt x="47798" y="155"/>
                  </a:lnTo>
                  <a:cubicBezTo>
                    <a:pt x="47742" y="57"/>
                    <a:pt x="47639" y="1"/>
                    <a:pt x="475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9"/>
            <p:cNvSpPr/>
            <p:nvPr/>
          </p:nvSpPr>
          <p:spPr>
            <a:xfrm>
              <a:off x="1031550" y="2783600"/>
              <a:ext cx="2022475" cy="2456475"/>
            </a:xfrm>
            <a:custGeom>
              <a:avLst/>
              <a:gdLst/>
              <a:ahLst/>
              <a:cxnLst/>
              <a:rect l="l" t="t" r="r" b="b"/>
              <a:pathLst>
                <a:path w="80899" h="98259" extrusionOk="0">
                  <a:moveTo>
                    <a:pt x="32503" y="0"/>
                  </a:moveTo>
                  <a:lnTo>
                    <a:pt x="2891" y="16852"/>
                  </a:lnTo>
                  <a:cubicBezTo>
                    <a:pt x="3731" y="19378"/>
                    <a:pt x="2703" y="22229"/>
                    <a:pt x="300" y="23595"/>
                  </a:cubicBezTo>
                  <a:cubicBezTo>
                    <a:pt x="203" y="23651"/>
                    <a:pt x="101" y="23697"/>
                    <a:pt x="1" y="23746"/>
                  </a:cubicBezTo>
                  <a:lnTo>
                    <a:pt x="41292" y="96306"/>
                  </a:lnTo>
                  <a:cubicBezTo>
                    <a:pt x="41386" y="96245"/>
                    <a:pt x="41477" y="96181"/>
                    <a:pt x="41575" y="96125"/>
                  </a:cubicBezTo>
                  <a:cubicBezTo>
                    <a:pt x="42464" y="95619"/>
                    <a:pt x="43433" y="95378"/>
                    <a:pt x="44388" y="95378"/>
                  </a:cubicBezTo>
                  <a:cubicBezTo>
                    <a:pt x="46370" y="95378"/>
                    <a:pt x="48295" y="96413"/>
                    <a:pt x="49345" y="98258"/>
                  </a:cubicBezTo>
                  <a:lnTo>
                    <a:pt x="78765" y="81516"/>
                  </a:lnTo>
                  <a:cubicBezTo>
                    <a:pt x="77207" y="78781"/>
                    <a:pt x="78163" y="75303"/>
                    <a:pt x="80898" y="73747"/>
                  </a:cubicBezTo>
                  <a:lnTo>
                    <a:pt x="39624" y="1218"/>
                  </a:lnTo>
                  <a:cubicBezTo>
                    <a:pt x="38735" y="1724"/>
                    <a:pt x="37768" y="1964"/>
                    <a:pt x="36813" y="1964"/>
                  </a:cubicBezTo>
                  <a:cubicBezTo>
                    <a:pt x="35189" y="1964"/>
                    <a:pt x="33601" y="1268"/>
                    <a:pt x="32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9"/>
            <p:cNvSpPr/>
            <p:nvPr/>
          </p:nvSpPr>
          <p:spPr>
            <a:xfrm>
              <a:off x="1022825" y="2776025"/>
              <a:ext cx="2039850" cy="2471625"/>
            </a:xfrm>
            <a:custGeom>
              <a:avLst/>
              <a:gdLst/>
              <a:ahLst/>
              <a:cxnLst/>
              <a:rect l="l" t="t" r="r" b="b"/>
              <a:pathLst>
                <a:path w="81594" h="98865" extrusionOk="0">
                  <a:moveTo>
                    <a:pt x="32790" y="688"/>
                  </a:moveTo>
                  <a:cubicBezTo>
                    <a:pt x="33948" y="1916"/>
                    <a:pt x="35544" y="2567"/>
                    <a:pt x="37162" y="2567"/>
                  </a:cubicBezTo>
                  <a:cubicBezTo>
                    <a:pt x="38078" y="2567"/>
                    <a:pt x="39001" y="2358"/>
                    <a:pt x="39854" y="1927"/>
                  </a:cubicBezTo>
                  <a:lnTo>
                    <a:pt x="80838" y="73943"/>
                  </a:lnTo>
                  <a:cubicBezTo>
                    <a:pt x="78247" y="75594"/>
                    <a:pt x="77323" y="78959"/>
                    <a:pt x="78706" y="81702"/>
                  </a:cubicBezTo>
                  <a:lnTo>
                    <a:pt x="49801" y="98154"/>
                  </a:lnTo>
                  <a:cubicBezTo>
                    <a:pt x="48667" y="96373"/>
                    <a:pt x="46726" y="95381"/>
                    <a:pt x="44733" y="95381"/>
                  </a:cubicBezTo>
                  <a:lnTo>
                    <a:pt x="44733" y="95380"/>
                  </a:lnTo>
                  <a:cubicBezTo>
                    <a:pt x="43695" y="95380"/>
                    <a:pt x="42675" y="95651"/>
                    <a:pt x="41774" y="96165"/>
                  </a:cubicBezTo>
                  <a:lnTo>
                    <a:pt x="41747" y="96181"/>
                  </a:lnTo>
                  <a:lnTo>
                    <a:pt x="771" y="24177"/>
                  </a:lnTo>
                  <a:cubicBezTo>
                    <a:pt x="780" y="24173"/>
                    <a:pt x="790" y="24168"/>
                    <a:pt x="799" y="24162"/>
                  </a:cubicBezTo>
                  <a:cubicBezTo>
                    <a:pt x="3206" y="22792"/>
                    <a:pt x="4357" y="19938"/>
                    <a:pt x="3600" y="17298"/>
                  </a:cubicBezTo>
                  <a:lnTo>
                    <a:pt x="32790" y="688"/>
                  </a:lnTo>
                  <a:close/>
                  <a:moveTo>
                    <a:pt x="32852" y="1"/>
                  </a:moveTo>
                  <a:cubicBezTo>
                    <a:pt x="32801" y="1"/>
                    <a:pt x="32749" y="14"/>
                    <a:pt x="32702" y="40"/>
                  </a:cubicBezTo>
                  <a:lnTo>
                    <a:pt x="3090" y="16893"/>
                  </a:lnTo>
                  <a:cubicBezTo>
                    <a:pt x="2965" y="16965"/>
                    <a:pt x="2906" y="17115"/>
                    <a:pt x="2952" y="17251"/>
                  </a:cubicBezTo>
                  <a:cubicBezTo>
                    <a:pt x="3761" y="19683"/>
                    <a:pt x="2729" y="22367"/>
                    <a:pt x="500" y="23635"/>
                  </a:cubicBezTo>
                  <a:cubicBezTo>
                    <a:pt x="436" y="23671"/>
                    <a:pt x="369" y="23704"/>
                    <a:pt x="304" y="23735"/>
                  </a:cubicBezTo>
                  <a:lnTo>
                    <a:pt x="214" y="23778"/>
                  </a:lnTo>
                  <a:cubicBezTo>
                    <a:pt x="59" y="23855"/>
                    <a:pt x="1" y="24048"/>
                    <a:pt x="87" y="24199"/>
                  </a:cubicBezTo>
                  <a:lnTo>
                    <a:pt x="41378" y="96758"/>
                  </a:lnTo>
                  <a:cubicBezTo>
                    <a:pt x="41434" y="96856"/>
                    <a:pt x="41537" y="96911"/>
                    <a:pt x="41642" y="96911"/>
                  </a:cubicBezTo>
                  <a:cubicBezTo>
                    <a:pt x="41698" y="96911"/>
                    <a:pt x="41756" y="96895"/>
                    <a:pt x="41806" y="96862"/>
                  </a:cubicBezTo>
                  <a:lnTo>
                    <a:pt x="41882" y="96812"/>
                  </a:lnTo>
                  <a:cubicBezTo>
                    <a:pt x="41944" y="96771"/>
                    <a:pt x="42008" y="96729"/>
                    <a:pt x="42073" y="96691"/>
                  </a:cubicBezTo>
                  <a:cubicBezTo>
                    <a:pt x="42913" y="96213"/>
                    <a:pt x="43829" y="95986"/>
                    <a:pt x="44733" y="95986"/>
                  </a:cubicBezTo>
                  <a:cubicBezTo>
                    <a:pt x="46611" y="95986"/>
                    <a:pt x="48438" y="96966"/>
                    <a:pt x="49431" y="98711"/>
                  </a:cubicBezTo>
                  <a:cubicBezTo>
                    <a:pt x="49485" y="98806"/>
                    <a:pt x="49585" y="98865"/>
                    <a:pt x="49694" y="98865"/>
                  </a:cubicBezTo>
                  <a:cubicBezTo>
                    <a:pt x="49746" y="98865"/>
                    <a:pt x="49798" y="98850"/>
                    <a:pt x="49844" y="98824"/>
                  </a:cubicBezTo>
                  <a:lnTo>
                    <a:pt x="79262" y="82082"/>
                  </a:lnTo>
                  <a:cubicBezTo>
                    <a:pt x="79408" y="82000"/>
                    <a:pt x="79459" y="81815"/>
                    <a:pt x="79377" y="81669"/>
                  </a:cubicBezTo>
                  <a:cubicBezTo>
                    <a:pt x="77905" y="79084"/>
                    <a:pt x="78812" y="75785"/>
                    <a:pt x="81397" y="74313"/>
                  </a:cubicBezTo>
                  <a:cubicBezTo>
                    <a:pt x="81543" y="74231"/>
                    <a:pt x="81593" y="74046"/>
                    <a:pt x="81511" y="73900"/>
                  </a:cubicBezTo>
                  <a:lnTo>
                    <a:pt x="40236" y="1371"/>
                  </a:lnTo>
                  <a:cubicBezTo>
                    <a:pt x="40180" y="1273"/>
                    <a:pt x="40077" y="1218"/>
                    <a:pt x="39972" y="1218"/>
                  </a:cubicBezTo>
                  <a:cubicBezTo>
                    <a:pt x="39921" y="1218"/>
                    <a:pt x="39870" y="1230"/>
                    <a:pt x="39823" y="1257"/>
                  </a:cubicBezTo>
                  <a:cubicBezTo>
                    <a:pt x="38989" y="1732"/>
                    <a:pt x="38071" y="1961"/>
                    <a:pt x="37160" y="1961"/>
                  </a:cubicBezTo>
                  <a:cubicBezTo>
                    <a:pt x="35635" y="1961"/>
                    <a:pt x="34130" y="1318"/>
                    <a:pt x="33081" y="106"/>
                  </a:cubicBezTo>
                  <a:cubicBezTo>
                    <a:pt x="33022" y="37"/>
                    <a:pt x="32938" y="1"/>
                    <a:pt x="32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9"/>
            <p:cNvSpPr/>
            <p:nvPr/>
          </p:nvSpPr>
          <p:spPr>
            <a:xfrm>
              <a:off x="1573275" y="3687225"/>
              <a:ext cx="670375" cy="773400"/>
            </a:xfrm>
            <a:custGeom>
              <a:avLst/>
              <a:gdLst/>
              <a:ahLst/>
              <a:cxnLst/>
              <a:rect l="l" t="t" r="r" b="b"/>
              <a:pathLst>
                <a:path w="26815" h="30936" extrusionOk="0">
                  <a:moveTo>
                    <a:pt x="6722" y="0"/>
                  </a:moveTo>
                  <a:cubicBezTo>
                    <a:pt x="6640" y="0"/>
                    <a:pt x="6559" y="32"/>
                    <a:pt x="6500" y="96"/>
                  </a:cubicBezTo>
                  <a:cubicBezTo>
                    <a:pt x="1010" y="5993"/>
                    <a:pt x="0" y="14664"/>
                    <a:pt x="3989" y="21673"/>
                  </a:cubicBezTo>
                  <a:cubicBezTo>
                    <a:pt x="7320" y="27526"/>
                    <a:pt x="13564" y="30936"/>
                    <a:pt x="20007" y="30936"/>
                  </a:cubicBezTo>
                  <a:cubicBezTo>
                    <a:pt x="20011" y="30936"/>
                    <a:pt x="20014" y="30936"/>
                    <a:pt x="20018" y="30936"/>
                  </a:cubicBezTo>
                  <a:cubicBezTo>
                    <a:pt x="22263" y="30936"/>
                    <a:pt x="24489" y="30518"/>
                    <a:pt x="26582" y="29702"/>
                  </a:cubicBezTo>
                  <a:cubicBezTo>
                    <a:pt x="26737" y="29641"/>
                    <a:pt x="26814" y="29465"/>
                    <a:pt x="26754" y="29310"/>
                  </a:cubicBezTo>
                  <a:cubicBezTo>
                    <a:pt x="26707" y="29190"/>
                    <a:pt x="26592" y="29117"/>
                    <a:pt x="26471" y="29117"/>
                  </a:cubicBezTo>
                  <a:cubicBezTo>
                    <a:pt x="26435" y="29117"/>
                    <a:pt x="26398" y="29123"/>
                    <a:pt x="26362" y="29137"/>
                  </a:cubicBezTo>
                  <a:cubicBezTo>
                    <a:pt x="24290" y="29945"/>
                    <a:pt x="22137" y="30331"/>
                    <a:pt x="20006" y="30331"/>
                  </a:cubicBezTo>
                  <a:cubicBezTo>
                    <a:pt x="13774" y="30331"/>
                    <a:pt x="7739" y="27034"/>
                    <a:pt x="4517" y="21373"/>
                  </a:cubicBezTo>
                  <a:cubicBezTo>
                    <a:pt x="658" y="14595"/>
                    <a:pt x="1635" y="6212"/>
                    <a:pt x="6943" y="509"/>
                  </a:cubicBezTo>
                  <a:cubicBezTo>
                    <a:pt x="7057" y="387"/>
                    <a:pt x="7051" y="195"/>
                    <a:pt x="6929" y="81"/>
                  </a:cubicBezTo>
                  <a:cubicBezTo>
                    <a:pt x="6870" y="27"/>
                    <a:pt x="6796" y="0"/>
                    <a:pt x="67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9"/>
            <p:cNvSpPr/>
            <p:nvPr/>
          </p:nvSpPr>
          <p:spPr>
            <a:xfrm>
              <a:off x="1822800" y="3546450"/>
              <a:ext cx="203850" cy="81700"/>
            </a:xfrm>
            <a:custGeom>
              <a:avLst/>
              <a:gdLst/>
              <a:ahLst/>
              <a:cxnLst/>
              <a:rect l="l" t="t" r="r" b="b"/>
              <a:pathLst>
                <a:path w="8154" h="3268" extrusionOk="0">
                  <a:moveTo>
                    <a:pt x="7843" y="0"/>
                  </a:moveTo>
                  <a:cubicBezTo>
                    <a:pt x="7828" y="0"/>
                    <a:pt x="7813" y="1"/>
                    <a:pt x="7798" y="4"/>
                  </a:cubicBezTo>
                  <a:cubicBezTo>
                    <a:pt x="5360" y="290"/>
                    <a:pt x="3032" y="1057"/>
                    <a:pt x="879" y="2283"/>
                  </a:cubicBezTo>
                  <a:cubicBezTo>
                    <a:pt x="637" y="2420"/>
                    <a:pt x="400" y="2562"/>
                    <a:pt x="168" y="2709"/>
                  </a:cubicBezTo>
                  <a:cubicBezTo>
                    <a:pt x="53" y="2780"/>
                    <a:pt x="0" y="2920"/>
                    <a:pt x="38" y="3050"/>
                  </a:cubicBezTo>
                  <a:cubicBezTo>
                    <a:pt x="76" y="3179"/>
                    <a:pt x="195" y="3267"/>
                    <a:pt x="331" y="3267"/>
                  </a:cubicBezTo>
                  <a:cubicBezTo>
                    <a:pt x="387" y="3267"/>
                    <a:pt x="443" y="3252"/>
                    <a:pt x="491" y="3221"/>
                  </a:cubicBezTo>
                  <a:cubicBezTo>
                    <a:pt x="716" y="3079"/>
                    <a:pt x="944" y="2942"/>
                    <a:pt x="1177" y="2809"/>
                  </a:cubicBezTo>
                  <a:cubicBezTo>
                    <a:pt x="3261" y="1624"/>
                    <a:pt x="5511" y="882"/>
                    <a:pt x="7870" y="604"/>
                  </a:cubicBezTo>
                  <a:cubicBezTo>
                    <a:pt x="8035" y="585"/>
                    <a:pt x="8154" y="435"/>
                    <a:pt x="8134" y="268"/>
                  </a:cubicBezTo>
                  <a:cubicBezTo>
                    <a:pt x="8116" y="118"/>
                    <a:pt x="7990" y="0"/>
                    <a:pt x="78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9"/>
            <p:cNvSpPr/>
            <p:nvPr/>
          </p:nvSpPr>
          <p:spPr>
            <a:xfrm>
              <a:off x="2076450" y="3543575"/>
              <a:ext cx="496925" cy="788550"/>
            </a:xfrm>
            <a:custGeom>
              <a:avLst/>
              <a:gdLst/>
              <a:ahLst/>
              <a:cxnLst/>
              <a:rect l="l" t="t" r="r" b="b"/>
              <a:pathLst>
                <a:path w="19877" h="31542" extrusionOk="0">
                  <a:moveTo>
                    <a:pt x="314" y="0"/>
                  </a:moveTo>
                  <a:cubicBezTo>
                    <a:pt x="156" y="0"/>
                    <a:pt x="9" y="129"/>
                    <a:pt x="4" y="295"/>
                  </a:cubicBezTo>
                  <a:cubicBezTo>
                    <a:pt x="0" y="463"/>
                    <a:pt x="132" y="602"/>
                    <a:pt x="298" y="606"/>
                  </a:cubicBezTo>
                  <a:cubicBezTo>
                    <a:pt x="6554" y="786"/>
                    <a:pt x="12136" y="4135"/>
                    <a:pt x="15228" y="9568"/>
                  </a:cubicBezTo>
                  <a:cubicBezTo>
                    <a:pt x="19212" y="16573"/>
                    <a:pt x="17978" y="25395"/>
                    <a:pt x="12226" y="31022"/>
                  </a:cubicBezTo>
                  <a:cubicBezTo>
                    <a:pt x="12030" y="31212"/>
                    <a:pt x="12166" y="31541"/>
                    <a:pt x="12437" y="31541"/>
                  </a:cubicBezTo>
                  <a:cubicBezTo>
                    <a:pt x="12516" y="31541"/>
                    <a:pt x="12592" y="31510"/>
                    <a:pt x="12649" y="31456"/>
                  </a:cubicBezTo>
                  <a:cubicBezTo>
                    <a:pt x="18599" y="25636"/>
                    <a:pt x="19877" y="16512"/>
                    <a:pt x="15754" y="9269"/>
                  </a:cubicBezTo>
                  <a:cubicBezTo>
                    <a:pt x="12558" y="3651"/>
                    <a:pt x="6785" y="185"/>
                    <a:pt x="316" y="0"/>
                  </a:cubicBezTo>
                  <a:cubicBezTo>
                    <a:pt x="316" y="0"/>
                    <a:pt x="315" y="0"/>
                    <a:pt x="3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9"/>
            <p:cNvSpPr/>
            <p:nvPr/>
          </p:nvSpPr>
          <p:spPr>
            <a:xfrm>
              <a:off x="1658350" y="3588850"/>
              <a:ext cx="826600" cy="826625"/>
            </a:xfrm>
            <a:custGeom>
              <a:avLst/>
              <a:gdLst/>
              <a:ahLst/>
              <a:cxnLst/>
              <a:rect l="l" t="t" r="r" b="b"/>
              <a:pathLst>
                <a:path w="33064" h="33065" extrusionOk="0">
                  <a:moveTo>
                    <a:pt x="16533" y="1"/>
                  </a:moveTo>
                  <a:cubicBezTo>
                    <a:pt x="12148" y="1"/>
                    <a:pt x="7943" y="1742"/>
                    <a:pt x="4842" y="4843"/>
                  </a:cubicBezTo>
                  <a:cubicBezTo>
                    <a:pt x="1741" y="7943"/>
                    <a:pt x="0" y="12149"/>
                    <a:pt x="0" y="16533"/>
                  </a:cubicBezTo>
                  <a:cubicBezTo>
                    <a:pt x="0" y="20917"/>
                    <a:pt x="1741" y="25122"/>
                    <a:pt x="4842" y="28222"/>
                  </a:cubicBezTo>
                  <a:cubicBezTo>
                    <a:pt x="7943" y="31323"/>
                    <a:pt x="12148" y="33064"/>
                    <a:pt x="16533" y="33064"/>
                  </a:cubicBezTo>
                  <a:cubicBezTo>
                    <a:pt x="20917" y="33064"/>
                    <a:pt x="25121" y="31323"/>
                    <a:pt x="28222" y="28222"/>
                  </a:cubicBezTo>
                  <a:cubicBezTo>
                    <a:pt x="31323" y="25122"/>
                    <a:pt x="33064" y="20917"/>
                    <a:pt x="33064" y="16533"/>
                  </a:cubicBezTo>
                  <a:cubicBezTo>
                    <a:pt x="33064" y="12149"/>
                    <a:pt x="31323" y="7943"/>
                    <a:pt x="28222" y="4843"/>
                  </a:cubicBezTo>
                  <a:cubicBezTo>
                    <a:pt x="25121" y="1742"/>
                    <a:pt x="20917" y="1"/>
                    <a:pt x="1653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9"/>
            <p:cNvSpPr/>
            <p:nvPr/>
          </p:nvSpPr>
          <p:spPr>
            <a:xfrm>
              <a:off x="1763050" y="3768275"/>
              <a:ext cx="595550" cy="447975"/>
            </a:xfrm>
            <a:custGeom>
              <a:avLst/>
              <a:gdLst/>
              <a:ahLst/>
              <a:cxnLst/>
              <a:rect l="l" t="t" r="r" b="b"/>
              <a:pathLst>
                <a:path w="23822" h="17919" extrusionOk="0">
                  <a:moveTo>
                    <a:pt x="13646" y="0"/>
                  </a:moveTo>
                  <a:cubicBezTo>
                    <a:pt x="12892" y="0"/>
                    <a:pt x="12146" y="210"/>
                    <a:pt x="11407" y="631"/>
                  </a:cubicBezTo>
                  <a:cubicBezTo>
                    <a:pt x="10809" y="972"/>
                    <a:pt x="10333" y="1346"/>
                    <a:pt x="9977" y="1752"/>
                  </a:cubicBezTo>
                  <a:cubicBezTo>
                    <a:pt x="9622" y="2160"/>
                    <a:pt x="9362" y="2574"/>
                    <a:pt x="9200" y="2996"/>
                  </a:cubicBezTo>
                  <a:cubicBezTo>
                    <a:pt x="9038" y="3418"/>
                    <a:pt x="8965" y="3940"/>
                    <a:pt x="8983" y="4564"/>
                  </a:cubicBezTo>
                  <a:cubicBezTo>
                    <a:pt x="8999" y="5160"/>
                    <a:pt x="9059" y="5754"/>
                    <a:pt x="9164" y="6342"/>
                  </a:cubicBezTo>
                  <a:cubicBezTo>
                    <a:pt x="9266" y="6903"/>
                    <a:pt x="9429" y="7636"/>
                    <a:pt x="9653" y="8538"/>
                  </a:cubicBezTo>
                  <a:lnTo>
                    <a:pt x="10274" y="10916"/>
                  </a:lnTo>
                  <a:cubicBezTo>
                    <a:pt x="10456" y="11564"/>
                    <a:pt x="10515" y="12111"/>
                    <a:pt x="10446" y="12559"/>
                  </a:cubicBezTo>
                  <a:cubicBezTo>
                    <a:pt x="10377" y="13007"/>
                    <a:pt x="10214" y="13303"/>
                    <a:pt x="9955" y="13452"/>
                  </a:cubicBezTo>
                  <a:cubicBezTo>
                    <a:pt x="9730" y="13579"/>
                    <a:pt x="9504" y="13643"/>
                    <a:pt x="9278" y="13643"/>
                  </a:cubicBezTo>
                  <a:cubicBezTo>
                    <a:pt x="9172" y="13643"/>
                    <a:pt x="9067" y="13629"/>
                    <a:pt x="8961" y="13602"/>
                  </a:cubicBezTo>
                  <a:cubicBezTo>
                    <a:pt x="8628" y="13514"/>
                    <a:pt x="8334" y="13339"/>
                    <a:pt x="8078" y="13074"/>
                  </a:cubicBezTo>
                  <a:cubicBezTo>
                    <a:pt x="7807" y="12793"/>
                    <a:pt x="7560" y="12491"/>
                    <a:pt x="7336" y="12170"/>
                  </a:cubicBezTo>
                  <a:cubicBezTo>
                    <a:pt x="7096" y="11832"/>
                    <a:pt x="6909" y="11497"/>
                    <a:pt x="6773" y="11165"/>
                  </a:cubicBezTo>
                  <a:cubicBezTo>
                    <a:pt x="6542" y="10716"/>
                    <a:pt x="6359" y="10242"/>
                    <a:pt x="6228" y="9753"/>
                  </a:cubicBezTo>
                  <a:cubicBezTo>
                    <a:pt x="6099" y="9273"/>
                    <a:pt x="6023" y="8890"/>
                    <a:pt x="6000" y="8606"/>
                  </a:cubicBezTo>
                  <a:cubicBezTo>
                    <a:pt x="5976" y="8322"/>
                    <a:pt x="5961" y="7982"/>
                    <a:pt x="5953" y="7584"/>
                  </a:cubicBezTo>
                  <a:cubicBezTo>
                    <a:pt x="5944" y="7187"/>
                    <a:pt x="5935" y="6944"/>
                    <a:pt x="5926" y="6857"/>
                  </a:cubicBezTo>
                  <a:cubicBezTo>
                    <a:pt x="5896" y="6387"/>
                    <a:pt x="5776" y="6003"/>
                    <a:pt x="5568" y="5706"/>
                  </a:cubicBezTo>
                  <a:cubicBezTo>
                    <a:pt x="5358" y="5409"/>
                    <a:pt x="5086" y="5220"/>
                    <a:pt x="4751" y="5141"/>
                  </a:cubicBezTo>
                  <a:cubicBezTo>
                    <a:pt x="4574" y="5098"/>
                    <a:pt x="4393" y="5076"/>
                    <a:pt x="4212" y="5076"/>
                  </a:cubicBezTo>
                  <a:cubicBezTo>
                    <a:pt x="4060" y="5076"/>
                    <a:pt x="3909" y="5091"/>
                    <a:pt x="3760" y="5121"/>
                  </a:cubicBezTo>
                  <a:cubicBezTo>
                    <a:pt x="3434" y="5188"/>
                    <a:pt x="3148" y="5350"/>
                    <a:pt x="2901" y="5611"/>
                  </a:cubicBezTo>
                  <a:cubicBezTo>
                    <a:pt x="2652" y="5870"/>
                    <a:pt x="2505" y="6192"/>
                    <a:pt x="2459" y="6575"/>
                  </a:cubicBezTo>
                  <a:cubicBezTo>
                    <a:pt x="2271" y="8615"/>
                    <a:pt x="2642" y="10640"/>
                    <a:pt x="3571" y="12650"/>
                  </a:cubicBezTo>
                  <a:lnTo>
                    <a:pt x="3571" y="12650"/>
                  </a:lnTo>
                  <a:lnTo>
                    <a:pt x="663" y="14306"/>
                  </a:lnTo>
                  <a:cubicBezTo>
                    <a:pt x="214" y="14561"/>
                    <a:pt x="0" y="14910"/>
                    <a:pt x="22" y="15353"/>
                  </a:cubicBezTo>
                  <a:cubicBezTo>
                    <a:pt x="43" y="15796"/>
                    <a:pt x="245" y="16140"/>
                    <a:pt x="629" y="16383"/>
                  </a:cubicBezTo>
                  <a:cubicBezTo>
                    <a:pt x="821" y="16505"/>
                    <a:pt x="1018" y="16566"/>
                    <a:pt x="1220" y="16566"/>
                  </a:cubicBezTo>
                  <a:cubicBezTo>
                    <a:pt x="1423" y="16566"/>
                    <a:pt x="1631" y="16505"/>
                    <a:pt x="1846" y="16383"/>
                  </a:cubicBezTo>
                  <a:lnTo>
                    <a:pt x="4742" y="14735"/>
                  </a:lnTo>
                  <a:lnTo>
                    <a:pt x="4742" y="14735"/>
                  </a:lnTo>
                  <a:cubicBezTo>
                    <a:pt x="5205" y="15405"/>
                    <a:pt x="5713" y="15981"/>
                    <a:pt x="6266" y="16461"/>
                  </a:cubicBezTo>
                  <a:cubicBezTo>
                    <a:pt x="7181" y="17260"/>
                    <a:pt x="8196" y="17732"/>
                    <a:pt x="9308" y="17878"/>
                  </a:cubicBezTo>
                  <a:cubicBezTo>
                    <a:pt x="9511" y="17905"/>
                    <a:pt x="9715" y="17918"/>
                    <a:pt x="9918" y="17918"/>
                  </a:cubicBezTo>
                  <a:cubicBezTo>
                    <a:pt x="10823" y="17918"/>
                    <a:pt x="11723" y="17653"/>
                    <a:pt x="12618" y="17122"/>
                  </a:cubicBezTo>
                  <a:cubicBezTo>
                    <a:pt x="13300" y="16721"/>
                    <a:pt x="13828" y="16262"/>
                    <a:pt x="14200" y="15747"/>
                  </a:cubicBezTo>
                  <a:cubicBezTo>
                    <a:pt x="14573" y="15231"/>
                    <a:pt x="14803" y="14645"/>
                    <a:pt x="14892" y="13988"/>
                  </a:cubicBezTo>
                  <a:cubicBezTo>
                    <a:pt x="14979" y="13316"/>
                    <a:pt x="14975" y="12637"/>
                    <a:pt x="14879" y="11967"/>
                  </a:cubicBezTo>
                  <a:cubicBezTo>
                    <a:pt x="14782" y="11276"/>
                    <a:pt x="14607" y="10450"/>
                    <a:pt x="14349" y="9488"/>
                  </a:cubicBezTo>
                  <a:lnTo>
                    <a:pt x="13692" y="7150"/>
                  </a:lnTo>
                  <a:cubicBezTo>
                    <a:pt x="13485" y="6463"/>
                    <a:pt x="13406" y="5930"/>
                    <a:pt x="13455" y="5552"/>
                  </a:cubicBezTo>
                  <a:cubicBezTo>
                    <a:pt x="13505" y="5175"/>
                    <a:pt x="13708" y="4884"/>
                    <a:pt x="14068" y="4680"/>
                  </a:cubicBezTo>
                  <a:cubicBezTo>
                    <a:pt x="14195" y="4607"/>
                    <a:pt x="14330" y="4570"/>
                    <a:pt x="14470" y="4570"/>
                  </a:cubicBezTo>
                  <a:cubicBezTo>
                    <a:pt x="14658" y="4570"/>
                    <a:pt x="14857" y="4635"/>
                    <a:pt x="15066" y="4764"/>
                  </a:cubicBezTo>
                  <a:cubicBezTo>
                    <a:pt x="15432" y="4992"/>
                    <a:pt x="15738" y="5302"/>
                    <a:pt x="15983" y="5698"/>
                  </a:cubicBezTo>
                  <a:cubicBezTo>
                    <a:pt x="16227" y="6093"/>
                    <a:pt x="16442" y="6476"/>
                    <a:pt x="16626" y="6845"/>
                  </a:cubicBezTo>
                  <a:cubicBezTo>
                    <a:pt x="17101" y="7949"/>
                    <a:pt x="17440" y="9105"/>
                    <a:pt x="17636" y="10290"/>
                  </a:cubicBezTo>
                  <a:cubicBezTo>
                    <a:pt x="17727" y="10752"/>
                    <a:pt x="17896" y="11121"/>
                    <a:pt x="18145" y="11394"/>
                  </a:cubicBezTo>
                  <a:cubicBezTo>
                    <a:pt x="18394" y="11668"/>
                    <a:pt x="18689" y="11810"/>
                    <a:pt x="19030" y="11820"/>
                  </a:cubicBezTo>
                  <a:cubicBezTo>
                    <a:pt x="19057" y="11821"/>
                    <a:pt x="19083" y="11822"/>
                    <a:pt x="19109" y="11822"/>
                  </a:cubicBezTo>
                  <a:cubicBezTo>
                    <a:pt x="19415" y="11822"/>
                    <a:pt x="19716" y="11759"/>
                    <a:pt x="19995" y="11638"/>
                  </a:cubicBezTo>
                  <a:cubicBezTo>
                    <a:pt x="20296" y="11506"/>
                    <a:pt x="20548" y="11268"/>
                    <a:pt x="20747" y="10923"/>
                  </a:cubicBezTo>
                  <a:cubicBezTo>
                    <a:pt x="20947" y="10578"/>
                    <a:pt x="21027" y="10186"/>
                    <a:pt x="20988" y="9747"/>
                  </a:cubicBezTo>
                  <a:cubicBezTo>
                    <a:pt x="20942" y="9179"/>
                    <a:pt x="20893" y="8719"/>
                    <a:pt x="20837" y="8368"/>
                  </a:cubicBezTo>
                  <a:cubicBezTo>
                    <a:pt x="20782" y="8016"/>
                    <a:pt x="20662" y="7533"/>
                    <a:pt x="20477" y="6920"/>
                  </a:cubicBezTo>
                  <a:cubicBezTo>
                    <a:pt x="20346" y="6488"/>
                    <a:pt x="20189" y="6064"/>
                    <a:pt x="20008" y="5652"/>
                  </a:cubicBezTo>
                  <a:lnTo>
                    <a:pt x="20008" y="5652"/>
                  </a:lnTo>
                  <a:lnTo>
                    <a:pt x="23176" y="3850"/>
                  </a:lnTo>
                  <a:cubicBezTo>
                    <a:pt x="23495" y="3668"/>
                    <a:pt x="23687" y="3417"/>
                    <a:pt x="23755" y="3095"/>
                  </a:cubicBezTo>
                  <a:cubicBezTo>
                    <a:pt x="23822" y="2773"/>
                    <a:pt x="23784" y="2480"/>
                    <a:pt x="23642" y="2219"/>
                  </a:cubicBezTo>
                  <a:cubicBezTo>
                    <a:pt x="23500" y="1957"/>
                    <a:pt x="23276" y="1771"/>
                    <a:pt x="22969" y="1661"/>
                  </a:cubicBezTo>
                  <a:cubicBezTo>
                    <a:pt x="22858" y="1622"/>
                    <a:pt x="22746" y="1602"/>
                    <a:pt x="22631" y="1602"/>
                  </a:cubicBezTo>
                  <a:cubicBezTo>
                    <a:pt x="22428" y="1602"/>
                    <a:pt x="22218" y="1664"/>
                    <a:pt x="22001" y="1787"/>
                  </a:cubicBezTo>
                  <a:lnTo>
                    <a:pt x="18886" y="3560"/>
                  </a:lnTo>
                  <a:lnTo>
                    <a:pt x="18886" y="3560"/>
                  </a:lnTo>
                  <a:cubicBezTo>
                    <a:pt x="18002" y="2183"/>
                    <a:pt x="16993" y="1194"/>
                    <a:pt x="15858" y="592"/>
                  </a:cubicBezTo>
                  <a:cubicBezTo>
                    <a:pt x="15114" y="198"/>
                    <a:pt x="14376" y="0"/>
                    <a:pt x="13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9"/>
            <p:cNvSpPr/>
            <p:nvPr/>
          </p:nvSpPr>
          <p:spPr>
            <a:xfrm>
              <a:off x="1755550" y="3760675"/>
              <a:ext cx="610825" cy="463100"/>
            </a:xfrm>
            <a:custGeom>
              <a:avLst/>
              <a:gdLst/>
              <a:ahLst/>
              <a:cxnLst/>
              <a:rect l="l" t="t" r="r" b="b"/>
              <a:pathLst>
                <a:path w="24433" h="18524" extrusionOk="0">
                  <a:moveTo>
                    <a:pt x="22931" y="2210"/>
                  </a:moveTo>
                  <a:cubicBezTo>
                    <a:pt x="23012" y="2210"/>
                    <a:pt x="23090" y="2223"/>
                    <a:pt x="23167" y="2250"/>
                  </a:cubicBezTo>
                  <a:cubicBezTo>
                    <a:pt x="23403" y="2335"/>
                    <a:pt x="23569" y="2472"/>
                    <a:pt x="23676" y="2667"/>
                  </a:cubicBezTo>
                  <a:cubicBezTo>
                    <a:pt x="23783" y="2866"/>
                    <a:pt x="23810" y="3085"/>
                    <a:pt x="23758" y="3336"/>
                  </a:cubicBezTo>
                  <a:cubicBezTo>
                    <a:pt x="23709" y="3572"/>
                    <a:pt x="23567" y="3753"/>
                    <a:pt x="23326" y="3891"/>
                  </a:cubicBezTo>
                  <a:lnTo>
                    <a:pt x="20445" y="5529"/>
                  </a:lnTo>
                  <a:cubicBezTo>
                    <a:pt x="20398" y="5429"/>
                    <a:pt x="20349" y="5330"/>
                    <a:pt x="20299" y="5231"/>
                  </a:cubicBezTo>
                  <a:cubicBezTo>
                    <a:pt x="20079" y="4783"/>
                    <a:pt x="19850" y="4363"/>
                    <a:pt x="19610" y="3971"/>
                  </a:cubicBezTo>
                  <a:lnTo>
                    <a:pt x="22451" y="2355"/>
                  </a:lnTo>
                  <a:cubicBezTo>
                    <a:pt x="22621" y="2258"/>
                    <a:pt x="22780" y="2210"/>
                    <a:pt x="22931" y="2210"/>
                  </a:cubicBezTo>
                  <a:close/>
                  <a:moveTo>
                    <a:pt x="19083" y="4270"/>
                  </a:moveTo>
                  <a:cubicBezTo>
                    <a:pt x="19317" y="4652"/>
                    <a:pt x="19541" y="5062"/>
                    <a:pt x="19756" y="5501"/>
                  </a:cubicBezTo>
                  <a:cubicBezTo>
                    <a:pt x="19812" y="5610"/>
                    <a:pt x="19866" y="5720"/>
                    <a:pt x="19918" y="5830"/>
                  </a:cubicBezTo>
                  <a:lnTo>
                    <a:pt x="19820" y="5885"/>
                  </a:lnTo>
                  <a:lnTo>
                    <a:pt x="18946" y="4348"/>
                  </a:lnTo>
                  <a:lnTo>
                    <a:pt x="19083" y="4270"/>
                  </a:lnTo>
                  <a:close/>
                  <a:moveTo>
                    <a:pt x="4587" y="12895"/>
                  </a:moveTo>
                  <a:lnTo>
                    <a:pt x="5470" y="14447"/>
                  </a:lnTo>
                  <a:lnTo>
                    <a:pt x="5137" y="14638"/>
                  </a:lnTo>
                  <a:cubicBezTo>
                    <a:pt x="4887" y="14253"/>
                    <a:pt x="4658" y="13856"/>
                    <a:pt x="4451" y="13449"/>
                  </a:cubicBezTo>
                  <a:cubicBezTo>
                    <a:pt x="4387" y="13326"/>
                    <a:pt x="4324" y="13202"/>
                    <a:pt x="4266" y="13080"/>
                  </a:cubicBezTo>
                  <a:lnTo>
                    <a:pt x="4587" y="12895"/>
                  </a:lnTo>
                  <a:close/>
                  <a:moveTo>
                    <a:pt x="3737" y="13380"/>
                  </a:moveTo>
                  <a:cubicBezTo>
                    <a:pt x="3794" y="13495"/>
                    <a:pt x="3853" y="13610"/>
                    <a:pt x="3913" y="13726"/>
                  </a:cubicBezTo>
                  <a:cubicBezTo>
                    <a:pt x="4124" y="14141"/>
                    <a:pt x="4356" y="14546"/>
                    <a:pt x="4610" y="14937"/>
                  </a:cubicBezTo>
                  <a:lnTo>
                    <a:pt x="1996" y="16424"/>
                  </a:lnTo>
                  <a:cubicBezTo>
                    <a:pt x="1828" y="16520"/>
                    <a:pt x="1672" y="16568"/>
                    <a:pt x="1521" y="16568"/>
                  </a:cubicBezTo>
                  <a:cubicBezTo>
                    <a:pt x="1375" y="16568"/>
                    <a:pt x="1233" y="16523"/>
                    <a:pt x="1092" y="16432"/>
                  </a:cubicBezTo>
                  <a:cubicBezTo>
                    <a:pt x="790" y="16241"/>
                    <a:pt x="642" y="15989"/>
                    <a:pt x="625" y="15643"/>
                  </a:cubicBezTo>
                  <a:cubicBezTo>
                    <a:pt x="616" y="15437"/>
                    <a:pt x="655" y="15134"/>
                    <a:pt x="1113" y="14873"/>
                  </a:cubicBezTo>
                  <a:lnTo>
                    <a:pt x="3737" y="13380"/>
                  </a:lnTo>
                  <a:close/>
                  <a:moveTo>
                    <a:pt x="13948" y="604"/>
                  </a:moveTo>
                  <a:cubicBezTo>
                    <a:pt x="14628" y="604"/>
                    <a:pt x="15315" y="791"/>
                    <a:pt x="16017" y="1164"/>
                  </a:cubicBezTo>
                  <a:cubicBezTo>
                    <a:pt x="17025" y="1699"/>
                    <a:pt x="17941" y="2569"/>
                    <a:pt x="18755" y="3761"/>
                  </a:cubicBezTo>
                  <a:lnTo>
                    <a:pt x="18121" y="4123"/>
                  </a:lnTo>
                  <a:lnTo>
                    <a:pt x="19594" y="6711"/>
                  </a:lnTo>
                  <a:lnTo>
                    <a:pt x="20163" y="6388"/>
                  </a:lnTo>
                  <a:cubicBezTo>
                    <a:pt x="20288" y="6698"/>
                    <a:pt x="20397" y="7005"/>
                    <a:pt x="20488" y="7310"/>
                  </a:cubicBezTo>
                  <a:cubicBezTo>
                    <a:pt x="20668" y="7906"/>
                    <a:pt x="20785" y="8380"/>
                    <a:pt x="20839" y="8717"/>
                  </a:cubicBezTo>
                  <a:cubicBezTo>
                    <a:pt x="20892" y="9064"/>
                    <a:pt x="20943" y="9520"/>
                    <a:pt x="20987" y="10076"/>
                  </a:cubicBezTo>
                  <a:cubicBezTo>
                    <a:pt x="21021" y="10455"/>
                    <a:pt x="20953" y="10784"/>
                    <a:pt x="20785" y="11073"/>
                  </a:cubicBezTo>
                  <a:cubicBezTo>
                    <a:pt x="20617" y="11364"/>
                    <a:pt x="20418" y="11556"/>
                    <a:pt x="20176" y="11663"/>
                  </a:cubicBezTo>
                  <a:cubicBezTo>
                    <a:pt x="19934" y="11768"/>
                    <a:pt x="19674" y="11822"/>
                    <a:pt x="19411" y="11822"/>
                  </a:cubicBezTo>
                  <a:cubicBezTo>
                    <a:pt x="19388" y="11822"/>
                    <a:pt x="19364" y="11822"/>
                    <a:pt x="19341" y="11821"/>
                  </a:cubicBezTo>
                  <a:cubicBezTo>
                    <a:pt x="19082" y="11813"/>
                    <a:pt x="18863" y="11706"/>
                    <a:pt x="18670" y="11493"/>
                  </a:cubicBezTo>
                  <a:cubicBezTo>
                    <a:pt x="18461" y="11262"/>
                    <a:pt x="18313" y="10939"/>
                    <a:pt x="18235" y="10543"/>
                  </a:cubicBezTo>
                  <a:cubicBezTo>
                    <a:pt x="18033" y="9328"/>
                    <a:pt x="17684" y="8143"/>
                    <a:pt x="17197" y="7013"/>
                  </a:cubicBezTo>
                  <a:cubicBezTo>
                    <a:pt x="17010" y="6636"/>
                    <a:pt x="16788" y="6242"/>
                    <a:pt x="16541" y="5841"/>
                  </a:cubicBezTo>
                  <a:cubicBezTo>
                    <a:pt x="16271" y="5407"/>
                    <a:pt x="15930" y="5061"/>
                    <a:pt x="15525" y="4811"/>
                  </a:cubicBezTo>
                  <a:cubicBezTo>
                    <a:pt x="15241" y="4634"/>
                    <a:pt x="14987" y="4571"/>
                    <a:pt x="14770" y="4571"/>
                  </a:cubicBezTo>
                  <a:cubicBezTo>
                    <a:pt x="14545" y="4571"/>
                    <a:pt x="14358" y="4639"/>
                    <a:pt x="14218" y="4719"/>
                  </a:cubicBezTo>
                  <a:cubicBezTo>
                    <a:pt x="13774" y="4972"/>
                    <a:pt x="13517" y="5341"/>
                    <a:pt x="13456" y="5816"/>
                  </a:cubicBezTo>
                  <a:cubicBezTo>
                    <a:pt x="13400" y="6240"/>
                    <a:pt x="13481" y="6804"/>
                    <a:pt x="13699" y="7535"/>
                  </a:cubicBezTo>
                  <a:lnTo>
                    <a:pt x="14356" y="9869"/>
                  </a:lnTo>
                  <a:cubicBezTo>
                    <a:pt x="14610" y="10815"/>
                    <a:pt x="14786" y="11637"/>
                    <a:pt x="14879" y="12312"/>
                  </a:cubicBezTo>
                  <a:cubicBezTo>
                    <a:pt x="14970" y="12954"/>
                    <a:pt x="14974" y="13606"/>
                    <a:pt x="14891" y="14251"/>
                  </a:cubicBezTo>
                  <a:cubicBezTo>
                    <a:pt x="14810" y="14854"/>
                    <a:pt x="14597" y="15401"/>
                    <a:pt x="14254" y="15872"/>
                  </a:cubicBezTo>
                  <a:cubicBezTo>
                    <a:pt x="13908" y="16351"/>
                    <a:pt x="13406" y="16786"/>
                    <a:pt x="12763" y="17165"/>
                  </a:cubicBezTo>
                  <a:cubicBezTo>
                    <a:pt x="11919" y="17666"/>
                    <a:pt x="11062" y="17919"/>
                    <a:pt x="10210" y="17919"/>
                  </a:cubicBezTo>
                  <a:cubicBezTo>
                    <a:pt x="10022" y="17919"/>
                    <a:pt x="9834" y="17906"/>
                    <a:pt x="9647" y="17882"/>
                  </a:cubicBezTo>
                  <a:cubicBezTo>
                    <a:pt x="8600" y="17745"/>
                    <a:pt x="7630" y="17293"/>
                    <a:pt x="6764" y="16538"/>
                  </a:cubicBezTo>
                  <a:cubicBezTo>
                    <a:pt x="6308" y="16140"/>
                    <a:pt x="5882" y="15673"/>
                    <a:pt x="5485" y="15136"/>
                  </a:cubicBezTo>
                  <a:lnTo>
                    <a:pt x="6295" y="14674"/>
                  </a:lnTo>
                  <a:lnTo>
                    <a:pt x="4813" y="12069"/>
                  </a:lnTo>
                  <a:lnTo>
                    <a:pt x="4009" y="12525"/>
                  </a:lnTo>
                  <a:cubicBezTo>
                    <a:pt x="3207" y="10668"/>
                    <a:pt x="2887" y="8784"/>
                    <a:pt x="3059" y="6910"/>
                  </a:cubicBezTo>
                  <a:cubicBezTo>
                    <a:pt x="3098" y="6593"/>
                    <a:pt x="3215" y="6336"/>
                    <a:pt x="3418" y="6123"/>
                  </a:cubicBezTo>
                  <a:cubicBezTo>
                    <a:pt x="3624" y="5907"/>
                    <a:pt x="3853" y="5776"/>
                    <a:pt x="4119" y="5722"/>
                  </a:cubicBezTo>
                  <a:cubicBezTo>
                    <a:pt x="4249" y="5696"/>
                    <a:pt x="4380" y="5683"/>
                    <a:pt x="4512" y="5683"/>
                  </a:cubicBezTo>
                  <a:cubicBezTo>
                    <a:pt x="4669" y="5683"/>
                    <a:pt x="4826" y="5702"/>
                    <a:pt x="4979" y="5739"/>
                  </a:cubicBezTo>
                  <a:cubicBezTo>
                    <a:pt x="5242" y="5802"/>
                    <a:pt x="5451" y="5947"/>
                    <a:pt x="5618" y="6184"/>
                  </a:cubicBezTo>
                  <a:cubicBezTo>
                    <a:pt x="5792" y="6433"/>
                    <a:pt x="5895" y="6768"/>
                    <a:pt x="5922" y="7194"/>
                  </a:cubicBezTo>
                  <a:cubicBezTo>
                    <a:pt x="5931" y="7278"/>
                    <a:pt x="5941" y="7512"/>
                    <a:pt x="5948" y="7894"/>
                  </a:cubicBezTo>
                  <a:cubicBezTo>
                    <a:pt x="5957" y="8299"/>
                    <a:pt x="5974" y="8646"/>
                    <a:pt x="5997" y="8934"/>
                  </a:cubicBezTo>
                  <a:cubicBezTo>
                    <a:pt x="6023" y="9241"/>
                    <a:pt x="6099" y="9633"/>
                    <a:pt x="6234" y="10136"/>
                  </a:cubicBezTo>
                  <a:cubicBezTo>
                    <a:pt x="6369" y="10637"/>
                    <a:pt x="6555" y="11123"/>
                    <a:pt x="6792" y="11585"/>
                  </a:cubicBezTo>
                  <a:cubicBezTo>
                    <a:pt x="6937" y="11937"/>
                    <a:pt x="7137" y="12295"/>
                    <a:pt x="7387" y="12649"/>
                  </a:cubicBezTo>
                  <a:cubicBezTo>
                    <a:pt x="7620" y="12982"/>
                    <a:pt x="7878" y="13296"/>
                    <a:pt x="8160" y="13589"/>
                  </a:cubicBezTo>
                  <a:cubicBezTo>
                    <a:pt x="8454" y="13893"/>
                    <a:pt x="8798" y="14097"/>
                    <a:pt x="9183" y="14197"/>
                  </a:cubicBezTo>
                  <a:cubicBezTo>
                    <a:pt x="9316" y="14233"/>
                    <a:pt x="9449" y="14250"/>
                    <a:pt x="9581" y="14250"/>
                  </a:cubicBezTo>
                  <a:cubicBezTo>
                    <a:pt x="9859" y="14250"/>
                    <a:pt x="10134" y="14173"/>
                    <a:pt x="10405" y="14019"/>
                  </a:cubicBezTo>
                  <a:cubicBezTo>
                    <a:pt x="10747" y="13824"/>
                    <a:pt x="10962" y="13450"/>
                    <a:pt x="11045" y="12908"/>
                  </a:cubicBezTo>
                  <a:cubicBezTo>
                    <a:pt x="11121" y="12418"/>
                    <a:pt x="11060" y="11823"/>
                    <a:pt x="10867" y="11142"/>
                  </a:cubicBezTo>
                  <a:lnTo>
                    <a:pt x="10247" y="8770"/>
                  </a:lnTo>
                  <a:cubicBezTo>
                    <a:pt x="10026" y="7877"/>
                    <a:pt x="9863" y="7144"/>
                    <a:pt x="9763" y="6591"/>
                  </a:cubicBezTo>
                  <a:cubicBezTo>
                    <a:pt x="9661" y="6019"/>
                    <a:pt x="9602" y="5440"/>
                    <a:pt x="9587" y="4859"/>
                  </a:cubicBezTo>
                  <a:cubicBezTo>
                    <a:pt x="9570" y="4278"/>
                    <a:pt x="9636" y="3791"/>
                    <a:pt x="9784" y="3408"/>
                  </a:cubicBezTo>
                  <a:cubicBezTo>
                    <a:pt x="9932" y="3023"/>
                    <a:pt x="10174" y="2636"/>
                    <a:pt x="10505" y="2256"/>
                  </a:cubicBezTo>
                  <a:cubicBezTo>
                    <a:pt x="10837" y="1877"/>
                    <a:pt x="11293" y="1521"/>
                    <a:pt x="11858" y="1199"/>
                  </a:cubicBezTo>
                  <a:cubicBezTo>
                    <a:pt x="12554" y="803"/>
                    <a:pt x="13248" y="604"/>
                    <a:pt x="13948" y="604"/>
                  </a:cubicBezTo>
                  <a:close/>
                  <a:moveTo>
                    <a:pt x="13943" y="0"/>
                  </a:moveTo>
                  <a:cubicBezTo>
                    <a:pt x="13138" y="0"/>
                    <a:pt x="12340" y="224"/>
                    <a:pt x="11555" y="671"/>
                  </a:cubicBezTo>
                  <a:cubicBezTo>
                    <a:pt x="10930" y="1026"/>
                    <a:pt x="10423" y="1425"/>
                    <a:pt x="10047" y="1856"/>
                  </a:cubicBezTo>
                  <a:cubicBezTo>
                    <a:pt x="9669" y="2289"/>
                    <a:pt x="9389" y="2739"/>
                    <a:pt x="9216" y="3191"/>
                  </a:cubicBezTo>
                  <a:cubicBezTo>
                    <a:pt x="9040" y="3646"/>
                    <a:pt x="8960" y="4214"/>
                    <a:pt x="8979" y="4876"/>
                  </a:cubicBezTo>
                  <a:cubicBezTo>
                    <a:pt x="8996" y="5486"/>
                    <a:pt x="9057" y="6096"/>
                    <a:pt x="9164" y="6699"/>
                  </a:cubicBezTo>
                  <a:cubicBezTo>
                    <a:pt x="9267" y="7265"/>
                    <a:pt x="9433" y="8010"/>
                    <a:pt x="9657" y="8918"/>
                  </a:cubicBezTo>
                  <a:lnTo>
                    <a:pt x="10280" y="11302"/>
                  </a:lnTo>
                  <a:cubicBezTo>
                    <a:pt x="10450" y="11904"/>
                    <a:pt x="10506" y="12413"/>
                    <a:pt x="10445" y="12816"/>
                  </a:cubicBezTo>
                  <a:cubicBezTo>
                    <a:pt x="10392" y="13167"/>
                    <a:pt x="10276" y="13394"/>
                    <a:pt x="10104" y="13493"/>
                  </a:cubicBezTo>
                  <a:cubicBezTo>
                    <a:pt x="9924" y="13594"/>
                    <a:pt x="9750" y="13644"/>
                    <a:pt x="9576" y="13644"/>
                  </a:cubicBezTo>
                  <a:cubicBezTo>
                    <a:pt x="9496" y="13644"/>
                    <a:pt x="9417" y="13633"/>
                    <a:pt x="9337" y="13613"/>
                  </a:cubicBezTo>
                  <a:cubicBezTo>
                    <a:pt x="9056" y="13538"/>
                    <a:pt x="8812" y="13393"/>
                    <a:pt x="8593" y="13167"/>
                  </a:cubicBezTo>
                  <a:cubicBezTo>
                    <a:pt x="8334" y="12898"/>
                    <a:pt x="8096" y="12607"/>
                    <a:pt x="7882" y="12300"/>
                  </a:cubicBezTo>
                  <a:cubicBezTo>
                    <a:pt x="7666" y="11999"/>
                    <a:pt x="7485" y="11674"/>
                    <a:pt x="7342" y="11331"/>
                  </a:cubicBezTo>
                  <a:cubicBezTo>
                    <a:pt x="7120" y="10901"/>
                    <a:pt x="6945" y="10448"/>
                    <a:pt x="6818" y="9981"/>
                  </a:cubicBezTo>
                  <a:cubicBezTo>
                    <a:pt x="6696" y="9520"/>
                    <a:pt x="6622" y="9151"/>
                    <a:pt x="6601" y="8887"/>
                  </a:cubicBezTo>
                  <a:cubicBezTo>
                    <a:pt x="6577" y="8608"/>
                    <a:pt x="6563" y="8273"/>
                    <a:pt x="6554" y="7883"/>
                  </a:cubicBezTo>
                  <a:cubicBezTo>
                    <a:pt x="6545" y="7470"/>
                    <a:pt x="6534" y="7220"/>
                    <a:pt x="6527" y="7143"/>
                  </a:cubicBezTo>
                  <a:cubicBezTo>
                    <a:pt x="6491" y="6617"/>
                    <a:pt x="6353" y="6178"/>
                    <a:pt x="6112" y="5837"/>
                  </a:cubicBezTo>
                  <a:cubicBezTo>
                    <a:pt x="5862" y="5479"/>
                    <a:pt x="5526" y="5248"/>
                    <a:pt x="5120" y="5152"/>
                  </a:cubicBezTo>
                  <a:cubicBezTo>
                    <a:pt x="4919" y="5103"/>
                    <a:pt x="4713" y="5078"/>
                    <a:pt x="4507" y="5078"/>
                  </a:cubicBezTo>
                  <a:cubicBezTo>
                    <a:pt x="4336" y="5078"/>
                    <a:pt x="4166" y="5095"/>
                    <a:pt x="3999" y="5128"/>
                  </a:cubicBezTo>
                  <a:cubicBezTo>
                    <a:pt x="3613" y="5208"/>
                    <a:pt x="3271" y="5402"/>
                    <a:pt x="2980" y="5705"/>
                  </a:cubicBezTo>
                  <a:cubicBezTo>
                    <a:pt x="2687" y="6013"/>
                    <a:pt x="2510" y="6395"/>
                    <a:pt x="2457" y="6842"/>
                  </a:cubicBezTo>
                  <a:lnTo>
                    <a:pt x="2456" y="6851"/>
                  </a:lnTo>
                  <a:cubicBezTo>
                    <a:pt x="2273" y="8850"/>
                    <a:pt x="2617" y="10857"/>
                    <a:pt x="3482" y="12829"/>
                  </a:cubicBezTo>
                  <a:lnTo>
                    <a:pt x="813" y="14347"/>
                  </a:lnTo>
                  <a:cubicBezTo>
                    <a:pt x="123" y="14739"/>
                    <a:pt x="1" y="15285"/>
                    <a:pt x="19" y="15673"/>
                  </a:cubicBezTo>
                  <a:cubicBezTo>
                    <a:pt x="46" y="16217"/>
                    <a:pt x="296" y="16644"/>
                    <a:pt x="765" y="16944"/>
                  </a:cubicBezTo>
                  <a:cubicBezTo>
                    <a:pt x="1006" y="17097"/>
                    <a:pt x="1260" y="17173"/>
                    <a:pt x="1520" y="17173"/>
                  </a:cubicBezTo>
                  <a:cubicBezTo>
                    <a:pt x="1775" y="17173"/>
                    <a:pt x="2036" y="17100"/>
                    <a:pt x="2295" y="16952"/>
                  </a:cubicBezTo>
                  <a:lnTo>
                    <a:pt x="4955" y="15438"/>
                  </a:lnTo>
                  <a:cubicBezTo>
                    <a:pt x="5390" y="16034"/>
                    <a:pt x="5861" y="16554"/>
                    <a:pt x="6366" y="16995"/>
                  </a:cubicBezTo>
                  <a:cubicBezTo>
                    <a:pt x="7324" y="17828"/>
                    <a:pt x="8400" y="18329"/>
                    <a:pt x="9567" y="18482"/>
                  </a:cubicBezTo>
                  <a:cubicBezTo>
                    <a:pt x="9781" y="18509"/>
                    <a:pt x="9997" y="18524"/>
                    <a:pt x="10212" y="18524"/>
                  </a:cubicBezTo>
                  <a:cubicBezTo>
                    <a:pt x="11173" y="18524"/>
                    <a:pt x="12133" y="18244"/>
                    <a:pt x="13070" y="17686"/>
                  </a:cubicBezTo>
                  <a:cubicBezTo>
                    <a:pt x="13785" y="17266"/>
                    <a:pt x="14349" y="16775"/>
                    <a:pt x="14745" y="16228"/>
                  </a:cubicBezTo>
                  <a:cubicBezTo>
                    <a:pt x="15146" y="15673"/>
                    <a:pt x="15398" y="15036"/>
                    <a:pt x="15491" y="14332"/>
                  </a:cubicBezTo>
                  <a:cubicBezTo>
                    <a:pt x="15583" y="13632"/>
                    <a:pt x="15579" y="12925"/>
                    <a:pt x="15478" y="12227"/>
                  </a:cubicBezTo>
                  <a:cubicBezTo>
                    <a:pt x="15382" y="11529"/>
                    <a:pt x="15201" y="10683"/>
                    <a:pt x="14941" y="9708"/>
                  </a:cubicBezTo>
                  <a:lnTo>
                    <a:pt x="14282" y="7366"/>
                  </a:lnTo>
                  <a:cubicBezTo>
                    <a:pt x="14088" y="6722"/>
                    <a:pt x="14012" y="6227"/>
                    <a:pt x="14055" y="5894"/>
                  </a:cubicBezTo>
                  <a:cubicBezTo>
                    <a:pt x="14093" y="5610"/>
                    <a:pt x="14239" y="5403"/>
                    <a:pt x="14517" y="5246"/>
                  </a:cubicBezTo>
                  <a:cubicBezTo>
                    <a:pt x="14579" y="5211"/>
                    <a:pt x="14660" y="5176"/>
                    <a:pt x="14770" y="5176"/>
                  </a:cubicBezTo>
                  <a:cubicBezTo>
                    <a:pt x="14882" y="5176"/>
                    <a:pt x="15025" y="5213"/>
                    <a:pt x="15206" y="5325"/>
                  </a:cubicBezTo>
                  <a:cubicBezTo>
                    <a:pt x="15530" y="5527"/>
                    <a:pt x="15807" y="5807"/>
                    <a:pt x="16024" y="6160"/>
                  </a:cubicBezTo>
                  <a:cubicBezTo>
                    <a:pt x="16262" y="6545"/>
                    <a:pt x="16475" y="6923"/>
                    <a:pt x="16648" y="7268"/>
                  </a:cubicBezTo>
                  <a:cubicBezTo>
                    <a:pt x="17113" y="8351"/>
                    <a:pt x="17446" y="9487"/>
                    <a:pt x="17638" y="10650"/>
                  </a:cubicBezTo>
                  <a:cubicBezTo>
                    <a:pt x="17740" y="11166"/>
                    <a:pt x="17936" y="11586"/>
                    <a:pt x="18221" y="11900"/>
                  </a:cubicBezTo>
                  <a:cubicBezTo>
                    <a:pt x="18526" y="12236"/>
                    <a:pt x="18896" y="12413"/>
                    <a:pt x="19323" y="12426"/>
                  </a:cubicBezTo>
                  <a:cubicBezTo>
                    <a:pt x="19349" y="12427"/>
                    <a:pt x="19376" y="12428"/>
                    <a:pt x="19402" y="12428"/>
                  </a:cubicBezTo>
                  <a:cubicBezTo>
                    <a:pt x="19751" y="12428"/>
                    <a:pt x="20096" y="12356"/>
                    <a:pt x="20417" y="12218"/>
                  </a:cubicBezTo>
                  <a:cubicBezTo>
                    <a:pt x="20777" y="12060"/>
                    <a:pt x="21078" y="11776"/>
                    <a:pt x="21309" y="11378"/>
                  </a:cubicBezTo>
                  <a:cubicBezTo>
                    <a:pt x="21540" y="10979"/>
                    <a:pt x="21634" y="10524"/>
                    <a:pt x="21590" y="10025"/>
                  </a:cubicBezTo>
                  <a:cubicBezTo>
                    <a:pt x="21544" y="9457"/>
                    <a:pt x="21492" y="8984"/>
                    <a:pt x="21436" y="8624"/>
                  </a:cubicBezTo>
                  <a:cubicBezTo>
                    <a:pt x="21379" y="8259"/>
                    <a:pt x="21255" y="7758"/>
                    <a:pt x="21068" y="7136"/>
                  </a:cubicBezTo>
                  <a:cubicBezTo>
                    <a:pt x="20961" y="6780"/>
                    <a:pt x="20835" y="6429"/>
                    <a:pt x="20693" y="6086"/>
                  </a:cubicBezTo>
                  <a:lnTo>
                    <a:pt x="23625" y="4417"/>
                  </a:lnTo>
                  <a:cubicBezTo>
                    <a:pt x="24021" y="4191"/>
                    <a:pt x="24265" y="3869"/>
                    <a:pt x="24351" y="3460"/>
                  </a:cubicBezTo>
                  <a:cubicBezTo>
                    <a:pt x="24433" y="3068"/>
                    <a:pt x="24387" y="2706"/>
                    <a:pt x="24207" y="2378"/>
                  </a:cubicBezTo>
                  <a:cubicBezTo>
                    <a:pt x="24029" y="2048"/>
                    <a:pt x="23748" y="1815"/>
                    <a:pt x="23370" y="1680"/>
                  </a:cubicBezTo>
                  <a:cubicBezTo>
                    <a:pt x="23225" y="1627"/>
                    <a:pt x="23077" y="1601"/>
                    <a:pt x="22928" y="1601"/>
                  </a:cubicBezTo>
                  <a:cubicBezTo>
                    <a:pt x="22674" y="1601"/>
                    <a:pt x="22414" y="1677"/>
                    <a:pt x="22151" y="1827"/>
                  </a:cubicBezTo>
                  <a:lnTo>
                    <a:pt x="19280" y="3460"/>
                  </a:lnTo>
                  <a:cubicBezTo>
                    <a:pt x="18403" y="2163"/>
                    <a:pt x="17404" y="1215"/>
                    <a:pt x="16297" y="628"/>
                  </a:cubicBezTo>
                  <a:cubicBezTo>
                    <a:pt x="15509" y="210"/>
                    <a:pt x="14723" y="0"/>
                    <a:pt x="139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9"/>
            <p:cNvSpPr/>
            <p:nvPr/>
          </p:nvSpPr>
          <p:spPr>
            <a:xfrm>
              <a:off x="2115447" y="1643628"/>
              <a:ext cx="3558192" cy="2207409"/>
            </a:xfrm>
            <a:custGeom>
              <a:avLst/>
              <a:gdLst/>
              <a:ahLst/>
              <a:cxnLst/>
              <a:rect l="l" t="t" r="r" b="b"/>
              <a:pathLst>
                <a:path w="143331" h="92797" extrusionOk="0">
                  <a:moveTo>
                    <a:pt x="138140" y="1"/>
                  </a:moveTo>
                  <a:cubicBezTo>
                    <a:pt x="138136" y="1"/>
                    <a:pt x="138133" y="1"/>
                    <a:pt x="138130" y="1"/>
                  </a:cubicBezTo>
                  <a:lnTo>
                    <a:pt x="130" y="8281"/>
                  </a:lnTo>
                  <a:cubicBezTo>
                    <a:pt x="57" y="8285"/>
                    <a:pt x="1" y="8347"/>
                    <a:pt x="5" y="8422"/>
                  </a:cubicBezTo>
                  <a:lnTo>
                    <a:pt x="5060" y="92671"/>
                  </a:lnTo>
                  <a:cubicBezTo>
                    <a:pt x="5065" y="92743"/>
                    <a:pt x="5124" y="92796"/>
                    <a:pt x="5193" y="92796"/>
                  </a:cubicBezTo>
                  <a:cubicBezTo>
                    <a:pt x="5196" y="92796"/>
                    <a:pt x="5198" y="92796"/>
                    <a:pt x="5201" y="92796"/>
                  </a:cubicBezTo>
                  <a:lnTo>
                    <a:pt x="143201" y="84516"/>
                  </a:lnTo>
                  <a:cubicBezTo>
                    <a:pt x="143274" y="84511"/>
                    <a:pt x="143330" y="84448"/>
                    <a:pt x="143326" y="84375"/>
                  </a:cubicBezTo>
                  <a:lnTo>
                    <a:pt x="138271" y="125"/>
                  </a:lnTo>
                  <a:cubicBezTo>
                    <a:pt x="138266" y="55"/>
                    <a:pt x="138208" y="1"/>
                    <a:pt x="13814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9"/>
            <p:cNvSpPr/>
            <p:nvPr/>
          </p:nvSpPr>
          <p:spPr>
            <a:xfrm>
              <a:off x="2089550" y="1554725"/>
              <a:ext cx="3594275" cy="2331250"/>
            </a:xfrm>
            <a:custGeom>
              <a:avLst/>
              <a:gdLst/>
              <a:ahLst/>
              <a:cxnLst/>
              <a:rect l="l" t="t" r="r" b="b"/>
              <a:pathLst>
                <a:path w="143771" h="93250" extrusionOk="0">
                  <a:moveTo>
                    <a:pt x="133562" y="607"/>
                  </a:moveTo>
                  <a:cubicBezTo>
                    <a:pt x="135995" y="609"/>
                    <a:pt x="138008" y="2500"/>
                    <a:pt x="138164" y="4929"/>
                  </a:cubicBezTo>
                  <a:lnTo>
                    <a:pt x="142981" y="79444"/>
                  </a:lnTo>
                  <a:cubicBezTo>
                    <a:pt x="143145" y="81986"/>
                    <a:pt x="141210" y="84187"/>
                    <a:pt x="138668" y="84352"/>
                  </a:cubicBezTo>
                  <a:lnTo>
                    <a:pt x="10515" y="92633"/>
                  </a:lnTo>
                  <a:cubicBezTo>
                    <a:pt x="10416" y="92639"/>
                    <a:pt x="10317" y="92642"/>
                    <a:pt x="10218" y="92642"/>
                  </a:cubicBezTo>
                  <a:cubicBezTo>
                    <a:pt x="9094" y="92642"/>
                    <a:pt x="8021" y="92242"/>
                    <a:pt x="7169" y="91494"/>
                  </a:cubicBezTo>
                  <a:cubicBezTo>
                    <a:pt x="6245" y="90688"/>
                    <a:pt x="5683" y="89545"/>
                    <a:pt x="5607" y="88321"/>
                  </a:cubicBezTo>
                  <a:lnTo>
                    <a:pt x="791" y="13807"/>
                  </a:lnTo>
                  <a:cubicBezTo>
                    <a:pt x="627" y="11266"/>
                    <a:pt x="2561" y="9064"/>
                    <a:pt x="5103" y="8900"/>
                  </a:cubicBezTo>
                  <a:lnTo>
                    <a:pt x="133257" y="616"/>
                  </a:lnTo>
                  <a:cubicBezTo>
                    <a:pt x="133359" y="609"/>
                    <a:pt x="133460" y="607"/>
                    <a:pt x="133562" y="607"/>
                  </a:cubicBezTo>
                  <a:close/>
                  <a:moveTo>
                    <a:pt x="133559" y="1"/>
                  </a:moveTo>
                  <a:cubicBezTo>
                    <a:pt x="133446" y="1"/>
                    <a:pt x="133332" y="4"/>
                    <a:pt x="133218" y="12"/>
                  </a:cubicBezTo>
                  <a:lnTo>
                    <a:pt x="5064" y="8294"/>
                  </a:lnTo>
                  <a:cubicBezTo>
                    <a:pt x="2189" y="8480"/>
                    <a:pt x="1" y="10972"/>
                    <a:pt x="187" y="13846"/>
                  </a:cubicBezTo>
                  <a:lnTo>
                    <a:pt x="5003" y="88360"/>
                  </a:lnTo>
                  <a:cubicBezTo>
                    <a:pt x="5181" y="91107"/>
                    <a:pt x="7458" y="93244"/>
                    <a:pt x="10209" y="93249"/>
                  </a:cubicBezTo>
                  <a:cubicBezTo>
                    <a:pt x="10324" y="93249"/>
                    <a:pt x="10440" y="93245"/>
                    <a:pt x="10554" y="93237"/>
                  </a:cubicBezTo>
                  <a:lnTo>
                    <a:pt x="138707" y="84956"/>
                  </a:lnTo>
                  <a:cubicBezTo>
                    <a:pt x="141583" y="84769"/>
                    <a:pt x="143770" y="82279"/>
                    <a:pt x="143586" y="79403"/>
                  </a:cubicBezTo>
                  <a:lnTo>
                    <a:pt x="138768" y="4889"/>
                  </a:lnTo>
                  <a:cubicBezTo>
                    <a:pt x="138684" y="3506"/>
                    <a:pt x="138047" y="2212"/>
                    <a:pt x="137004" y="1301"/>
                  </a:cubicBezTo>
                  <a:cubicBezTo>
                    <a:pt x="136041" y="455"/>
                    <a:pt x="134833" y="1"/>
                    <a:pt x="13355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9"/>
            <p:cNvSpPr/>
            <p:nvPr/>
          </p:nvSpPr>
          <p:spPr>
            <a:xfrm>
              <a:off x="2096875" y="1561250"/>
              <a:ext cx="3488525" cy="867725"/>
            </a:xfrm>
            <a:custGeom>
              <a:avLst/>
              <a:gdLst/>
              <a:ahLst/>
              <a:cxnLst/>
              <a:rect l="l" t="t" r="r" b="b"/>
              <a:pathLst>
                <a:path w="139541" h="34709" extrusionOk="0">
                  <a:moveTo>
                    <a:pt x="133900" y="1"/>
                  </a:moveTo>
                  <a:cubicBezTo>
                    <a:pt x="133808" y="1"/>
                    <a:pt x="133715" y="4"/>
                    <a:pt x="133622" y="10"/>
                  </a:cubicBezTo>
                  <a:lnTo>
                    <a:pt x="4113" y="8379"/>
                  </a:lnTo>
                  <a:cubicBezTo>
                    <a:pt x="1775" y="8531"/>
                    <a:pt x="1" y="10549"/>
                    <a:pt x="152" y="12888"/>
                  </a:cubicBezTo>
                  <a:lnTo>
                    <a:pt x="1562" y="34709"/>
                  </a:lnTo>
                  <a:lnTo>
                    <a:pt x="139541" y="25791"/>
                  </a:lnTo>
                  <a:lnTo>
                    <a:pt x="138130" y="3970"/>
                  </a:lnTo>
                  <a:cubicBezTo>
                    <a:pt x="137985" y="1724"/>
                    <a:pt x="136119" y="1"/>
                    <a:pt x="1339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9"/>
            <p:cNvSpPr/>
            <p:nvPr/>
          </p:nvSpPr>
          <p:spPr>
            <a:xfrm>
              <a:off x="2089100" y="1553675"/>
              <a:ext cx="3504125" cy="882850"/>
            </a:xfrm>
            <a:custGeom>
              <a:avLst/>
              <a:gdLst/>
              <a:ahLst/>
              <a:cxnLst/>
              <a:rect l="l" t="t" r="r" b="b"/>
              <a:pathLst>
                <a:path w="140165" h="35314" extrusionOk="0">
                  <a:moveTo>
                    <a:pt x="134211" y="607"/>
                  </a:moveTo>
                  <a:cubicBezTo>
                    <a:pt x="136271" y="607"/>
                    <a:pt x="138004" y="2207"/>
                    <a:pt x="138139" y="4293"/>
                  </a:cubicBezTo>
                  <a:lnTo>
                    <a:pt x="139530" y="25811"/>
                  </a:lnTo>
                  <a:lnTo>
                    <a:pt x="2156" y="34690"/>
                  </a:lnTo>
                  <a:lnTo>
                    <a:pt x="765" y="13171"/>
                  </a:lnTo>
                  <a:cubicBezTo>
                    <a:pt x="626" y="11003"/>
                    <a:pt x="2276" y="9125"/>
                    <a:pt x="4444" y="8985"/>
                  </a:cubicBezTo>
                  <a:lnTo>
                    <a:pt x="133952" y="615"/>
                  </a:lnTo>
                  <a:cubicBezTo>
                    <a:pt x="134039" y="609"/>
                    <a:pt x="134125" y="607"/>
                    <a:pt x="134211" y="607"/>
                  </a:cubicBezTo>
                  <a:close/>
                  <a:moveTo>
                    <a:pt x="134212" y="1"/>
                  </a:moveTo>
                  <a:cubicBezTo>
                    <a:pt x="134113" y="1"/>
                    <a:pt x="134014" y="4"/>
                    <a:pt x="133913" y="11"/>
                  </a:cubicBezTo>
                  <a:lnTo>
                    <a:pt x="4405" y="8380"/>
                  </a:lnTo>
                  <a:cubicBezTo>
                    <a:pt x="1903" y="8542"/>
                    <a:pt x="1" y="10709"/>
                    <a:pt x="162" y="13210"/>
                  </a:cubicBezTo>
                  <a:lnTo>
                    <a:pt x="1571" y="35031"/>
                  </a:lnTo>
                  <a:cubicBezTo>
                    <a:pt x="1582" y="35190"/>
                    <a:pt x="1714" y="35314"/>
                    <a:pt x="1873" y="35314"/>
                  </a:cubicBezTo>
                  <a:lnTo>
                    <a:pt x="1893" y="35314"/>
                  </a:lnTo>
                  <a:lnTo>
                    <a:pt x="139871" y="26396"/>
                  </a:lnTo>
                  <a:cubicBezTo>
                    <a:pt x="140038" y="26384"/>
                    <a:pt x="140164" y="26241"/>
                    <a:pt x="140154" y="26074"/>
                  </a:cubicBezTo>
                  <a:lnTo>
                    <a:pt x="138743" y="4253"/>
                  </a:lnTo>
                  <a:cubicBezTo>
                    <a:pt x="138588" y="1848"/>
                    <a:pt x="136589" y="1"/>
                    <a:pt x="134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9"/>
            <p:cNvSpPr/>
            <p:nvPr/>
          </p:nvSpPr>
          <p:spPr>
            <a:xfrm>
              <a:off x="2219450" y="2499725"/>
              <a:ext cx="3457050" cy="1379725"/>
            </a:xfrm>
            <a:custGeom>
              <a:avLst/>
              <a:gdLst/>
              <a:ahLst/>
              <a:cxnLst/>
              <a:rect l="l" t="t" r="r" b="b"/>
              <a:pathLst>
                <a:path w="138282" h="55189" extrusionOk="0">
                  <a:moveTo>
                    <a:pt x="135397" y="1"/>
                  </a:moveTo>
                  <a:cubicBezTo>
                    <a:pt x="98259" y="695"/>
                    <a:pt x="87738" y="13847"/>
                    <a:pt x="48423" y="34078"/>
                  </a:cubicBezTo>
                  <a:cubicBezTo>
                    <a:pt x="25223" y="46016"/>
                    <a:pt x="9916" y="48867"/>
                    <a:pt x="577" y="48867"/>
                  </a:cubicBezTo>
                  <a:cubicBezTo>
                    <a:pt x="382" y="48867"/>
                    <a:pt x="190" y="48866"/>
                    <a:pt x="1" y="48864"/>
                  </a:cubicBezTo>
                  <a:lnTo>
                    <a:pt x="1" y="48864"/>
                  </a:lnTo>
                  <a:lnTo>
                    <a:pt x="153" y="51218"/>
                  </a:lnTo>
                  <a:cubicBezTo>
                    <a:pt x="298" y="53464"/>
                    <a:pt x="2165" y="55189"/>
                    <a:pt x="4384" y="55189"/>
                  </a:cubicBezTo>
                  <a:cubicBezTo>
                    <a:pt x="4476" y="55189"/>
                    <a:pt x="4569" y="55186"/>
                    <a:pt x="4662" y="55180"/>
                  </a:cubicBezTo>
                  <a:lnTo>
                    <a:pt x="134170" y="46809"/>
                  </a:lnTo>
                  <a:cubicBezTo>
                    <a:pt x="136509" y="46658"/>
                    <a:pt x="138281" y="44639"/>
                    <a:pt x="138130" y="42300"/>
                  </a:cubicBezTo>
                  <a:lnTo>
                    <a:pt x="135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9"/>
            <p:cNvSpPr/>
            <p:nvPr/>
          </p:nvSpPr>
          <p:spPr>
            <a:xfrm>
              <a:off x="2211775" y="2492175"/>
              <a:ext cx="3472575" cy="1394825"/>
            </a:xfrm>
            <a:custGeom>
              <a:avLst/>
              <a:gdLst/>
              <a:ahLst/>
              <a:cxnLst/>
              <a:rect l="l" t="t" r="r" b="b"/>
              <a:pathLst>
                <a:path w="138903" h="55793" extrusionOk="0">
                  <a:moveTo>
                    <a:pt x="135421" y="612"/>
                  </a:moveTo>
                  <a:lnTo>
                    <a:pt x="138137" y="42622"/>
                  </a:lnTo>
                  <a:cubicBezTo>
                    <a:pt x="138275" y="44791"/>
                    <a:pt x="136625" y="46669"/>
                    <a:pt x="134458" y="46810"/>
                  </a:cubicBezTo>
                  <a:lnTo>
                    <a:pt x="4949" y="55179"/>
                  </a:lnTo>
                  <a:cubicBezTo>
                    <a:pt x="4858" y="55186"/>
                    <a:pt x="4768" y="55189"/>
                    <a:pt x="4677" y="55189"/>
                  </a:cubicBezTo>
                  <a:cubicBezTo>
                    <a:pt x="3727" y="55189"/>
                    <a:pt x="2816" y="54842"/>
                    <a:pt x="2093" y="54207"/>
                  </a:cubicBezTo>
                  <a:cubicBezTo>
                    <a:pt x="1307" y="53519"/>
                    <a:pt x="828" y="52545"/>
                    <a:pt x="762" y="51502"/>
                  </a:cubicBezTo>
                  <a:lnTo>
                    <a:pt x="631" y="49472"/>
                  </a:lnTo>
                  <a:lnTo>
                    <a:pt x="871" y="49472"/>
                  </a:lnTo>
                  <a:cubicBezTo>
                    <a:pt x="9764" y="49472"/>
                    <a:pt x="25180" y="46838"/>
                    <a:pt x="48870" y="34648"/>
                  </a:cubicBezTo>
                  <a:cubicBezTo>
                    <a:pt x="58900" y="29487"/>
                    <a:pt x="67059" y="24784"/>
                    <a:pt x="74256" y="20637"/>
                  </a:cubicBezTo>
                  <a:cubicBezTo>
                    <a:pt x="95300" y="8510"/>
                    <a:pt x="108028" y="1173"/>
                    <a:pt x="135421" y="612"/>
                  </a:cubicBezTo>
                  <a:close/>
                  <a:moveTo>
                    <a:pt x="135697" y="1"/>
                  </a:moveTo>
                  <a:cubicBezTo>
                    <a:pt x="107950" y="519"/>
                    <a:pt x="95154" y="7894"/>
                    <a:pt x="73953" y="20112"/>
                  </a:cubicBezTo>
                  <a:cubicBezTo>
                    <a:pt x="66760" y="24257"/>
                    <a:pt x="58608" y="28956"/>
                    <a:pt x="48591" y="34110"/>
                  </a:cubicBezTo>
                  <a:cubicBezTo>
                    <a:pt x="25031" y="46234"/>
                    <a:pt x="9732" y="48867"/>
                    <a:pt x="897" y="48867"/>
                  </a:cubicBezTo>
                  <a:cubicBezTo>
                    <a:pt x="698" y="48867"/>
                    <a:pt x="503" y="48866"/>
                    <a:pt x="312" y="48863"/>
                  </a:cubicBezTo>
                  <a:cubicBezTo>
                    <a:pt x="228" y="48870"/>
                    <a:pt x="146" y="48897"/>
                    <a:pt x="88" y="48957"/>
                  </a:cubicBezTo>
                  <a:cubicBezTo>
                    <a:pt x="31" y="49018"/>
                    <a:pt x="1" y="49100"/>
                    <a:pt x="6" y="49185"/>
                  </a:cubicBezTo>
                  <a:lnTo>
                    <a:pt x="158" y="51541"/>
                  </a:lnTo>
                  <a:cubicBezTo>
                    <a:pt x="312" y="53931"/>
                    <a:pt x="2294" y="55790"/>
                    <a:pt x="4687" y="55793"/>
                  </a:cubicBezTo>
                  <a:cubicBezTo>
                    <a:pt x="4788" y="55793"/>
                    <a:pt x="4888" y="55790"/>
                    <a:pt x="4988" y="55784"/>
                  </a:cubicBezTo>
                  <a:lnTo>
                    <a:pt x="134497" y="47414"/>
                  </a:lnTo>
                  <a:cubicBezTo>
                    <a:pt x="136997" y="47253"/>
                    <a:pt x="138902" y="45086"/>
                    <a:pt x="138741" y="42584"/>
                  </a:cubicBezTo>
                  <a:lnTo>
                    <a:pt x="136006" y="283"/>
                  </a:lnTo>
                  <a:cubicBezTo>
                    <a:pt x="135994" y="125"/>
                    <a:pt x="135863" y="1"/>
                    <a:pt x="1357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9"/>
            <p:cNvSpPr/>
            <p:nvPr/>
          </p:nvSpPr>
          <p:spPr>
            <a:xfrm>
              <a:off x="2448899" y="2256033"/>
              <a:ext cx="373216" cy="362188"/>
            </a:xfrm>
            <a:custGeom>
              <a:avLst/>
              <a:gdLst/>
              <a:ahLst/>
              <a:cxnLst/>
              <a:rect l="l" t="t" r="r" b="b"/>
              <a:pathLst>
                <a:path w="15683" h="15218" extrusionOk="0">
                  <a:moveTo>
                    <a:pt x="14715" y="0"/>
                  </a:moveTo>
                  <a:cubicBezTo>
                    <a:pt x="14714" y="0"/>
                    <a:pt x="14712" y="0"/>
                    <a:pt x="14711" y="0"/>
                  </a:cubicBezTo>
                  <a:lnTo>
                    <a:pt x="50" y="949"/>
                  </a:lnTo>
                  <a:cubicBezTo>
                    <a:pt x="21" y="950"/>
                    <a:pt x="0" y="973"/>
                    <a:pt x="3" y="1001"/>
                  </a:cubicBezTo>
                  <a:lnTo>
                    <a:pt x="918" y="15171"/>
                  </a:lnTo>
                  <a:cubicBezTo>
                    <a:pt x="921" y="15197"/>
                    <a:pt x="943" y="15218"/>
                    <a:pt x="969" y="15218"/>
                  </a:cubicBezTo>
                  <a:cubicBezTo>
                    <a:pt x="970" y="15218"/>
                    <a:pt x="971" y="15218"/>
                    <a:pt x="972" y="15218"/>
                  </a:cubicBezTo>
                  <a:lnTo>
                    <a:pt x="15634" y="14269"/>
                  </a:lnTo>
                  <a:cubicBezTo>
                    <a:pt x="15661" y="14267"/>
                    <a:pt x="15682" y="14243"/>
                    <a:pt x="15679" y="14216"/>
                  </a:cubicBezTo>
                  <a:lnTo>
                    <a:pt x="14764" y="46"/>
                  </a:lnTo>
                  <a:cubicBezTo>
                    <a:pt x="14762" y="20"/>
                    <a:pt x="14741" y="0"/>
                    <a:pt x="14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9"/>
            <p:cNvSpPr/>
            <p:nvPr/>
          </p:nvSpPr>
          <p:spPr>
            <a:xfrm>
              <a:off x="2432100" y="2242950"/>
              <a:ext cx="405075" cy="389975"/>
            </a:xfrm>
            <a:custGeom>
              <a:avLst/>
              <a:gdLst/>
              <a:ahLst/>
              <a:cxnLst/>
              <a:rect l="l" t="t" r="r" b="b"/>
              <a:pathLst>
                <a:path w="16203" h="15599" extrusionOk="0">
                  <a:moveTo>
                    <a:pt x="13288" y="607"/>
                  </a:moveTo>
                  <a:cubicBezTo>
                    <a:pt x="14108" y="608"/>
                    <a:pt x="14786" y="1245"/>
                    <a:pt x="14839" y="2062"/>
                  </a:cubicBezTo>
                  <a:lnTo>
                    <a:pt x="15521" y="12621"/>
                  </a:lnTo>
                  <a:cubicBezTo>
                    <a:pt x="15577" y="13479"/>
                    <a:pt x="14927" y="14219"/>
                    <a:pt x="14069" y="14275"/>
                  </a:cubicBezTo>
                  <a:lnTo>
                    <a:pt x="3017" y="14989"/>
                  </a:lnTo>
                  <a:cubicBezTo>
                    <a:pt x="2980" y="14991"/>
                    <a:pt x="2943" y="14993"/>
                    <a:pt x="2907" y="14993"/>
                  </a:cubicBezTo>
                  <a:cubicBezTo>
                    <a:pt x="2095" y="14993"/>
                    <a:pt x="1417" y="14355"/>
                    <a:pt x="1364" y="13537"/>
                  </a:cubicBezTo>
                  <a:lnTo>
                    <a:pt x="681" y="2977"/>
                  </a:lnTo>
                  <a:cubicBezTo>
                    <a:pt x="626" y="2120"/>
                    <a:pt x="1276" y="1379"/>
                    <a:pt x="2134" y="1324"/>
                  </a:cubicBezTo>
                  <a:lnTo>
                    <a:pt x="13186" y="609"/>
                  </a:lnTo>
                  <a:cubicBezTo>
                    <a:pt x="13221" y="608"/>
                    <a:pt x="13255" y="607"/>
                    <a:pt x="13288" y="607"/>
                  </a:cubicBezTo>
                  <a:close/>
                  <a:moveTo>
                    <a:pt x="13289" y="0"/>
                  </a:moveTo>
                  <a:cubicBezTo>
                    <a:pt x="13242" y="0"/>
                    <a:pt x="13195" y="2"/>
                    <a:pt x="13148" y="5"/>
                  </a:cubicBezTo>
                  <a:lnTo>
                    <a:pt x="2097" y="720"/>
                  </a:lnTo>
                  <a:cubicBezTo>
                    <a:pt x="905" y="797"/>
                    <a:pt x="0" y="1827"/>
                    <a:pt x="78" y="3016"/>
                  </a:cubicBezTo>
                  <a:lnTo>
                    <a:pt x="759" y="13576"/>
                  </a:lnTo>
                  <a:cubicBezTo>
                    <a:pt x="834" y="14711"/>
                    <a:pt x="1775" y="15596"/>
                    <a:pt x="2915" y="15598"/>
                  </a:cubicBezTo>
                  <a:cubicBezTo>
                    <a:pt x="2961" y="15598"/>
                    <a:pt x="3010" y="15597"/>
                    <a:pt x="3057" y="15594"/>
                  </a:cubicBezTo>
                  <a:lnTo>
                    <a:pt x="14108" y="14879"/>
                  </a:lnTo>
                  <a:cubicBezTo>
                    <a:pt x="15300" y="14803"/>
                    <a:pt x="16203" y="13774"/>
                    <a:pt x="16126" y="12582"/>
                  </a:cubicBezTo>
                  <a:lnTo>
                    <a:pt x="15444" y="2023"/>
                  </a:lnTo>
                  <a:cubicBezTo>
                    <a:pt x="15371" y="879"/>
                    <a:pt x="14420" y="0"/>
                    <a:pt x="1328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9"/>
            <p:cNvSpPr/>
            <p:nvPr/>
          </p:nvSpPr>
          <p:spPr>
            <a:xfrm>
              <a:off x="2573950" y="2378925"/>
              <a:ext cx="121525" cy="117900"/>
            </a:xfrm>
            <a:custGeom>
              <a:avLst/>
              <a:gdLst/>
              <a:ahLst/>
              <a:cxnLst/>
              <a:rect l="l" t="t" r="r" b="b"/>
              <a:pathLst>
                <a:path w="4861" h="4716" extrusionOk="0">
                  <a:moveTo>
                    <a:pt x="4552" y="0"/>
                  </a:moveTo>
                  <a:cubicBezTo>
                    <a:pt x="4552" y="0"/>
                    <a:pt x="4551" y="0"/>
                    <a:pt x="4550" y="0"/>
                  </a:cubicBezTo>
                  <a:lnTo>
                    <a:pt x="24" y="293"/>
                  </a:lnTo>
                  <a:cubicBezTo>
                    <a:pt x="10" y="295"/>
                    <a:pt x="0" y="305"/>
                    <a:pt x="1" y="319"/>
                  </a:cubicBezTo>
                  <a:lnTo>
                    <a:pt x="284" y="4694"/>
                  </a:lnTo>
                  <a:cubicBezTo>
                    <a:pt x="285" y="4706"/>
                    <a:pt x="295" y="4716"/>
                    <a:pt x="308" y="4716"/>
                  </a:cubicBezTo>
                  <a:cubicBezTo>
                    <a:pt x="308" y="4716"/>
                    <a:pt x="309" y="4716"/>
                    <a:pt x="310" y="4716"/>
                  </a:cubicBezTo>
                  <a:lnTo>
                    <a:pt x="4837" y="4423"/>
                  </a:lnTo>
                  <a:cubicBezTo>
                    <a:pt x="4850" y="4423"/>
                    <a:pt x="4860" y="4411"/>
                    <a:pt x="4859" y="4397"/>
                  </a:cubicBezTo>
                  <a:lnTo>
                    <a:pt x="4576" y="24"/>
                  </a:lnTo>
                  <a:cubicBezTo>
                    <a:pt x="4575" y="10"/>
                    <a:pt x="4565" y="0"/>
                    <a:pt x="45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9"/>
            <p:cNvSpPr/>
            <p:nvPr/>
          </p:nvSpPr>
          <p:spPr>
            <a:xfrm>
              <a:off x="2566750" y="2372775"/>
              <a:ext cx="135850" cy="130300"/>
            </a:xfrm>
            <a:custGeom>
              <a:avLst/>
              <a:gdLst/>
              <a:ahLst/>
              <a:cxnLst/>
              <a:rect l="l" t="t" r="r" b="b"/>
              <a:pathLst>
                <a:path w="5434" h="5212" extrusionOk="0">
                  <a:moveTo>
                    <a:pt x="4013" y="607"/>
                  </a:moveTo>
                  <a:cubicBezTo>
                    <a:pt x="4333" y="607"/>
                    <a:pt x="4597" y="854"/>
                    <a:pt x="4617" y="1173"/>
                  </a:cubicBezTo>
                  <a:lnTo>
                    <a:pt x="4786" y="3782"/>
                  </a:lnTo>
                  <a:cubicBezTo>
                    <a:pt x="4808" y="4117"/>
                    <a:pt x="4554" y="4404"/>
                    <a:pt x="4220" y="4427"/>
                  </a:cubicBezTo>
                  <a:lnTo>
                    <a:pt x="1459" y="4605"/>
                  </a:lnTo>
                  <a:cubicBezTo>
                    <a:pt x="1447" y="4606"/>
                    <a:pt x="1435" y="4606"/>
                    <a:pt x="1423" y="4606"/>
                  </a:cubicBezTo>
                  <a:cubicBezTo>
                    <a:pt x="1105" y="4606"/>
                    <a:pt x="838" y="4360"/>
                    <a:pt x="815" y="4038"/>
                  </a:cubicBezTo>
                  <a:lnTo>
                    <a:pt x="646" y="1431"/>
                  </a:lnTo>
                  <a:cubicBezTo>
                    <a:pt x="625" y="1097"/>
                    <a:pt x="878" y="809"/>
                    <a:pt x="1213" y="787"/>
                  </a:cubicBezTo>
                  <a:lnTo>
                    <a:pt x="3974" y="608"/>
                  </a:lnTo>
                  <a:cubicBezTo>
                    <a:pt x="3987" y="607"/>
                    <a:pt x="4000" y="607"/>
                    <a:pt x="4013" y="607"/>
                  </a:cubicBezTo>
                  <a:close/>
                  <a:moveTo>
                    <a:pt x="4011" y="0"/>
                  </a:moveTo>
                  <a:cubicBezTo>
                    <a:pt x="3986" y="0"/>
                    <a:pt x="3960" y="1"/>
                    <a:pt x="3934" y="3"/>
                  </a:cubicBezTo>
                  <a:lnTo>
                    <a:pt x="1174" y="182"/>
                  </a:lnTo>
                  <a:cubicBezTo>
                    <a:pt x="506" y="225"/>
                    <a:pt x="0" y="801"/>
                    <a:pt x="42" y="1469"/>
                  </a:cubicBezTo>
                  <a:lnTo>
                    <a:pt x="211" y="4078"/>
                  </a:lnTo>
                  <a:cubicBezTo>
                    <a:pt x="253" y="4714"/>
                    <a:pt x="782" y="5211"/>
                    <a:pt x="1420" y="5212"/>
                  </a:cubicBezTo>
                  <a:cubicBezTo>
                    <a:pt x="1446" y="5212"/>
                    <a:pt x="1472" y="5211"/>
                    <a:pt x="1498" y="5209"/>
                  </a:cubicBezTo>
                  <a:lnTo>
                    <a:pt x="4259" y="5031"/>
                  </a:lnTo>
                  <a:cubicBezTo>
                    <a:pt x="4927" y="4988"/>
                    <a:pt x="5433" y="4411"/>
                    <a:pt x="5390" y="3743"/>
                  </a:cubicBezTo>
                  <a:lnTo>
                    <a:pt x="5222" y="1134"/>
                  </a:lnTo>
                  <a:cubicBezTo>
                    <a:pt x="5180" y="492"/>
                    <a:pt x="4646" y="0"/>
                    <a:pt x="40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9"/>
            <p:cNvSpPr/>
            <p:nvPr/>
          </p:nvSpPr>
          <p:spPr>
            <a:xfrm>
              <a:off x="2433350" y="2296850"/>
              <a:ext cx="167300" cy="95875"/>
            </a:xfrm>
            <a:custGeom>
              <a:avLst/>
              <a:gdLst/>
              <a:ahLst/>
              <a:cxnLst/>
              <a:rect l="l" t="t" r="r" b="b"/>
              <a:pathLst>
                <a:path w="6692" h="3835" extrusionOk="0">
                  <a:moveTo>
                    <a:pt x="4741" y="0"/>
                  </a:moveTo>
                  <a:cubicBezTo>
                    <a:pt x="4700" y="0"/>
                    <a:pt x="4660" y="1"/>
                    <a:pt x="4619" y="4"/>
                  </a:cubicBezTo>
                  <a:lnTo>
                    <a:pt x="294" y="283"/>
                  </a:lnTo>
                  <a:cubicBezTo>
                    <a:pt x="127" y="293"/>
                    <a:pt x="1" y="438"/>
                    <a:pt x="11" y="604"/>
                  </a:cubicBezTo>
                  <a:cubicBezTo>
                    <a:pt x="24" y="764"/>
                    <a:pt x="158" y="888"/>
                    <a:pt x="316" y="888"/>
                  </a:cubicBezTo>
                  <a:cubicBezTo>
                    <a:pt x="322" y="888"/>
                    <a:pt x="327" y="887"/>
                    <a:pt x="333" y="887"/>
                  </a:cubicBezTo>
                  <a:lnTo>
                    <a:pt x="4658" y="607"/>
                  </a:lnTo>
                  <a:cubicBezTo>
                    <a:pt x="4684" y="605"/>
                    <a:pt x="4709" y="605"/>
                    <a:pt x="4735" y="605"/>
                  </a:cubicBezTo>
                  <a:cubicBezTo>
                    <a:pt x="5377" y="605"/>
                    <a:pt x="5917" y="1103"/>
                    <a:pt x="5960" y="1752"/>
                  </a:cubicBezTo>
                  <a:lnTo>
                    <a:pt x="6077" y="3550"/>
                  </a:lnTo>
                  <a:cubicBezTo>
                    <a:pt x="6086" y="3709"/>
                    <a:pt x="6219" y="3833"/>
                    <a:pt x="6378" y="3834"/>
                  </a:cubicBezTo>
                  <a:cubicBezTo>
                    <a:pt x="6385" y="3834"/>
                    <a:pt x="6392" y="3833"/>
                    <a:pt x="6399" y="3833"/>
                  </a:cubicBezTo>
                  <a:cubicBezTo>
                    <a:pt x="6566" y="3822"/>
                    <a:pt x="6692" y="3678"/>
                    <a:pt x="6682" y="3511"/>
                  </a:cubicBezTo>
                  <a:lnTo>
                    <a:pt x="6566" y="1713"/>
                  </a:lnTo>
                  <a:cubicBezTo>
                    <a:pt x="6502" y="744"/>
                    <a:pt x="5697" y="0"/>
                    <a:pt x="474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9"/>
            <p:cNvSpPr/>
            <p:nvPr/>
          </p:nvSpPr>
          <p:spPr>
            <a:xfrm>
              <a:off x="2658550" y="2280025"/>
              <a:ext cx="159500" cy="107650"/>
            </a:xfrm>
            <a:custGeom>
              <a:avLst/>
              <a:gdLst/>
              <a:ahLst/>
              <a:cxnLst/>
              <a:rect l="l" t="t" r="r" b="b"/>
              <a:pathLst>
                <a:path w="6380" h="4306" extrusionOk="0">
                  <a:moveTo>
                    <a:pt x="6064" y="1"/>
                  </a:moveTo>
                  <a:cubicBezTo>
                    <a:pt x="6058" y="1"/>
                    <a:pt x="6053" y="1"/>
                    <a:pt x="6047" y="1"/>
                  </a:cubicBezTo>
                  <a:lnTo>
                    <a:pt x="1774" y="277"/>
                  </a:lnTo>
                  <a:cubicBezTo>
                    <a:pt x="765" y="344"/>
                    <a:pt x="1" y="1215"/>
                    <a:pt x="66" y="2224"/>
                  </a:cubicBezTo>
                  <a:lnTo>
                    <a:pt x="182" y="4023"/>
                  </a:lnTo>
                  <a:cubicBezTo>
                    <a:pt x="192" y="4182"/>
                    <a:pt x="325" y="4305"/>
                    <a:pt x="484" y="4305"/>
                  </a:cubicBezTo>
                  <a:cubicBezTo>
                    <a:pt x="490" y="4305"/>
                    <a:pt x="497" y="4305"/>
                    <a:pt x="503" y="4304"/>
                  </a:cubicBezTo>
                  <a:cubicBezTo>
                    <a:pt x="670" y="4294"/>
                    <a:pt x="796" y="4149"/>
                    <a:pt x="786" y="3982"/>
                  </a:cubicBezTo>
                  <a:lnTo>
                    <a:pt x="670" y="2184"/>
                  </a:lnTo>
                  <a:cubicBezTo>
                    <a:pt x="626" y="1509"/>
                    <a:pt x="1139" y="926"/>
                    <a:pt x="1813" y="882"/>
                  </a:cubicBezTo>
                  <a:lnTo>
                    <a:pt x="6086" y="605"/>
                  </a:lnTo>
                  <a:cubicBezTo>
                    <a:pt x="6253" y="595"/>
                    <a:pt x="6379" y="451"/>
                    <a:pt x="6369" y="284"/>
                  </a:cubicBezTo>
                  <a:cubicBezTo>
                    <a:pt x="6356" y="123"/>
                    <a:pt x="6222" y="1"/>
                    <a:pt x="606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9"/>
            <p:cNvSpPr/>
            <p:nvPr/>
          </p:nvSpPr>
          <p:spPr>
            <a:xfrm>
              <a:off x="2451550" y="2491200"/>
              <a:ext cx="160700" cy="107725"/>
            </a:xfrm>
            <a:custGeom>
              <a:avLst/>
              <a:gdLst/>
              <a:ahLst/>
              <a:cxnLst/>
              <a:rect l="l" t="t" r="r" b="b"/>
              <a:pathLst>
                <a:path w="6428" h="4309" extrusionOk="0">
                  <a:moveTo>
                    <a:pt x="5937" y="1"/>
                  </a:moveTo>
                  <a:cubicBezTo>
                    <a:pt x="5933" y="1"/>
                    <a:pt x="5929" y="1"/>
                    <a:pt x="5925" y="1"/>
                  </a:cubicBezTo>
                  <a:cubicBezTo>
                    <a:pt x="5758" y="11"/>
                    <a:pt x="5632" y="156"/>
                    <a:pt x="5642" y="322"/>
                  </a:cubicBezTo>
                  <a:lnTo>
                    <a:pt x="5758" y="2121"/>
                  </a:lnTo>
                  <a:cubicBezTo>
                    <a:pt x="5802" y="2797"/>
                    <a:pt x="5289" y="3380"/>
                    <a:pt x="4615" y="3423"/>
                  </a:cubicBezTo>
                  <a:lnTo>
                    <a:pt x="289" y="3703"/>
                  </a:lnTo>
                  <a:cubicBezTo>
                    <a:pt x="126" y="3714"/>
                    <a:pt x="1" y="3852"/>
                    <a:pt x="6" y="4014"/>
                  </a:cubicBezTo>
                  <a:cubicBezTo>
                    <a:pt x="11" y="4178"/>
                    <a:pt x="145" y="4307"/>
                    <a:pt x="308" y="4309"/>
                  </a:cubicBezTo>
                  <a:cubicBezTo>
                    <a:pt x="315" y="4309"/>
                    <a:pt x="321" y="4309"/>
                    <a:pt x="329" y="4307"/>
                  </a:cubicBezTo>
                  <a:lnTo>
                    <a:pt x="4654" y="4027"/>
                  </a:lnTo>
                  <a:cubicBezTo>
                    <a:pt x="5663" y="3962"/>
                    <a:pt x="6428" y="3091"/>
                    <a:pt x="6364" y="2082"/>
                  </a:cubicBezTo>
                  <a:lnTo>
                    <a:pt x="6247" y="283"/>
                  </a:lnTo>
                  <a:cubicBezTo>
                    <a:pt x="6236" y="121"/>
                    <a:pt x="6096" y="1"/>
                    <a:pt x="593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9"/>
            <p:cNvSpPr/>
            <p:nvPr/>
          </p:nvSpPr>
          <p:spPr>
            <a:xfrm>
              <a:off x="2670175" y="2486150"/>
              <a:ext cx="165975" cy="95875"/>
            </a:xfrm>
            <a:custGeom>
              <a:avLst/>
              <a:gdLst/>
              <a:ahLst/>
              <a:cxnLst/>
              <a:rect l="l" t="t" r="r" b="b"/>
              <a:pathLst>
                <a:path w="6639" h="3835" extrusionOk="0">
                  <a:moveTo>
                    <a:pt x="312" y="0"/>
                  </a:moveTo>
                  <a:cubicBezTo>
                    <a:pt x="306" y="0"/>
                    <a:pt x="301" y="1"/>
                    <a:pt x="295" y="1"/>
                  </a:cubicBezTo>
                  <a:cubicBezTo>
                    <a:pt x="127" y="11"/>
                    <a:pt x="1" y="156"/>
                    <a:pt x="11" y="323"/>
                  </a:cubicBezTo>
                  <a:lnTo>
                    <a:pt x="128" y="2121"/>
                  </a:lnTo>
                  <a:cubicBezTo>
                    <a:pt x="191" y="3083"/>
                    <a:pt x="990" y="3832"/>
                    <a:pt x="1955" y="3835"/>
                  </a:cubicBezTo>
                  <a:cubicBezTo>
                    <a:pt x="1993" y="3835"/>
                    <a:pt x="2033" y="3834"/>
                    <a:pt x="2074" y="3832"/>
                  </a:cubicBezTo>
                  <a:lnTo>
                    <a:pt x="6345" y="3555"/>
                  </a:lnTo>
                  <a:cubicBezTo>
                    <a:pt x="6512" y="3544"/>
                    <a:pt x="6638" y="3400"/>
                    <a:pt x="6628" y="3233"/>
                  </a:cubicBezTo>
                  <a:cubicBezTo>
                    <a:pt x="6618" y="3071"/>
                    <a:pt x="6481" y="2950"/>
                    <a:pt x="6319" y="2950"/>
                  </a:cubicBezTo>
                  <a:cubicBezTo>
                    <a:pt x="6315" y="2950"/>
                    <a:pt x="6310" y="2950"/>
                    <a:pt x="6306" y="2951"/>
                  </a:cubicBezTo>
                  <a:lnTo>
                    <a:pt x="2035" y="3227"/>
                  </a:lnTo>
                  <a:cubicBezTo>
                    <a:pt x="2009" y="3228"/>
                    <a:pt x="1983" y="3229"/>
                    <a:pt x="1957" y="3229"/>
                  </a:cubicBezTo>
                  <a:cubicBezTo>
                    <a:pt x="1324" y="3229"/>
                    <a:pt x="775" y="2730"/>
                    <a:pt x="732" y="2082"/>
                  </a:cubicBezTo>
                  <a:lnTo>
                    <a:pt x="617" y="284"/>
                  </a:lnTo>
                  <a:cubicBezTo>
                    <a:pt x="604" y="124"/>
                    <a:pt x="470" y="0"/>
                    <a:pt x="31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9"/>
            <p:cNvSpPr/>
            <p:nvPr/>
          </p:nvSpPr>
          <p:spPr>
            <a:xfrm>
              <a:off x="2443650" y="2442700"/>
              <a:ext cx="142200" cy="23325"/>
            </a:xfrm>
            <a:custGeom>
              <a:avLst/>
              <a:gdLst/>
              <a:ahLst/>
              <a:cxnLst/>
              <a:rect l="l" t="t" r="r" b="b"/>
              <a:pathLst>
                <a:path w="5688" h="933" extrusionOk="0">
                  <a:moveTo>
                    <a:pt x="5368" y="0"/>
                  </a:moveTo>
                  <a:cubicBezTo>
                    <a:pt x="5364" y="0"/>
                    <a:pt x="5360" y="0"/>
                    <a:pt x="5355" y="0"/>
                  </a:cubicBezTo>
                  <a:lnTo>
                    <a:pt x="288" y="327"/>
                  </a:lnTo>
                  <a:cubicBezTo>
                    <a:pt x="125" y="338"/>
                    <a:pt x="0" y="476"/>
                    <a:pt x="6" y="640"/>
                  </a:cubicBezTo>
                  <a:cubicBezTo>
                    <a:pt x="11" y="803"/>
                    <a:pt x="145" y="933"/>
                    <a:pt x="308" y="933"/>
                  </a:cubicBezTo>
                  <a:lnTo>
                    <a:pt x="327" y="933"/>
                  </a:lnTo>
                  <a:lnTo>
                    <a:pt x="5394" y="605"/>
                  </a:lnTo>
                  <a:cubicBezTo>
                    <a:pt x="5561" y="594"/>
                    <a:pt x="5687" y="450"/>
                    <a:pt x="5677" y="283"/>
                  </a:cubicBezTo>
                  <a:cubicBezTo>
                    <a:pt x="5666" y="121"/>
                    <a:pt x="5529" y="0"/>
                    <a:pt x="536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9"/>
            <p:cNvSpPr/>
            <p:nvPr/>
          </p:nvSpPr>
          <p:spPr>
            <a:xfrm>
              <a:off x="2681575" y="2427325"/>
              <a:ext cx="142200" cy="23350"/>
            </a:xfrm>
            <a:custGeom>
              <a:avLst/>
              <a:gdLst/>
              <a:ahLst/>
              <a:cxnLst/>
              <a:rect l="l" t="t" r="r" b="b"/>
              <a:pathLst>
                <a:path w="5688" h="934" extrusionOk="0">
                  <a:moveTo>
                    <a:pt x="5366" y="1"/>
                  </a:moveTo>
                  <a:cubicBezTo>
                    <a:pt x="5362" y="1"/>
                    <a:pt x="5359" y="1"/>
                    <a:pt x="5355" y="1"/>
                  </a:cubicBezTo>
                  <a:lnTo>
                    <a:pt x="288" y="328"/>
                  </a:lnTo>
                  <a:cubicBezTo>
                    <a:pt x="125" y="338"/>
                    <a:pt x="0" y="476"/>
                    <a:pt x="6" y="640"/>
                  </a:cubicBezTo>
                  <a:cubicBezTo>
                    <a:pt x="11" y="803"/>
                    <a:pt x="145" y="932"/>
                    <a:pt x="308" y="933"/>
                  </a:cubicBezTo>
                  <a:cubicBezTo>
                    <a:pt x="314" y="933"/>
                    <a:pt x="321" y="933"/>
                    <a:pt x="327" y="932"/>
                  </a:cubicBezTo>
                  <a:lnTo>
                    <a:pt x="5394" y="605"/>
                  </a:lnTo>
                  <a:cubicBezTo>
                    <a:pt x="5561" y="593"/>
                    <a:pt x="5687" y="450"/>
                    <a:pt x="5677" y="283"/>
                  </a:cubicBezTo>
                  <a:cubicBezTo>
                    <a:pt x="5667" y="120"/>
                    <a:pt x="5529" y="1"/>
                    <a:pt x="536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9"/>
            <p:cNvSpPr/>
            <p:nvPr/>
          </p:nvSpPr>
          <p:spPr>
            <a:xfrm>
              <a:off x="2639925" y="2993100"/>
              <a:ext cx="101975" cy="146500"/>
            </a:xfrm>
            <a:custGeom>
              <a:avLst/>
              <a:gdLst/>
              <a:ahLst/>
              <a:cxnLst/>
              <a:rect l="l" t="t" r="r" b="b"/>
              <a:pathLst>
                <a:path w="4079" h="5860" extrusionOk="0">
                  <a:moveTo>
                    <a:pt x="1959" y="597"/>
                  </a:moveTo>
                  <a:cubicBezTo>
                    <a:pt x="2709" y="597"/>
                    <a:pt x="3104" y="1477"/>
                    <a:pt x="3191" y="2829"/>
                  </a:cubicBezTo>
                  <a:cubicBezTo>
                    <a:pt x="3285" y="4273"/>
                    <a:pt x="2969" y="5211"/>
                    <a:pt x="2186" y="5261"/>
                  </a:cubicBezTo>
                  <a:cubicBezTo>
                    <a:pt x="2167" y="5262"/>
                    <a:pt x="2149" y="5262"/>
                    <a:pt x="2130" y="5262"/>
                  </a:cubicBezTo>
                  <a:cubicBezTo>
                    <a:pt x="1464" y="5262"/>
                    <a:pt x="983" y="4461"/>
                    <a:pt x="889" y="3031"/>
                  </a:cubicBezTo>
                  <a:cubicBezTo>
                    <a:pt x="790" y="1492"/>
                    <a:pt x="1225" y="643"/>
                    <a:pt x="1894" y="600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2"/>
                    <a:pt x="1899" y="5"/>
                  </a:cubicBezTo>
                  <a:cubicBezTo>
                    <a:pt x="751" y="79"/>
                    <a:pt x="1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1" y="5856"/>
                  </a:cubicBezTo>
                  <a:cubicBezTo>
                    <a:pt x="3435" y="5775"/>
                    <a:pt x="4078" y="4668"/>
                    <a:pt x="3954" y="2746"/>
                  </a:cubicBezTo>
                  <a:cubicBezTo>
                    <a:pt x="3841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9"/>
            <p:cNvSpPr/>
            <p:nvPr/>
          </p:nvSpPr>
          <p:spPr>
            <a:xfrm>
              <a:off x="2639600" y="2991250"/>
              <a:ext cx="104225" cy="150250"/>
            </a:xfrm>
            <a:custGeom>
              <a:avLst/>
              <a:gdLst/>
              <a:ahLst/>
              <a:cxnLst/>
              <a:rect l="l" t="t" r="r" b="b"/>
              <a:pathLst>
                <a:path w="4169" h="6010" extrusionOk="0">
                  <a:moveTo>
                    <a:pt x="1966" y="746"/>
                  </a:moveTo>
                  <a:cubicBezTo>
                    <a:pt x="2857" y="746"/>
                    <a:pt x="3076" y="2092"/>
                    <a:pt x="3129" y="2908"/>
                  </a:cubicBezTo>
                  <a:cubicBezTo>
                    <a:pt x="3176" y="3634"/>
                    <a:pt x="3120" y="4208"/>
                    <a:pt x="2960" y="4614"/>
                  </a:cubicBezTo>
                  <a:cubicBezTo>
                    <a:pt x="2801" y="5019"/>
                    <a:pt x="2544" y="5237"/>
                    <a:pt x="2195" y="5259"/>
                  </a:cubicBezTo>
                  <a:cubicBezTo>
                    <a:pt x="2179" y="5260"/>
                    <a:pt x="2162" y="5261"/>
                    <a:pt x="2146" y="5261"/>
                  </a:cubicBezTo>
                  <a:cubicBezTo>
                    <a:pt x="1506" y="5261"/>
                    <a:pt x="1065" y="4441"/>
                    <a:pt x="977" y="3100"/>
                  </a:cubicBezTo>
                  <a:cubicBezTo>
                    <a:pt x="886" y="1692"/>
                    <a:pt x="1244" y="791"/>
                    <a:pt x="1912" y="748"/>
                  </a:cubicBezTo>
                  <a:cubicBezTo>
                    <a:pt x="1931" y="747"/>
                    <a:pt x="1948" y="746"/>
                    <a:pt x="1966" y="746"/>
                  </a:cubicBezTo>
                  <a:close/>
                  <a:moveTo>
                    <a:pt x="1965" y="595"/>
                  </a:moveTo>
                  <a:cubicBezTo>
                    <a:pt x="1944" y="595"/>
                    <a:pt x="1923" y="596"/>
                    <a:pt x="1902" y="597"/>
                  </a:cubicBezTo>
                  <a:cubicBezTo>
                    <a:pt x="1142" y="646"/>
                    <a:pt x="729" y="1610"/>
                    <a:pt x="826" y="3110"/>
                  </a:cubicBezTo>
                  <a:cubicBezTo>
                    <a:pt x="921" y="4560"/>
                    <a:pt x="1410" y="5413"/>
                    <a:pt x="2142" y="5413"/>
                  </a:cubicBezTo>
                  <a:cubicBezTo>
                    <a:pt x="2163" y="5413"/>
                    <a:pt x="2183" y="5413"/>
                    <a:pt x="2204" y="5411"/>
                  </a:cubicBezTo>
                  <a:cubicBezTo>
                    <a:pt x="2617" y="5384"/>
                    <a:pt x="2919" y="5134"/>
                    <a:pt x="3101" y="4669"/>
                  </a:cubicBezTo>
                  <a:cubicBezTo>
                    <a:pt x="3268" y="4243"/>
                    <a:pt x="3329" y="3647"/>
                    <a:pt x="3280" y="2898"/>
                  </a:cubicBezTo>
                  <a:cubicBezTo>
                    <a:pt x="3184" y="1405"/>
                    <a:pt x="2721" y="595"/>
                    <a:pt x="1965" y="595"/>
                  </a:cubicBezTo>
                  <a:close/>
                  <a:moveTo>
                    <a:pt x="2039" y="150"/>
                  </a:moveTo>
                  <a:cubicBezTo>
                    <a:pt x="2548" y="150"/>
                    <a:pt x="2965" y="365"/>
                    <a:pt x="3282" y="790"/>
                  </a:cubicBezTo>
                  <a:cubicBezTo>
                    <a:pt x="3625" y="1249"/>
                    <a:pt x="3835" y="1952"/>
                    <a:pt x="3892" y="2824"/>
                  </a:cubicBezTo>
                  <a:cubicBezTo>
                    <a:pt x="4013" y="4699"/>
                    <a:pt x="3409" y="5775"/>
                    <a:pt x="2190" y="5854"/>
                  </a:cubicBezTo>
                  <a:cubicBezTo>
                    <a:pt x="2154" y="5856"/>
                    <a:pt x="2119" y="5857"/>
                    <a:pt x="2084" y="5857"/>
                  </a:cubicBezTo>
                  <a:cubicBezTo>
                    <a:pt x="1030" y="5857"/>
                    <a:pt x="339" y="4854"/>
                    <a:pt x="212" y="3141"/>
                  </a:cubicBezTo>
                  <a:cubicBezTo>
                    <a:pt x="154" y="2247"/>
                    <a:pt x="292" y="1495"/>
                    <a:pt x="613" y="968"/>
                  </a:cubicBezTo>
                  <a:cubicBezTo>
                    <a:pt x="914" y="472"/>
                    <a:pt x="1366" y="189"/>
                    <a:pt x="1918" y="154"/>
                  </a:cubicBezTo>
                  <a:cubicBezTo>
                    <a:pt x="1958" y="151"/>
                    <a:pt x="1998" y="150"/>
                    <a:pt x="2039" y="150"/>
                  </a:cubicBezTo>
                  <a:close/>
                  <a:moveTo>
                    <a:pt x="2018" y="0"/>
                  </a:moveTo>
                  <a:cubicBezTo>
                    <a:pt x="1981" y="0"/>
                    <a:pt x="1945" y="1"/>
                    <a:pt x="1907" y="3"/>
                  </a:cubicBezTo>
                  <a:cubicBezTo>
                    <a:pt x="1304" y="42"/>
                    <a:pt x="811" y="348"/>
                    <a:pt x="483" y="890"/>
                  </a:cubicBezTo>
                  <a:cubicBezTo>
                    <a:pt x="147" y="1443"/>
                    <a:pt x="1" y="2225"/>
                    <a:pt x="61" y="3151"/>
                  </a:cubicBezTo>
                  <a:cubicBezTo>
                    <a:pt x="192" y="4928"/>
                    <a:pt x="963" y="6009"/>
                    <a:pt x="2083" y="6009"/>
                  </a:cubicBezTo>
                  <a:cubicBezTo>
                    <a:pt x="2122" y="6009"/>
                    <a:pt x="2160" y="6008"/>
                    <a:pt x="2199" y="6005"/>
                  </a:cubicBezTo>
                  <a:cubicBezTo>
                    <a:pt x="3496" y="5922"/>
                    <a:pt x="4168" y="4759"/>
                    <a:pt x="4043" y="2815"/>
                  </a:cubicBezTo>
                  <a:cubicBezTo>
                    <a:pt x="3983" y="1900"/>
                    <a:pt x="3768" y="1189"/>
                    <a:pt x="3404" y="700"/>
                  </a:cubicBezTo>
                  <a:cubicBezTo>
                    <a:pt x="3058" y="235"/>
                    <a:pt x="2581" y="0"/>
                    <a:pt x="201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9"/>
            <p:cNvSpPr/>
            <p:nvPr/>
          </p:nvSpPr>
          <p:spPr>
            <a:xfrm>
              <a:off x="2773175" y="2984475"/>
              <a:ext cx="101975" cy="146525"/>
            </a:xfrm>
            <a:custGeom>
              <a:avLst/>
              <a:gdLst/>
              <a:ahLst/>
              <a:cxnLst/>
              <a:rect l="l" t="t" r="r" b="b"/>
              <a:pathLst>
                <a:path w="4079" h="5861" extrusionOk="0">
                  <a:moveTo>
                    <a:pt x="1960" y="597"/>
                  </a:moveTo>
                  <a:cubicBezTo>
                    <a:pt x="2709" y="597"/>
                    <a:pt x="3103" y="1477"/>
                    <a:pt x="3192" y="2829"/>
                  </a:cubicBezTo>
                  <a:cubicBezTo>
                    <a:pt x="3284" y="4273"/>
                    <a:pt x="2969" y="5211"/>
                    <a:pt x="2186" y="5262"/>
                  </a:cubicBezTo>
                  <a:cubicBezTo>
                    <a:pt x="2168" y="5263"/>
                    <a:pt x="2149" y="5264"/>
                    <a:pt x="2131" y="5264"/>
                  </a:cubicBezTo>
                  <a:cubicBezTo>
                    <a:pt x="1464" y="5264"/>
                    <a:pt x="982" y="4462"/>
                    <a:pt x="889" y="3031"/>
                  </a:cubicBezTo>
                  <a:cubicBezTo>
                    <a:pt x="790" y="1492"/>
                    <a:pt x="1224" y="643"/>
                    <a:pt x="1894" y="600"/>
                  </a:cubicBezTo>
                  <a:cubicBezTo>
                    <a:pt x="1916" y="598"/>
                    <a:pt x="1938" y="597"/>
                    <a:pt x="1960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2"/>
                    <a:pt x="1900" y="4"/>
                  </a:cubicBezTo>
                  <a:cubicBezTo>
                    <a:pt x="751" y="80"/>
                    <a:pt x="1" y="1176"/>
                    <a:pt x="123" y="3073"/>
                  </a:cubicBezTo>
                  <a:cubicBezTo>
                    <a:pt x="258" y="4878"/>
                    <a:pt x="1023" y="5860"/>
                    <a:pt x="2071" y="5860"/>
                  </a:cubicBezTo>
                  <a:cubicBezTo>
                    <a:pt x="2108" y="5860"/>
                    <a:pt x="2144" y="5859"/>
                    <a:pt x="2181" y="5857"/>
                  </a:cubicBezTo>
                  <a:cubicBezTo>
                    <a:pt x="3434" y="5775"/>
                    <a:pt x="4078" y="4668"/>
                    <a:pt x="3955" y="2746"/>
                  </a:cubicBezTo>
                  <a:cubicBezTo>
                    <a:pt x="3842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9"/>
            <p:cNvSpPr/>
            <p:nvPr/>
          </p:nvSpPr>
          <p:spPr>
            <a:xfrm>
              <a:off x="2771375" y="2982575"/>
              <a:ext cx="105700" cy="150275"/>
            </a:xfrm>
            <a:custGeom>
              <a:avLst/>
              <a:gdLst/>
              <a:ahLst/>
              <a:cxnLst/>
              <a:rect l="l" t="t" r="r" b="b"/>
              <a:pathLst>
                <a:path w="4228" h="6011" extrusionOk="0">
                  <a:moveTo>
                    <a:pt x="2029" y="748"/>
                  </a:moveTo>
                  <a:cubicBezTo>
                    <a:pt x="2913" y="748"/>
                    <a:pt x="3135" y="2096"/>
                    <a:pt x="3188" y="2910"/>
                  </a:cubicBezTo>
                  <a:cubicBezTo>
                    <a:pt x="3243" y="3762"/>
                    <a:pt x="3195" y="5201"/>
                    <a:pt x="2253" y="5262"/>
                  </a:cubicBezTo>
                  <a:cubicBezTo>
                    <a:pt x="2237" y="5263"/>
                    <a:pt x="2220" y="5264"/>
                    <a:pt x="2204" y="5264"/>
                  </a:cubicBezTo>
                  <a:cubicBezTo>
                    <a:pt x="1567" y="5264"/>
                    <a:pt x="1123" y="4444"/>
                    <a:pt x="1037" y="3102"/>
                  </a:cubicBezTo>
                  <a:cubicBezTo>
                    <a:pt x="990" y="2379"/>
                    <a:pt x="1061" y="1777"/>
                    <a:pt x="1245" y="1361"/>
                  </a:cubicBezTo>
                  <a:cubicBezTo>
                    <a:pt x="1410" y="982"/>
                    <a:pt x="1662" y="771"/>
                    <a:pt x="1970" y="751"/>
                  </a:cubicBezTo>
                  <a:cubicBezTo>
                    <a:pt x="1991" y="748"/>
                    <a:pt x="2009" y="748"/>
                    <a:pt x="2029" y="748"/>
                  </a:cubicBezTo>
                  <a:close/>
                  <a:moveTo>
                    <a:pt x="2030" y="597"/>
                  </a:moveTo>
                  <a:cubicBezTo>
                    <a:pt x="2007" y="597"/>
                    <a:pt x="1983" y="599"/>
                    <a:pt x="1961" y="599"/>
                  </a:cubicBezTo>
                  <a:cubicBezTo>
                    <a:pt x="1591" y="623"/>
                    <a:pt x="1296" y="866"/>
                    <a:pt x="1106" y="1299"/>
                  </a:cubicBezTo>
                  <a:cubicBezTo>
                    <a:pt x="913" y="1738"/>
                    <a:pt x="837" y="2365"/>
                    <a:pt x="886" y="3112"/>
                  </a:cubicBezTo>
                  <a:cubicBezTo>
                    <a:pt x="981" y="4562"/>
                    <a:pt x="1469" y="5416"/>
                    <a:pt x="2201" y="5416"/>
                  </a:cubicBezTo>
                  <a:cubicBezTo>
                    <a:pt x="2222" y="5416"/>
                    <a:pt x="2243" y="5415"/>
                    <a:pt x="2263" y="5413"/>
                  </a:cubicBezTo>
                  <a:cubicBezTo>
                    <a:pt x="3058" y="5361"/>
                    <a:pt x="3439" y="4469"/>
                    <a:pt x="3339" y="2901"/>
                  </a:cubicBezTo>
                  <a:cubicBezTo>
                    <a:pt x="3241" y="1411"/>
                    <a:pt x="2779" y="597"/>
                    <a:pt x="2030" y="597"/>
                  </a:cubicBezTo>
                  <a:close/>
                  <a:moveTo>
                    <a:pt x="2095" y="152"/>
                  </a:moveTo>
                  <a:cubicBezTo>
                    <a:pt x="3166" y="152"/>
                    <a:pt x="3840" y="1118"/>
                    <a:pt x="3950" y="2826"/>
                  </a:cubicBezTo>
                  <a:cubicBezTo>
                    <a:pt x="4071" y="4702"/>
                    <a:pt x="3467" y="5778"/>
                    <a:pt x="2248" y="5856"/>
                  </a:cubicBezTo>
                  <a:cubicBezTo>
                    <a:pt x="2209" y="5859"/>
                    <a:pt x="2171" y="5860"/>
                    <a:pt x="2133" y="5860"/>
                  </a:cubicBezTo>
                  <a:cubicBezTo>
                    <a:pt x="1085" y="5860"/>
                    <a:pt x="398" y="4852"/>
                    <a:pt x="271" y="3143"/>
                  </a:cubicBezTo>
                  <a:cubicBezTo>
                    <a:pt x="156" y="1377"/>
                    <a:pt x="810" y="231"/>
                    <a:pt x="1976" y="156"/>
                  </a:cubicBezTo>
                  <a:cubicBezTo>
                    <a:pt x="2016" y="153"/>
                    <a:pt x="2056" y="152"/>
                    <a:pt x="2094" y="152"/>
                  </a:cubicBezTo>
                  <a:close/>
                  <a:moveTo>
                    <a:pt x="2099" y="1"/>
                  </a:moveTo>
                  <a:cubicBezTo>
                    <a:pt x="2055" y="1"/>
                    <a:pt x="2011" y="2"/>
                    <a:pt x="1966" y="5"/>
                  </a:cubicBezTo>
                  <a:cubicBezTo>
                    <a:pt x="707" y="87"/>
                    <a:pt x="0" y="1293"/>
                    <a:pt x="120" y="3154"/>
                  </a:cubicBezTo>
                  <a:cubicBezTo>
                    <a:pt x="253" y="4930"/>
                    <a:pt x="1022" y="6011"/>
                    <a:pt x="2144" y="6011"/>
                  </a:cubicBezTo>
                  <a:cubicBezTo>
                    <a:pt x="2181" y="6011"/>
                    <a:pt x="2219" y="6011"/>
                    <a:pt x="2258" y="6008"/>
                  </a:cubicBezTo>
                  <a:cubicBezTo>
                    <a:pt x="3555" y="5924"/>
                    <a:pt x="4227" y="4761"/>
                    <a:pt x="4101" y="2817"/>
                  </a:cubicBezTo>
                  <a:cubicBezTo>
                    <a:pt x="3985" y="1018"/>
                    <a:pt x="3258" y="1"/>
                    <a:pt x="20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9"/>
            <p:cNvSpPr/>
            <p:nvPr/>
          </p:nvSpPr>
          <p:spPr>
            <a:xfrm>
              <a:off x="2906400" y="2975875"/>
              <a:ext cx="101975" cy="146500"/>
            </a:xfrm>
            <a:custGeom>
              <a:avLst/>
              <a:gdLst/>
              <a:ahLst/>
              <a:cxnLst/>
              <a:rect l="l" t="t" r="r" b="b"/>
              <a:pathLst>
                <a:path w="4079" h="5860" extrusionOk="0">
                  <a:moveTo>
                    <a:pt x="1960" y="596"/>
                  </a:moveTo>
                  <a:cubicBezTo>
                    <a:pt x="2709" y="596"/>
                    <a:pt x="3103" y="1476"/>
                    <a:pt x="3191" y="2829"/>
                  </a:cubicBezTo>
                  <a:cubicBezTo>
                    <a:pt x="3284" y="4273"/>
                    <a:pt x="2969" y="5210"/>
                    <a:pt x="2186" y="5261"/>
                  </a:cubicBezTo>
                  <a:cubicBezTo>
                    <a:pt x="2167" y="5262"/>
                    <a:pt x="2149" y="5262"/>
                    <a:pt x="2131" y="5262"/>
                  </a:cubicBezTo>
                  <a:cubicBezTo>
                    <a:pt x="1465" y="5262"/>
                    <a:pt x="982" y="4462"/>
                    <a:pt x="889" y="3031"/>
                  </a:cubicBezTo>
                  <a:cubicBezTo>
                    <a:pt x="790" y="1491"/>
                    <a:pt x="1225" y="641"/>
                    <a:pt x="1894" y="598"/>
                  </a:cubicBezTo>
                  <a:cubicBezTo>
                    <a:pt x="1916" y="597"/>
                    <a:pt x="1938" y="596"/>
                    <a:pt x="1960" y="596"/>
                  </a:cubicBezTo>
                  <a:close/>
                  <a:moveTo>
                    <a:pt x="2024" y="1"/>
                  </a:moveTo>
                  <a:cubicBezTo>
                    <a:pt x="1983" y="1"/>
                    <a:pt x="1942" y="2"/>
                    <a:pt x="1900" y="5"/>
                  </a:cubicBezTo>
                  <a:cubicBezTo>
                    <a:pt x="751" y="79"/>
                    <a:pt x="1" y="1175"/>
                    <a:pt x="123" y="3071"/>
                  </a:cubicBezTo>
                  <a:cubicBezTo>
                    <a:pt x="258" y="4877"/>
                    <a:pt x="1022" y="5859"/>
                    <a:pt x="2071" y="5859"/>
                  </a:cubicBezTo>
                  <a:cubicBezTo>
                    <a:pt x="2108" y="5859"/>
                    <a:pt x="2145" y="5858"/>
                    <a:pt x="2182" y="5856"/>
                  </a:cubicBezTo>
                  <a:cubicBezTo>
                    <a:pt x="3435" y="5775"/>
                    <a:pt x="4078" y="4668"/>
                    <a:pt x="3955" y="2745"/>
                  </a:cubicBezTo>
                  <a:cubicBezTo>
                    <a:pt x="3842" y="1008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9"/>
            <p:cNvSpPr/>
            <p:nvPr/>
          </p:nvSpPr>
          <p:spPr>
            <a:xfrm>
              <a:off x="2906075" y="2974000"/>
              <a:ext cx="102650" cy="150275"/>
            </a:xfrm>
            <a:custGeom>
              <a:avLst/>
              <a:gdLst/>
              <a:ahLst/>
              <a:cxnLst/>
              <a:rect l="l" t="t" r="r" b="b"/>
              <a:pathLst>
                <a:path w="4106" h="6011" extrusionOk="0">
                  <a:moveTo>
                    <a:pt x="1968" y="749"/>
                  </a:moveTo>
                  <a:cubicBezTo>
                    <a:pt x="2860" y="749"/>
                    <a:pt x="3077" y="2094"/>
                    <a:pt x="3130" y="2909"/>
                  </a:cubicBezTo>
                  <a:cubicBezTo>
                    <a:pt x="3185" y="3761"/>
                    <a:pt x="3135" y="5200"/>
                    <a:pt x="2195" y="5261"/>
                  </a:cubicBezTo>
                  <a:cubicBezTo>
                    <a:pt x="2179" y="5262"/>
                    <a:pt x="2163" y="5263"/>
                    <a:pt x="2147" y="5263"/>
                  </a:cubicBezTo>
                  <a:cubicBezTo>
                    <a:pt x="1513" y="5263"/>
                    <a:pt x="1065" y="4442"/>
                    <a:pt x="978" y="3101"/>
                  </a:cubicBezTo>
                  <a:cubicBezTo>
                    <a:pt x="932" y="2378"/>
                    <a:pt x="1004" y="1775"/>
                    <a:pt x="1186" y="1360"/>
                  </a:cubicBezTo>
                  <a:cubicBezTo>
                    <a:pt x="1353" y="981"/>
                    <a:pt x="1604" y="770"/>
                    <a:pt x="1913" y="750"/>
                  </a:cubicBezTo>
                  <a:cubicBezTo>
                    <a:pt x="1932" y="749"/>
                    <a:pt x="1950" y="749"/>
                    <a:pt x="1968" y="749"/>
                  </a:cubicBezTo>
                  <a:close/>
                  <a:moveTo>
                    <a:pt x="1972" y="595"/>
                  </a:moveTo>
                  <a:cubicBezTo>
                    <a:pt x="1949" y="595"/>
                    <a:pt x="1926" y="597"/>
                    <a:pt x="1903" y="598"/>
                  </a:cubicBezTo>
                  <a:cubicBezTo>
                    <a:pt x="1534" y="623"/>
                    <a:pt x="1238" y="865"/>
                    <a:pt x="1048" y="1299"/>
                  </a:cubicBezTo>
                  <a:cubicBezTo>
                    <a:pt x="855" y="1736"/>
                    <a:pt x="778" y="2364"/>
                    <a:pt x="828" y="3111"/>
                  </a:cubicBezTo>
                  <a:cubicBezTo>
                    <a:pt x="922" y="4561"/>
                    <a:pt x="1411" y="5414"/>
                    <a:pt x="2143" y="5414"/>
                  </a:cubicBezTo>
                  <a:cubicBezTo>
                    <a:pt x="2163" y="5414"/>
                    <a:pt x="2183" y="5414"/>
                    <a:pt x="2206" y="5412"/>
                  </a:cubicBezTo>
                  <a:cubicBezTo>
                    <a:pt x="3000" y="5360"/>
                    <a:pt x="3382" y="4468"/>
                    <a:pt x="3280" y="2900"/>
                  </a:cubicBezTo>
                  <a:cubicBezTo>
                    <a:pt x="3184" y="1409"/>
                    <a:pt x="2720" y="595"/>
                    <a:pt x="1972" y="595"/>
                  </a:cubicBezTo>
                  <a:close/>
                  <a:moveTo>
                    <a:pt x="2036" y="151"/>
                  </a:moveTo>
                  <a:cubicBezTo>
                    <a:pt x="3108" y="151"/>
                    <a:pt x="3781" y="1118"/>
                    <a:pt x="3892" y="2825"/>
                  </a:cubicBezTo>
                  <a:cubicBezTo>
                    <a:pt x="3953" y="3764"/>
                    <a:pt x="3831" y="4506"/>
                    <a:pt x="3531" y="5028"/>
                  </a:cubicBezTo>
                  <a:cubicBezTo>
                    <a:pt x="3240" y="5539"/>
                    <a:pt x="2788" y="5816"/>
                    <a:pt x="2190" y="5855"/>
                  </a:cubicBezTo>
                  <a:cubicBezTo>
                    <a:pt x="2156" y="5857"/>
                    <a:pt x="2123" y="5858"/>
                    <a:pt x="2090" y="5858"/>
                  </a:cubicBezTo>
                  <a:cubicBezTo>
                    <a:pt x="1039" y="5858"/>
                    <a:pt x="339" y="4858"/>
                    <a:pt x="212" y="3143"/>
                  </a:cubicBezTo>
                  <a:cubicBezTo>
                    <a:pt x="155" y="2248"/>
                    <a:pt x="293" y="1496"/>
                    <a:pt x="613" y="969"/>
                  </a:cubicBezTo>
                  <a:cubicBezTo>
                    <a:pt x="914" y="473"/>
                    <a:pt x="1366" y="190"/>
                    <a:pt x="1918" y="155"/>
                  </a:cubicBezTo>
                  <a:cubicBezTo>
                    <a:pt x="1958" y="153"/>
                    <a:pt x="1997" y="151"/>
                    <a:pt x="2036" y="151"/>
                  </a:cubicBezTo>
                  <a:close/>
                  <a:moveTo>
                    <a:pt x="2034" y="0"/>
                  </a:moveTo>
                  <a:cubicBezTo>
                    <a:pt x="1992" y="0"/>
                    <a:pt x="1950" y="1"/>
                    <a:pt x="1907" y="4"/>
                  </a:cubicBezTo>
                  <a:cubicBezTo>
                    <a:pt x="1304" y="43"/>
                    <a:pt x="812" y="349"/>
                    <a:pt x="483" y="891"/>
                  </a:cubicBezTo>
                  <a:cubicBezTo>
                    <a:pt x="147" y="1444"/>
                    <a:pt x="1" y="2226"/>
                    <a:pt x="61" y="3152"/>
                  </a:cubicBezTo>
                  <a:cubicBezTo>
                    <a:pt x="194" y="4929"/>
                    <a:pt x="965" y="6010"/>
                    <a:pt x="2083" y="6010"/>
                  </a:cubicBezTo>
                  <a:cubicBezTo>
                    <a:pt x="2122" y="6010"/>
                    <a:pt x="2160" y="6009"/>
                    <a:pt x="2199" y="6006"/>
                  </a:cubicBezTo>
                  <a:cubicBezTo>
                    <a:pt x="2842" y="5965"/>
                    <a:pt x="3349" y="5652"/>
                    <a:pt x="3663" y="5104"/>
                  </a:cubicBezTo>
                  <a:cubicBezTo>
                    <a:pt x="3978" y="4554"/>
                    <a:pt x="4106" y="3785"/>
                    <a:pt x="4043" y="2816"/>
                  </a:cubicBezTo>
                  <a:cubicBezTo>
                    <a:pt x="3926" y="1013"/>
                    <a:pt x="3196" y="0"/>
                    <a:pt x="20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9"/>
            <p:cNvSpPr/>
            <p:nvPr/>
          </p:nvSpPr>
          <p:spPr>
            <a:xfrm>
              <a:off x="3039675" y="2967275"/>
              <a:ext cx="101975" cy="146475"/>
            </a:xfrm>
            <a:custGeom>
              <a:avLst/>
              <a:gdLst/>
              <a:ahLst/>
              <a:cxnLst/>
              <a:rect l="l" t="t" r="r" b="b"/>
              <a:pathLst>
                <a:path w="4079" h="5859" extrusionOk="0">
                  <a:moveTo>
                    <a:pt x="1959" y="596"/>
                  </a:moveTo>
                  <a:cubicBezTo>
                    <a:pt x="2709" y="596"/>
                    <a:pt x="3103" y="1476"/>
                    <a:pt x="3191" y="2828"/>
                  </a:cubicBezTo>
                  <a:cubicBezTo>
                    <a:pt x="3284" y="4272"/>
                    <a:pt x="2969" y="5210"/>
                    <a:pt x="2185" y="5261"/>
                  </a:cubicBezTo>
                  <a:cubicBezTo>
                    <a:pt x="2167" y="5262"/>
                    <a:pt x="2149" y="5263"/>
                    <a:pt x="2131" y="5263"/>
                  </a:cubicBezTo>
                  <a:cubicBezTo>
                    <a:pt x="1464" y="5263"/>
                    <a:pt x="981" y="4462"/>
                    <a:pt x="888" y="3030"/>
                  </a:cubicBezTo>
                  <a:cubicBezTo>
                    <a:pt x="789" y="1491"/>
                    <a:pt x="1224" y="642"/>
                    <a:pt x="1894" y="599"/>
                  </a:cubicBezTo>
                  <a:cubicBezTo>
                    <a:pt x="1916" y="597"/>
                    <a:pt x="1937" y="596"/>
                    <a:pt x="1959" y="596"/>
                  </a:cubicBezTo>
                  <a:close/>
                  <a:moveTo>
                    <a:pt x="2025" y="1"/>
                  </a:moveTo>
                  <a:cubicBezTo>
                    <a:pt x="1984" y="1"/>
                    <a:pt x="1942" y="2"/>
                    <a:pt x="1899" y="5"/>
                  </a:cubicBezTo>
                  <a:cubicBezTo>
                    <a:pt x="750" y="78"/>
                    <a:pt x="0" y="1176"/>
                    <a:pt x="122" y="3072"/>
                  </a:cubicBezTo>
                  <a:cubicBezTo>
                    <a:pt x="257" y="4876"/>
                    <a:pt x="1021" y="5858"/>
                    <a:pt x="2070" y="5858"/>
                  </a:cubicBezTo>
                  <a:cubicBezTo>
                    <a:pt x="2107" y="5858"/>
                    <a:pt x="2144" y="5857"/>
                    <a:pt x="2181" y="5855"/>
                  </a:cubicBezTo>
                  <a:cubicBezTo>
                    <a:pt x="3433" y="5774"/>
                    <a:pt x="4079" y="4667"/>
                    <a:pt x="3954" y="2745"/>
                  </a:cubicBezTo>
                  <a:cubicBezTo>
                    <a:pt x="3842" y="1008"/>
                    <a:pt x="3143" y="1"/>
                    <a:pt x="2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9"/>
            <p:cNvSpPr/>
            <p:nvPr/>
          </p:nvSpPr>
          <p:spPr>
            <a:xfrm>
              <a:off x="3039350" y="2965400"/>
              <a:ext cx="104225" cy="150250"/>
            </a:xfrm>
            <a:custGeom>
              <a:avLst/>
              <a:gdLst/>
              <a:ahLst/>
              <a:cxnLst/>
              <a:rect l="l" t="t" r="r" b="b"/>
              <a:pathLst>
                <a:path w="4169" h="6010" extrusionOk="0">
                  <a:moveTo>
                    <a:pt x="1975" y="747"/>
                  </a:moveTo>
                  <a:cubicBezTo>
                    <a:pt x="2856" y="747"/>
                    <a:pt x="3075" y="2096"/>
                    <a:pt x="3128" y="2908"/>
                  </a:cubicBezTo>
                  <a:cubicBezTo>
                    <a:pt x="3175" y="3635"/>
                    <a:pt x="3118" y="4208"/>
                    <a:pt x="2959" y="4614"/>
                  </a:cubicBezTo>
                  <a:cubicBezTo>
                    <a:pt x="2800" y="5021"/>
                    <a:pt x="2543" y="5237"/>
                    <a:pt x="2194" y="5260"/>
                  </a:cubicBezTo>
                  <a:cubicBezTo>
                    <a:pt x="2178" y="5261"/>
                    <a:pt x="2161" y="5262"/>
                    <a:pt x="2145" y="5262"/>
                  </a:cubicBezTo>
                  <a:cubicBezTo>
                    <a:pt x="1516" y="5262"/>
                    <a:pt x="1064" y="4440"/>
                    <a:pt x="977" y="3101"/>
                  </a:cubicBezTo>
                  <a:cubicBezTo>
                    <a:pt x="886" y="1693"/>
                    <a:pt x="1244" y="792"/>
                    <a:pt x="1910" y="749"/>
                  </a:cubicBezTo>
                  <a:cubicBezTo>
                    <a:pt x="1932" y="748"/>
                    <a:pt x="1954" y="747"/>
                    <a:pt x="1975" y="747"/>
                  </a:cubicBezTo>
                  <a:close/>
                  <a:moveTo>
                    <a:pt x="1970" y="596"/>
                  </a:moveTo>
                  <a:cubicBezTo>
                    <a:pt x="1947" y="596"/>
                    <a:pt x="1925" y="596"/>
                    <a:pt x="1901" y="597"/>
                  </a:cubicBezTo>
                  <a:cubicBezTo>
                    <a:pt x="1141" y="648"/>
                    <a:pt x="728" y="1610"/>
                    <a:pt x="826" y="3110"/>
                  </a:cubicBezTo>
                  <a:cubicBezTo>
                    <a:pt x="921" y="4560"/>
                    <a:pt x="1409" y="5413"/>
                    <a:pt x="2141" y="5413"/>
                  </a:cubicBezTo>
                  <a:cubicBezTo>
                    <a:pt x="2162" y="5413"/>
                    <a:pt x="2183" y="5413"/>
                    <a:pt x="2204" y="5411"/>
                  </a:cubicBezTo>
                  <a:cubicBezTo>
                    <a:pt x="2616" y="5384"/>
                    <a:pt x="2918" y="5135"/>
                    <a:pt x="3101" y="4670"/>
                  </a:cubicBezTo>
                  <a:cubicBezTo>
                    <a:pt x="3267" y="4243"/>
                    <a:pt x="3329" y="3648"/>
                    <a:pt x="3279" y="2899"/>
                  </a:cubicBezTo>
                  <a:cubicBezTo>
                    <a:pt x="3183" y="1409"/>
                    <a:pt x="2719" y="596"/>
                    <a:pt x="1970" y="596"/>
                  </a:cubicBezTo>
                  <a:close/>
                  <a:moveTo>
                    <a:pt x="2038" y="150"/>
                  </a:moveTo>
                  <a:cubicBezTo>
                    <a:pt x="2547" y="150"/>
                    <a:pt x="2965" y="365"/>
                    <a:pt x="3282" y="790"/>
                  </a:cubicBezTo>
                  <a:cubicBezTo>
                    <a:pt x="3624" y="1249"/>
                    <a:pt x="3835" y="1952"/>
                    <a:pt x="3891" y="2824"/>
                  </a:cubicBezTo>
                  <a:cubicBezTo>
                    <a:pt x="4012" y="4699"/>
                    <a:pt x="3408" y="5776"/>
                    <a:pt x="2189" y="5854"/>
                  </a:cubicBezTo>
                  <a:cubicBezTo>
                    <a:pt x="2154" y="5856"/>
                    <a:pt x="2120" y="5857"/>
                    <a:pt x="2086" y="5857"/>
                  </a:cubicBezTo>
                  <a:cubicBezTo>
                    <a:pt x="1039" y="5857"/>
                    <a:pt x="338" y="4855"/>
                    <a:pt x="211" y="3141"/>
                  </a:cubicBezTo>
                  <a:cubicBezTo>
                    <a:pt x="154" y="2247"/>
                    <a:pt x="292" y="1495"/>
                    <a:pt x="612" y="969"/>
                  </a:cubicBezTo>
                  <a:cubicBezTo>
                    <a:pt x="913" y="472"/>
                    <a:pt x="1364" y="191"/>
                    <a:pt x="1917" y="155"/>
                  </a:cubicBezTo>
                  <a:cubicBezTo>
                    <a:pt x="1957" y="151"/>
                    <a:pt x="1998" y="150"/>
                    <a:pt x="2038" y="150"/>
                  </a:cubicBezTo>
                  <a:close/>
                  <a:moveTo>
                    <a:pt x="2014" y="0"/>
                  </a:moveTo>
                  <a:cubicBezTo>
                    <a:pt x="1978" y="0"/>
                    <a:pt x="1943" y="1"/>
                    <a:pt x="1907" y="3"/>
                  </a:cubicBezTo>
                  <a:cubicBezTo>
                    <a:pt x="1302" y="42"/>
                    <a:pt x="810" y="348"/>
                    <a:pt x="482" y="890"/>
                  </a:cubicBezTo>
                  <a:cubicBezTo>
                    <a:pt x="146" y="1443"/>
                    <a:pt x="0" y="2226"/>
                    <a:pt x="60" y="3152"/>
                  </a:cubicBezTo>
                  <a:cubicBezTo>
                    <a:pt x="193" y="4928"/>
                    <a:pt x="964" y="6009"/>
                    <a:pt x="2084" y="6009"/>
                  </a:cubicBezTo>
                  <a:cubicBezTo>
                    <a:pt x="2121" y="6009"/>
                    <a:pt x="2161" y="6008"/>
                    <a:pt x="2200" y="6005"/>
                  </a:cubicBezTo>
                  <a:cubicBezTo>
                    <a:pt x="3497" y="5922"/>
                    <a:pt x="4169" y="4758"/>
                    <a:pt x="4042" y="2815"/>
                  </a:cubicBezTo>
                  <a:cubicBezTo>
                    <a:pt x="3984" y="1900"/>
                    <a:pt x="3769" y="1189"/>
                    <a:pt x="3403" y="700"/>
                  </a:cubicBezTo>
                  <a:cubicBezTo>
                    <a:pt x="3056" y="234"/>
                    <a:pt x="2578" y="0"/>
                    <a:pt x="20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9"/>
            <p:cNvSpPr/>
            <p:nvPr/>
          </p:nvSpPr>
          <p:spPr>
            <a:xfrm>
              <a:off x="3308525" y="2949900"/>
              <a:ext cx="101975" cy="146500"/>
            </a:xfrm>
            <a:custGeom>
              <a:avLst/>
              <a:gdLst/>
              <a:ahLst/>
              <a:cxnLst/>
              <a:rect l="l" t="t" r="r" b="b"/>
              <a:pathLst>
                <a:path w="4079" h="5860" extrusionOk="0">
                  <a:moveTo>
                    <a:pt x="1959" y="596"/>
                  </a:moveTo>
                  <a:cubicBezTo>
                    <a:pt x="2709" y="596"/>
                    <a:pt x="3103" y="1475"/>
                    <a:pt x="3191" y="2829"/>
                  </a:cubicBezTo>
                  <a:cubicBezTo>
                    <a:pt x="3285" y="4273"/>
                    <a:pt x="2969" y="5211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3" y="5262"/>
                    <a:pt x="982" y="4460"/>
                    <a:pt x="890" y="3031"/>
                  </a:cubicBezTo>
                  <a:cubicBezTo>
                    <a:pt x="789" y="1490"/>
                    <a:pt x="1224" y="641"/>
                    <a:pt x="1895" y="598"/>
                  </a:cubicBezTo>
                  <a:cubicBezTo>
                    <a:pt x="1917" y="597"/>
                    <a:pt x="1938" y="596"/>
                    <a:pt x="1959" y="596"/>
                  </a:cubicBezTo>
                  <a:close/>
                  <a:moveTo>
                    <a:pt x="2023" y="0"/>
                  </a:moveTo>
                  <a:cubicBezTo>
                    <a:pt x="1983" y="0"/>
                    <a:pt x="1941" y="2"/>
                    <a:pt x="1899" y="4"/>
                  </a:cubicBezTo>
                  <a:cubicBezTo>
                    <a:pt x="750" y="79"/>
                    <a:pt x="0" y="1175"/>
                    <a:pt x="123" y="3071"/>
                  </a:cubicBezTo>
                  <a:cubicBezTo>
                    <a:pt x="257" y="4875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2" y="5856"/>
                  </a:cubicBezTo>
                  <a:cubicBezTo>
                    <a:pt x="3433" y="5773"/>
                    <a:pt x="4079" y="4668"/>
                    <a:pt x="3954" y="2744"/>
                  </a:cubicBezTo>
                  <a:cubicBezTo>
                    <a:pt x="3842" y="1008"/>
                    <a:pt x="3143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9"/>
            <p:cNvSpPr/>
            <p:nvPr/>
          </p:nvSpPr>
          <p:spPr>
            <a:xfrm>
              <a:off x="3308200" y="2948000"/>
              <a:ext cx="104225" cy="150250"/>
            </a:xfrm>
            <a:custGeom>
              <a:avLst/>
              <a:gdLst/>
              <a:ahLst/>
              <a:cxnLst/>
              <a:rect l="l" t="t" r="r" b="b"/>
              <a:pathLst>
                <a:path w="4169" h="6010" extrusionOk="0">
                  <a:moveTo>
                    <a:pt x="1971" y="747"/>
                  </a:moveTo>
                  <a:cubicBezTo>
                    <a:pt x="2855" y="747"/>
                    <a:pt x="3076" y="2095"/>
                    <a:pt x="3130" y="2909"/>
                  </a:cubicBezTo>
                  <a:cubicBezTo>
                    <a:pt x="3176" y="3636"/>
                    <a:pt x="3120" y="4210"/>
                    <a:pt x="2960" y="4615"/>
                  </a:cubicBezTo>
                  <a:cubicBezTo>
                    <a:pt x="2801" y="5021"/>
                    <a:pt x="2545" y="5239"/>
                    <a:pt x="2196" y="5261"/>
                  </a:cubicBezTo>
                  <a:cubicBezTo>
                    <a:pt x="2179" y="5262"/>
                    <a:pt x="2163" y="5262"/>
                    <a:pt x="2146" y="5262"/>
                  </a:cubicBezTo>
                  <a:cubicBezTo>
                    <a:pt x="1511" y="5262"/>
                    <a:pt x="1065" y="4442"/>
                    <a:pt x="978" y="3102"/>
                  </a:cubicBezTo>
                  <a:cubicBezTo>
                    <a:pt x="933" y="2378"/>
                    <a:pt x="1004" y="1775"/>
                    <a:pt x="1187" y="1359"/>
                  </a:cubicBezTo>
                  <a:cubicBezTo>
                    <a:pt x="1353" y="980"/>
                    <a:pt x="1603" y="769"/>
                    <a:pt x="1913" y="750"/>
                  </a:cubicBezTo>
                  <a:cubicBezTo>
                    <a:pt x="1933" y="747"/>
                    <a:pt x="1952" y="747"/>
                    <a:pt x="1971" y="747"/>
                  </a:cubicBezTo>
                  <a:close/>
                  <a:moveTo>
                    <a:pt x="1972" y="597"/>
                  </a:moveTo>
                  <a:cubicBezTo>
                    <a:pt x="1950" y="597"/>
                    <a:pt x="1926" y="597"/>
                    <a:pt x="1904" y="599"/>
                  </a:cubicBezTo>
                  <a:cubicBezTo>
                    <a:pt x="1534" y="622"/>
                    <a:pt x="1239" y="864"/>
                    <a:pt x="1047" y="1298"/>
                  </a:cubicBezTo>
                  <a:cubicBezTo>
                    <a:pt x="856" y="1737"/>
                    <a:pt x="779" y="2365"/>
                    <a:pt x="828" y="3111"/>
                  </a:cubicBezTo>
                  <a:cubicBezTo>
                    <a:pt x="922" y="4561"/>
                    <a:pt x="1412" y="5414"/>
                    <a:pt x="2143" y="5415"/>
                  </a:cubicBezTo>
                  <a:lnTo>
                    <a:pt x="2143" y="5415"/>
                  </a:lnTo>
                  <a:cubicBezTo>
                    <a:pt x="2164" y="5414"/>
                    <a:pt x="2184" y="5413"/>
                    <a:pt x="2205" y="5413"/>
                  </a:cubicBezTo>
                  <a:cubicBezTo>
                    <a:pt x="2618" y="5386"/>
                    <a:pt x="2919" y="5136"/>
                    <a:pt x="3101" y="4671"/>
                  </a:cubicBezTo>
                  <a:cubicBezTo>
                    <a:pt x="3269" y="4245"/>
                    <a:pt x="3329" y="3649"/>
                    <a:pt x="3281" y="2900"/>
                  </a:cubicBezTo>
                  <a:cubicBezTo>
                    <a:pt x="3183" y="1411"/>
                    <a:pt x="2719" y="597"/>
                    <a:pt x="1972" y="597"/>
                  </a:cubicBezTo>
                  <a:close/>
                  <a:moveTo>
                    <a:pt x="2143" y="5415"/>
                  </a:moveTo>
                  <a:cubicBezTo>
                    <a:pt x="2143" y="5415"/>
                    <a:pt x="2143" y="5415"/>
                    <a:pt x="2142" y="5415"/>
                  </a:cubicBezTo>
                  <a:lnTo>
                    <a:pt x="2144" y="5415"/>
                  </a:lnTo>
                  <a:cubicBezTo>
                    <a:pt x="2144" y="5415"/>
                    <a:pt x="2143" y="5415"/>
                    <a:pt x="2143" y="5415"/>
                  </a:cubicBezTo>
                  <a:close/>
                  <a:moveTo>
                    <a:pt x="2040" y="152"/>
                  </a:moveTo>
                  <a:cubicBezTo>
                    <a:pt x="2547" y="152"/>
                    <a:pt x="2966" y="367"/>
                    <a:pt x="3283" y="790"/>
                  </a:cubicBezTo>
                  <a:cubicBezTo>
                    <a:pt x="3626" y="1251"/>
                    <a:pt x="3837" y="1954"/>
                    <a:pt x="3893" y="2826"/>
                  </a:cubicBezTo>
                  <a:cubicBezTo>
                    <a:pt x="4014" y="4701"/>
                    <a:pt x="3410" y="5777"/>
                    <a:pt x="2191" y="5855"/>
                  </a:cubicBezTo>
                  <a:cubicBezTo>
                    <a:pt x="2155" y="5857"/>
                    <a:pt x="2120" y="5858"/>
                    <a:pt x="2085" y="5858"/>
                  </a:cubicBezTo>
                  <a:cubicBezTo>
                    <a:pt x="1033" y="5858"/>
                    <a:pt x="340" y="4855"/>
                    <a:pt x="212" y="3142"/>
                  </a:cubicBezTo>
                  <a:cubicBezTo>
                    <a:pt x="154" y="2247"/>
                    <a:pt x="293" y="1496"/>
                    <a:pt x="612" y="970"/>
                  </a:cubicBezTo>
                  <a:cubicBezTo>
                    <a:pt x="914" y="472"/>
                    <a:pt x="1365" y="191"/>
                    <a:pt x="1917" y="156"/>
                  </a:cubicBezTo>
                  <a:cubicBezTo>
                    <a:pt x="1959" y="153"/>
                    <a:pt x="1999" y="152"/>
                    <a:pt x="2040" y="152"/>
                  </a:cubicBezTo>
                  <a:close/>
                  <a:moveTo>
                    <a:pt x="2018" y="1"/>
                  </a:moveTo>
                  <a:cubicBezTo>
                    <a:pt x="1981" y="1"/>
                    <a:pt x="1944" y="2"/>
                    <a:pt x="1907" y="4"/>
                  </a:cubicBezTo>
                  <a:cubicBezTo>
                    <a:pt x="1304" y="43"/>
                    <a:pt x="812" y="349"/>
                    <a:pt x="482" y="890"/>
                  </a:cubicBezTo>
                  <a:cubicBezTo>
                    <a:pt x="146" y="1444"/>
                    <a:pt x="0" y="2227"/>
                    <a:pt x="60" y="3152"/>
                  </a:cubicBezTo>
                  <a:cubicBezTo>
                    <a:pt x="193" y="4929"/>
                    <a:pt x="963" y="6010"/>
                    <a:pt x="2084" y="6010"/>
                  </a:cubicBezTo>
                  <a:cubicBezTo>
                    <a:pt x="2122" y="6010"/>
                    <a:pt x="2161" y="6010"/>
                    <a:pt x="2200" y="6006"/>
                  </a:cubicBezTo>
                  <a:cubicBezTo>
                    <a:pt x="3497" y="5922"/>
                    <a:pt x="4169" y="4759"/>
                    <a:pt x="4042" y="2815"/>
                  </a:cubicBezTo>
                  <a:cubicBezTo>
                    <a:pt x="3984" y="1901"/>
                    <a:pt x="3769" y="1190"/>
                    <a:pt x="3403" y="700"/>
                  </a:cubicBezTo>
                  <a:cubicBezTo>
                    <a:pt x="3057" y="236"/>
                    <a:pt x="2581" y="1"/>
                    <a:pt x="20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9"/>
            <p:cNvSpPr/>
            <p:nvPr/>
          </p:nvSpPr>
          <p:spPr>
            <a:xfrm>
              <a:off x="3441775" y="2941275"/>
              <a:ext cx="102000" cy="146500"/>
            </a:xfrm>
            <a:custGeom>
              <a:avLst/>
              <a:gdLst/>
              <a:ahLst/>
              <a:cxnLst/>
              <a:rect l="l" t="t" r="r" b="b"/>
              <a:pathLst>
                <a:path w="4080" h="5860" extrusionOk="0">
                  <a:moveTo>
                    <a:pt x="1959" y="596"/>
                  </a:moveTo>
                  <a:cubicBezTo>
                    <a:pt x="2709" y="596"/>
                    <a:pt x="3104" y="1476"/>
                    <a:pt x="3192" y="2829"/>
                  </a:cubicBezTo>
                  <a:cubicBezTo>
                    <a:pt x="3285" y="4273"/>
                    <a:pt x="2970" y="5209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3" y="5262"/>
                    <a:pt x="982" y="4462"/>
                    <a:pt x="890" y="3031"/>
                  </a:cubicBezTo>
                  <a:cubicBezTo>
                    <a:pt x="790" y="1490"/>
                    <a:pt x="1225" y="642"/>
                    <a:pt x="1894" y="598"/>
                  </a:cubicBezTo>
                  <a:cubicBezTo>
                    <a:pt x="1916" y="597"/>
                    <a:pt x="1938" y="596"/>
                    <a:pt x="1959" y="596"/>
                  </a:cubicBezTo>
                  <a:close/>
                  <a:moveTo>
                    <a:pt x="2024" y="0"/>
                  </a:moveTo>
                  <a:cubicBezTo>
                    <a:pt x="1983" y="0"/>
                    <a:pt x="1941" y="2"/>
                    <a:pt x="1899" y="4"/>
                  </a:cubicBezTo>
                  <a:cubicBezTo>
                    <a:pt x="751" y="79"/>
                    <a:pt x="0" y="1175"/>
                    <a:pt x="123" y="3071"/>
                  </a:cubicBezTo>
                  <a:cubicBezTo>
                    <a:pt x="257" y="4877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2" y="5855"/>
                  </a:cubicBezTo>
                  <a:cubicBezTo>
                    <a:pt x="3433" y="5775"/>
                    <a:pt x="4079" y="4668"/>
                    <a:pt x="3954" y="2744"/>
                  </a:cubicBezTo>
                  <a:cubicBezTo>
                    <a:pt x="3842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9"/>
            <p:cNvSpPr/>
            <p:nvPr/>
          </p:nvSpPr>
          <p:spPr>
            <a:xfrm>
              <a:off x="3439950" y="2939350"/>
              <a:ext cx="105725" cy="150300"/>
            </a:xfrm>
            <a:custGeom>
              <a:avLst/>
              <a:gdLst/>
              <a:ahLst/>
              <a:cxnLst/>
              <a:rect l="l" t="t" r="r" b="b"/>
              <a:pathLst>
                <a:path w="4229" h="6012" extrusionOk="0">
                  <a:moveTo>
                    <a:pt x="2031" y="749"/>
                  </a:moveTo>
                  <a:cubicBezTo>
                    <a:pt x="2913" y="749"/>
                    <a:pt x="3135" y="2096"/>
                    <a:pt x="3188" y="2910"/>
                  </a:cubicBezTo>
                  <a:cubicBezTo>
                    <a:pt x="3243" y="3762"/>
                    <a:pt x="3195" y="5201"/>
                    <a:pt x="2255" y="5262"/>
                  </a:cubicBezTo>
                  <a:cubicBezTo>
                    <a:pt x="2239" y="5263"/>
                    <a:pt x="2224" y="5263"/>
                    <a:pt x="2208" y="5263"/>
                  </a:cubicBezTo>
                  <a:cubicBezTo>
                    <a:pt x="1565" y="5263"/>
                    <a:pt x="1124" y="4446"/>
                    <a:pt x="1037" y="3103"/>
                  </a:cubicBezTo>
                  <a:lnTo>
                    <a:pt x="1037" y="3101"/>
                  </a:lnTo>
                  <a:cubicBezTo>
                    <a:pt x="990" y="2379"/>
                    <a:pt x="1062" y="1777"/>
                    <a:pt x="1245" y="1360"/>
                  </a:cubicBezTo>
                  <a:cubicBezTo>
                    <a:pt x="1411" y="981"/>
                    <a:pt x="1662" y="770"/>
                    <a:pt x="1972" y="751"/>
                  </a:cubicBezTo>
                  <a:cubicBezTo>
                    <a:pt x="1992" y="749"/>
                    <a:pt x="2012" y="749"/>
                    <a:pt x="2031" y="749"/>
                  </a:cubicBezTo>
                  <a:close/>
                  <a:moveTo>
                    <a:pt x="2031" y="597"/>
                  </a:moveTo>
                  <a:cubicBezTo>
                    <a:pt x="2009" y="597"/>
                    <a:pt x="1985" y="597"/>
                    <a:pt x="1962" y="598"/>
                  </a:cubicBezTo>
                  <a:cubicBezTo>
                    <a:pt x="1593" y="623"/>
                    <a:pt x="1298" y="865"/>
                    <a:pt x="1106" y="1299"/>
                  </a:cubicBezTo>
                  <a:cubicBezTo>
                    <a:pt x="915" y="1738"/>
                    <a:pt x="838" y="2364"/>
                    <a:pt x="886" y="3112"/>
                  </a:cubicBezTo>
                  <a:cubicBezTo>
                    <a:pt x="981" y="4561"/>
                    <a:pt x="1469" y="5415"/>
                    <a:pt x="2201" y="5415"/>
                  </a:cubicBezTo>
                  <a:lnTo>
                    <a:pt x="2203" y="5415"/>
                  </a:lnTo>
                  <a:cubicBezTo>
                    <a:pt x="2224" y="5415"/>
                    <a:pt x="2244" y="5415"/>
                    <a:pt x="2264" y="5413"/>
                  </a:cubicBezTo>
                  <a:cubicBezTo>
                    <a:pt x="3058" y="5361"/>
                    <a:pt x="3441" y="4469"/>
                    <a:pt x="3340" y="2901"/>
                  </a:cubicBezTo>
                  <a:cubicBezTo>
                    <a:pt x="3243" y="1411"/>
                    <a:pt x="2780" y="597"/>
                    <a:pt x="2031" y="597"/>
                  </a:cubicBezTo>
                  <a:close/>
                  <a:moveTo>
                    <a:pt x="2096" y="152"/>
                  </a:moveTo>
                  <a:lnTo>
                    <a:pt x="2096" y="153"/>
                  </a:lnTo>
                  <a:cubicBezTo>
                    <a:pt x="3168" y="153"/>
                    <a:pt x="3841" y="1119"/>
                    <a:pt x="3952" y="2825"/>
                  </a:cubicBezTo>
                  <a:cubicBezTo>
                    <a:pt x="4073" y="4702"/>
                    <a:pt x="3467" y="5777"/>
                    <a:pt x="2250" y="5857"/>
                  </a:cubicBezTo>
                  <a:cubicBezTo>
                    <a:pt x="2212" y="5858"/>
                    <a:pt x="2177" y="5859"/>
                    <a:pt x="2141" y="5859"/>
                  </a:cubicBezTo>
                  <a:cubicBezTo>
                    <a:pt x="1093" y="5859"/>
                    <a:pt x="398" y="4854"/>
                    <a:pt x="271" y="3143"/>
                  </a:cubicBezTo>
                  <a:cubicBezTo>
                    <a:pt x="157" y="1376"/>
                    <a:pt x="811" y="232"/>
                    <a:pt x="1976" y="156"/>
                  </a:cubicBezTo>
                  <a:cubicBezTo>
                    <a:pt x="2016" y="153"/>
                    <a:pt x="2057" y="152"/>
                    <a:pt x="2096" y="152"/>
                  </a:cubicBezTo>
                  <a:close/>
                  <a:moveTo>
                    <a:pt x="2110" y="1"/>
                  </a:moveTo>
                  <a:cubicBezTo>
                    <a:pt x="2063" y="1"/>
                    <a:pt x="2015" y="2"/>
                    <a:pt x="1967" y="6"/>
                  </a:cubicBezTo>
                  <a:cubicBezTo>
                    <a:pt x="709" y="87"/>
                    <a:pt x="1" y="1294"/>
                    <a:pt x="122" y="3153"/>
                  </a:cubicBezTo>
                  <a:cubicBezTo>
                    <a:pt x="253" y="4931"/>
                    <a:pt x="1023" y="6012"/>
                    <a:pt x="2144" y="6012"/>
                  </a:cubicBezTo>
                  <a:cubicBezTo>
                    <a:pt x="2182" y="6012"/>
                    <a:pt x="2221" y="6011"/>
                    <a:pt x="2260" y="6008"/>
                  </a:cubicBezTo>
                  <a:cubicBezTo>
                    <a:pt x="3556" y="5925"/>
                    <a:pt x="4229" y="4760"/>
                    <a:pt x="4103" y="2817"/>
                  </a:cubicBezTo>
                  <a:cubicBezTo>
                    <a:pt x="3986" y="1024"/>
                    <a:pt x="3265" y="1"/>
                    <a:pt x="21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9"/>
            <p:cNvSpPr/>
            <p:nvPr/>
          </p:nvSpPr>
          <p:spPr>
            <a:xfrm>
              <a:off x="3575025" y="2932675"/>
              <a:ext cx="101975" cy="146450"/>
            </a:xfrm>
            <a:custGeom>
              <a:avLst/>
              <a:gdLst/>
              <a:ahLst/>
              <a:cxnLst/>
              <a:rect l="l" t="t" r="r" b="b"/>
              <a:pathLst>
                <a:path w="4079" h="5858" extrusionOk="0">
                  <a:moveTo>
                    <a:pt x="1959" y="596"/>
                  </a:moveTo>
                  <a:cubicBezTo>
                    <a:pt x="2709" y="596"/>
                    <a:pt x="3104" y="1476"/>
                    <a:pt x="3191" y="2828"/>
                  </a:cubicBezTo>
                  <a:cubicBezTo>
                    <a:pt x="3285" y="4272"/>
                    <a:pt x="2970" y="5210"/>
                    <a:pt x="2187" y="5260"/>
                  </a:cubicBezTo>
                  <a:cubicBezTo>
                    <a:pt x="2168" y="5262"/>
                    <a:pt x="2150" y="5262"/>
                    <a:pt x="2131" y="5262"/>
                  </a:cubicBezTo>
                  <a:cubicBezTo>
                    <a:pt x="1464" y="5262"/>
                    <a:pt x="983" y="4460"/>
                    <a:pt x="890" y="3030"/>
                  </a:cubicBezTo>
                  <a:cubicBezTo>
                    <a:pt x="790" y="1490"/>
                    <a:pt x="1223" y="641"/>
                    <a:pt x="1894" y="598"/>
                  </a:cubicBezTo>
                  <a:cubicBezTo>
                    <a:pt x="1916" y="597"/>
                    <a:pt x="1938" y="596"/>
                    <a:pt x="1959" y="596"/>
                  </a:cubicBezTo>
                  <a:close/>
                  <a:moveTo>
                    <a:pt x="2025" y="0"/>
                  </a:moveTo>
                  <a:cubicBezTo>
                    <a:pt x="1983" y="0"/>
                    <a:pt x="1941" y="2"/>
                    <a:pt x="1898" y="5"/>
                  </a:cubicBezTo>
                  <a:cubicBezTo>
                    <a:pt x="751" y="77"/>
                    <a:pt x="1" y="1175"/>
                    <a:pt x="123" y="3071"/>
                  </a:cubicBezTo>
                  <a:cubicBezTo>
                    <a:pt x="258" y="4877"/>
                    <a:pt x="1022" y="5858"/>
                    <a:pt x="2069" y="5858"/>
                  </a:cubicBezTo>
                  <a:cubicBezTo>
                    <a:pt x="2106" y="5858"/>
                    <a:pt x="2143" y="5857"/>
                    <a:pt x="2181" y="5854"/>
                  </a:cubicBezTo>
                  <a:cubicBezTo>
                    <a:pt x="3433" y="5774"/>
                    <a:pt x="4078" y="4667"/>
                    <a:pt x="3953" y="2744"/>
                  </a:cubicBezTo>
                  <a:cubicBezTo>
                    <a:pt x="3841" y="1009"/>
                    <a:pt x="3144" y="0"/>
                    <a:pt x="20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9"/>
            <p:cNvSpPr/>
            <p:nvPr/>
          </p:nvSpPr>
          <p:spPr>
            <a:xfrm>
              <a:off x="3574700" y="2930750"/>
              <a:ext cx="104200" cy="150275"/>
            </a:xfrm>
            <a:custGeom>
              <a:avLst/>
              <a:gdLst/>
              <a:ahLst/>
              <a:cxnLst/>
              <a:rect l="l" t="t" r="r" b="b"/>
              <a:pathLst>
                <a:path w="4168" h="6011" extrusionOk="0">
                  <a:moveTo>
                    <a:pt x="1970" y="748"/>
                  </a:moveTo>
                  <a:cubicBezTo>
                    <a:pt x="2854" y="748"/>
                    <a:pt x="3075" y="2096"/>
                    <a:pt x="3129" y="2910"/>
                  </a:cubicBezTo>
                  <a:cubicBezTo>
                    <a:pt x="3183" y="3762"/>
                    <a:pt x="3135" y="5201"/>
                    <a:pt x="2195" y="5262"/>
                  </a:cubicBezTo>
                  <a:cubicBezTo>
                    <a:pt x="2179" y="5263"/>
                    <a:pt x="2164" y="5263"/>
                    <a:pt x="2149" y="5263"/>
                  </a:cubicBezTo>
                  <a:cubicBezTo>
                    <a:pt x="1509" y="5263"/>
                    <a:pt x="1064" y="4446"/>
                    <a:pt x="977" y="3103"/>
                  </a:cubicBezTo>
                  <a:lnTo>
                    <a:pt x="977" y="3101"/>
                  </a:lnTo>
                  <a:cubicBezTo>
                    <a:pt x="930" y="2379"/>
                    <a:pt x="1002" y="1777"/>
                    <a:pt x="1186" y="1360"/>
                  </a:cubicBezTo>
                  <a:cubicBezTo>
                    <a:pt x="1351" y="981"/>
                    <a:pt x="1602" y="770"/>
                    <a:pt x="1912" y="751"/>
                  </a:cubicBezTo>
                  <a:cubicBezTo>
                    <a:pt x="1932" y="750"/>
                    <a:pt x="1951" y="748"/>
                    <a:pt x="1970" y="748"/>
                  </a:cubicBezTo>
                  <a:close/>
                  <a:moveTo>
                    <a:pt x="1971" y="597"/>
                  </a:moveTo>
                  <a:cubicBezTo>
                    <a:pt x="1949" y="597"/>
                    <a:pt x="1925" y="599"/>
                    <a:pt x="1902" y="600"/>
                  </a:cubicBezTo>
                  <a:cubicBezTo>
                    <a:pt x="1532" y="623"/>
                    <a:pt x="1236" y="865"/>
                    <a:pt x="1046" y="1299"/>
                  </a:cubicBezTo>
                  <a:cubicBezTo>
                    <a:pt x="854" y="1738"/>
                    <a:pt x="778" y="2364"/>
                    <a:pt x="826" y="3112"/>
                  </a:cubicBezTo>
                  <a:cubicBezTo>
                    <a:pt x="921" y="4561"/>
                    <a:pt x="1410" y="5416"/>
                    <a:pt x="2142" y="5416"/>
                  </a:cubicBezTo>
                  <a:cubicBezTo>
                    <a:pt x="2162" y="5416"/>
                    <a:pt x="2183" y="5414"/>
                    <a:pt x="2204" y="5413"/>
                  </a:cubicBezTo>
                  <a:cubicBezTo>
                    <a:pt x="2998" y="5361"/>
                    <a:pt x="3381" y="4469"/>
                    <a:pt x="3280" y="2901"/>
                  </a:cubicBezTo>
                  <a:cubicBezTo>
                    <a:pt x="3183" y="1411"/>
                    <a:pt x="2720" y="597"/>
                    <a:pt x="1971" y="597"/>
                  </a:cubicBezTo>
                  <a:close/>
                  <a:moveTo>
                    <a:pt x="2036" y="152"/>
                  </a:moveTo>
                  <a:cubicBezTo>
                    <a:pt x="3107" y="152"/>
                    <a:pt x="3781" y="1118"/>
                    <a:pt x="3892" y="2827"/>
                  </a:cubicBezTo>
                  <a:cubicBezTo>
                    <a:pt x="4012" y="4702"/>
                    <a:pt x="3407" y="5778"/>
                    <a:pt x="2188" y="5856"/>
                  </a:cubicBezTo>
                  <a:cubicBezTo>
                    <a:pt x="2155" y="5858"/>
                    <a:pt x="2121" y="5859"/>
                    <a:pt x="2089" y="5859"/>
                  </a:cubicBezTo>
                  <a:cubicBezTo>
                    <a:pt x="1041" y="5859"/>
                    <a:pt x="339" y="4860"/>
                    <a:pt x="212" y="3143"/>
                  </a:cubicBezTo>
                  <a:cubicBezTo>
                    <a:pt x="153" y="2248"/>
                    <a:pt x="292" y="1497"/>
                    <a:pt x="611" y="971"/>
                  </a:cubicBezTo>
                  <a:cubicBezTo>
                    <a:pt x="914" y="473"/>
                    <a:pt x="1364" y="192"/>
                    <a:pt x="1916" y="157"/>
                  </a:cubicBezTo>
                  <a:cubicBezTo>
                    <a:pt x="1957" y="153"/>
                    <a:pt x="1997" y="152"/>
                    <a:pt x="2036" y="152"/>
                  </a:cubicBezTo>
                  <a:close/>
                  <a:moveTo>
                    <a:pt x="2039" y="0"/>
                  </a:moveTo>
                  <a:cubicBezTo>
                    <a:pt x="1996" y="0"/>
                    <a:pt x="1952" y="2"/>
                    <a:pt x="1907" y="5"/>
                  </a:cubicBezTo>
                  <a:cubicBezTo>
                    <a:pt x="1303" y="44"/>
                    <a:pt x="811" y="351"/>
                    <a:pt x="482" y="892"/>
                  </a:cubicBezTo>
                  <a:cubicBezTo>
                    <a:pt x="146" y="1445"/>
                    <a:pt x="1" y="2228"/>
                    <a:pt x="61" y="3154"/>
                  </a:cubicBezTo>
                  <a:cubicBezTo>
                    <a:pt x="192" y="4930"/>
                    <a:pt x="963" y="6011"/>
                    <a:pt x="2083" y="6011"/>
                  </a:cubicBezTo>
                  <a:cubicBezTo>
                    <a:pt x="2121" y="6011"/>
                    <a:pt x="2160" y="6009"/>
                    <a:pt x="2199" y="6007"/>
                  </a:cubicBezTo>
                  <a:cubicBezTo>
                    <a:pt x="3496" y="5924"/>
                    <a:pt x="4168" y="4761"/>
                    <a:pt x="4042" y="2816"/>
                  </a:cubicBezTo>
                  <a:cubicBezTo>
                    <a:pt x="3926" y="1018"/>
                    <a:pt x="3197" y="0"/>
                    <a:pt x="203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9"/>
            <p:cNvSpPr/>
            <p:nvPr/>
          </p:nvSpPr>
          <p:spPr>
            <a:xfrm>
              <a:off x="3708275" y="2924050"/>
              <a:ext cx="101925" cy="146500"/>
            </a:xfrm>
            <a:custGeom>
              <a:avLst/>
              <a:gdLst/>
              <a:ahLst/>
              <a:cxnLst/>
              <a:rect l="l" t="t" r="r" b="b"/>
              <a:pathLst>
                <a:path w="4077" h="5860" extrusionOk="0">
                  <a:moveTo>
                    <a:pt x="1959" y="597"/>
                  </a:moveTo>
                  <a:cubicBezTo>
                    <a:pt x="2708" y="597"/>
                    <a:pt x="3103" y="1477"/>
                    <a:pt x="3190" y="2829"/>
                  </a:cubicBezTo>
                  <a:cubicBezTo>
                    <a:pt x="3284" y="4273"/>
                    <a:pt x="2969" y="5211"/>
                    <a:pt x="2186" y="5262"/>
                  </a:cubicBezTo>
                  <a:cubicBezTo>
                    <a:pt x="2168" y="5263"/>
                    <a:pt x="2150" y="5263"/>
                    <a:pt x="2132" y="5263"/>
                  </a:cubicBezTo>
                  <a:cubicBezTo>
                    <a:pt x="1464" y="5263"/>
                    <a:pt x="982" y="4461"/>
                    <a:pt x="889" y="3031"/>
                  </a:cubicBezTo>
                  <a:cubicBezTo>
                    <a:pt x="789" y="1492"/>
                    <a:pt x="1225" y="641"/>
                    <a:pt x="1894" y="600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3" y="0"/>
                  </a:moveTo>
                  <a:cubicBezTo>
                    <a:pt x="1982" y="0"/>
                    <a:pt x="1940" y="2"/>
                    <a:pt x="1898" y="4"/>
                  </a:cubicBezTo>
                  <a:cubicBezTo>
                    <a:pt x="750" y="79"/>
                    <a:pt x="1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1" y="5856"/>
                  </a:cubicBezTo>
                  <a:cubicBezTo>
                    <a:pt x="3432" y="5775"/>
                    <a:pt x="4077" y="4668"/>
                    <a:pt x="3953" y="2746"/>
                  </a:cubicBezTo>
                  <a:cubicBezTo>
                    <a:pt x="3841" y="1008"/>
                    <a:pt x="3142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9"/>
            <p:cNvSpPr/>
            <p:nvPr/>
          </p:nvSpPr>
          <p:spPr>
            <a:xfrm>
              <a:off x="3707950" y="2922175"/>
              <a:ext cx="104225" cy="150250"/>
            </a:xfrm>
            <a:custGeom>
              <a:avLst/>
              <a:gdLst/>
              <a:ahLst/>
              <a:cxnLst/>
              <a:rect l="l" t="t" r="r" b="b"/>
              <a:pathLst>
                <a:path w="4169" h="6010" extrusionOk="0">
                  <a:moveTo>
                    <a:pt x="1970" y="747"/>
                  </a:moveTo>
                  <a:cubicBezTo>
                    <a:pt x="2854" y="747"/>
                    <a:pt x="3076" y="2095"/>
                    <a:pt x="3128" y="2909"/>
                  </a:cubicBezTo>
                  <a:cubicBezTo>
                    <a:pt x="3174" y="3636"/>
                    <a:pt x="3117" y="4209"/>
                    <a:pt x="2958" y="4615"/>
                  </a:cubicBezTo>
                  <a:cubicBezTo>
                    <a:pt x="2801" y="5020"/>
                    <a:pt x="2543" y="5238"/>
                    <a:pt x="2194" y="5260"/>
                  </a:cubicBezTo>
                  <a:cubicBezTo>
                    <a:pt x="2178" y="5261"/>
                    <a:pt x="2161" y="5261"/>
                    <a:pt x="2145" y="5261"/>
                  </a:cubicBezTo>
                  <a:cubicBezTo>
                    <a:pt x="1512" y="5261"/>
                    <a:pt x="1064" y="4442"/>
                    <a:pt x="978" y="3101"/>
                  </a:cubicBezTo>
                  <a:cubicBezTo>
                    <a:pt x="931" y="2378"/>
                    <a:pt x="1002" y="1775"/>
                    <a:pt x="1185" y="1360"/>
                  </a:cubicBezTo>
                  <a:cubicBezTo>
                    <a:pt x="1351" y="979"/>
                    <a:pt x="1603" y="768"/>
                    <a:pt x="1911" y="749"/>
                  </a:cubicBezTo>
                  <a:cubicBezTo>
                    <a:pt x="1931" y="747"/>
                    <a:pt x="1950" y="747"/>
                    <a:pt x="1970" y="747"/>
                  </a:cubicBezTo>
                  <a:close/>
                  <a:moveTo>
                    <a:pt x="1961" y="596"/>
                  </a:moveTo>
                  <a:cubicBezTo>
                    <a:pt x="1942" y="596"/>
                    <a:pt x="1923" y="597"/>
                    <a:pt x="1903" y="598"/>
                  </a:cubicBezTo>
                  <a:cubicBezTo>
                    <a:pt x="1534" y="621"/>
                    <a:pt x="1238" y="863"/>
                    <a:pt x="1048" y="1298"/>
                  </a:cubicBezTo>
                  <a:cubicBezTo>
                    <a:pt x="855" y="1736"/>
                    <a:pt x="778" y="2364"/>
                    <a:pt x="826" y="3111"/>
                  </a:cubicBezTo>
                  <a:cubicBezTo>
                    <a:pt x="920" y="4560"/>
                    <a:pt x="1410" y="5413"/>
                    <a:pt x="2143" y="5414"/>
                  </a:cubicBezTo>
                  <a:lnTo>
                    <a:pt x="2143" y="5414"/>
                  </a:lnTo>
                  <a:cubicBezTo>
                    <a:pt x="2163" y="5414"/>
                    <a:pt x="2184" y="5413"/>
                    <a:pt x="2204" y="5412"/>
                  </a:cubicBezTo>
                  <a:cubicBezTo>
                    <a:pt x="2617" y="5386"/>
                    <a:pt x="2919" y="5136"/>
                    <a:pt x="3102" y="4671"/>
                  </a:cubicBezTo>
                  <a:cubicBezTo>
                    <a:pt x="3268" y="4244"/>
                    <a:pt x="3328" y="3649"/>
                    <a:pt x="3280" y="2900"/>
                  </a:cubicBezTo>
                  <a:cubicBezTo>
                    <a:pt x="3182" y="1402"/>
                    <a:pt x="2713" y="596"/>
                    <a:pt x="1961" y="596"/>
                  </a:cubicBezTo>
                  <a:close/>
                  <a:moveTo>
                    <a:pt x="2143" y="5414"/>
                  </a:moveTo>
                  <a:cubicBezTo>
                    <a:pt x="2142" y="5414"/>
                    <a:pt x="2142" y="5414"/>
                    <a:pt x="2142" y="5414"/>
                  </a:cubicBezTo>
                  <a:lnTo>
                    <a:pt x="2143" y="5414"/>
                  </a:lnTo>
                  <a:cubicBezTo>
                    <a:pt x="2143" y="5414"/>
                    <a:pt x="2143" y="5414"/>
                    <a:pt x="2143" y="5414"/>
                  </a:cubicBezTo>
                  <a:close/>
                  <a:moveTo>
                    <a:pt x="2039" y="151"/>
                  </a:moveTo>
                  <a:cubicBezTo>
                    <a:pt x="2547" y="151"/>
                    <a:pt x="2965" y="366"/>
                    <a:pt x="3283" y="790"/>
                  </a:cubicBezTo>
                  <a:cubicBezTo>
                    <a:pt x="3625" y="1250"/>
                    <a:pt x="3835" y="1953"/>
                    <a:pt x="3891" y="2825"/>
                  </a:cubicBezTo>
                  <a:cubicBezTo>
                    <a:pt x="4013" y="4700"/>
                    <a:pt x="3408" y="5777"/>
                    <a:pt x="2190" y="5855"/>
                  </a:cubicBezTo>
                  <a:cubicBezTo>
                    <a:pt x="2153" y="5857"/>
                    <a:pt x="2117" y="5859"/>
                    <a:pt x="2081" y="5859"/>
                  </a:cubicBezTo>
                  <a:cubicBezTo>
                    <a:pt x="1038" y="5859"/>
                    <a:pt x="339" y="4853"/>
                    <a:pt x="212" y="3142"/>
                  </a:cubicBezTo>
                  <a:cubicBezTo>
                    <a:pt x="155" y="2248"/>
                    <a:pt x="293" y="1496"/>
                    <a:pt x="613" y="969"/>
                  </a:cubicBezTo>
                  <a:cubicBezTo>
                    <a:pt x="914" y="473"/>
                    <a:pt x="1366" y="191"/>
                    <a:pt x="1918" y="155"/>
                  </a:cubicBezTo>
                  <a:cubicBezTo>
                    <a:pt x="1958" y="152"/>
                    <a:pt x="2000" y="151"/>
                    <a:pt x="2039" y="151"/>
                  </a:cubicBezTo>
                  <a:close/>
                  <a:moveTo>
                    <a:pt x="2008" y="0"/>
                  </a:moveTo>
                  <a:cubicBezTo>
                    <a:pt x="1975" y="0"/>
                    <a:pt x="1941" y="1"/>
                    <a:pt x="1907" y="3"/>
                  </a:cubicBezTo>
                  <a:cubicBezTo>
                    <a:pt x="1304" y="42"/>
                    <a:pt x="811" y="349"/>
                    <a:pt x="483" y="889"/>
                  </a:cubicBezTo>
                  <a:cubicBezTo>
                    <a:pt x="147" y="1444"/>
                    <a:pt x="1" y="2227"/>
                    <a:pt x="61" y="3153"/>
                  </a:cubicBezTo>
                  <a:cubicBezTo>
                    <a:pt x="194" y="4929"/>
                    <a:pt x="963" y="6010"/>
                    <a:pt x="2084" y="6010"/>
                  </a:cubicBezTo>
                  <a:cubicBezTo>
                    <a:pt x="2121" y="6010"/>
                    <a:pt x="2160" y="6009"/>
                    <a:pt x="2199" y="6006"/>
                  </a:cubicBezTo>
                  <a:cubicBezTo>
                    <a:pt x="3496" y="5921"/>
                    <a:pt x="4168" y="4758"/>
                    <a:pt x="4043" y="2815"/>
                  </a:cubicBezTo>
                  <a:cubicBezTo>
                    <a:pt x="3983" y="1901"/>
                    <a:pt x="3768" y="1189"/>
                    <a:pt x="3404" y="699"/>
                  </a:cubicBezTo>
                  <a:cubicBezTo>
                    <a:pt x="3055" y="232"/>
                    <a:pt x="2577" y="0"/>
                    <a:pt x="20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9"/>
            <p:cNvSpPr/>
            <p:nvPr/>
          </p:nvSpPr>
          <p:spPr>
            <a:xfrm>
              <a:off x="3977150" y="2906650"/>
              <a:ext cx="101975" cy="146500"/>
            </a:xfrm>
            <a:custGeom>
              <a:avLst/>
              <a:gdLst/>
              <a:ahLst/>
              <a:cxnLst/>
              <a:rect l="l" t="t" r="r" b="b"/>
              <a:pathLst>
                <a:path w="4079" h="5860" extrusionOk="0">
                  <a:moveTo>
                    <a:pt x="1959" y="598"/>
                  </a:moveTo>
                  <a:cubicBezTo>
                    <a:pt x="2709" y="598"/>
                    <a:pt x="3103" y="1477"/>
                    <a:pt x="3191" y="2830"/>
                  </a:cubicBezTo>
                  <a:cubicBezTo>
                    <a:pt x="3283" y="4274"/>
                    <a:pt x="2969" y="5211"/>
                    <a:pt x="2185" y="5262"/>
                  </a:cubicBezTo>
                  <a:cubicBezTo>
                    <a:pt x="2167" y="5263"/>
                    <a:pt x="2149" y="5264"/>
                    <a:pt x="2131" y="5264"/>
                  </a:cubicBezTo>
                  <a:cubicBezTo>
                    <a:pt x="1465" y="5264"/>
                    <a:pt x="981" y="4463"/>
                    <a:pt x="888" y="3031"/>
                  </a:cubicBezTo>
                  <a:cubicBezTo>
                    <a:pt x="791" y="1492"/>
                    <a:pt x="1224" y="643"/>
                    <a:pt x="1894" y="600"/>
                  </a:cubicBezTo>
                  <a:cubicBezTo>
                    <a:pt x="1916" y="599"/>
                    <a:pt x="1937" y="598"/>
                    <a:pt x="1959" y="598"/>
                  </a:cubicBezTo>
                  <a:close/>
                  <a:moveTo>
                    <a:pt x="2023" y="1"/>
                  </a:moveTo>
                  <a:cubicBezTo>
                    <a:pt x="1982" y="1"/>
                    <a:pt x="1941" y="2"/>
                    <a:pt x="1899" y="5"/>
                  </a:cubicBezTo>
                  <a:cubicBezTo>
                    <a:pt x="750" y="79"/>
                    <a:pt x="0" y="1176"/>
                    <a:pt x="122" y="3073"/>
                  </a:cubicBezTo>
                  <a:cubicBezTo>
                    <a:pt x="257" y="4877"/>
                    <a:pt x="1021" y="5860"/>
                    <a:pt x="2069" y="5860"/>
                  </a:cubicBezTo>
                  <a:cubicBezTo>
                    <a:pt x="2105" y="5860"/>
                    <a:pt x="2143" y="5859"/>
                    <a:pt x="2180" y="5856"/>
                  </a:cubicBezTo>
                  <a:cubicBezTo>
                    <a:pt x="3433" y="5775"/>
                    <a:pt x="4079" y="4668"/>
                    <a:pt x="3954" y="2746"/>
                  </a:cubicBezTo>
                  <a:cubicBezTo>
                    <a:pt x="3842" y="1009"/>
                    <a:pt x="3142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9"/>
            <p:cNvSpPr/>
            <p:nvPr/>
          </p:nvSpPr>
          <p:spPr>
            <a:xfrm>
              <a:off x="3975325" y="2904775"/>
              <a:ext cx="105700" cy="150275"/>
            </a:xfrm>
            <a:custGeom>
              <a:avLst/>
              <a:gdLst/>
              <a:ahLst/>
              <a:cxnLst/>
              <a:rect l="l" t="t" r="r" b="b"/>
              <a:pathLst>
                <a:path w="4228" h="6011" extrusionOk="0">
                  <a:moveTo>
                    <a:pt x="2027" y="749"/>
                  </a:moveTo>
                  <a:cubicBezTo>
                    <a:pt x="2908" y="749"/>
                    <a:pt x="3136" y="2094"/>
                    <a:pt x="3188" y="2910"/>
                  </a:cubicBezTo>
                  <a:cubicBezTo>
                    <a:pt x="3235" y="3637"/>
                    <a:pt x="3179" y="4210"/>
                    <a:pt x="3020" y="4616"/>
                  </a:cubicBezTo>
                  <a:cubicBezTo>
                    <a:pt x="2860" y="5022"/>
                    <a:pt x="2603" y="5238"/>
                    <a:pt x="2254" y="5262"/>
                  </a:cubicBezTo>
                  <a:cubicBezTo>
                    <a:pt x="2239" y="5263"/>
                    <a:pt x="2222" y="5263"/>
                    <a:pt x="2206" y="5263"/>
                  </a:cubicBezTo>
                  <a:cubicBezTo>
                    <a:pt x="1569" y="5263"/>
                    <a:pt x="1124" y="4443"/>
                    <a:pt x="1037" y="3103"/>
                  </a:cubicBezTo>
                  <a:lnTo>
                    <a:pt x="1037" y="3101"/>
                  </a:lnTo>
                  <a:cubicBezTo>
                    <a:pt x="990" y="2379"/>
                    <a:pt x="1061" y="1777"/>
                    <a:pt x="1245" y="1360"/>
                  </a:cubicBezTo>
                  <a:cubicBezTo>
                    <a:pt x="1410" y="981"/>
                    <a:pt x="1662" y="770"/>
                    <a:pt x="1972" y="751"/>
                  </a:cubicBezTo>
                  <a:cubicBezTo>
                    <a:pt x="1990" y="750"/>
                    <a:pt x="2009" y="749"/>
                    <a:pt x="2027" y="749"/>
                  </a:cubicBezTo>
                  <a:close/>
                  <a:moveTo>
                    <a:pt x="2030" y="597"/>
                  </a:moveTo>
                  <a:cubicBezTo>
                    <a:pt x="2007" y="597"/>
                    <a:pt x="1985" y="598"/>
                    <a:pt x="1961" y="600"/>
                  </a:cubicBezTo>
                  <a:cubicBezTo>
                    <a:pt x="1593" y="622"/>
                    <a:pt x="1297" y="865"/>
                    <a:pt x="1107" y="1299"/>
                  </a:cubicBezTo>
                  <a:cubicBezTo>
                    <a:pt x="914" y="1738"/>
                    <a:pt x="837" y="2364"/>
                    <a:pt x="886" y="3112"/>
                  </a:cubicBezTo>
                  <a:cubicBezTo>
                    <a:pt x="981" y="4561"/>
                    <a:pt x="1469" y="5414"/>
                    <a:pt x="2201" y="5414"/>
                  </a:cubicBezTo>
                  <a:cubicBezTo>
                    <a:pt x="2222" y="5414"/>
                    <a:pt x="2243" y="5414"/>
                    <a:pt x="2263" y="5413"/>
                  </a:cubicBezTo>
                  <a:cubicBezTo>
                    <a:pt x="2676" y="5387"/>
                    <a:pt x="2978" y="5137"/>
                    <a:pt x="3161" y="4672"/>
                  </a:cubicBezTo>
                  <a:cubicBezTo>
                    <a:pt x="3327" y="4246"/>
                    <a:pt x="3387" y="3650"/>
                    <a:pt x="3339" y="2901"/>
                  </a:cubicBezTo>
                  <a:cubicBezTo>
                    <a:pt x="3243" y="1411"/>
                    <a:pt x="2779" y="597"/>
                    <a:pt x="2030" y="597"/>
                  </a:cubicBezTo>
                  <a:close/>
                  <a:moveTo>
                    <a:pt x="2095" y="152"/>
                  </a:moveTo>
                  <a:cubicBezTo>
                    <a:pt x="3167" y="152"/>
                    <a:pt x="3841" y="1118"/>
                    <a:pt x="3951" y="2826"/>
                  </a:cubicBezTo>
                  <a:cubicBezTo>
                    <a:pt x="4072" y="4702"/>
                    <a:pt x="3468" y="5777"/>
                    <a:pt x="2249" y="5856"/>
                  </a:cubicBezTo>
                  <a:cubicBezTo>
                    <a:pt x="2213" y="5858"/>
                    <a:pt x="2175" y="5859"/>
                    <a:pt x="2140" y="5859"/>
                  </a:cubicBezTo>
                  <a:cubicBezTo>
                    <a:pt x="1094" y="5859"/>
                    <a:pt x="399" y="4854"/>
                    <a:pt x="271" y="3143"/>
                  </a:cubicBezTo>
                  <a:cubicBezTo>
                    <a:pt x="156" y="1377"/>
                    <a:pt x="810" y="231"/>
                    <a:pt x="1976" y="156"/>
                  </a:cubicBezTo>
                  <a:cubicBezTo>
                    <a:pt x="2016" y="153"/>
                    <a:pt x="2056" y="152"/>
                    <a:pt x="2095" y="152"/>
                  </a:cubicBezTo>
                  <a:close/>
                  <a:moveTo>
                    <a:pt x="2091" y="1"/>
                  </a:moveTo>
                  <a:cubicBezTo>
                    <a:pt x="2050" y="1"/>
                    <a:pt x="2009" y="2"/>
                    <a:pt x="1967" y="4"/>
                  </a:cubicBezTo>
                  <a:cubicBezTo>
                    <a:pt x="707" y="85"/>
                    <a:pt x="0" y="1292"/>
                    <a:pt x="120" y="3153"/>
                  </a:cubicBezTo>
                  <a:cubicBezTo>
                    <a:pt x="253" y="4930"/>
                    <a:pt x="1022" y="6011"/>
                    <a:pt x="2142" y="6011"/>
                  </a:cubicBezTo>
                  <a:cubicBezTo>
                    <a:pt x="2181" y="6011"/>
                    <a:pt x="2219" y="6009"/>
                    <a:pt x="2258" y="6007"/>
                  </a:cubicBezTo>
                  <a:cubicBezTo>
                    <a:pt x="3557" y="5923"/>
                    <a:pt x="4227" y="4760"/>
                    <a:pt x="4102" y="2816"/>
                  </a:cubicBezTo>
                  <a:cubicBezTo>
                    <a:pt x="3987" y="1012"/>
                    <a:pt x="3255" y="1"/>
                    <a:pt x="20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9"/>
            <p:cNvSpPr/>
            <p:nvPr/>
          </p:nvSpPr>
          <p:spPr>
            <a:xfrm>
              <a:off x="4110350" y="2898075"/>
              <a:ext cx="102000" cy="146475"/>
            </a:xfrm>
            <a:custGeom>
              <a:avLst/>
              <a:gdLst/>
              <a:ahLst/>
              <a:cxnLst/>
              <a:rect l="l" t="t" r="r" b="b"/>
              <a:pathLst>
                <a:path w="4080" h="5859" extrusionOk="0">
                  <a:moveTo>
                    <a:pt x="1961" y="596"/>
                  </a:moveTo>
                  <a:cubicBezTo>
                    <a:pt x="2710" y="596"/>
                    <a:pt x="3104" y="1475"/>
                    <a:pt x="3191" y="2829"/>
                  </a:cubicBezTo>
                  <a:cubicBezTo>
                    <a:pt x="3285" y="4272"/>
                    <a:pt x="2970" y="5209"/>
                    <a:pt x="2187" y="5260"/>
                  </a:cubicBezTo>
                  <a:cubicBezTo>
                    <a:pt x="2169" y="5261"/>
                    <a:pt x="2150" y="5262"/>
                    <a:pt x="2132" y="5262"/>
                  </a:cubicBezTo>
                  <a:cubicBezTo>
                    <a:pt x="1465" y="5262"/>
                    <a:pt x="983" y="4460"/>
                    <a:pt x="890" y="3029"/>
                  </a:cubicBezTo>
                  <a:cubicBezTo>
                    <a:pt x="791" y="1490"/>
                    <a:pt x="1225" y="641"/>
                    <a:pt x="1896" y="598"/>
                  </a:cubicBezTo>
                  <a:cubicBezTo>
                    <a:pt x="1918" y="597"/>
                    <a:pt x="1939" y="596"/>
                    <a:pt x="1961" y="596"/>
                  </a:cubicBezTo>
                  <a:close/>
                  <a:moveTo>
                    <a:pt x="2024" y="0"/>
                  </a:moveTo>
                  <a:cubicBezTo>
                    <a:pt x="1983" y="0"/>
                    <a:pt x="1942" y="1"/>
                    <a:pt x="1900" y="4"/>
                  </a:cubicBezTo>
                  <a:cubicBezTo>
                    <a:pt x="751" y="78"/>
                    <a:pt x="1" y="1175"/>
                    <a:pt x="123" y="3071"/>
                  </a:cubicBezTo>
                  <a:cubicBezTo>
                    <a:pt x="258" y="4877"/>
                    <a:pt x="1024" y="5859"/>
                    <a:pt x="2073" y="5859"/>
                  </a:cubicBezTo>
                  <a:cubicBezTo>
                    <a:pt x="2109" y="5859"/>
                    <a:pt x="2145" y="5858"/>
                    <a:pt x="2182" y="5855"/>
                  </a:cubicBezTo>
                  <a:cubicBezTo>
                    <a:pt x="3434" y="5775"/>
                    <a:pt x="4080" y="4666"/>
                    <a:pt x="3955" y="2744"/>
                  </a:cubicBezTo>
                  <a:cubicBezTo>
                    <a:pt x="3843" y="1008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4108525" y="2896150"/>
              <a:ext cx="105750" cy="150300"/>
            </a:xfrm>
            <a:custGeom>
              <a:avLst/>
              <a:gdLst/>
              <a:ahLst/>
              <a:cxnLst/>
              <a:rect l="l" t="t" r="r" b="b"/>
              <a:pathLst>
                <a:path w="4230" h="6012" extrusionOk="0">
                  <a:moveTo>
                    <a:pt x="2031" y="749"/>
                  </a:moveTo>
                  <a:cubicBezTo>
                    <a:pt x="2915" y="749"/>
                    <a:pt x="3137" y="2096"/>
                    <a:pt x="3190" y="2911"/>
                  </a:cubicBezTo>
                  <a:cubicBezTo>
                    <a:pt x="3245" y="3763"/>
                    <a:pt x="3197" y="5202"/>
                    <a:pt x="2257" y="5263"/>
                  </a:cubicBezTo>
                  <a:cubicBezTo>
                    <a:pt x="2240" y="5264"/>
                    <a:pt x="2224" y="5264"/>
                    <a:pt x="2207" y="5264"/>
                  </a:cubicBezTo>
                  <a:cubicBezTo>
                    <a:pt x="1572" y="5264"/>
                    <a:pt x="1126" y="4444"/>
                    <a:pt x="1039" y="3102"/>
                  </a:cubicBezTo>
                  <a:cubicBezTo>
                    <a:pt x="992" y="2380"/>
                    <a:pt x="1064" y="1777"/>
                    <a:pt x="1247" y="1360"/>
                  </a:cubicBezTo>
                  <a:cubicBezTo>
                    <a:pt x="1413" y="982"/>
                    <a:pt x="1664" y="770"/>
                    <a:pt x="1974" y="751"/>
                  </a:cubicBezTo>
                  <a:cubicBezTo>
                    <a:pt x="1993" y="751"/>
                    <a:pt x="2013" y="749"/>
                    <a:pt x="2031" y="749"/>
                  </a:cubicBezTo>
                  <a:close/>
                  <a:moveTo>
                    <a:pt x="2033" y="597"/>
                  </a:moveTo>
                  <a:cubicBezTo>
                    <a:pt x="2009" y="597"/>
                    <a:pt x="1987" y="598"/>
                    <a:pt x="1964" y="599"/>
                  </a:cubicBezTo>
                  <a:cubicBezTo>
                    <a:pt x="1594" y="623"/>
                    <a:pt x="1298" y="865"/>
                    <a:pt x="1108" y="1299"/>
                  </a:cubicBezTo>
                  <a:cubicBezTo>
                    <a:pt x="915" y="1738"/>
                    <a:pt x="840" y="2364"/>
                    <a:pt x="888" y="3112"/>
                  </a:cubicBezTo>
                  <a:cubicBezTo>
                    <a:pt x="982" y="4561"/>
                    <a:pt x="1471" y="5415"/>
                    <a:pt x="2203" y="5415"/>
                  </a:cubicBezTo>
                  <a:cubicBezTo>
                    <a:pt x="2224" y="5415"/>
                    <a:pt x="2245" y="5414"/>
                    <a:pt x="2266" y="5413"/>
                  </a:cubicBezTo>
                  <a:cubicBezTo>
                    <a:pt x="3060" y="5362"/>
                    <a:pt x="3442" y="4470"/>
                    <a:pt x="3340" y="2901"/>
                  </a:cubicBezTo>
                  <a:cubicBezTo>
                    <a:pt x="3244" y="1411"/>
                    <a:pt x="2780" y="597"/>
                    <a:pt x="2033" y="597"/>
                  </a:cubicBezTo>
                  <a:close/>
                  <a:moveTo>
                    <a:pt x="2096" y="153"/>
                  </a:moveTo>
                  <a:cubicBezTo>
                    <a:pt x="3168" y="153"/>
                    <a:pt x="3841" y="1118"/>
                    <a:pt x="3952" y="2826"/>
                  </a:cubicBezTo>
                  <a:cubicBezTo>
                    <a:pt x="4073" y="4702"/>
                    <a:pt x="3469" y="5777"/>
                    <a:pt x="2250" y="5857"/>
                  </a:cubicBezTo>
                  <a:cubicBezTo>
                    <a:pt x="2212" y="5859"/>
                    <a:pt x="2174" y="5861"/>
                    <a:pt x="2136" y="5861"/>
                  </a:cubicBezTo>
                  <a:cubicBezTo>
                    <a:pt x="1090" y="5861"/>
                    <a:pt x="399" y="4851"/>
                    <a:pt x="272" y="3143"/>
                  </a:cubicBezTo>
                  <a:cubicBezTo>
                    <a:pt x="159" y="1376"/>
                    <a:pt x="811" y="232"/>
                    <a:pt x="1977" y="157"/>
                  </a:cubicBezTo>
                  <a:cubicBezTo>
                    <a:pt x="2017" y="153"/>
                    <a:pt x="2057" y="153"/>
                    <a:pt x="2096" y="153"/>
                  </a:cubicBezTo>
                  <a:close/>
                  <a:moveTo>
                    <a:pt x="2098" y="0"/>
                  </a:moveTo>
                  <a:cubicBezTo>
                    <a:pt x="2055" y="0"/>
                    <a:pt x="2012" y="2"/>
                    <a:pt x="1967" y="4"/>
                  </a:cubicBezTo>
                  <a:cubicBezTo>
                    <a:pt x="708" y="86"/>
                    <a:pt x="1" y="1292"/>
                    <a:pt x="121" y="3153"/>
                  </a:cubicBezTo>
                  <a:cubicBezTo>
                    <a:pt x="254" y="4930"/>
                    <a:pt x="1025" y="6012"/>
                    <a:pt x="2146" y="6012"/>
                  </a:cubicBezTo>
                  <a:cubicBezTo>
                    <a:pt x="2184" y="6012"/>
                    <a:pt x="2221" y="6010"/>
                    <a:pt x="2260" y="6007"/>
                  </a:cubicBezTo>
                  <a:cubicBezTo>
                    <a:pt x="3558" y="5924"/>
                    <a:pt x="4229" y="4760"/>
                    <a:pt x="4104" y="2816"/>
                  </a:cubicBezTo>
                  <a:cubicBezTo>
                    <a:pt x="3988" y="1015"/>
                    <a:pt x="3263" y="0"/>
                    <a:pt x="209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4243625" y="2889450"/>
              <a:ext cx="101950" cy="146475"/>
            </a:xfrm>
            <a:custGeom>
              <a:avLst/>
              <a:gdLst/>
              <a:ahLst/>
              <a:cxnLst/>
              <a:rect l="l" t="t" r="r" b="b"/>
              <a:pathLst>
                <a:path w="4078" h="5859" extrusionOk="0">
                  <a:moveTo>
                    <a:pt x="1960" y="597"/>
                  </a:moveTo>
                  <a:cubicBezTo>
                    <a:pt x="2708" y="597"/>
                    <a:pt x="3103" y="1477"/>
                    <a:pt x="3192" y="2829"/>
                  </a:cubicBezTo>
                  <a:cubicBezTo>
                    <a:pt x="3284" y="4273"/>
                    <a:pt x="2969" y="5211"/>
                    <a:pt x="2187" y="5261"/>
                  </a:cubicBezTo>
                  <a:cubicBezTo>
                    <a:pt x="2168" y="5263"/>
                    <a:pt x="2150" y="5263"/>
                    <a:pt x="2132" y="5263"/>
                  </a:cubicBezTo>
                  <a:cubicBezTo>
                    <a:pt x="1464" y="5263"/>
                    <a:pt x="982" y="4461"/>
                    <a:pt x="890" y="3031"/>
                  </a:cubicBezTo>
                  <a:cubicBezTo>
                    <a:pt x="789" y="1491"/>
                    <a:pt x="1224" y="642"/>
                    <a:pt x="1895" y="599"/>
                  </a:cubicBezTo>
                  <a:cubicBezTo>
                    <a:pt x="1917" y="598"/>
                    <a:pt x="1939" y="597"/>
                    <a:pt x="1960" y="597"/>
                  </a:cubicBezTo>
                  <a:close/>
                  <a:moveTo>
                    <a:pt x="2023" y="0"/>
                  </a:moveTo>
                  <a:cubicBezTo>
                    <a:pt x="1982" y="0"/>
                    <a:pt x="1941" y="1"/>
                    <a:pt x="1899" y="4"/>
                  </a:cubicBezTo>
                  <a:cubicBezTo>
                    <a:pt x="750" y="78"/>
                    <a:pt x="0" y="1175"/>
                    <a:pt x="124" y="3072"/>
                  </a:cubicBezTo>
                  <a:cubicBezTo>
                    <a:pt x="257" y="4876"/>
                    <a:pt x="1023" y="5859"/>
                    <a:pt x="2070" y="5859"/>
                  </a:cubicBezTo>
                  <a:cubicBezTo>
                    <a:pt x="2107" y="5859"/>
                    <a:pt x="2144" y="5858"/>
                    <a:pt x="2181" y="5855"/>
                  </a:cubicBezTo>
                  <a:cubicBezTo>
                    <a:pt x="3434" y="5774"/>
                    <a:pt x="4078" y="4668"/>
                    <a:pt x="3954" y="2745"/>
                  </a:cubicBezTo>
                  <a:cubicBezTo>
                    <a:pt x="3842" y="1009"/>
                    <a:pt x="3142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9"/>
            <p:cNvSpPr/>
            <p:nvPr/>
          </p:nvSpPr>
          <p:spPr>
            <a:xfrm>
              <a:off x="4243300" y="2887575"/>
              <a:ext cx="104225" cy="150250"/>
            </a:xfrm>
            <a:custGeom>
              <a:avLst/>
              <a:gdLst/>
              <a:ahLst/>
              <a:cxnLst/>
              <a:rect l="l" t="t" r="r" b="b"/>
              <a:pathLst>
                <a:path w="4169" h="6010" extrusionOk="0">
                  <a:moveTo>
                    <a:pt x="1968" y="747"/>
                  </a:moveTo>
                  <a:cubicBezTo>
                    <a:pt x="2846" y="747"/>
                    <a:pt x="3077" y="2094"/>
                    <a:pt x="3129" y="2909"/>
                  </a:cubicBezTo>
                  <a:cubicBezTo>
                    <a:pt x="3176" y="3636"/>
                    <a:pt x="3119" y="4209"/>
                    <a:pt x="2960" y="4615"/>
                  </a:cubicBezTo>
                  <a:cubicBezTo>
                    <a:pt x="2801" y="5021"/>
                    <a:pt x="2543" y="5237"/>
                    <a:pt x="2196" y="5260"/>
                  </a:cubicBezTo>
                  <a:cubicBezTo>
                    <a:pt x="2179" y="5262"/>
                    <a:pt x="2163" y="5262"/>
                    <a:pt x="2146" y="5262"/>
                  </a:cubicBezTo>
                  <a:cubicBezTo>
                    <a:pt x="1511" y="5262"/>
                    <a:pt x="1065" y="4442"/>
                    <a:pt x="978" y="3100"/>
                  </a:cubicBezTo>
                  <a:cubicBezTo>
                    <a:pt x="887" y="1693"/>
                    <a:pt x="1245" y="791"/>
                    <a:pt x="1912" y="748"/>
                  </a:cubicBezTo>
                  <a:cubicBezTo>
                    <a:pt x="1931" y="747"/>
                    <a:pt x="1950" y="747"/>
                    <a:pt x="1968" y="747"/>
                  </a:cubicBezTo>
                  <a:close/>
                  <a:moveTo>
                    <a:pt x="1970" y="596"/>
                  </a:moveTo>
                  <a:cubicBezTo>
                    <a:pt x="1948" y="596"/>
                    <a:pt x="1926" y="596"/>
                    <a:pt x="1903" y="597"/>
                  </a:cubicBezTo>
                  <a:cubicBezTo>
                    <a:pt x="1142" y="647"/>
                    <a:pt x="731" y="1611"/>
                    <a:pt x="827" y="3111"/>
                  </a:cubicBezTo>
                  <a:cubicBezTo>
                    <a:pt x="921" y="4560"/>
                    <a:pt x="1410" y="5413"/>
                    <a:pt x="2142" y="5413"/>
                  </a:cubicBezTo>
                  <a:cubicBezTo>
                    <a:pt x="2163" y="5413"/>
                    <a:pt x="2184" y="5413"/>
                    <a:pt x="2205" y="5412"/>
                  </a:cubicBezTo>
                  <a:cubicBezTo>
                    <a:pt x="2618" y="5385"/>
                    <a:pt x="2919" y="5136"/>
                    <a:pt x="3101" y="4671"/>
                  </a:cubicBezTo>
                  <a:cubicBezTo>
                    <a:pt x="3268" y="4244"/>
                    <a:pt x="3329" y="3649"/>
                    <a:pt x="3281" y="2900"/>
                  </a:cubicBezTo>
                  <a:cubicBezTo>
                    <a:pt x="3183" y="1410"/>
                    <a:pt x="2719" y="596"/>
                    <a:pt x="1970" y="596"/>
                  </a:cubicBezTo>
                  <a:close/>
                  <a:moveTo>
                    <a:pt x="2039" y="151"/>
                  </a:moveTo>
                  <a:cubicBezTo>
                    <a:pt x="2549" y="151"/>
                    <a:pt x="2965" y="366"/>
                    <a:pt x="3282" y="790"/>
                  </a:cubicBezTo>
                  <a:cubicBezTo>
                    <a:pt x="3624" y="1250"/>
                    <a:pt x="3835" y="1953"/>
                    <a:pt x="3891" y="2824"/>
                  </a:cubicBezTo>
                  <a:cubicBezTo>
                    <a:pt x="4012" y="4700"/>
                    <a:pt x="3408" y="5775"/>
                    <a:pt x="2189" y="5855"/>
                  </a:cubicBezTo>
                  <a:cubicBezTo>
                    <a:pt x="2152" y="5857"/>
                    <a:pt x="2114" y="5858"/>
                    <a:pt x="2078" y="5858"/>
                  </a:cubicBezTo>
                  <a:cubicBezTo>
                    <a:pt x="1039" y="5858"/>
                    <a:pt x="338" y="4851"/>
                    <a:pt x="212" y="3142"/>
                  </a:cubicBezTo>
                  <a:cubicBezTo>
                    <a:pt x="154" y="2247"/>
                    <a:pt x="292" y="1496"/>
                    <a:pt x="612" y="969"/>
                  </a:cubicBezTo>
                  <a:cubicBezTo>
                    <a:pt x="913" y="472"/>
                    <a:pt x="1365" y="191"/>
                    <a:pt x="1917" y="155"/>
                  </a:cubicBezTo>
                  <a:cubicBezTo>
                    <a:pt x="1957" y="152"/>
                    <a:pt x="1999" y="151"/>
                    <a:pt x="2039" y="151"/>
                  </a:cubicBezTo>
                  <a:close/>
                  <a:moveTo>
                    <a:pt x="2015" y="1"/>
                  </a:moveTo>
                  <a:cubicBezTo>
                    <a:pt x="1980" y="1"/>
                    <a:pt x="1944" y="2"/>
                    <a:pt x="1908" y="4"/>
                  </a:cubicBezTo>
                  <a:cubicBezTo>
                    <a:pt x="1304" y="43"/>
                    <a:pt x="811" y="349"/>
                    <a:pt x="483" y="890"/>
                  </a:cubicBezTo>
                  <a:cubicBezTo>
                    <a:pt x="147" y="1444"/>
                    <a:pt x="0" y="2227"/>
                    <a:pt x="60" y="3152"/>
                  </a:cubicBezTo>
                  <a:cubicBezTo>
                    <a:pt x="193" y="4929"/>
                    <a:pt x="962" y="6010"/>
                    <a:pt x="2084" y="6010"/>
                  </a:cubicBezTo>
                  <a:cubicBezTo>
                    <a:pt x="2122" y="6010"/>
                    <a:pt x="2159" y="6008"/>
                    <a:pt x="2198" y="6006"/>
                  </a:cubicBezTo>
                  <a:cubicBezTo>
                    <a:pt x="3497" y="5922"/>
                    <a:pt x="4169" y="4759"/>
                    <a:pt x="4042" y="2815"/>
                  </a:cubicBezTo>
                  <a:cubicBezTo>
                    <a:pt x="3984" y="1901"/>
                    <a:pt x="3768" y="1190"/>
                    <a:pt x="3403" y="700"/>
                  </a:cubicBezTo>
                  <a:cubicBezTo>
                    <a:pt x="3056" y="234"/>
                    <a:pt x="2576" y="1"/>
                    <a:pt x="201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9"/>
            <p:cNvSpPr/>
            <p:nvPr/>
          </p:nvSpPr>
          <p:spPr>
            <a:xfrm>
              <a:off x="4376875" y="2880850"/>
              <a:ext cx="101950" cy="146500"/>
            </a:xfrm>
            <a:custGeom>
              <a:avLst/>
              <a:gdLst/>
              <a:ahLst/>
              <a:cxnLst/>
              <a:rect l="l" t="t" r="r" b="b"/>
              <a:pathLst>
                <a:path w="4078" h="5860" extrusionOk="0">
                  <a:moveTo>
                    <a:pt x="1959" y="597"/>
                  </a:moveTo>
                  <a:cubicBezTo>
                    <a:pt x="2708" y="597"/>
                    <a:pt x="3104" y="1477"/>
                    <a:pt x="3191" y="2829"/>
                  </a:cubicBezTo>
                  <a:cubicBezTo>
                    <a:pt x="3283" y="4273"/>
                    <a:pt x="2968" y="5211"/>
                    <a:pt x="2186" y="5262"/>
                  </a:cubicBezTo>
                  <a:cubicBezTo>
                    <a:pt x="2167" y="5263"/>
                    <a:pt x="2149" y="5263"/>
                    <a:pt x="2131" y="5263"/>
                  </a:cubicBezTo>
                  <a:cubicBezTo>
                    <a:pt x="1464" y="5263"/>
                    <a:pt x="981" y="4461"/>
                    <a:pt x="888" y="3031"/>
                  </a:cubicBezTo>
                  <a:cubicBezTo>
                    <a:pt x="790" y="1490"/>
                    <a:pt x="1223" y="641"/>
                    <a:pt x="1894" y="599"/>
                  </a:cubicBezTo>
                  <a:cubicBezTo>
                    <a:pt x="1916" y="598"/>
                    <a:pt x="1938" y="597"/>
                    <a:pt x="1959" y="597"/>
                  </a:cubicBezTo>
                  <a:close/>
                  <a:moveTo>
                    <a:pt x="2024" y="0"/>
                  </a:moveTo>
                  <a:cubicBezTo>
                    <a:pt x="1983" y="0"/>
                    <a:pt x="1940" y="1"/>
                    <a:pt x="1898" y="4"/>
                  </a:cubicBezTo>
                  <a:cubicBezTo>
                    <a:pt x="750" y="79"/>
                    <a:pt x="0" y="1175"/>
                    <a:pt x="123" y="3071"/>
                  </a:cubicBezTo>
                  <a:cubicBezTo>
                    <a:pt x="257" y="4877"/>
                    <a:pt x="1022" y="5859"/>
                    <a:pt x="2069" y="5859"/>
                  </a:cubicBezTo>
                  <a:cubicBezTo>
                    <a:pt x="2106" y="5859"/>
                    <a:pt x="2143" y="5858"/>
                    <a:pt x="2180" y="5855"/>
                  </a:cubicBezTo>
                  <a:cubicBezTo>
                    <a:pt x="3433" y="5775"/>
                    <a:pt x="4078" y="4668"/>
                    <a:pt x="3954" y="2744"/>
                  </a:cubicBezTo>
                  <a:cubicBezTo>
                    <a:pt x="3841" y="1009"/>
                    <a:pt x="3143" y="0"/>
                    <a:pt x="20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9"/>
            <p:cNvSpPr/>
            <p:nvPr/>
          </p:nvSpPr>
          <p:spPr>
            <a:xfrm>
              <a:off x="4375025" y="2878925"/>
              <a:ext cx="105700" cy="150300"/>
            </a:xfrm>
            <a:custGeom>
              <a:avLst/>
              <a:gdLst/>
              <a:ahLst/>
              <a:cxnLst/>
              <a:rect l="l" t="t" r="r" b="b"/>
              <a:pathLst>
                <a:path w="4228" h="6012" extrusionOk="0">
                  <a:moveTo>
                    <a:pt x="2037" y="748"/>
                  </a:moveTo>
                  <a:cubicBezTo>
                    <a:pt x="2912" y="748"/>
                    <a:pt x="3137" y="2097"/>
                    <a:pt x="3189" y="2910"/>
                  </a:cubicBezTo>
                  <a:cubicBezTo>
                    <a:pt x="3236" y="3636"/>
                    <a:pt x="3180" y="4211"/>
                    <a:pt x="3020" y="4616"/>
                  </a:cubicBezTo>
                  <a:cubicBezTo>
                    <a:pt x="2861" y="5022"/>
                    <a:pt x="2603" y="5240"/>
                    <a:pt x="2256" y="5262"/>
                  </a:cubicBezTo>
                  <a:cubicBezTo>
                    <a:pt x="2239" y="5263"/>
                    <a:pt x="2223" y="5263"/>
                    <a:pt x="2206" y="5263"/>
                  </a:cubicBezTo>
                  <a:cubicBezTo>
                    <a:pt x="1571" y="5263"/>
                    <a:pt x="1125" y="4443"/>
                    <a:pt x="1038" y="3103"/>
                  </a:cubicBezTo>
                  <a:cubicBezTo>
                    <a:pt x="992" y="2379"/>
                    <a:pt x="1064" y="1777"/>
                    <a:pt x="1246" y="1360"/>
                  </a:cubicBezTo>
                  <a:cubicBezTo>
                    <a:pt x="1413" y="981"/>
                    <a:pt x="1663" y="770"/>
                    <a:pt x="1973" y="751"/>
                  </a:cubicBezTo>
                  <a:cubicBezTo>
                    <a:pt x="1995" y="749"/>
                    <a:pt x="2016" y="748"/>
                    <a:pt x="2037" y="748"/>
                  </a:cubicBezTo>
                  <a:close/>
                  <a:moveTo>
                    <a:pt x="2032" y="598"/>
                  </a:moveTo>
                  <a:cubicBezTo>
                    <a:pt x="2008" y="598"/>
                    <a:pt x="1986" y="598"/>
                    <a:pt x="1963" y="600"/>
                  </a:cubicBezTo>
                  <a:cubicBezTo>
                    <a:pt x="1593" y="623"/>
                    <a:pt x="1297" y="865"/>
                    <a:pt x="1107" y="1299"/>
                  </a:cubicBezTo>
                  <a:cubicBezTo>
                    <a:pt x="914" y="1738"/>
                    <a:pt x="839" y="2365"/>
                    <a:pt x="887" y="3112"/>
                  </a:cubicBezTo>
                  <a:cubicBezTo>
                    <a:pt x="982" y="4562"/>
                    <a:pt x="1470" y="5415"/>
                    <a:pt x="2202" y="5415"/>
                  </a:cubicBezTo>
                  <a:cubicBezTo>
                    <a:pt x="2223" y="5415"/>
                    <a:pt x="2244" y="5414"/>
                    <a:pt x="2265" y="5414"/>
                  </a:cubicBezTo>
                  <a:cubicBezTo>
                    <a:pt x="2678" y="5387"/>
                    <a:pt x="2978" y="5138"/>
                    <a:pt x="3162" y="4672"/>
                  </a:cubicBezTo>
                  <a:cubicBezTo>
                    <a:pt x="3329" y="4246"/>
                    <a:pt x="3389" y="3650"/>
                    <a:pt x="3340" y="2901"/>
                  </a:cubicBezTo>
                  <a:cubicBezTo>
                    <a:pt x="3244" y="1412"/>
                    <a:pt x="2780" y="598"/>
                    <a:pt x="2032" y="598"/>
                  </a:cubicBezTo>
                  <a:close/>
                  <a:moveTo>
                    <a:pt x="2097" y="152"/>
                  </a:moveTo>
                  <a:cubicBezTo>
                    <a:pt x="3167" y="152"/>
                    <a:pt x="3841" y="1119"/>
                    <a:pt x="3951" y="2826"/>
                  </a:cubicBezTo>
                  <a:cubicBezTo>
                    <a:pt x="4074" y="4702"/>
                    <a:pt x="3468" y="5777"/>
                    <a:pt x="2250" y="5857"/>
                  </a:cubicBezTo>
                  <a:cubicBezTo>
                    <a:pt x="2213" y="5858"/>
                    <a:pt x="2176" y="5859"/>
                    <a:pt x="2141" y="5859"/>
                  </a:cubicBezTo>
                  <a:cubicBezTo>
                    <a:pt x="1094" y="5859"/>
                    <a:pt x="400" y="4855"/>
                    <a:pt x="272" y="3143"/>
                  </a:cubicBezTo>
                  <a:cubicBezTo>
                    <a:pt x="158" y="1377"/>
                    <a:pt x="811" y="232"/>
                    <a:pt x="1977" y="157"/>
                  </a:cubicBezTo>
                  <a:cubicBezTo>
                    <a:pt x="2017" y="153"/>
                    <a:pt x="2056" y="152"/>
                    <a:pt x="2097" y="152"/>
                  </a:cubicBezTo>
                  <a:close/>
                  <a:moveTo>
                    <a:pt x="2101" y="1"/>
                  </a:moveTo>
                  <a:cubicBezTo>
                    <a:pt x="2056" y="1"/>
                    <a:pt x="2012" y="2"/>
                    <a:pt x="1968" y="4"/>
                  </a:cubicBezTo>
                  <a:cubicBezTo>
                    <a:pt x="709" y="87"/>
                    <a:pt x="0" y="1294"/>
                    <a:pt x="121" y="3155"/>
                  </a:cubicBezTo>
                  <a:cubicBezTo>
                    <a:pt x="253" y="4931"/>
                    <a:pt x="1024" y="6012"/>
                    <a:pt x="2144" y="6012"/>
                  </a:cubicBezTo>
                  <a:cubicBezTo>
                    <a:pt x="2181" y="6012"/>
                    <a:pt x="2220" y="6011"/>
                    <a:pt x="2258" y="6008"/>
                  </a:cubicBezTo>
                  <a:cubicBezTo>
                    <a:pt x="3555" y="5923"/>
                    <a:pt x="4227" y="4760"/>
                    <a:pt x="4102" y="2817"/>
                  </a:cubicBezTo>
                  <a:cubicBezTo>
                    <a:pt x="3986" y="1018"/>
                    <a:pt x="3260" y="1"/>
                    <a:pt x="210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4645725" y="2863450"/>
              <a:ext cx="101950" cy="146500"/>
            </a:xfrm>
            <a:custGeom>
              <a:avLst/>
              <a:gdLst/>
              <a:ahLst/>
              <a:cxnLst/>
              <a:rect l="l" t="t" r="r" b="b"/>
              <a:pathLst>
                <a:path w="4078" h="5860" extrusionOk="0">
                  <a:moveTo>
                    <a:pt x="1960" y="597"/>
                  </a:moveTo>
                  <a:cubicBezTo>
                    <a:pt x="2710" y="597"/>
                    <a:pt x="3105" y="1476"/>
                    <a:pt x="3192" y="2830"/>
                  </a:cubicBezTo>
                  <a:cubicBezTo>
                    <a:pt x="3285" y="4272"/>
                    <a:pt x="2970" y="5210"/>
                    <a:pt x="2187" y="5261"/>
                  </a:cubicBezTo>
                  <a:cubicBezTo>
                    <a:pt x="2168" y="5262"/>
                    <a:pt x="2150" y="5263"/>
                    <a:pt x="2132" y="5263"/>
                  </a:cubicBezTo>
                  <a:cubicBezTo>
                    <a:pt x="1466" y="5263"/>
                    <a:pt x="982" y="4461"/>
                    <a:pt x="890" y="3031"/>
                  </a:cubicBezTo>
                  <a:cubicBezTo>
                    <a:pt x="790" y="1491"/>
                    <a:pt x="1225" y="642"/>
                    <a:pt x="1895" y="599"/>
                  </a:cubicBezTo>
                  <a:cubicBezTo>
                    <a:pt x="1917" y="597"/>
                    <a:pt x="1939" y="597"/>
                    <a:pt x="1960" y="597"/>
                  </a:cubicBezTo>
                  <a:close/>
                  <a:moveTo>
                    <a:pt x="2024" y="1"/>
                  </a:moveTo>
                  <a:cubicBezTo>
                    <a:pt x="1983" y="1"/>
                    <a:pt x="1941" y="2"/>
                    <a:pt x="1899" y="5"/>
                  </a:cubicBezTo>
                  <a:cubicBezTo>
                    <a:pt x="751" y="79"/>
                    <a:pt x="1" y="1176"/>
                    <a:pt x="123" y="3072"/>
                  </a:cubicBezTo>
                  <a:cubicBezTo>
                    <a:pt x="258" y="4878"/>
                    <a:pt x="1024" y="5860"/>
                    <a:pt x="2072" y="5860"/>
                  </a:cubicBezTo>
                  <a:cubicBezTo>
                    <a:pt x="2108" y="5860"/>
                    <a:pt x="2145" y="5858"/>
                    <a:pt x="2182" y="5856"/>
                  </a:cubicBezTo>
                  <a:cubicBezTo>
                    <a:pt x="3435" y="5775"/>
                    <a:pt x="4078" y="4667"/>
                    <a:pt x="3954" y="2745"/>
                  </a:cubicBezTo>
                  <a:cubicBezTo>
                    <a:pt x="3842" y="1009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9"/>
            <p:cNvSpPr/>
            <p:nvPr/>
          </p:nvSpPr>
          <p:spPr>
            <a:xfrm>
              <a:off x="4643900" y="2861550"/>
              <a:ext cx="105700" cy="150300"/>
            </a:xfrm>
            <a:custGeom>
              <a:avLst/>
              <a:gdLst/>
              <a:ahLst/>
              <a:cxnLst/>
              <a:rect l="l" t="t" r="r" b="b"/>
              <a:pathLst>
                <a:path w="4228" h="6012" extrusionOk="0">
                  <a:moveTo>
                    <a:pt x="2031" y="749"/>
                  </a:moveTo>
                  <a:cubicBezTo>
                    <a:pt x="2915" y="749"/>
                    <a:pt x="3136" y="2097"/>
                    <a:pt x="3190" y="2911"/>
                  </a:cubicBezTo>
                  <a:cubicBezTo>
                    <a:pt x="3245" y="3762"/>
                    <a:pt x="3196" y="5201"/>
                    <a:pt x="2256" y="5263"/>
                  </a:cubicBezTo>
                  <a:cubicBezTo>
                    <a:pt x="2239" y="5264"/>
                    <a:pt x="2224" y="5264"/>
                    <a:pt x="2207" y="5264"/>
                  </a:cubicBezTo>
                  <a:cubicBezTo>
                    <a:pt x="1571" y="5264"/>
                    <a:pt x="1126" y="4443"/>
                    <a:pt x="1038" y="3103"/>
                  </a:cubicBezTo>
                  <a:lnTo>
                    <a:pt x="1038" y="3102"/>
                  </a:lnTo>
                  <a:cubicBezTo>
                    <a:pt x="992" y="2379"/>
                    <a:pt x="1063" y="1778"/>
                    <a:pt x="1247" y="1361"/>
                  </a:cubicBezTo>
                  <a:cubicBezTo>
                    <a:pt x="1412" y="982"/>
                    <a:pt x="1664" y="771"/>
                    <a:pt x="1972" y="752"/>
                  </a:cubicBezTo>
                  <a:cubicBezTo>
                    <a:pt x="1993" y="750"/>
                    <a:pt x="2013" y="749"/>
                    <a:pt x="2031" y="749"/>
                  </a:cubicBezTo>
                  <a:close/>
                  <a:moveTo>
                    <a:pt x="2032" y="597"/>
                  </a:moveTo>
                  <a:cubicBezTo>
                    <a:pt x="2009" y="597"/>
                    <a:pt x="1987" y="598"/>
                    <a:pt x="1963" y="599"/>
                  </a:cubicBezTo>
                  <a:cubicBezTo>
                    <a:pt x="1593" y="623"/>
                    <a:pt x="1298" y="865"/>
                    <a:pt x="1108" y="1299"/>
                  </a:cubicBezTo>
                  <a:cubicBezTo>
                    <a:pt x="915" y="1737"/>
                    <a:pt x="839" y="2364"/>
                    <a:pt x="887" y="3111"/>
                  </a:cubicBezTo>
                  <a:cubicBezTo>
                    <a:pt x="981" y="4562"/>
                    <a:pt x="1471" y="5415"/>
                    <a:pt x="2203" y="5415"/>
                  </a:cubicBezTo>
                  <a:cubicBezTo>
                    <a:pt x="2224" y="5415"/>
                    <a:pt x="2244" y="5415"/>
                    <a:pt x="2264" y="5414"/>
                  </a:cubicBezTo>
                  <a:cubicBezTo>
                    <a:pt x="3060" y="5362"/>
                    <a:pt x="3441" y="4470"/>
                    <a:pt x="3341" y="2900"/>
                  </a:cubicBezTo>
                  <a:cubicBezTo>
                    <a:pt x="3243" y="1410"/>
                    <a:pt x="2780" y="597"/>
                    <a:pt x="2032" y="597"/>
                  </a:cubicBezTo>
                  <a:close/>
                  <a:moveTo>
                    <a:pt x="2097" y="153"/>
                  </a:moveTo>
                  <a:cubicBezTo>
                    <a:pt x="3168" y="153"/>
                    <a:pt x="3841" y="1117"/>
                    <a:pt x="3952" y="2826"/>
                  </a:cubicBezTo>
                  <a:cubicBezTo>
                    <a:pt x="4073" y="4701"/>
                    <a:pt x="3469" y="5777"/>
                    <a:pt x="2250" y="5856"/>
                  </a:cubicBezTo>
                  <a:cubicBezTo>
                    <a:pt x="2213" y="5859"/>
                    <a:pt x="2177" y="5860"/>
                    <a:pt x="2142" y="5860"/>
                  </a:cubicBezTo>
                  <a:cubicBezTo>
                    <a:pt x="1094" y="5860"/>
                    <a:pt x="399" y="4855"/>
                    <a:pt x="273" y="3144"/>
                  </a:cubicBezTo>
                  <a:cubicBezTo>
                    <a:pt x="158" y="1377"/>
                    <a:pt x="811" y="232"/>
                    <a:pt x="1977" y="156"/>
                  </a:cubicBezTo>
                  <a:cubicBezTo>
                    <a:pt x="2018" y="153"/>
                    <a:pt x="2057" y="153"/>
                    <a:pt x="2097" y="153"/>
                  </a:cubicBezTo>
                  <a:close/>
                  <a:moveTo>
                    <a:pt x="2100" y="0"/>
                  </a:moveTo>
                  <a:cubicBezTo>
                    <a:pt x="2057" y="0"/>
                    <a:pt x="2011" y="1"/>
                    <a:pt x="1967" y="4"/>
                  </a:cubicBezTo>
                  <a:cubicBezTo>
                    <a:pt x="708" y="86"/>
                    <a:pt x="1" y="1293"/>
                    <a:pt x="120" y="3153"/>
                  </a:cubicBezTo>
                  <a:cubicBezTo>
                    <a:pt x="253" y="4931"/>
                    <a:pt x="1024" y="6011"/>
                    <a:pt x="2144" y="6011"/>
                  </a:cubicBezTo>
                  <a:cubicBezTo>
                    <a:pt x="2182" y="6011"/>
                    <a:pt x="2221" y="6010"/>
                    <a:pt x="2259" y="6008"/>
                  </a:cubicBezTo>
                  <a:cubicBezTo>
                    <a:pt x="3556" y="5924"/>
                    <a:pt x="4228" y="4760"/>
                    <a:pt x="4103" y="2817"/>
                  </a:cubicBezTo>
                  <a:cubicBezTo>
                    <a:pt x="3987" y="1017"/>
                    <a:pt x="3259" y="0"/>
                    <a:pt x="21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9"/>
            <p:cNvSpPr/>
            <p:nvPr/>
          </p:nvSpPr>
          <p:spPr>
            <a:xfrm>
              <a:off x="4778975" y="2854825"/>
              <a:ext cx="102000" cy="146500"/>
            </a:xfrm>
            <a:custGeom>
              <a:avLst/>
              <a:gdLst/>
              <a:ahLst/>
              <a:cxnLst/>
              <a:rect l="l" t="t" r="r" b="b"/>
              <a:pathLst>
                <a:path w="4080" h="5860" extrusionOk="0">
                  <a:moveTo>
                    <a:pt x="1959" y="598"/>
                  </a:moveTo>
                  <a:cubicBezTo>
                    <a:pt x="2709" y="598"/>
                    <a:pt x="3104" y="1476"/>
                    <a:pt x="3191" y="2829"/>
                  </a:cubicBezTo>
                  <a:cubicBezTo>
                    <a:pt x="3285" y="4274"/>
                    <a:pt x="2970" y="5211"/>
                    <a:pt x="2187" y="5262"/>
                  </a:cubicBezTo>
                  <a:cubicBezTo>
                    <a:pt x="2169" y="5263"/>
                    <a:pt x="2150" y="5264"/>
                    <a:pt x="2132" y="5264"/>
                  </a:cubicBezTo>
                  <a:cubicBezTo>
                    <a:pt x="1465" y="5264"/>
                    <a:pt x="983" y="4462"/>
                    <a:pt x="890" y="3031"/>
                  </a:cubicBezTo>
                  <a:cubicBezTo>
                    <a:pt x="790" y="1492"/>
                    <a:pt x="1225" y="643"/>
                    <a:pt x="1894" y="600"/>
                  </a:cubicBezTo>
                  <a:cubicBezTo>
                    <a:pt x="1916" y="598"/>
                    <a:pt x="1938" y="598"/>
                    <a:pt x="1959" y="598"/>
                  </a:cubicBezTo>
                  <a:close/>
                  <a:moveTo>
                    <a:pt x="2024" y="1"/>
                  </a:moveTo>
                  <a:cubicBezTo>
                    <a:pt x="1983" y="1"/>
                    <a:pt x="1941" y="2"/>
                    <a:pt x="1899" y="5"/>
                  </a:cubicBezTo>
                  <a:cubicBezTo>
                    <a:pt x="751" y="79"/>
                    <a:pt x="1" y="1176"/>
                    <a:pt x="123" y="3073"/>
                  </a:cubicBezTo>
                  <a:cubicBezTo>
                    <a:pt x="258" y="4877"/>
                    <a:pt x="1022" y="5860"/>
                    <a:pt x="2069" y="5860"/>
                  </a:cubicBezTo>
                  <a:cubicBezTo>
                    <a:pt x="2106" y="5860"/>
                    <a:pt x="2143" y="5858"/>
                    <a:pt x="2181" y="5856"/>
                  </a:cubicBezTo>
                  <a:cubicBezTo>
                    <a:pt x="3433" y="5775"/>
                    <a:pt x="4079" y="4668"/>
                    <a:pt x="3954" y="2746"/>
                  </a:cubicBezTo>
                  <a:cubicBezTo>
                    <a:pt x="3843" y="1010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9"/>
            <p:cNvSpPr/>
            <p:nvPr/>
          </p:nvSpPr>
          <p:spPr>
            <a:xfrm>
              <a:off x="4778650" y="2852950"/>
              <a:ext cx="104250" cy="150275"/>
            </a:xfrm>
            <a:custGeom>
              <a:avLst/>
              <a:gdLst/>
              <a:ahLst/>
              <a:cxnLst/>
              <a:rect l="l" t="t" r="r" b="b"/>
              <a:pathLst>
                <a:path w="4170" h="6011" extrusionOk="0">
                  <a:moveTo>
                    <a:pt x="1972" y="748"/>
                  </a:moveTo>
                  <a:cubicBezTo>
                    <a:pt x="2855" y="748"/>
                    <a:pt x="3078" y="2096"/>
                    <a:pt x="3130" y="2910"/>
                  </a:cubicBezTo>
                  <a:cubicBezTo>
                    <a:pt x="3185" y="3761"/>
                    <a:pt x="3137" y="5200"/>
                    <a:pt x="2196" y="5262"/>
                  </a:cubicBezTo>
                  <a:cubicBezTo>
                    <a:pt x="2179" y="5263"/>
                    <a:pt x="2164" y="5263"/>
                    <a:pt x="2147" y="5263"/>
                  </a:cubicBezTo>
                  <a:cubicBezTo>
                    <a:pt x="1511" y="5263"/>
                    <a:pt x="1066" y="4442"/>
                    <a:pt x="979" y="3101"/>
                  </a:cubicBezTo>
                  <a:cubicBezTo>
                    <a:pt x="932" y="2378"/>
                    <a:pt x="1003" y="1775"/>
                    <a:pt x="1187" y="1360"/>
                  </a:cubicBezTo>
                  <a:cubicBezTo>
                    <a:pt x="1352" y="981"/>
                    <a:pt x="1604" y="770"/>
                    <a:pt x="1914" y="750"/>
                  </a:cubicBezTo>
                  <a:cubicBezTo>
                    <a:pt x="1933" y="749"/>
                    <a:pt x="1953" y="748"/>
                    <a:pt x="1972" y="748"/>
                  </a:cubicBezTo>
                  <a:close/>
                  <a:moveTo>
                    <a:pt x="1972" y="597"/>
                  </a:moveTo>
                  <a:cubicBezTo>
                    <a:pt x="1949" y="597"/>
                    <a:pt x="1927" y="597"/>
                    <a:pt x="1903" y="598"/>
                  </a:cubicBezTo>
                  <a:cubicBezTo>
                    <a:pt x="1535" y="623"/>
                    <a:pt x="1238" y="865"/>
                    <a:pt x="1048" y="1299"/>
                  </a:cubicBezTo>
                  <a:cubicBezTo>
                    <a:pt x="856" y="1736"/>
                    <a:pt x="779" y="2364"/>
                    <a:pt x="828" y="3111"/>
                  </a:cubicBezTo>
                  <a:cubicBezTo>
                    <a:pt x="921" y="4561"/>
                    <a:pt x="1411" y="5415"/>
                    <a:pt x="2143" y="5415"/>
                  </a:cubicBezTo>
                  <a:cubicBezTo>
                    <a:pt x="2164" y="5415"/>
                    <a:pt x="2183" y="5414"/>
                    <a:pt x="2205" y="5413"/>
                  </a:cubicBezTo>
                  <a:cubicBezTo>
                    <a:pt x="3000" y="5360"/>
                    <a:pt x="3381" y="4468"/>
                    <a:pt x="3281" y="2900"/>
                  </a:cubicBezTo>
                  <a:cubicBezTo>
                    <a:pt x="3183" y="1411"/>
                    <a:pt x="2720" y="597"/>
                    <a:pt x="1972" y="597"/>
                  </a:cubicBezTo>
                  <a:close/>
                  <a:moveTo>
                    <a:pt x="2037" y="151"/>
                  </a:moveTo>
                  <a:cubicBezTo>
                    <a:pt x="3108" y="152"/>
                    <a:pt x="3781" y="1118"/>
                    <a:pt x="3893" y="2825"/>
                  </a:cubicBezTo>
                  <a:cubicBezTo>
                    <a:pt x="4013" y="4700"/>
                    <a:pt x="3410" y="5777"/>
                    <a:pt x="2190" y="5855"/>
                  </a:cubicBezTo>
                  <a:cubicBezTo>
                    <a:pt x="2153" y="5858"/>
                    <a:pt x="2117" y="5859"/>
                    <a:pt x="2082" y="5859"/>
                  </a:cubicBezTo>
                  <a:cubicBezTo>
                    <a:pt x="1035" y="5859"/>
                    <a:pt x="339" y="4854"/>
                    <a:pt x="213" y="3143"/>
                  </a:cubicBezTo>
                  <a:cubicBezTo>
                    <a:pt x="154" y="2248"/>
                    <a:pt x="294" y="1497"/>
                    <a:pt x="613" y="969"/>
                  </a:cubicBezTo>
                  <a:cubicBezTo>
                    <a:pt x="915" y="473"/>
                    <a:pt x="1365" y="192"/>
                    <a:pt x="1918" y="155"/>
                  </a:cubicBezTo>
                  <a:cubicBezTo>
                    <a:pt x="1958" y="153"/>
                    <a:pt x="1997" y="151"/>
                    <a:pt x="2037" y="151"/>
                  </a:cubicBezTo>
                  <a:close/>
                  <a:moveTo>
                    <a:pt x="2033" y="0"/>
                  </a:moveTo>
                  <a:cubicBezTo>
                    <a:pt x="1991" y="0"/>
                    <a:pt x="1950" y="2"/>
                    <a:pt x="1907" y="4"/>
                  </a:cubicBezTo>
                  <a:cubicBezTo>
                    <a:pt x="1303" y="43"/>
                    <a:pt x="811" y="349"/>
                    <a:pt x="483" y="891"/>
                  </a:cubicBezTo>
                  <a:cubicBezTo>
                    <a:pt x="148" y="1445"/>
                    <a:pt x="1" y="2227"/>
                    <a:pt x="61" y="3152"/>
                  </a:cubicBezTo>
                  <a:cubicBezTo>
                    <a:pt x="193" y="4929"/>
                    <a:pt x="964" y="6010"/>
                    <a:pt x="2084" y="6010"/>
                  </a:cubicBezTo>
                  <a:cubicBezTo>
                    <a:pt x="2122" y="6010"/>
                    <a:pt x="2161" y="6009"/>
                    <a:pt x="2199" y="6006"/>
                  </a:cubicBezTo>
                  <a:cubicBezTo>
                    <a:pt x="3497" y="5923"/>
                    <a:pt x="4169" y="4760"/>
                    <a:pt x="4043" y="2816"/>
                  </a:cubicBezTo>
                  <a:cubicBezTo>
                    <a:pt x="3927" y="1012"/>
                    <a:pt x="3203" y="0"/>
                    <a:pt x="20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9"/>
            <p:cNvSpPr/>
            <p:nvPr/>
          </p:nvSpPr>
          <p:spPr>
            <a:xfrm>
              <a:off x="4912225" y="2846225"/>
              <a:ext cx="101975" cy="146500"/>
            </a:xfrm>
            <a:custGeom>
              <a:avLst/>
              <a:gdLst/>
              <a:ahLst/>
              <a:cxnLst/>
              <a:rect l="l" t="t" r="r" b="b"/>
              <a:pathLst>
                <a:path w="4079" h="5860" extrusionOk="0">
                  <a:moveTo>
                    <a:pt x="1958" y="597"/>
                  </a:moveTo>
                  <a:cubicBezTo>
                    <a:pt x="2708" y="597"/>
                    <a:pt x="3103" y="1477"/>
                    <a:pt x="3191" y="2830"/>
                  </a:cubicBezTo>
                  <a:cubicBezTo>
                    <a:pt x="3284" y="4274"/>
                    <a:pt x="2969" y="5211"/>
                    <a:pt x="2186" y="5261"/>
                  </a:cubicBezTo>
                  <a:cubicBezTo>
                    <a:pt x="2167" y="5262"/>
                    <a:pt x="2149" y="5263"/>
                    <a:pt x="2131" y="5263"/>
                  </a:cubicBezTo>
                  <a:cubicBezTo>
                    <a:pt x="1464" y="5263"/>
                    <a:pt x="982" y="4461"/>
                    <a:pt x="889" y="3031"/>
                  </a:cubicBezTo>
                  <a:cubicBezTo>
                    <a:pt x="790" y="1491"/>
                    <a:pt x="1224" y="643"/>
                    <a:pt x="1894" y="599"/>
                  </a:cubicBezTo>
                  <a:cubicBezTo>
                    <a:pt x="1916" y="597"/>
                    <a:pt x="1937" y="597"/>
                    <a:pt x="1958" y="597"/>
                  </a:cubicBezTo>
                  <a:close/>
                  <a:moveTo>
                    <a:pt x="2025" y="1"/>
                  </a:moveTo>
                  <a:cubicBezTo>
                    <a:pt x="1983" y="1"/>
                    <a:pt x="1941" y="2"/>
                    <a:pt x="1898" y="5"/>
                  </a:cubicBezTo>
                  <a:cubicBezTo>
                    <a:pt x="751" y="79"/>
                    <a:pt x="1" y="1176"/>
                    <a:pt x="123" y="3072"/>
                  </a:cubicBezTo>
                  <a:cubicBezTo>
                    <a:pt x="257" y="4877"/>
                    <a:pt x="1022" y="5860"/>
                    <a:pt x="2070" y="5860"/>
                  </a:cubicBezTo>
                  <a:cubicBezTo>
                    <a:pt x="2106" y="5860"/>
                    <a:pt x="2143" y="5859"/>
                    <a:pt x="2181" y="5856"/>
                  </a:cubicBezTo>
                  <a:cubicBezTo>
                    <a:pt x="3434" y="5775"/>
                    <a:pt x="4078" y="4668"/>
                    <a:pt x="3955" y="2745"/>
                  </a:cubicBezTo>
                  <a:cubicBezTo>
                    <a:pt x="3842" y="1010"/>
                    <a:pt x="3143" y="1"/>
                    <a:pt x="20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9"/>
            <p:cNvSpPr/>
            <p:nvPr/>
          </p:nvSpPr>
          <p:spPr>
            <a:xfrm>
              <a:off x="4911900" y="2844325"/>
              <a:ext cx="104250" cy="150300"/>
            </a:xfrm>
            <a:custGeom>
              <a:avLst/>
              <a:gdLst/>
              <a:ahLst/>
              <a:cxnLst/>
              <a:rect l="l" t="t" r="r" b="b"/>
              <a:pathLst>
                <a:path w="4170" h="6012" extrusionOk="0">
                  <a:moveTo>
                    <a:pt x="1968" y="749"/>
                  </a:moveTo>
                  <a:cubicBezTo>
                    <a:pt x="2853" y="749"/>
                    <a:pt x="3077" y="2095"/>
                    <a:pt x="3129" y="2911"/>
                  </a:cubicBezTo>
                  <a:cubicBezTo>
                    <a:pt x="3176" y="3636"/>
                    <a:pt x="3120" y="4210"/>
                    <a:pt x="2961" y="4617"/>
                  </a:cubicBezTo>
                  <a:cubicBezTo>
                    <a:pt x="2801" y="5022"/>
                    <a:pt x="2544" y="5239"/>
                    <a:pt x="2195" y="5261"/>
                  </a:cubicBezTo>
                  <a:cubicBezTo>
                    <a:pt x="2180" y="5264"/>
                    <a:pt x="2163" y="5264"/>
                    <a:pt x="2147" y="5264"/>
                  </a:cubicBezTo>
                  <a:cubicBezTo>
                    <a:pt x="1510" y="5264"/>
                    <a:pt x="1065" y="4444"/>
                    <a:pt x="978" y="3102"/>
                  </a:cubicBezTo>
                  <a:lnTo>
                    <a:pt x="979" y="3102"/>
                  </a:lnTo>
                  <a:cubicBezTo>
                    <a:pt x="888" y="1694"/>
                    <a:pt x="1246" y="793"/>
                    <a:pt x="1913" y="750"/>
                  </a:cubicBezTo>
                  <a:cubicBezTo>
                    <a:pt x="1931" y="749"/>
                    <a:pt x="1950" y="749"/>
                    <a:pt x="1968" y="749"/>
                  </a:cubicBezTo>
                  <a:close/>
                  <a:moveTo>
                    <a:pt x="1962" y="598"/>
                  </a:moveTo>
                  <a:cubicBezTo>
                    <a:pt x="1942" y="598"/>
                    <a:pt x="1922" y="598"/>
                    <a:pt x="1902" y="599"/>
                  </a:cubicBezTo>
                  <a:cubicBezTo>
                    <a:pt x="1142" y="649"/>
                    <a:pt x="730" y="1611"/>
                    <a:pt x="827" y="3111"/>
                  </a:cubicBezTo>
                  <a:cubicBezTo>
                    <a:pt x="922" y="4562"/>
                    <a:pt x="1410" y="5415"/>
                    <a:pt x="2142" y="5415"/>
                  </a:cubicBezTo>
                  <a:lnTo>
                    <a:pt x="2143" y="5415"/>
                  </a:lnTo>
                  <a:cubicBezTo>
                    <a:pt x="2163" y="5415"/>
                    <a:pt x="2183" y="5414"/>
                    <a:pt x="2204" y="5412"/>
                  </a:cubicBezTo>
                  <a:cubicBezTo>
                    <a:pt x="2617" y="5386"/>
                    <a:pt x="2918" y="5136"/>
                    <a:pt x="3100" y="4671"/>
                  </a:cubicBezTo>
                  <a:cubicBezTo>
                    <a:pt x="3267" y="4246"/>
                    <a:pt x="3328" y="3649"/>
                    <a:pt x="3280" y="2900"/>
                  </a:cubicBezTo>
                  <a:cubicBezTo>
                    <a:pt x="3182" y="1405"/>
                    <a:pt x="2719" y="598"/>
                    <a:pt x="1962" y="598"/>
                  </a:cubicBezTo>
                  <a:close/>
                  <a:moveTo>
                    <a:pt x="2039" y="153"/>
                  </a:moveTo>
                  <a:cubicBezTo>
                    <a:pt x="2547" y="153"/>
                    <a:pt x="2965" y="367"/>
                    <a:pt x="3283" y="791"/>
                  </a:cubicBezTo>
                  <a:cubicBezTo>
                    <a:pt x="3625" y="1252"/>
                    <a:pt x="3835" y="1955"/>
                    <a:pt x="3891" y="2826"/>
                  </a:cubicBezTo>
                  <a:cubicBezTo>
                    <a:pt x="4013" y="4701"/>
                    <a:pt x="3408" y="5777"/>
                    <a:pt x="2190" y="5857"/>
                  </a:cubicBezTo>
                  <a:cubicBezTo>
                    <a:pt x="2154" y="5859"/>
                    <a:pt x="2116" y="5859"/>
                    <a:pt x="2081" y="5859"/>
                  </a:cubicBezTo>
                  <a:cubicBezTo>
                    <a:pt x="1034" y="5859"/>
                    <a:pt x="338" y="4855"/>
                    <a:pt x="212" y="3144"/>
                  </a:cubicBezTo>
                  <a:cubicBezTo>
                    <a:pt x="153" y="2249"/>
                    <a:pt x="293" y="1498"/>
                    <a:pt x="612" y="970"/>
                  </a:cubicBezTo>
                  <a:cubicBezTo>
                    <a:pt x="912" y="474"/>
                    <a:pt x="1364" y="192"/>
                    <a:pt x="1917" y="157"/>
                  </a:cubicBezTo>
                  <a:cubicBezTo>
                    <a:pt x="1957" y="154"/>
                    <a:pt x="1999" y="153"/>
                    <a:pt x="2039" y="153"/>
                  </a:cubicBezTo>
                  <a:close/>
                  <a:moveTo>
                    <a:pt x="2021" y="1"/>
                  </a:moveTo>
                  <a:cubicBezTo>
                    <a:pt x="1983" y="1"/>
                    <a:pt x="1945" y="2"/>
                    <a:pt x="1907" y="4"/>
                  </a:cubicBezTo>
                  <a:cubicBezTo>
                    <a:pt x="1303" y="43"/>
                    <a:pt x="812" y="351"/>
                    <a:pt x="483" y="891"/>
                  </a:cubicBezTo>
                  <a:cubicBezTo>
                    <a:pt x="147" y="1444"/>
                    <a:pt x="1" y="2227"/>
                    <a:pt x="59" y="3154"/>
                  </a:cubicBezTo>
                  <a:cubicBezTo>
                    <a:pt x="192" y="4931"/>
                    <a:pt x="963" y="6012"/>
                    <a:pt x="2083" y="6012"/>
                  </a:cubicBezTo>
                  <a:cubicBezTo>
                    <a:pt x="2121" y="6012"/>
                    <a:pt x="2160" y="6010"/>
                    <a:pt x="2200" y="6008"/>
                  </a:cubicBezTo>
                  <a:cubicBezTo>
                    <a:pt x="3497" y="5924"/>
                    <a:pt x="4169" y="4761"/>
                    <a:pt x="4044" y="2817"/>
                  </a:cubicBezTo>
                  <a:cubicBezTo>
                    <a:pt x="3985" y="1902"/>
                    <a:pt x="3770" y="1191"/>
                    <a:pt x="3404" y="701"/>
                  </a:cubicBezTo>
                  <a:cubicBezTo>
                    <a:pt x="3057" y="237"/>
                    <a:pt x="2578" y="1"/>
                    <a:pt x="202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5045450" y="2837600"/>
              <a:ext cx="102000" cy="146500"/>
            </a:xfrm>
            <a:custGeom>
              <a:avLst/>
              <a:gdLst/>
              <a:ahLst/>
              <a:cxnLst/>
              <a:rect l="l" t="t" r="r" b="b"/>
              <a:pathLst>
                <a:path w="4080" h="5860" extrusionOk="0">
                  <a:moveTo>
                    <a:pt x="1961" y="598"/>
                  </a:moveTo>
                  <a:cubicBezTo>
                    <a:pt x="2710" y="598"/>
                    <a:pt x="3104" y="1476"/>
                    <a:pt x="3193" y="2830"/>
                  </a:cubicBezTo>
                  <a:cubicBezTo>
                    <a:pt x="3285" y="4274"/>
                    <a:pt x="2970" y="5210"/>
                    <a:pt x="2187" y="5261"/>
                  </a:cubicBezTo>
                  <a:cubicBezTo>
                    <a:pt x="2169" y="5262"/>
                    <a:pt x="2150" y="5263"/>
                    <a:pt x="2132" y="5263"/>
                  </a:cubicBezTo>
                  <a:cubicBezTo>
                    <a:pt x="1465" y="5263"/>
                    <a:pt x="983" y="4462"/>
                    <a:pt x="890" y="3031"/>
                  </a:cubicBezTo>
                  <a:cubicBezTo>
                    <a:pt x="791" y="1492"/>
                    <a:pt x="1225" y="643"/>
                    <a:pt x="1896" y="600"/>
                  </a:cubicBezTo>
                  <a:cubicBezTo>
                    <a:pt x="1918" y="599"/>
                    <a:pt x="1939" y="598"/>
                    <a:pt x="1961" y="598"/>
                  </a:cubicBezTo>
                  <a:close/>
                  <a:moveTo>
                    <a:pt x="2024" y="1"/>
                  </a:moveTo>
                  <a:cubicBezTo>
                    <a:pt x="1983" y="1"/>
                    <a:pt x="1942" y="2"/>
                    <a:pt x="1900" y="5"/>
                  </a:cubicBezTo>
                  <a:cubicBezTo>
                    <a:pt x="752" y="79"/>
                    <a:pt x="1" y="1176"/>
                    <a:pt x="123" y="3073"/>
                  </a:cubicBezTo>
                  <a:cubicBezTo>
                    <a:pt x="258" y="4877"/>
                    <a:pt x="1023" y="5860"/>
                    <a:pt x="2071" y="5860"/>
                  </a:cubicBezTo>
                  <a:cubicBezTo>
                    <a:pt x="2108" y="5860"/>
                    <a:pt x="2145" y="5858"/>
                    <a:pt x="2182" y="5856"/>
                  </a:cubicBezTo>
                  <a:cubicBezTo>
                    <a:pt x="3435" y="5775"/>
                    <a:pt x="4080" y="4668"/>
                    <a:pt x="3956" y="2746"/>
                  </a:cubicBezTo>
                  <a:cubicBezTo>
                    <a:pt x="3843" y="1009"/>
                    <a:pt x="3143" y="1"/>
                    <a:pt x="20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9"/>
            <p:cNvSpPr/>
            <p:nvPr/>
          </p:nvSpPr>
          <p:spPr>
            <a:xfrm>
              <a:off x="5043625" y="2835725"/>
              <a:ext cx="105725" cy="150275"/>
            </a:xfrm>
            <a:custGeom>
              <a:avLst/>
              <a:gdLst/>
              <a:ahLst/>
              <a:cxnLst/>
              <a:rect l="l" t="t" r="r" b="b"/>
              <a:pathLst>
                <a:path w="4229" h="6011" extrusionOk="0">
                  <a:moveTo>
                    <a:pt x="2031" y="748"/>
                  </a:moveTo>
                  <a:cubicBezTo>
                    <a:pt x="2915" y="748"/>
                    <a:pt x="3137" y="2096"/>
                    <a:pt x="3189" y="2910"/>
                  </a:cubicBezTo>
                  <a:cubicBezTo>
                    <a:pt x="3245" y="3761"/>
                    <a:pt x="3195" y="5200"/>
                    <a:pt x="2255" y="5262"/>
                  </a:cubicBezTo>
                  <a:cubicBezTo>
                    <a:pt x="2239" y="5263"/>
                    <a:pt x="2223" y="5263"/>
                    <a:pt x="2207" y="5263"/>
                  </a:cubicBezTo>
                  <a:cubicBezTo>
                    <a:pt x="1570" y="5263"/>
                    <a:pt x="1125" y="4442"/>
                    <a:pt x="1039" y="3101"/>
                  </a:cubicBezTo>
                  <a:cubicBezTo>
                    <a:pt x="992" y="2378"/>
                    <a:pt x="1064" y="1775"/>
                    <a:pt x="1246" y="1360"/>
                  </a:cubicBezTo>
                  <a:cubicBezTo>
                    <a:pt x="1413" y="981"/>
                    <a:pt x="1664" y="770"/>
                    <a:pt x="1973" y="751"/>
                  </a:cubicBezTo>
                  <a:cubicBezTo>
                    <a:pt x="1993" y="749"/>
                    <a:pt x="2013" y="748"/>
                    <a:pt x="2031" y="748"/>
                  </a:cubicBezTo>
                  <a:close/>
                  <a:moveTo>
                    <a:pt x="2032" y="596"/>
                  </a:moveTo>
                  <a:cubicBezTo>
                    <a:pt x="2009" y="596"/>
                    <a:pt x="1986" y="597"/>
                    <a:pt x="1963" y="598"/>
                  </a:cubicBezTo>
                  <a:cubicBezTo>
                    <a:pt x="1594" y="623"/>
                    <a:pt x="1298" y="865"/>
                    <a:pt x="1107" y="1299"/>
                  </a:cubicBezTo>
                  <a:cubicBezTo>
                    <a:pt x="915" y="1736"/>
                    <a:pt x="838" y="2364"/>
                    <a:pt x="886" y="3112"/>
                  </a:cubicBezTo>
                  <a:cubicBezTo>
                    <a:pt x="981" y="4561"/>
                    <a:pt x="1470" y="5414"/>
                    <a:pt x="2203" y="5414"/>
                  </a:cubicBezTo>
                  <a:cubicBezTo>
                    <a:pt x="2224" y="5414"/>
                    <a:pt x="2246" y="5414"/>
                    <a:pt x="2264" y="5413"/>
                  </a:cubicBezTo>
                  <a:cubicBezTo>
                    <a:pt x="3059" y="5361"/>
                    <a:pt x="3441" y="4469"/>
                    <a:pt x="3341" y="2901"/>
                  </a:cubicBezTo>
                  <a:cubicBezTo>
                    <a:pt x="3244" y="1409"/>
                    <a:pt x="2780" y="596"/>
                    <a:pt x="2032" y="596"/>
                  </a:cubicBezTo>
                  <a:close/>
                  <a:moveTo>
                    <a:pt x="2098" y="151"/>
                  </a:moveTo>
                  <a:cubicBezTo>
                    <a:pt x="3168" y="151"/>
                    <a:pt x="3841" y="1118"/>
                    <a:pt x="3952" y="2825"/>
                  </a:cubicBezTo>
                  <a:cubicBezTo>
                    <a:pt x="4073" y="4702"/>
                    <a:pt x="3469" y="5777"/>
                    <a:pt x="2250" y="5855"/>
                  </a:cubicBezTo>
                  <a:cubicBezTo>
                    <a:pt x="2211" y="5858"/>
                    <a:pt x="2172" y="5860"/>
                    <a:pt x="2134" y="5860"/>
                  </a:cubicBezTo>
                  <a:cubicBezTo>
                    <a:pt x="1086" y="5860"/>
                    <a:pt x="399" y="4850"/>
                    <a:pt x="272" y="3143"/>
                  </a:cubicBezTo>
                  <a:cubicBezTo>
                    <a:pt x="157" y="1377"/>
                    <a:pt x="811" y="231"/>
                    <a:pt x="1976" y="155"/>
                  </a:cubicBezTo>
                  <a:cubicBezTo>
                    <a:pt x="2017" y="153"/>
                    <a:pt x="2057" y="151"/>
                    <a:pt x="2096" y="151"/>
                  </a:cubicBezTo>
                  <a:close/>
                  <a:moveTo>
                    <a:pt x="2101" y="0"/>
                  </a:moveTo>
                  <a:cubicBezTo>
                    <a:pt x="2057" y="0"/>
                    <a:pt x="2013" y="2"/>
                    <a:pt x="1969" y="4"/>
                  </a:cubicBezTo>
                  <a:cubicBezTo>
                    <a:pt x="709" y="86"/>
                    <a:pt x="1" y="1292"/>
                    <a:pt x="121" y="3153"/>
                  </a:cubicBezTo>
                  <a:cubicBezTo>
                    <a:pt x="254" y="4930"/>
                    <a:pt x="1024" y="6010"/>
                    <a:pt x="2146" y="6010"/>
                  </a:cubicBezTo>
                  <a:cubicBezTo>
                    <a:pt x="2183" y="6010"/>
                    <a:pt x="2221" y="6009"/>
                    <a:pt x="2259" y="6008"/>
                  </a:cubicBezTo>
                  <a:cubicBezTo>
                    <a:pt x="3556" y="5923"/>
                    <a:pt x="4228" y="4760"/>
                    <a:pt x="4103" y="2816"/>
                  </a:cubicBezTo>
                  <a:cubicBezTo>
                    <a:pt x="3987" y="1018"/>
                    <a:pt x="3260" y="0"/>
                    <a:pt x="21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9"/>
            <p:cNvSpPr/>
            <p:nvPr/>
          </p:nvSpPr>
          <p:spPr>
            <a:xfrm>
              <a:off x="4768175" y="3187725"/>
              <a:ext cx="345975" cy="345975"/>
            </a:xfrm>
            <a:custGeom>
              <a:avLst/>
              <a:gdLst/>
              <a:ahLst/>
              <a:cxnLst/>
              <a:rect l="l" t="t" r="r" b="b"/>
              <a:pathLst>
                <a:path w="13839" h="13839" extrusionOk="0">
                  <a:moveTo>
                    <a:pt x="6919" y="1"/>
                  </a:moveTo>
                  <a:cubicBezTo>
                    <a:pt x="5083" y="1"/>
                    <a:pt x="3324" y="730"/>
                    <a:pt x="2027" y="2027"/>
                  </a:cubicBezTo>
                  <a:cubicBezTo>
                    <a:pt x="728" y="3325"/>
                    <a:pt x="0" y="5085"/>
                    <a:pt x="0" y="6920"/>
                  </a:cubicBezTo>
                  <a:cubicBezTo>
                    <a:pt x="0" y="8754"/>
                    <a:pt x="728" y="10514"/>
                    <a:pt x="2027" y="11812"/>
                  </a:cubicBezTo>
                  <a:cubicBezTo>
                    <a:pt x="3324" y="13109"/>
                    <a:pt x="5083" y="13839"/>
                    <a:pt x="6919" y="13839"/>
                  </a:cubicBezTo>
                  <a:cubicBezTo>
                    <a:pt x="8754" y="13839"/>
                    <a:pt x="10514" y="13109"/>
                    <a:pt x="11811" y="11812"/>
                  </a:cubicBezTo>
                  <a:cubicBezTo>
                    <a:pt x="13109" y="10514"/>
                    <a:pt x="13838" y="8754"/>
                    <a:pt x="13838" y="6920"/>
                  </a:cubicBezTo>
                  <a:cubicBezTo>
                    <a:pt x="13838" y="5085"/>
                    <a:pt x="13109" y="3325"/>
                    <a:pt x="11811" y="2027"/>
                  </a:cubicBezTo>
                  <a:cubicBezTo>
                    <a:pt x="10514" y="730"/>
                    <a:pt x="8754" y="1"/>
                    <a:pt x="6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9"/>
            <p:cNvSpPr/>
            <p:nvPr/>
          </p:nvSpPr>
          <p:spPr>
            <a:xfrm>
              <a:off x="4757850" y="3180150"/>
              <a:ext cx="366575" cy="361125"/>
            </a:xfrm>
            <a:custGeom>
              <a:avLst/>
              <a:gdLst/>
              <a:ahLst/>
              <a:cxnLst/>
              <a:rect l="l" t="t" r="r" b="b"/>
              <a:pathLst>
                <a:path w="14663" h="14445" extrusionOk="0">
                  <a:moveTo>
                    <a:pt x="7341" y="606"/>
                  </a:moveTo>
                  <a:cubicBezTo>
                    <a:pt x="8948" y="606"/>
                    <a:pt x="10481" y="1183"/>
                    <a:pt x="11699" y="2252"/>
                  </a:cubicBezTo>
                  <a:cubicBezTo>
                    <a:pt x="13026" y="3419"/>
                    <a:pt x="13820" y="5032"/>
                    <a:pt x="13934" y="6797"/>
                  </a:cubicBezTo>
                  <a:cubicBezTo>
                    <a:pt x="14048" y="8560"/>
                    <a:pt x="13467" y="10262"/>
                    <a:pt x="12302" y="11589"/>
                  </a:cubicBezTo>
                  <a:cubicBezTo>
                    <a:pt x="11136" y="12917"/>
                    <a:pt x="9521" y="13709"/>
                    <a:pt x="7758" y="13825"/>
                  </a:cubicBezTo>
                  <a:cubicBezTo>
                    <a:pt x="7612" y="13835"/>
                    <a:pt x="7466" y="13839"/>
                    <a:pt x="7321" y="13839"/>
                  </a:cubicBezTo>
                  <a:cubicBezTo>
                    <a:pt x="5715" y="13839"/>
                    <a:pt x="4181" y="13262"/>
                    <a:pt x="2965" y="12193"/>
                  </a:cubicBezTo>
                  <a:cubicBezTo>
                    <a:pt x="1637" y="11027"/>
                    <a:pt x="844" y="9413"/>
                    <a:pt x="730" y="7650"/>
                  </a:cubicBezTo>
                  <a:cubicBezTo>
                    <a:pt x="615" y="5885"/>
                    <a:pt x="1196" y="4183"/>
                    <a:pt x="2362" y="2856"/>
                  </a:cubicBezTo>
                  <a:cubicBezTo>
                    <a:pt x="3527" y="1528"/>
                    <a:pt x="5142" y="735"/>
                    <a:pt x="6905" y="620"/>
                  </a:cubicBezTo>
                  <a:cubicBezTo>
                    <a:pt x="7051" y="611"/>
                    <a:pt x="7197" y="606"/>
                    <a:pt x="7341" y="606"/>
                  </a:cubicBezTo>
                  <a:close/>
                  <a:moveTo>
                    <a:pt x="7344" y="0"/>
                  </a:moveTo>
                  <a:cubicBezTo>
                    <a:pt x="7185" y="0"/>
                    <a:pt x="7026" y="5"/>
                    <a:pt x="6866" y="16"/>
                  </a:cubicBezTo>
                  <a:cubicBezTo>
                    <a:pt x="4941" y="141"/>
                    <a:pt x="3179" y="1007"/>
                    <a:pt x="1906" y="2456"/>
                  </a:cubicBezTo>
                  <a:cubicBezTo>
                    <a:pt x="633" y="3906"/>
                    <a:pt x="1" y="5763"/>
                    <a:pt x="126" y="7689"/>
                  </a:cubicBezTo>
                  <a:cubicBezTo>
                    <a:pt x="249" y="9614"/>
                    <a:pt x="1117" y="11374"/>
                    <a:pt x="2565" y="12648"/>
                  </a:cubicBezTo>
                  <a:cubicBezTo>
                    <a:pt x="3894" y="13816"/>
                    <a:pt x="5568" y="14445"/>
                    <a:pt x="7321" y="14445"/>
                  </a:cubicBezTo>
                  <a:cubicBezTo>
                    <a:pt x="7479" y="14445"/>
                    <a:pt x="7638" y="14440"/>
                    <a:pt x="7797" y="14429"/>
                  </a:cubicBezTo>
                  <a:cubicBezTo>
                    <a:pt x="9723" y="14304"/>
                    <a:pt x="11484" y="13438"/>
                    <a:pt x="12758" y="11989"/>
                  </a:cubicBezTo>
                  <a:cubicBezTo>
                    <a:pt x="14031" y="10539"/>
                    <a:pt x="14663" y="8682"/>
                    <a:pt x="14539" y="6758"/>
                  </a:cubicBezTo>
                  <a:cubicBezTo>
                    <a:pt x="14414" y="4832"/>
                    <a:pt x="13547" y="3070"/>
                    <a:pt x="12099" y="1797"/>
                  </a:cubicBezTo>
                  <a:cubicBezTo>
                    <a:pt x="10770" y="629"/>
                    <a:pt x="9097" y="0"/>
                    <a:pt x="734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9"/>
            <p:cNvSpPr/>
            <p:nvPr/>
          </p:nvSpPr>
          <p:spPr>
            <a:xfrm>
              <a:off x="5002650" y="3172550"/>
              <a:ext cx="345975" cy="345975"/>
            </a:xfrm>
            <a:custGeom>
              <a:avLst/>
              <a:gdLst/>
              <a:ahLst/>
              <a:cxnLst/>
              <a:rect l="l" t="t" r="r" b="b"/>
              <a:pathLst>
                <a:path w="13839" h="13839" extrusionOk="0">
                  <a:moveTo>
                    <a:pt x="6919" y="1"/>
                  </a:moveTo>
                  <a:cubicBezTo>
                    <a:pt x="5084" y="1"/>
                    <a:pt x="3325" y="730"/>
                    <a:pt x="2027" y="2028"/>
                  </a:cubicBezTo>
                  <a:cubicBezTo>
                    <a:pt x="730" y="3325"/>
                    <a:pt x="0" y="5085"/>
                    <a:pt x="0" y="6920"/>
                  </a:cubicBezTo>
                  <a:cubicBezTo>
                    <a:pt x="0" y="8756"/>
                    <a:pt x="730" y="10515"/>
                    <a:pt x="2027" y="11812"/>
                  </a:cubicBezTo>
                  <a:cubicBezTo>
                    <a:pt x="3325" y="13111"/>
                    <a:pt x="5084" y="13839"/>
                    <a:pt x="6919" y="13839"/>
                  </a:cubicBezTo>
                  <a:cubicBezTo>
                    <a:pt x="8754" y="13839"/>
                    <a:pt x="10515" y="13111"/>
                    <a:pt x="11812" y="11812"/>
                  </a:cubicBezTo>
                  <a:cubicBezTo>
                    <a:pt x="13110" y="10515"/>
                    <a:pt x="13838" y="8756"/>
                    <a:pt x="13838" y="6920"/>
                  </a:cubicBezTo>
                  <a:cubicBezTo>
                    <a:pt x="13838" y="5085"/>
                    <a:pt x="13110" y="3325"/>
                    <a:pt x="11812" y="2028"/>
                  </a:cubicBezTo>
                  <a:cubicBezTo>
                    <a:pt x="10515" y="730"/>
                    <a:pt x="8754" y="1"/>
                    <a:pt x="69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9"/>
            <p:cNvSpPr/>
            <p:nvPr/>
          </p:nvSpPr>
          <p:spPr>
            <a:xfrm>
              <a:off x="4989025" y="3165025"/>
              <a:ext cx="373200" cy="361100"/>
            </a:xfrm>
            <a:custGeom>
              <a:avLst/>
              <a:gdLst/>
              <a:ahLst/>
              <a:cxnLst/>
              <a:rect l="l" t="t" r="r" b="b"/>
              <a:pathLst>
                <a:path w="14928" h="14444" extrusionOk="0">
                  <a:moveTo>
                    <a:pt x="7475" y="605"/>
                  </a:moveTo>
                  <a:cubicBezTo>
                    <a:pt x="9080" y="605"/>
                    <a:pt x="10614" y="1181"/>
                    <a:pt x="11831" y="2251"/>
                  </a:cubicBezTo>
                  <a:cubicBezTo>
                    <a:pt x="13159" y="3418"/>
                    <a:pt x="13954" y="5030"/>
                    <a:pt x="14067" y="6795"/>
                  </a:cubicBezTo>
                  <a:cubicBezTo>
                    <a:pt x="14181" y="8558"/>
                    <a:pt x="13601" y="10260"/>
                    <a:pt x="12435" y="11589"/>
                  </a:cubicBezTo>
                  <a:cubicBezTo>
                    <a:pt x="11268" y="12916"/>
                    <a:pt x="9655" y="13710"/>
                    <a:pt x="7891" y="13823"/>
                  </a:cubicBezTo>
                  <a:cubicBezTo>
                    <a:pt x="7745" y="13833"/>
                    <a:pt x="7600" y="13837"/>
                    <a:pt x="7455" y="13837"/>
                  </a:cubicBezTo>
                  <a:cubicBezTo>
                    <a:pt x="3984" y="13837"/>
                    <a:pt x="1088" y="11144"/>
                    <a:pt x="862" y="7648"/>
                  </a:cubicBezTo>
                  <a:cubicBezTo>
                    <a:pt x="627" y="4008"/>
                    <a:pt x="3397" y="854"/>
                    <a:pt x="7038" y="620"/>
                  </a:cubicBezTo>
                  <a:cubicBezTo>
                    <a:pt x="7184" y="609"/>
                    <a:pt x="7330" y="605"/>
                    <a:pt x="7475" y="605"/>
                  </a:cubicBezTo>
                  <a:close/>
                  <a:moveTo>
                    <a:pt x="7470" y="0"/>
                  </a:moveTo>
                  <a:cubicBezTo>
                    <a:pt x="7314" y="0"/>
                    <a:pt x="7157" y="5"/>
                    <a:pt x="6999" y="15"/>
                  </a:cubicBezTo>
                  <a:cubicBezTo>
                    <a:pt x="3025" y="272"/>
                    <a:pt x="1" y="3714"/>
                    <a:pt x="258" y="7688"/>
                  </a:cubicBezTo>
                  <a:cubicBezTo>
                    <a:pt x="504" y="11504"/>
                    <a:pt x="3688" y="14443"/>
                    <a:pt x="7460" y="14443"/>
                  </a:cubicBezTo>
                  <a:cubicBezTo>
                    <a:pt x="7615" y="14443"/>
                    <a:pt x="7773" y="14438"/>
                    <a:pt x="7931" y="14429"/>
                  </a:cubicBezTo>
                  <a:cubicBezTo>
                    <a:pt x="11904" y="14171"/>
                    <a:pt x="14928" y="10730"/>
                    <a:pt x="14671" y="6756"/>
                  </a:cubicBezTo>
                  <a:cubicBezTo>
                    <a:pt x="14547" y="4831"/>
                    <a:pt x="13680" y="3069"/>
                    <a:pt x="12231" y="1795"/>
                  </a:cubicBezTo>
                  <a:cubicBezTo>
                    <a:pt x="10900" y="627"/>
                    <a:pt x="9226" y="0"/>
                    <a:pt x="747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9"/>
            <p:cNvSpPr/>
            <p:nvPr/>
          </p:nvSpPr>
          <p:spPr>
            <a:xfrm>
              <a:off x="5943925" y="28967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4" y="1671"/>
                    <a:pt x="4648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8" y="27090"/>
                  </a:cubicBezTo>
                  <a:cubicBezTo>
                    <a:pt x="7624" y="30067"/>
                    <a:pt x="11661" y="31740"/>
                    <a:pt x="15870" y="31740"/>
                  </a:cubicBezTo>
                  <a:cubicBezTo>
                    <a:pt x="20079" y="31740"/>
                    <a:pt x="24115" y="30067"/>
                    <a:pt x="27091" y="27090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1" y="4648"/>
                  </a:cubicBezTo>
                  <a:cubicBezTo>
                    <a:pt x="24115" y="1671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9"/>
            <p:cNvSpPr/>
            <p:nvPr/>
          </p:nvSpPr>
          <p:spPr>
            <a:xfrm>
              <a:off x="5922300" y="2888925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4" y="609"/>
                  </a:moveTo>
                  <a:cubicBezTo>
                    <a:pt x="19603" y="609"/>
                    <a:pt x="22395" y="1390"/>
                    <a:pt x="24876" y="2912"/>
                  </a:cubicBezTo>
                  <a:cubicBezTo>
                    <a:pt x="32192" y="7401"/>
                    <a:pt x="34493" y="17005"/>
                    <a:pt x="30004" y="24322"/>
                  </a:cubicBezTo>
                  <a:cubicBezTo>
                    <a:pt x="27069" y="29104"/>
                    <a:pt x="21948" y="31742"/>
                    <a:pt x="16710" y="31742"/>
                  </a:cubicBezTo>
                  <a:cubicBezTo>
                    <a:pt x="13935" y="31742"/>
                    <a:pt x="11128" y="31002"/>
                    <a:pt x="8595" y="29449"/>
                  </a:cubicBezTo>
                  <a:cubicBezTo>
                    <a:pt x="5050" y="27275"/>
                    <a:pt x="2565" y="23850"/>
                    <a:pt x="1598" y="19807"/>
                  </a:cubicBezTo>
                  <a:cubicBezTo>
                    <a:pt x="629" y="15763"/>
                    <a:pt x="1293" y="11585"/>
                    <a:pt x="3466" y="8041"/>
                  </a:cubicBezTo>
                  <a:cubicBezTo>
                    <a:pt x="5641" y="4496"/>
                    <a:pt x="9065" y="2011"/>
                    <a:pt x="13110" y="1042"/>
                  </a:cubicBezTo>
                  <a:cubicBezTo>
                    <a:pt x="14306" y="754"/>
                    <a:pt x="15533" y="609"/>
                    <a:pt x="16764" y="609"/>
                  </a:cubicBezTo>
                  <a:close/>
                  <a:moveTo>
                    <a:pt x="16764" y="1"/>
                  </a:moveTo>
                  <a:cubicBezTo>
                    <a:pt x="15500" y="1"/>
                    <a:pt x="14228" y="150"/>
                    <a:pt x="12968" y="452"/>
                  </a:cubicBezTo>
                  <a:cubicBezTo>
                    <a:pt x="8767" y="1459"/>
                    <a:pt x="5210" y="4039"/>
                    <a:pt x="2951" y="7723"/>
                  </a:cubicBezTo>
                  <a:cubicBezTo>
                    <a:pt x="691" y="11406"/>
                    <a:pt x="1" y="15746"/>
                    <a:pt x="1008" y="19947"/>
                  </a:cubicBezTo>
                  <a:cubicBezTo>
                    <a:pt x="2013" y="24148"/>
                    <a:pt x="4595" y="27706"/>
                    <a:pt x="8277" y="29964"/>
                  </a:cubicBezTo>
                  <a:cubicBezTo>
                    <a:pt x="10810" y="31523"/>
                    <a:pt x="13726" y="32349"/>
                    <a:pt x="16701" y="32349"/>
                  </a:cubicBezTo>
                  <a:cubicBezTo>
                    <a:pt x="16703" y="32349"/>
                    <a:pt x="16705" y="32349"/>
                    <a:pt x="16708" y="32349"/>
                  </a:cubicBezTo>
                  <a:cubicBezTo>
                    <a:pt x="22150" y="32349"/>
                    <a:pt x="27471" y="29608"/>
                    <a:pt x="30520" y="24637"/>
                  </a:cubicBezTo>
                  <a:cubicBezTo>
                    <a:pt x="35183" y="17037"/>
                    <a:pt x="32792" y="7059"/>
                    <a:pt x="25192" y="2395"/>
                  </a:cubicBezTo>
                  <a:cubicBezTo>
                    <a:pt x="22614" y="814"/>
                    <a:pt x="19713" y="1"/>
                    <a:pt x="167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5943925" y="28436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4" y="1673"/>
                    <a:pt x="4648" y="4649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8" y="27091"/>
                  </a:cubicBezTo>
                  <a:cubicBezTo>
                    <a:pt x="7624" y="30068"/>
                    <a:pt x="11661" y="31740"/>
                    <a:pt x="15870" y="31740"/>
                  </a:cubicBezTo>
                  <a:cubicBezTo>
                    <a:pt x="20079" y="31740"/>
                    <a:pt x="24115" y="30068"/>
                    <a:pt x="27091" y="27091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1" y="4649"/>
                  </a:cubicBezTo>
                  <a:cubicBezTo>
                    <a:pt x="24115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9"/>
            <p:cNvSpPr/>
            <p:nvPr/>
          </p:nvSpPr>
          <p:spPr>
            <a:xfrm>
              <a:off x="5922175" y="2836000"/>
              <a:ext cx="866525" cy="808725"/>
            </a:xfrm>
            <a:custGeom>
              <a:avLst/>
              <a:gdLst/>
              <a:ahLst/>
              <a:cxnLst/>
              <a:rect l="l" t="t" r="r" b="b"/>
              <a:pathLst>
                <a:path w="34661" h="32349" extrusionOk="0">
                  <a:moveTo>
                    <a:pt x="16736" y="605"/>
                  </a:moveTo>
                  <a:lnTo>
                    <a:pt x="16736" y="607"/>
                  </a:lnTo>
                  <a:cubicBezTo>
                    <a:pt x="23620" y="607"/>
                    <a:pt x="29932" y="5214"/>
                    <a:pt x="31783" y="12173"/>
                  </a:cubicBezTo>
                  <a:cubicBezTo>
                    <a:pt x="33990" y="20468"/>
                    <a:pt x="29036" y="29012"/>
                    <a:pt x="20741" y="31218"/>
                  </a:cubicBezTo>
                  <a:cubicBezTo>
                    <a:pt x="19406" y="31573"/>
                    <a:pt x="18064" y="31743"/>
                    <a:pt x="16743" y="31743"/>
                  </a:cubicBezTo>
                  <a:cubicBezTo>
                    <a:pt x="9861" y="31743"/>
                    <a:pt x="3547" y="27135"/>
                    <a:pt x="1696" y="20175"/>
                  </a:cubicBezTo>
                  <a:cubicBezTo>
                    <a:pt x="627" y="16157"/>
                    <a:pt x="1188" y="11964"/>
                    <a:pt x="3273" y="8366"/>
                  </a:cubicBezTo>
                  <a:cubicBezTo>
                    <a:pt x="5358" y="4769"/>
                    <a:pt x="8721" y="2199"/>
                    <a:pt x="12738" y="1130"/>
                  </a:cubicBezTo>
                  <a:cubicBezTo>
                    <a:pt x="14043" y="783"/>
                    <a:pt x="15387" y="607"/>
                    <a:pt x="16736" y="605"/>
                  </a:cubicBezTo>
                  <a:close/>
                  <a:moveTo>
                    <a:pt x="16735" y="1"/>
                  </a:moveTo>
                  <a:cubicBezTo>
                    <a:pt x="15363" y="1"/>
                    <a:pt x="13969" y="177"/>
                    <a:pt x="12582" y="546"/>
                  </a:cubicBezTo>
                  <a:cubicBezTo>
                    <a:pt x="8408" y="1656"/>
                    <a:pt x="4915" y="4325"/>
                    <a:pt x="2749" y="8062"/>
                  </a:cubicBezTo>
                  <a:cubicBezTo>
                    <a:pt x="583" y="11800"/>
                    <a:pt x="1" y="16157"/>
                    <a:pt x="1110" y="20332"/>
                  </a:cubicBezTo>
                  <a:cubicBezTo>
                    <a:pt x="3034" y="27562"/>
                    <a:pt x="9592" y="32348"/>
                    <a:pt x="16744" y="32348"/>
                  </a:cubicBezTo>
                  <a:cubicBezTo>
                    <a:pt x="18145" y="32348"/>
                    <a:pt x="19541" y="32165"/>
                    <a:pt x="20897" y="31804"/>
                  </a:cubicBezTo>
                  <a:cubicBezTo>
                    <a:pt x="29515" y="29512"/>
                    <a:pt x="34661" y="20636"/>
                    <a:pt x="32369" y="12017"/>
                  </a:cubicBezTo>
                  <a:cubicBezTo>
                    <a:pt x="30446" y="4787"/>
                    <a:pt x="23888" y="1"/>
                    <a:pt x="167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9"/>
            <p:cNvSpPr/>
            <p:nvPr/>
          </p:nvSpPr>
          <p:spPr>
            <a:xfrm>
              <a:off x="6578875" y="3001600"/>
              <a:ext cx="85400" cy="143850"/>
            </a:xfrm>
            <a:custGeom>
              <a:avLst/>
              <a:gdLst/>
              <a:ahLst/>
              <a:cxnLst/>
              <a:rect l="l" t="t" r="r" b="b"/>
              <a:pathLst>
                <a:path w="3416" h="5754" extrusionOk="0">
                  <a:moveTo>
                    <a:pt x="1" y="1"/>
                  </a:moveTo>
                  <a:lnTo>
                    <a:pt x="3415" y="5754"/>
                  </a:lnTo>
                  <a:cubicBezTo>
                    <a:pt x="2781" y="3579"/>
                    <a:pt x="1607" y="160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9"/>
            <p:cNvSpPr/>
            <p:nvPr/>
          </p:nvSpPr>
          <p:spPr>
            <a:xfrm>
              <a:off x="6570550" y="2994025"/>
              <a:ext cx="102150" cy="159000"/>
            </a:xfrm>
            <a:custGeom>
              <a:avLst/>
              <a:gdLst/>
              <a:ahLst/>
              <a:cxnLst/>
              <a:rect l="l" t="t" r="r" b="b"/>
              <a:pathLst>
                <a:path w="4086" h="6360" extrusionOk="0">
                  <a:moveTo>
                    <a:pt x="333" y="1"/>
                  </a:moveTo>
                  <a:cubicBezTo>
                    <a:pt x="255" y="1"/>
                    <a:pt x="178" y="31"/>
                    <a:pt x="119" y="90"/>
                  </a:cubicBezTo>
                  <a:cubicBezTo>
                    <a:pt x="0" y="208"/>
                    <a:pt x="2" y="400"/>
                    <a:pt x="120" y="518"/>
                  </a:cubicBezTo>
                  <a:cubicBezTo>
                    <a:pt x="1687" y="2082"/>
                    <a:pt x="2836" y="4016"/>
                    <a:pt x="3458" y="6142"/>
                  </a:cubicBezTo>
                  <a:cubicBezTo>
                    <a:pt x="3496" y="6271"/>
                    <a:pt x="3614" y="6359"/>
                    <a:pt x="3748" y="6359"/>
                  </a:cubicBezTo>
                  <a:cubicBezTo>
                    <a:pt x="3777" y="6359"/>
                    <a:pt x="3806" y="6355"/>
                    <a:pt x="3834" y="6346"/>
                  </a:cubicBezTo>
                  <a:cubicBezTo>
                    <a:pt x="3995" y="6299"/>
                    <a:pt x="4086" y="6131"/>
                    <a:pt x="4039" y="5971"/>
                  </a:cubicBezTo>
                  <a:cubicBezTo>
                    <a:pt x="3388" y="3748"/>
                    <a:pt x="2187" y="1726"/>
                    <a:pt x="547" y="89"/>
                  </a:cubicBezTo>
                  <a:cubicBezTo>
                    <a:pt x="488" y="30"/>
                    <a:pt x="411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9"/>
            <p:cNvSpPr/>
            <p:nvPr/>
          </p:nvSpPr>
          <p:spPr>
            <a:xfrm>
              <a:off x="6378075" y="3204875"/>
              <a:ext cx="315400" cy="370700"/>
            </a:xfrm>
            <a:custGeom>
              <a:avLst/>
              <a:gdLst/>
              <a:ahLst/>
              <a:cxnLst/>
              <a:rect l="l" t="t" r="r" b="b"/>
              <a:pathLst>
                <a:path w="12616" h="14828" extrusionOk="0">
                  <a:moveTo>
                    <a:pt x="11920" y="1"/>
                  </a:moveTo>
                  <a:lnTo>
                    <a:pt x="0" y="14827"/>
                  </a:lnTo>
                  <a:cubicBezTo>
                    <a:pt x="665" y="14752"/>
                    <a:pt x="1324" y="14628"/>
                    <a:pt x="1971" y="14456"/>
                  </a:cubicBezTo>
                  <a:cubicBezTo>
                    <a:pt x="8489" y="12723"/>
                    <a:pt x="12616" y="6504"/>
                    <a:pt x="11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9"/>
            <p:cNvSpPr/>
            <p:nvPr/>
          </p:nvSpPr>
          <p:spPr>
            <a:xfrm>
              <a:off x="6370325" y="3197325"/>
              <a:ext cx="331225" cy="385825"/>
            </a:xfrm>
            <a:custGeom>
              <a:avLst/>
              <a:gdLst/>
              <a:ahLst/>
              <a:cxnLst/>
              <a:rect l="l" t="t" r="r" b="b"/>
              <a:pathLst>
                <a:path w="13249" h="15433" extrusionOk="0">
                  <a:moveTo>
                    <a:pt x="12231" y="0"/>
                  </a:moveTo>
                  <a:cubicBezTo>
                    <a:pt x="12220" y="0"/>
                    <a:pt x="12209" y="1"/>
                    <a:pt x="12198" y="2"/>
                  </a:cubicBezTo>
                  <a:cubicBezTo>
                    <a:pt x="12032" y="19"/>
                    <a:pt x="11911" y="169"/>
                    <a:pt x="11929" y="335"/>
                  </a:cubicBezTo>
                  <a:cubicBezTo>
                    <a:pt x="12614" y="6732"/>
                    <a:pt x="8433" y="12809"/>
                    <a:pt x="2204" y="14465"/>
                  </a:cubicBezTo>
                  <a:cubicBezTo>
                    <a:pt x="1571" y="14633"/>
                    <a:pt x="928" y="14756"/>
                    <a:pt x="277" y="14828"/>
                  </a:cubicBezTo>
                  <a:cubicBezTo>
                    <a:pt x="118" y="14847"/>
                    <a:pt x="0" y="14986"/>
                    <a:pt x="8" y="15146"/>
                  </a:cubicBezTo>
                  <a:cubicBezTo>
                    <a:pt x="17" y="15306"/>
                    <a:pt x="149" y="15431"/>
                    <a:pt x="309" y="15433"/>
                  </a:cubicBezTo>
                  <a:cubicBezTo>
                    <a:pt x="321" y="15433"/>
                    <a:pt x="333" y="15433"/>
                    <a:pt x="344" y="15431"/>
                  </a:cubicBezTo>
                  <a:cubicBezTo>
                    <a:pt x="1024" y="15355"/>
                    <a:pt x="1699" y="15227"/>
                    <a:pt x="2360" y="15051"/>
                  </a:cubicBezTo>
                  <a:cubicBezTo>
                    <a:pt x="8875" y="13317"/>
                    <a:pt x="13249" y="6963"/>
                    <a:pt x="12532" y="270"/>
                  </a:cubicBezTo>
                  <a:cubicBezTo>
                    <a:pt x="12515" y="115"/>
                    <a:pt x="12384" y="0"/>
                    <a:pt x="122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9"/>
            <p:cNvSpPr/>
            <p:nvPr/>
          </p:nvSpPr>
          <p:spPr>
            <a:xfrm>
              <a:off x="5966875" y="2903050"/>
              <a:ext cx="563125" cy="674650"/>
            </a:xfrm>
            <a:custGeom>
              <a:avLst/>
              <a:gdLst/>
              <a:ahLst/>
              <a:cxnLst/>
              <a:rect l="l" t="t" r="r" b="b"/>
              <a:pathLst>
                <a:path w="22525" h="26986" extrusionOk="0">
                  <a:moveTo>
                    <a:pt x="14961" y="1"/>
                  </a:moveTo>
                  <a:cubicBezTo>
                    <a:pt x="13813" y="1"/>
                    <a:pt x="12646" y="149"/>
                    <a:pt x="11484" y="458"/>
                  </a:cubicBezTo>
                  <a:cubicBezTo>
                    <a:pt x="4285" y="2372"/>
                    <a:pt x="1" y="9761"/>
                    <a:pt x="1916" y="16960"/>
                  </a:cubicBezTo>
                  <a:cubicBezTo>
                    <a:pt x="3522" y="22998"/>
                    <a:pt x="8976" y="26985"/>
                    <a:pt x="14943" y="26985"/>
                  </a:cubicBezTo>
                  <a:cubicBezTo>
                    <a:pt x="14963" y="26985"/>
                    <a:pt x="14984" y="26985"/>
                    <a:pt x="15004" y="26985"/>
                  </a:cubicBezTo>
                  <a:lnTo>
                    <a:pt x="22525" y="2330"/>
                  </a:lnTo>
                  <a:cubicBezTo>
                    <a:pt x="20326" y="840"/>
                    <a:pt x="17697" y="1"/>
                    <a:pt x="149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9"/>
            <p:cNvSpPr/>
            <p:nvPr/>
          </p:nvSpPr>
          <p:spPr>
            <a:xfrm>
              <a:off x="5975350" y="2895575"/>
              <a:ext cx="563275" cy="689700"/>
            </a:xfrm>
            <a:custGeom>
              <a:avLst/>
              <a:gdLst/>
              <a:ahLst/>
              <a:cxnLst/>
              <a:rect l="l" t="t" r="r" b="b"/>
              <a:pathLst>
                <a:path w="22531" h="27588" extrusionOk="0">
                  <a:moveTo>
                    <a:pt x="14612" y="0"/>
                  </a:moveTo>
                  <a:cubicBezTo>
                    <a:pt x="13427" y="0"/>
                    <a:pt x="12236" y="153"/>
                    <a:pt x="11068" y="464"/>
                  </a:cubicBezTo>
                  <a:cubicBezTo>
                    <a:pt x="7508" y="1410"/>
                    <a:pt x="4530" y="3687"/>
                    <a:pt x="2682" y="6873"/>
                  </a:cubicBezTo>
                  <a:cubicBezTo>
                    <a:pt x="834" y="10061"/>
                    <a:pt x="336" y="13777"/>
                    <a:pt x="1284" y="17337"/>
                  </a:cubicBezTo>
                  <a:cubicBezTo>
                    <a:pt x="2891" y="23381"/>
                    <a:pt x="8362" y="27587"/>
                    <a:pt x="14604" y="27587"/>
                  </a:cubicBezTo>
                  <a:cubicBezTo>
                    <a:pt x="14605" y="27587"/>
                    <a:pt x="14606" y="27587"/>
                    <a:pt x="14607" y="27587"/>
                  </a:cubicBezTo>
                  <a:cubicBezTo>
                    <a:pt x="14793" y="27587"/>
                    <a:pt x="14967" y="27469"/>
                    <a:pt x="14967" y="27283"/>
                  </a:cubicBezTo>
                  <a:cubicBezTo>
                    <a:pt x="14967" y="27115"/>
                    <a:pt x="14832" y="26980"/>
                    <a:pt x="14666" y="26980"/>
                  </a:cubicBezTo>
                  <a:cubicBezTo>
                    <a:pt x="14665" y="26980"/>
                    <a:pt x="14665" y="26980"/>
                    <a:pt x="14664" y="26981"/>
                  </a:cubicBezTo>
                  <a:cubicBezTo>
                    <a:pt x="14659" y="26983"/>
                    <a:pt x="14653" y="26983"/>
                    <a:pt x="14646" y="26983"/>
                  </a:cubicBezTo>
                  <a:cubicBezTo>
                    <a:pt x="14633" y="26983"/>
                    <a:pt x="14617" y="26981"/>
                    <a:pt x="14603" y="26981"/>
                  </a:cubicBezTo>
                  <a:cubicBezTo>
                    <a:pt x="8637" y="26981"/>
                    <a:pt x="3406" y="22959"/>
                    <a:pt x="1869" y="17181"/>
                  </a:cubicBezTo>
                  <a:cubicBezTo>
                    <a:pt x="0" y="10155"/>
                    <a:pt x="4196" y="2917"/>
                    <a:pt x="11223" y="1048"/>
                  </a:cubicBezTo>
                  <a:cubicBezTo>
                    <a:pt x="12340" y="751"/>
                    <a:pt x="13479" y="605"/>
                    <a:pt x="14612" y="605"/>
                  </a:cubicBezTo>
                  <a:cubicBezTo>
                    <a:pt x="17226" y="605"/>
                    <a:pt x="19810" y="1383"/>
                    <a:pt x="22017" y="2879"/>
                  </a:cubicBezTo>
                  <a:cubicBezTo>
                    <a:pt x="22068" y="2915"/>
                    <a:pt x="22127" y="2931"/>
                    <a:pt x="22186" y="2931"/>
                  </a:cubicBezTo>
                  <a:cubicBezTo>
                    <a:pt x="22283" y="2931"/>
                    <a:pt x="22379" y="2885"/>
                    <a:pt x="22437" y="2799"/>
                  </a:cubicBezTo>
                  <a:cubicBezTo>
                    <a:pt x="22531" y="2661"/>
                    <a:pt x="22494" y="2472"/>
                    <a:pt x="22355" y="2378"/>
                  </a:cubicBezTo>
                  <a:cubicBezTo>
                    <a:pt x="20048" y="814"/>
                    <a:pt x="17346" y="0"/>
                    <a:pt x="146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9"/>
            <p:cNvSpPr/>
            <p:nvPr/>
          </p:nvSpPr>
          <p:spPr>
            <a:xfrm>
              <a:off x="6162950" y="2996450"/>
              <a:ext cx="328225" cy="505750"/>
            </a:xfrm>
            <a:custGeom>
              <a:avLst/>
              <a:gdLst/>
              <a:ahLst/>
              <a:cxnLst/>
              <a:rect l="l" t="t" r="r" b="b"/>
              <a:pathLst>
                <a:path w="13129" h="20230" extrusionOk="0">
                  <a:moveTo>
                    <a:pt x="4133" y="0"/>
                  </a:moveTo>
                  <a:cubicBezTo>
                    <a:pt x="4060" y="0"/>
                    <a:pt x="3988" y="9"/>
                    <a:pt x="3916" y="27"/>
                  </a:cubicBezTo>
                  <a:cubicBezTo>
                    <a:pt x="3692" y="81"/>
                    <a:pt x="3510" y="212"/>
                    <a:pt x="3368" y="420"/>
                  </a:cubicBezTo>
                  <a:cubicBezTo>
                    <a:pt x="3227" y="627"/>
                    <a:pt x="3194" y="875"/>
                    <a:pt x="3271" y="1165"/>
                  </a:cubicBezTo>
                  <a:lnTo>
                    <a:pt x="3982" y="3833"/>
                  </a:lnTo>
                  <a:lnTo>
                    <a:pt x="3982" y="3833"/>
                  </a:lnTo>
                  <a:cubicBezTo>
                    <a:pt x="2782" y="4222"/>
                    <a:pt x="1847" y="4780"/>
                    <a:pt x="1176" y="5508"/>
                  </a:cubicBezTo>
                  <a:cubicBezTo>
                    <a:pt x="281" y="6477"/>
                    <a:pt x="0" y="7585"/>
                    <a:pt x="331" y="8831"/>
                  </a:cubicBezTo>
                  <a:cubicBezTo>
                    <a:pt x="468" y="9345"/>
                    <a:pt x="652" y="9773"/>
                    <a:pt x="886" y="10118"/>
                  </a:cubicBezTo>
                  <a:cubicBezTo>
                    <a:pt x="1120" y="10462"/>
                    <a:pt x="1378" y="10737"/>
                    <a:pt x="1660" y="10941"/>
                  </a:cubicBezTo>
                  <a:cubicBezTo>
                    <a:pt x="1943" y="11144"/>
                    <a:pt x="2318" y="11301"/>
                    <a:pt x="2787" y="11410"/>
                  </a:cubicBezTo>
                  <a:cubicBezTo>
                    <a:pt x="3234" y="11515"/>
                    <a:pt x="3688" y="11587"/>
                    <a:pt x="4146" y="11624"/>
                  </a:cubicBezTo>
                  <a:cubicBezTo>
                    <a:pt x="4585" y="11657"/>
                    <a:pt x="5162" y="11681"/>
                    <a:pt x="5878" y="11691"/>
                  </a:cubicBezTo>
                  <a:lnTo>
                    <a:pt x="7772" y="11695"/>
                  </a:lnTo>
                  <a:cubicBezTo>
                    <a:pt x="7808" y="11694"/>
                    <a:pt x="7843" y="11694"/>
                    <a:pt x="7878" y="11694"/>
                  </a:cubicBezTo>
                  <a:cubicBezTo>
                    <a:pt x="8348" y="11694"/>
                    <a:pt x="8732" y="11759"/>
                    <a:pt x="9031" y="11888"/>
                  </a:cubicBezTo>
                  <a:cubicBezTo>
                    <a:pt x="9352" y="12027"/>
                    <a:pt x="9542" y="12207"/>
                    <a:pt x="9600" y="12430"/>
                  </a:cubicBezTo>
                  <a:cubicBezTo>
                    <a:pt x="9676" y="12711"/>
                    <a:pt x="9649" y="12967"/>
                    <a:pt x="9517" y="13199"/>
                  </a:cubicBezTo>
                  <a:cubicBezTo>
                    <a:pt x="9387" y="13431"/>
                    <a:pt x="9198" y="13616"/>
                    <a:pt x="8952" y="13754"/>
                  </a:cubicBezTo>
                  <a:cubicBezTo>
                    <a:pt x="8689" y="13901"/>
                    <a:pt x="8415" y="14026"/>
                    <a:pt x="8133" y="14130"/>
                  </a:cubicBezTo>
                  <a:cubicBezTo>
                    <a:pt x="7855" y="14236"/>
                    <a:pt x="7566" y="14310"/>
                    <a:pt x="7273" y="14352"/>
                  </a:cubicBezTo>
                  <a:cubicBezTo>
                    <a:pt x="6892" y="14436"/>
                    <a:pt x="6504" y="14479"/>
                    <a:pt x="6114" y="14482"/>
                  </a:cubicBezTo>
                  <a:cubicBezTo>
                    <a:pt x="6101" y="14482"/>
                    <a:pt x="6089" y="14482"/>
                    <a:pt x="6076" y="14482"/>
                  </a:cubicBezTo>
                  <a:cubicBezTo>
                    <a:pt x="5710" y="14482"/>
                    <a:pt x="5423" y="14464"/>
                    <a:pt x="5214" y="14426"/>
                  </a:cubicBezTo>
                  <a:cubicBezTo>
                    <a:pt x="4998" y="14388"/>
                    <a:pt x="4742" y="14332"/>
                    <a:pt x="4443" y="14261"/>
                  </a:cubicBezTo>
                  <a:cubicBezTo>
                    <a:pt x="4145" y="14189"/>
                    <a:pt x="3963" y="14149"/>
                    <a:pt x="3896" y="14140"/>
                  </a:cubicBezTo>
                  <a:cubicBezTo>
                    <a:pt x="3747" y="14110"/>
                    <a:pt x="3606" y="14096"/>
                    <a:pt x="3474" y="14096"/>
                  </a:cubicBezTo>
                  <a:cubicBezTo>
                    <a:pt x="3290" y="14096"/>
                    <a:pt x="3122" y="14124"/>
                    <a:pt x="2969" y="14180"/>
                  </a:cubicBezTo>
                  <a:cubicBezTo>
                    <a:pt x="2706" y="14278"/>
                    <a:pt x="2513" y="14443"/>
                    <a:pt x="2388" y="14677"/>
                  </a:cubicBezTo>
                  <a:cubicBezTo>
                    <a:pt x="2265" y="14904"/>
                    <a:pt x="2193" y="15155"/>
                    <a:pt x="2179" y="15412"/>
                  </a:cubicBezTo>
                  <a:cubicBezTo>
                    <a:pt x="2163" y="15667"/>
                    <a:pt x="2228" y="15913"/>
                    <a:pt x="2374" y="16149"/>
                  </a:cubicBezTo>
                  <a:cubicBezTo>
                    <a:pt x="2519" y="16385"/>
                    <a:pt x="2730" y="16558"/>
                    <a:pt x="3006" y="16667"/>
                  </a:cubicBezTo>
                  <a:cubicBezTo>
                    <a:pt x="3961" y="17015"/>
                    <a:pt x="4958" y="17189"/>
                    <a:pt x="5995" y="17189"/>
                  </a:cubicBezTo>
                  <a:cubicBezTo>
                    <a:pt x="6568" y="17189"/>
                    <a:pt x="7153" y="17136"/>
                    <a:pt x="7751" y="17029"/>
                  </a:cubicBezTo>
                  <a:lnTo>
                    <a:pt x="7751" y="17029"/>
                  </a:lnTo>
                  <a:lnTo>
                    <a:pt x="8414" y="19521"/>
                  </a:lnTo>
                  <a:cubicBezTo>
                    <a:pt x="8517" y="19906"/>
                    <a:pt x="8734" y="20134"/>
                    <a:pt x="9069" y="20204"/>
                  </a:cubicBezTo>
                  <a:cubicBezTo>
                    <a:pt x="9146" y="20221"/>
                    <a:pt x="9222" y="20229"/>
                    <a:pt x="9295" y="20229"/>
                  </a:cubicBezTo>
                  <a:cubicBezTo>
                    <a:pt x="9538" y="20229"/>
                    <a:pt x="9759" y="20137"/>
                    <a:pt x="9956" y="19954"/>
                  </a:cubicBezTo>
                  <a:cubicBezTo>
                    <a:pt x="10212" y="19717"/>
                    <a:pt x="10293" y="19415"/>
                    <a:pt x="10196" y="19048"/>
                  </a:cubicBezTo>
                  <a:lnTo>
                    <a:pt x="9535" y="16565"/>
                  </a:lnTo>
                  <a:lnTo>
                    <a:pt x="9535" y="16565"/>
                  </a:lnTo>
                  <a:cubicBezTo>
                    <a:pt x="10126" y="16351"/>
                    <a:pt x="10654" y="16086"/>
                    <a:pt x="11120" y="15770"/>
                  </a:cubicBezTo>
                  <a:cubicBezTo>
                    <a:pt x="11895" y="15243"/>
                    <a:pt x="12446" y="14580"/>
                    <a:pt x="12773" y="13780"/>
                  </a:cubicBezTo>
                  <a:cubicBezTo>
                    <a:pt x="13100" y="12981"/>
                    <a:pt x="13128" y="12108"/>
                    <a:pt x="12859" y="11165"/>
                  </a:cubicBezTo>
                  <a:cubicBezTo>
                    <a:pt x="12693" y="10578"/>
                    <a:pt x="12455" y="10095"/>
                    <a:pt x="12144" y="9716"/>
                  </a:cubicBezTo>
                  <a:cubicBezTo>
                    <a:pt x="11832" y="9337"/>
                    <a:pt x="11440" y="9050"/>
                    <a:pt x="10969" y="8856"/>
                  </a:cubicBezTo>
                  <a:cubicBezTo>
                    <a:pt x="10486" y="8658"/>
                    <a:pt x="9978" y="8528"/>
                    <a:pt x="9460" y="8468"/>
                  </a:cubicBezTo>
                  <a:cubicBezTo>
                    <a:pt x="8947" y="8407"/>
                    <a:pt x="8328" y="8377"/>
                    <a:pt x="7600" y="8377"/>
                  </a:cubicBezTo>
                  <a:cubicBezTo>
                    <a:pt x="7570" y="8377"/>
                    <a:pt x="7540" y="8377"/>
                    <a:pt x="7509" y="8377"/>
                  </a:cubicBezTo>
                  <a:lnTo>
                    <a:pt x="5638" y="8408"/>
                  </a:lnTo>
                  <a:cubicBezTo>
                    <a:pt x="5556" y="8411"/>
                    <a:pt x="5477" y="8413"/>
                    <a:pt x="5402" y="8413"/>
                  </a:cubicBezTo>
                  <a:cubicBezTo>
                    <a:pt x="4966" y="8413"/>
                    <a:pt x="4632" y="8365"/>
                    <a:pt x="4400" y="8271"/>
                  </a:cubicBezTo>
                  <a:cubicBezTo>
                    <a:pt x="4128" y="8161"/>
                    <a:pt x="3952" y="7951"/>
                    <a:pt x="3870" y="7644"/>
                  </a:cubicBezTo>
                  <a:cubicBezTo>
                    <a:pt x="3803" y="7387"/>
                    <a:pt x="3889" y="7145"/>
                    <a:pt x="4130" y="6916"/>
                  </a:cubicBezTo>
                  <a:cubicBezTo>
                    <a:pt x="4370" y="6688"/>
                    <a:pt x="4662" y="6521"/>
                    <a:pt x="5005" y="6416"/>
                  </a:cubicBezTo>
                  <a:cubicBezTo>
                    <a:pt x="5347" y="6312"/>
                    <a:pt x="5674" y="6227"/>
                    <a:pt x="5987" y="6162"/>
                  </a:cubicBezTo>
                  <a:cubicBezTo>
                    <a:pt x="6547" y="6077"/>
                    <a:pt x="7114" y="6035"/>
                    <a:pt x="7680" y="6035"/>
                  </a:cubicBezTo>
                  <a:cubicBezTo>
                    <a:pt x="8037" y="6035"/>
                    <a:pt x="8394" y="6052"/>
                    <a:pt x="8750" y="6085"/>
                  </a:cubicBezTo>
                  <a:cubicBezTo>
                    <a:pt x="8805" y="6088"/>
                    <a:pt x="8858" y="6090"/>
                    <a:pt x="8910" y="6090"/>
                  </a:cubicBezTo>
                  <a:cubicBezTo>
                    <a:pt x="9204" y="6090"/>
                    <a:pt x="9459" y="6034"/>
                    <a:pt x="9673" y="5922"/>
                  </a:cubicBezTo>
                  <a:cubicBezTo>
                    <a:pt x="9926" y="5791"/>
                    <a:pt x="10090" y="5599"/>
                    <a:pt x="10166" y="5347"/>
                  </a:cubicBezTo>
                  <a:cubicBezTo>
                    <a:pt x="10238" y="5102"/>
                    <a:pt x="10257" y="4844"/>
                    <a:pt x="10218" y="4591"/>
                  </a:cubicBezTo>
                  <a:cubicBezTo>
                    <a:pt x="10179" y="4341"/>
                    <a:pt x="10051" y="4108"/>
                    <a:pt x="9833" y="3891"/>
                  </a:cubicBezTo>
                  <a:cubicBezTo>
                    <a:pt x="9615" y="3674"/>
                    <a:pt x="9339" y="3538"/>
                    <a:pt x="9004" y="3480"/>
                  </a:cubicBezTo>
                  <a:cubicBezTo>
                    <a:pt x="8572" y="3404"/>
                    <a:pt x="8219" y="3350"/>
                    <a:pt x="7946" y="3323"/>
                  </a:cubicBezTo>
                  <a:cubicBezTo>
                    <a:pt x="7778" y="3306"/>
                    <a:pt x="7566" y="3297"/>
                    <a:pt x="7312" y="3297"/>
                  </a:cubicBezTo>
                  <a:cubicBezTo>
                    <a:pt x="7156" y="3297"/>
                    <a:pt x="6985" y="3300"/>
                    <a:pt x="6797" y="3307"/>
                  </a:cubicBezTo>
                  <a:cubicBezTo>
                    <a:pt x="6449" y="3320"/>
                    <a:pt x="6104" y="3354"/>
                    <a:pt x="5761" y="3409"/>
                  </a:cubicBezTo>
                  <a:lnTo>
                    <a:pt x="5761" y="3409"/>
                  </a:lnTo>
                  <a:lnTo>
                    <a:pt x="5040" y="695"/>
                  </a:lnTo>
                  <a:cubicBezTo>
                    <a:pt x="4967" y="421"/>
                    <a:pt x="4817" y="229"/>
                    <a:pt x="4591" y="115"/>
                  </a:cubicBezTo>
                  <a:cubicBezTo>
                    <a:pt x="4436" y="39"/>
                    <a:pt x="4284" y="0"/>
                    <a:pt x="4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9"/>
            <p:cNvSpPr/>
            <p:nvPr/>
          </p:nvSpPr>
          <p:spPr>
            <a:xfrm>
              <a:off x="6005025" y="3454750"/>
              <a:ext cx="15375" cy="65550"/>
            </a:xfrm>
            <a:custGeom>
              <a:avLst/>
              <a:gdLst/>
              <a:ahLst/>
              <a:cxnLst/>
              <a:rect l="l" t="t" r="r" b="b"/>
              <a:pathLst>
                <a:path w="615" h="2622" extrusionOk="0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19"/>
                  </a:lnTo>
                  <a:cubicBezTo>
                    <a:pt x="5" y="2486"/>
                    <a:pt x="140" y="2621"/>
                    <a:pt x="308" y="2621"/>
                  </a:cubicBezTo>
                  <a:cubicBezTo>
                    <a:pt x="475" y="2621"/>
                    <a:pt x="610" y="2486"/>
                    <a:pt x="610" y="2319"/>
                  </a:cubicBezTo>
                  <a:lnTo>
                    <a:pt x="610" y="311"/>
                  </a:lnTo>
                  <a:cubicBezTo>
                    <a:pt x="614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9"/>
            <p:cNvSpPr/>
            <p:nvPr/>
          </p:nvSpPr>
          <p:spPr>
            <a:xfrm>
              <a:off x="6040500" y="3504950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8" y="1"/>
                  </a:moveTo>
                  <a:cubicBezTo>
                    <a:pt x="137" y="1"/>
                    <a:pt x="0" y="140"/>
                    <a:pt x="4" y="311"/>
                  </a:cubicBezTo>
                  <a:lnTo>
                    <a:pt x="4" y="2438"/>
                  </a:lnTo>
                  <a:cubicBezTo>
                    <a:pt x="4" y="2606"/>
                    <a:pt x="140" y="2741"/>
                    <a:pt x="308" y="2741"/>
                  </a:cubicBezTo>
                  <a:cubicBezTo>
                    <a:pt x="474" y="2741"/>
                    <a:pt x="610" y="2606"/>
                    <a:pt x="610" y="2438"/>
                  </a:cubicBezTo>
                  <a:lnTo>
                    <a:pt x="610" y="311"/>
                  </a:lnTo>
                  <a:cubicBezTo>
                    <a:pt x="614" y="140"/>
                    <a:pt x="477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9"/>
            <p:cNvSpPr/>
            <p:nvPr/>
          </p:nvSpPr>
          <p:spPr>
            <a:xfrm>
              <a:off x="6111400" y="3564025"/>
              <a:ext cx="15350" cy="65600"/>
            </a:xfrm>
            <a:custGeom>
              <a:avLst/>
              <a:gdLst/>
              <a:ahLst/>
              <a:cxnLst/>
              <a:rect l="l" t="t" r="r" b="b"/>
              <a:pathLst>
                <a:path w="614" h="2624" extrusionOk="0">
                  <a:moveTo>
                    <a:pt x="307" y="0"/>
                  </a:moveTo>
                  <a:cubicBezTo>
                    <a:pt x="137" y="0"/>
                    <a:pt x="1" y="141"/>
                    <a:pt x="4" y="312"/>
                  </a:cubicBezTo>
                  <a:lnTo>
                    <a:pt x="4" y="2320"/>
                  </a:lnTo>
                  <a:cubicBezTo>
                    <a:pt x="4" y="2488"/>
                    <a:pt x="140" y="2623"/>
                    <a:pt x="307" y="2623"/>
                  </a:cubicBezTo>
                  <a:cubicBezTo>
                    <a:pt x="475" y="2623"/>
                    <a:pt x="610" y="2488"/>
                    <a:pt x="610" y="2320"/>
                  </a:cubicBezTo>
                  <a:lnTo>
                    <a:pt x="610" y="312"/>
                  </a:lnTo>
                  <a:cubicBezTo>
                    <a:pt x="614" y="141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9"/>
            <p:cNvSpPr/>
            <p:nvPr/>
          </p:nvSpPr>
          <p:spPr>
            <a:xfrm>
              <a:off x="6211900" y="3614450"/>
              <a:ext cx="15200" cy="59475"/>
            </a:xfrm>
            <a:custGeom>
              <a:avLst/>
              <a:gdLst/>
              <a:ahLst/>
              <a:cxnLst/>
              <a:rect l="l" t="t" r="r" b="b"/>
              <a:pathLst>
                <a:path w="608" h="2379" extrusionOk="0">
                  <a:moveTo>
                    <a:pt x="304" y="0"/>
                  </a:moveTo>
                  <a:cubicBezTo>
                    <a:pt x="137" y="0"/>
                    <a:pt x="2" y="136"/>
                    <a:pt x="2" y="303"/>
                  </a:cubicBezTo>
                  <a:lnTo>
                    <a:pt x="2" y="2075"/>
                  </a:lnTo>
                  <a:cubicBezTo>
                    <a:pt x="1" y="2243"/>
                    <a:pt x="137" y="2378"/>
                    <a:pt x="304" y="2378"/>
                  </a:cubicBezTo>
                  <a:cubicBezTo>
                    <a:pt x="472" y="2378"/>
                    <a:pt x="607" y="2243"/>
                    <a:pt x="607" y="2075"/>
                  </a:cubicBezTo>
                  <a:lnTo>
                    <a:pt x="607" y="303"/>
                  </a:lnTo>
                  <a:cubicBezTo>
                    <a:pt x="607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9"/>
            <p:cNvSpPr/>
            <p:nvPr/>
          </p:nvSpPr>
          <p:spPr>
            <a:xfrm>
              <a:off x="6321125" y="3634925"/>
              <a:ext cx="15375" cy="36025"/>
            </a:xfrm>
            <a:custGeom>
              <a:avLst/>
              <a:gdLst/>
              <a:ahLst/>
              <a:cxnLst/>
              <a:rect l="l" t="t" r="r" b="b"/>
              <a:pathLst>
                <a:path w="615" h="1441" extrusionOk="0">
                  <a:moveTo>
                    <a:pt x="307" y="1"/>
                  </a:moveTo>
                  <a:cubicBezTo>
                    <a:pt x="137" y="1"/>
                    <a:pt x="1" y="141"/>
                    <a:pt x="5" y="311"/>
                  </a:cubicBezTo>
                  <a:lnTo>
                    <a:pt x="5" y="1139"/>
                  </a:lnTo>
                  <a:cubicBezTo>
                    <a:pt x="5" y="1306"/>
                    <a:pt x="140" y="1441"/>
                    <a:pt x="308" y="1441"/>
                  </a:cubicBezTo>
                  <a:cubicBezTo>
                    <a:pt x="475" y="1441"/>
                    <a:pt x="610" y="1306"/>
                    <a:pt x="610" y="1139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9"/>
            <p:cNvSpPr/>
            <p:nvPr/>
          </p:nvSpPr>
          <p:spPr>
            <a:xfrm>
              <a:off x="6536875" y="3593950"/>
              <a:ext cx="15175" cy="47475"/>
            </a:xfrm>
            <a:custGeom>
              <a:avLst/>
              <a:gdLst/>
              <a:ahLst/>
              <a:cxnLst/>
              <a:rect l="l" t="t" r="r" b="b"/>
              <a:pathLst>
                <a:path w="607" h="1899" extrusionOk="0">
                  <a:moveTo>
                    <a:pt x="303" y="0"/>
                  </a:moveTo>
                  <a:cubicBezTo>
                    <a:pt x="139" y="0"/>
                    <a:pt x="5" y="132"/>
                    <a:pt x="1" y="296"/>
                  </a:cubicBezTo>
                  <a:lnTo>
                    <a:pt x="1" y="1595"/>
                  </a:lnTo>
                  <a:cubicBezTo>
                    <a:pt x="1" y="1763"/>
                    <a:pt x="136" y="1899"/>
                    <a:pt x="304" y="1899"/>
                  </a:cubicBezTo>
                  <a:cubicBezTo>
                    <a:pt x="471" y="1899"/>
                    <a:pt x="606" y="1762"/>
                    <a:pt x="606" y="1595"/>
                  </a:cubicBezTo>
                  <a:lnTo>
                    <a:pt x="606" y="296"/>
                  </a:lnTo>
                  <a:cubicBezTo>
                    <a:pt x="603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9"/>
            <p:cNvSpPr/>
            <p:nvPr/>
          </p:nvSpPr>
          <p:spPr>
            <a:xfrm>
              <a:off x="6584125" y="3543550"/>
              <a:ext cx="15175" cy="65400"/>
            </a:xfrm>
            <a:custGeom>
              <a:avLst/>
              <a:gdLst/>
              <a:ahLst/>
              <a:cxnLst/>
              <a:rect l="l" t="t" r="r" b="b"/>
              <a:pathLst>
                <a:path w="607" h="2616" extrusionOk="0">
                  <a:moveTo>
                    <a:pt x="304" y="0"/>
                  </a:moveTo>
                  <a:cubicBezTo>
                    <a:pt x="136" y="0"/>
                    <a:pt x="1" y="136"/>
                    <a:pt x="1" y="302"/>
                  </a:cubicBezTo>
                  <a:lnTo>
                    <a:pt x="1" y="2312"/>
                  </a:lnTo>
                  <a:cubicBezTo>
                    <a:pt x="1" y="2480"/>
                    <a:pt x="136" y="2615"/>
                    <a:pt x="304" y="2615"/>
                  </a:cubicBezTo>
                  <a:cubicBezTo>
                    <a:pt x="471" y="2615"/>
                    <a:pt x="606" y="2480"/>
                    <a:pt x="606" y="2312"/>
                  </a:cubicBezTo>
                  <a:lnTo>
                    <a:pt x="606" y="302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9"/>
            <p:cNvSpPr/>
            <p:nvPr/>
          </p:nvSpPr>
          <p:spPr>
            <a:xfrm>
              <a:off x="5377250" y="322247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1" y="0"/>
                    <a:pt x="7625" y="1672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1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1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2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9"/>
            <p:cNvSpPr/>
            <p:nvPr/>
          </p:nvSpPr>
          <p:spPr>
            <a:xfrm>
              <a:off x="5355650" y="3214725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2" y="607"/>
                  </a:moveTo>
                  <a:cubicBezTo>
                    <a:pt x="19601" y="607"/>
                    <a:pt x="22393" y="1390"/>
                    <a:pt x="24876" y="2912"/>
                  </a:cubicBezTo>
                  <a:cubicBezTo>
                    <a:pt x="32190" y="7401"/>
                    <a:pt x="34493" y="17005"/>
                    <a:pt x="30003" y="24321"/>
                  </a:cubicBezTo>
                  <a:cubicBezTo>
                    <a:pt x="27067" y="29104"/>
                    <a:pt x="21946" y="31742"/>
                    <a:pt x="16707" y="31742"/>
                  </a:cubicBezTo>
                  <a:cubicBezTo>
                    <a:pt x="13933" y="31742"/>
                    <a:pt x="11126" y="31002"/>
                    <a:pt x="8593" y="29448"/>
                  </a:cubicBezTo>
                  <a:cubicBezTo>
                    <a:pt x="5050" y="27274"/>
                    <a:pt x="2564" y="23850"/>
                    <a:pt x="1596" y="19806"/>
                  </a:cubicBezTo>
                  <a:cubicBezTo>
                    <a:pt x="627" y="15763"/>
                    <a:pt x="1291" y="11584"/>
                    <a:pt x="3466" y="8039"/>
                  </a:cubicBezTo>
                  <a:cubicBezTo>
                    <a:pt x="5640" y="4496"/>
                    <a:pt x="9065" y="2010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1"/>
                  </a:moveTo>
                  <a:cubicBezTo>
                    <a:pt x="15501" y="1"/>
                    <a:pt x="14228" y="150"/>
                    <a:pt x="12968" y="452"/>
                  </a:cubicBezTo>
                  <a:cubicBezTo>
                    <a:pt x="8766" y="1459"/>
                    <a:pt x="5209" y="4040"/>
                    <a:pt x="2951" y="7723"/>
                  </a:cubicBezTo>
                  <a:cubicBezTo>
                    <a:pt x="691" y="11405"/>
                    <a:pt x="1" y="15746"/>
                    <a:pt x="1006" y="19947"/>
                  </a:cubicBezTo>
                  <a:cubicBezTo>
                    <a:pt x="2013" y="24148"/>
                    <a:pt x="4595" y="27706"/>
                    <a:pt x="8277" y="29965"/>
                  </a:cubicBezTo>
                  <a:cubicBezTo>
                    <a:pt x="10810" y="31523"/>
                    <a:pt x="13726" y="32349"/>
                    <a:pt x="16701" y="32349"/>
                  </a:cubicBezTo>
                  <a:cubicBezTo>
                    <a:pt x="16703" y="32349"/>
                    <a:pt x="16705" y="32349"/>
                    <a:pt x="16708" y="32349"/>
                  </a:cubicBezTo>
                  <a:cubicBezTo>
                    <a:pt x="22150" y="32349"/>
                    <a:pt x="27471" y="29607"/>
                    <a:pt x="30520" y="24638"/>
                  </a:cubicBezTo>
                  <a:cubicBezTo>
                    <a:pt x="35183" y="17037"/>
                    <a:pt x="32792" y="7059"/>
                    <a:pt x="25192" y="2395"/>
                  </a:cubicBezTo>
                  <a:cubicBezTo>
                    <a:pt x="22614" y="813"/>
                    <a:pt x="19714" y="1"/>
                    <a:pt x="167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9"/>
            <p:cNvSpPr/>
            <p:nvPr/>
          </p:nvSpPr>
          <p:spPr>
            <a:xfrm>
              <a:off x="5377250" y="31694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2" y="0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2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9"/>
            <p:cNvSpPr/>
            <p:nvPr/>
          </p:nvSpPr>
          <p:spPr>
            <a:xfrm>
              <a:off x="5355650" y="3161900"/>
              <a:ext cx="879600" cy="808750"/>
            </a:xfrm>
            <a:custGeom>
              <a:avLst/>
              <a:gdLst/>
              <a:ahLst/>
              <a:cxnLst/>
              <a:rect l="l" t="t" r="r" b="b"/>
              <a:pathLst>
                <a:path w="35184" h="32350" extrusionOk="0">
                  <a:moveTo>
                    <a:pt x="16767" y="608"/>
                  </a:moveTo>
                  <a:cubicBezTo>
                    <a:pt x="19629" y="608"/>
                    <a:pt x="22437" y="1402"/>
                    <a:pt x="24876" y="2902"/>
                  </a:cubicBezTo>
                  <a:cubicBezTo>
                    <a:pt x="32190" y="7391"/>
                    <a:pt x="34492" y="16996"/>
                    <a:pt x="30003" y="24310"/>
                  </a:cubicBezTo>
                  <a:cubicBezTo>
                    <a:pt x="27828" y="27855"/>
                    <a:pt x="24404" y="30339"/>
                    <a:pt x="20361" y="31309"/>
                  </a:cubicBezTo>
                  <a:cubicBezTo>
                    <a:pt x="19147" y="31600"/>
                    <a:pt x="17922" y="31744"/>
                    <a:pt x="16705" y="31744"/>
                  </a:cubicBezTo>
                  <a:cubicBezTo>
                    <a:pt x="13866" y="31744"/>
                    <a:pt x="11075" y="30961"/>
                    <a:pt x="8595" y="29440"/>
                  </a:cubicBezTo>
                  <a:cubicBezTo>
                    <a:pt x="5050" y="27265"/>
                    <a:pt x="2564" y="23840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6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8" y="1"/>
                    <a:pt x="5999" y="2744"/>
                    <a:pt x="2951" y="7713"/>
                  </a:cubicBezTo>
                  <a:cubicBezTo>
                    <a:pt x="691" y="11394"/>
                    <a:pt x="1" y="15736"/>
                    <a:pt x="1006" y="19937"/>
                  </a:cubicBezTo>
                  <a:cubicBezTo>
                    <a:pt x="2013" y="24139"/>
                    <a:pt x="4595" y="27696"/>
                    <a:pt x="8277" y="29954"/>
                  </a:cubicBezTo>
                  <a:cubicBezTo>
                    <a:pt x="10854" y="31537"/>
                    <a:pt x="13754" y="32349"/>
                    <a:pt x="16704" y="32349"/>
                  </a:cubicBezTo>
                  <a:cubicBezTo>
                    <a:pt x="17983" y="32348"/>
                    <a:pt x="19258" y="32196"/>
                    <a:pt x="20501" y="31897"/>
                  </a:cubicBezTo>
                  <a:cubicBezTo>
                    <a:pt x="24702" y="30891"/>
                    <a:pt x="28260" y="28308"/>
                    <a:pt x="30518" y="24627"/>
                  </a:cubicBezTo>
                  <a:cubicBezTo>
                    <a:pt x="35183" y="17026"/>
                    <a:pt x="32792" y="7048"/>
                    <a:pt x="25192" y="2385"/>
                  </a:cubicBezTo>
                  <a:cubicBezTo>
                    <a:pt x="22560" y="770"/>
                    <a:pt x="19643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9"/>
            <p:cNvSpPr/>
            <p:nvPr/>
          </p:nvSpPr>
          <p:spPr>
            <a:xfrm>
              <a:off x="5389125" y="3228875"/>
              <a:ext cx="769725" cy="674575"/>
            </a:xfrm>
            <a:custGeom>
              <a:avLst/>
              <a:gdLst/>
              <a:ahLst/>
              <a:cxnLst/>
              <a:rect l="l" t="t" r="r" b="b"/>
              <a:pathLst>
                <a:path w="30789" h="26983" extrusionOk="0">
                  <a:moveTo>
                    <a:pt x="15408" y="0"/>
                  </a:moveTo>
                  <a:cubicBezTo>
                    <a:pt x="10872" y="0"/>
                    <a:pt x="6443" y="2288"/>
                    <a:pt x="3897" y="6438"/>
                  </a:cubicBezTo>
                  <a:cubicBezTo>
                    <a:pt x="1" y="12788"/>
                    <a:pt x="1990" y="21094"/>
                    <a:pt x="8342" y="24989"/>
                  </a:cubicBezTo>
                  <a:cubicBezTo>
                    <a:pt x="10542" y="26339"/>
                    <a:pt x="12978" y="26982"/>
                    <a:pt x="15383" y="26982"/>
                  </a:cubicBezTo>
                  <a:cubicBezTo>
                    <a:pt x="19919" y="26982"/>
                    <a:pt x="24347" y="24695"/>
                    <a:pt x="26893" y="20545"/>
                  </a:cubicBezTo>
                  <a:cubicBezTo>
                    <a:pt x="30789" y="14195"/>
                    <a:pt x="28799" y="5890"/>
                    <a:pt x="22449" y="1993"/>
                  </a:cubicBezTo>
                  <a:cubicBezTo>
                    <a:pt x="20248" y="643"/>
                    <a:pt x="17813" y="0"/>
                    <a:pt x="154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9"/>
            <p:cNvSpPr/>
            <p:nvPr/>
          </p:nvSpPr>
          <p:spPr>
            <a:xfrm>
              <a:off x="5397950" y="3221225"/>
              <a:ext cx="769400" cy="689875"/>
            </a:xfrm>
            <a:custGeom>
              <a:avLst/>
              <a:gdLst/>
              <a:ahLst/>
              <a:cxnLst/>
              <a:rect l="l" t="t" r="r" b="b"/>
              <a:pathLst>
                <a:path w="30776" h="27595" extrusionOk="0">
                  <a:moveTo>
                    <a:pt x="15068" y="605"/>
                  </a:moveTo>
                  <a:lnTo>
                    <a:pt x="15068" y="606"/>
                  </a:lnTo>
                  <a:cubicBezTo>
                    <a:pt x="17472" y="606"/>
                    <a:pt x="19837" y="1269"/>
                    <a:pt x="21939" y="2557"/>
                  </a:cubicBezTo>
                  <a:cubicBezTo>
                    <a:pt x="28136" y="6360"/>
                    <a:pt x="30084" y="14495"/>
                    <a:pt x="26282" y="20692"/>
                  </a:cubicBezTo>
                  <a:cubicBezTo>
                    <a:pt x="24440" y="23694"/>
                    <a:pt x="21539" y="25797"/>
                    <a:pt x="18114" y="26620"/>
                  </a:cubicBezTo>
                  <a:cubicBezTo>
                    <a:pt x="17086" y="26867"/>
                    <a:pt x="16048" y="26989"/>
                    <a:pt x="15018" y="26989"/>
                  </a:cubicBezTo>
                  <a:cubicBezTo>
                    <a:pt x="12613" y="26989"/>
                    <a:pt x="10248" y="26326"/>
                    <a:pt x="8146" y="25037"/>
                  </a:cubicBezTo>
                  <a:cubicBezTo>
                    <a:pt x="1949" y="21234"/>
                    <a:pt x="1" y="13098"/>
                    <a:pt x="3803" y="6901"/>
                  </a:cubicBezTo>
                  <a:cubicBezTo>
                    <a:pt x="5645" y="3898"/>
                    <a:pt x="8545" y="1794"/>
                    <a:pt x="11971" y="973"/>
                  </a:cubicBezTo>
                  <a:cubicBezTo>
                    <a:pt x="12985" y="730"/>
                    <a:pt x="14025" y="606"/>
                    <a:pt x="15068" y="605"/>
                  </a:cubicBezTo>
                  <a:close/>
                  <a:moveTo>
                    <a:pt x="15067" y="0"/>
                  </a:moveTo>
                  <a:cubicBezTo>
                    <a:pt x="13989" y="0"/>
                    <a:pt x="12904" y="127"/>
                    <a:pt x="11829" y="385"/>
                  </a:cubicBezTo>
                  <a:cubicBezTo>
                    <a:pt x="8247" y="1243"/>
                    <a:pt x="5214" y="3445"/>
                    <a:pt x="3287" y="6585"/>
                  </a:cubicBezTo>
                  <a:cubicBezTo>
                    <a:pt x="1360" y="9725"/>
                    <a:pt x="773" y="13427"/>
                    <a:pt x="1630" y="17010"/>
                  </a:cubicBezTo>
                  <a:cubicBezTo>
                    <a:pt x="2488" y="20592"/>
                    <a:pt x="4690" y="23626"/>
                    <a:pt x="7830" y="25553"/>
                  </a:cubicBezTo>
                  <a:cubicBezTo>
                    <a:pt x="10028" y="26902"/>
                    <a:pt x="12501" y="27595"/>
                    <a:pt x="15017" y="27595"/>
                  </a:cubicBezTo>
                  <a:cubicBezTo>
                    <a:pt x="16107" y="27595"/>
                    <a:pt x="17194" y="27464"/>
                    <a:pt x="18254" y="27209"/>
                  </a:cubicBezTo>
                  <a:cubicBezTo>
                    <a:pt x="21837" y="26352"/>
                    <a:pt x="24871" y="24150"/>
                    <a:pt x="26797" y="21010"/>
                  </a:cubicBezTo>
                  <a:cubicBezTo>
                    <a:pt x="30776" y="14528"/>
                    <a:pt x="28736" y="6018"/>
                    <a:pt x="22255" y="2041"/>
                  </a:cubicBezTo>
                  <a:cubicBezTo>
                    <a:pt x="20056" y="693"/>
                    <a:pt x="17582" y="0"/>
                    <a:pt x="1506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9"/>
            <p:cNvSpPr/>
            <p:nvPr/>
          </p:nvSpPr>
          <p:spPr>
            <a:xfrm>
              <a:off x="5574875" y="3337125"/>
              <a:ext cx="352550" cy="456400"/>
            </a:xfrm>
            <a:custGeom>
              <a:avLst/>
              <a:gdLst/>
              <a:ahLst/>
              <a:cxnLst/>
              <a:rect l="l" t="t" r="r" b="b"/>
              <a:pathLst>
                <a:path w="14102" h="18256" extrusionOk="0">
                  <a:moveTo>
                    <a:pt x="12329" y="0"/>
                  </a:moveTo>
                  <a:cubicBezTo>
                    <a:pt x="12271" y="0"/>
                    <a:pt x="12212" y="5"/>
                    <a:pt x="12152" y="15"/>
                  </a:cubicBezTo>
                  <a:cubicBezTo>
                    <a:pt x="11904" y="55"/>
                    <a:pt x="11702" y="203"/>
                    <a:pt x="11545" y="459"/>
                  </a:cubicBezTo>
                  <a:lnTo>
                    <a:pt x="10101" y="2811"/>
                  </a:lnTo>
                  <a:lnTo>
                    <a:pt x="10101" y="2811"/>
                  </a:lnTo>
                  <a:cubicBezTo>
                    <a:pt x="9021" y="2226"/>
                    <a:pt x="7997" y="1934"/>
                    <a:pt x="7030" y="1934"/>
                  </a:cubicBezTo>
                  <a:cubicBezTo>
                    <a:pt x="7004" y="1934"/>
                    <a:pt x="6979" y="1934"/>
                    <a:pt x="6954" y="1935"/>
                  </a:cubicBezTo>
                  <a:cubicBezTo>
                    <a:pt x="5636" y="1955"/>
                    <a:pt x="4639" y="2515"/>
                    <a:pt x="3964" y="3615"/>
                  </a:cubicBezTo>
                  <a:cubicBezTo>
                    <a:pt x="3687" y="4066"/>
                    <a:pt x="3504" y="4496"/>
                    <a:pt x="3416" y="4902"/>
                  </a:cubicBezTo>
                  <a:cubicBezTo>
                    <a:pt x="3326" y="5309"/>
                    <a:pt x="3305" y="5685"/>
                    <a:pt x="3353" y="6030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7"/>
                    <a:pt x="7626" y="11695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299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5" y="12790"/>
                    <a:pt x="4981" y="12633"/>
                    <a:pt x="4749" y="12448"/>
                  </a:cubicBezTo>
                  <a:cubicBezTo>
                    <a:pt x="4425" y="12230"/>
                    <a:pt x="4127" y="11979"/>
                    <a:pt x="3856" y="11698"/>
                  </a:cubicBezTo>
                  <a:cubicBezTo>
                    <a:pt x="3590" y="11422"/>
                    <a:pt x="3398" y="11191"/>
                    <a:pt x="3277" y="11009"/>
                  </a:cubicBezTo>
                  <a:cubicBezTo>
                    <a:pt x="3155" y="10825"/>
                    <a:pt x="3019" y="10601"/>
                    <a:pt x="2865" y="10336"/>
                  </a:cubicBezTo>
                  <a:cubicBezTo>
                    <a:pt x="2711" y="10070"/>
                    <a:pt x="2615" y="9911"/>
                    <a:pt x="2576" y="9855"/>
                  </a:cubicBezTo>
                  <a:cubicBezTo>
                    <a:pt x="2381" y="9549"/>
                    <a:pt x="2158" y="9334"/>
                    <a:pt x="1907" y="9212"/>
                  </a:cubicBezTo>
                  <a:cubicBezTo>
                    <a:pt x="1747" y="9133"/>
                    <a:pt x="1587" y="9094"/>
                    <a:pt x="1426" y="9094"/>
                  </a:cubicBezTo>
                  <a:cubicBezTo>
                    <a:pt x="1333" y="9094"/>
                    <a:pt x="1240" y="9107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3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29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6"/>
                    <a:pt x="1569" y="17492"/>
                    <a:pt x="1748" y="17783"/>
                  </a:cubicBezTo>
                  <a:cubicBezTo>
                    <a:pt x="1926" y="18075"/>
                    <a:pt x="2190" y="18231"/>
                    <a:pt x="2539" y="18253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5" y="18256"/>
                    <a:pt x="3176" y="18105"/>
                    <a:pt x="3363" y="17802"/>
                  </a:cubicBezTo>
                  <a:lnTo>
                    <a:pt x="4704" y="15613"/>
                  </a:lnTo>
                  <a:lnTo>
                    <a:pt x="4704" y="15613"/>
                  </a:lnTo>
                  <a:cubicBezTo>
                    <a:pt x="5266" y="15893"/>
                    <a:pt x="5822" y="16094"/>
                    <a:pt x="6373" y="16213"/>
                  </a:cubicBezTo>
                  <a:cubicBezTo>
                    <a:pt x="6728" y="16289"/>
                    <a:pt x="7074" y="16327"/>
                    <a:pt x="7411" y="16327"/>
                  </a:cubicBezTo>
                  <a:cubicBezTo>
                    <a:pt x="7948" y="16327"/>
                    <a:pt x="8463" y="16231"/>
                    <a:pt x="8956" y="16038"/>
                  </a:cubicBezTo>
                  <a:cubicBezTo>
                    <a:pt x="9761" y="15723"/>
                    <a:pt x="10412" y="15144"/>
                    <a:pt x="10909" y="14297"/>
                  </a:cubicBezTo>
                  <a:cubicBezTo>
                    <a:pt x="11222" y="13774"/>
                    <a:pt x="11407" y="13268"/>
                    <a:pt x="11467" y="12781"/>
                  </a:cubicBezTo>
                  <a:cubicBezTo>
                    <a:pt x="11526" y="12294"/>
                    <a:pt x="11464" y="11814"/>
                    <a:pt x="11280" y="11337"/>
                  </a:cubicBezTo>
                  <a:cubicBezTo>
                    <a:pt x="11090" y="10851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499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5"/>
                  </a:cubicBezTo>
                  <a:cubicBezTo>
                    <a:pt x="7069" y="5903"/>
                    <a:pt x="7099" y="5630"/>
                    <a:pt x="7265" y="5358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8"/>
                    <a:pt x="12244" y="8283"/>
                    <a:pt x="12512" y="8377"/>
                  </a:cubicBezTo>
                  <a:cubicBezTo>
                    <a:pt x="12629" y="8417"/>
                    <a:pt x="12743" y="8437"/>
                    <a:pt x="12854" y="8437"/>
                  </a:cubicBezTo>
                  <a:cubicBezTo>
                    <a:pt x="12998" y="8437"/>
                    <a:pt x="13136" y="8403"/>
                    <a:pt x="13269" y="8335"/>
                  </a:cubicBezTo>
                  <a:cubicBezTo>
                    <a:pt x="13497" y="8219"/>
                    <a:pt x="13696" y="8055"/>
                    <a:pt x="13852" y="7853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4"/>
                    <a:pt x="14010" y="6490"/>
                    <a:pt x="13820" y="6209"/>
                  </a:cubicBezTo>
                  <a:cubicBezTo>
                    <a:pt x="13579" y="5841"/>
                    <a:pt x="13374" y="5550"/>
                    <a:pt x="13205" y="5334"/>
                  </a:cubicBezTo>
                  <a:cubicBezTo>
                    <a:pt x="13037" y="5117"/>
                    <a:pt x="12777" y="4835"/>
                    <a:pt x="12424" y="4490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6"/>
                  </a:lnTo>
                  <a:cubicBezTo>
                    <a:pt x="13252" y="1174"/>
                    <a:pt x="13288" y="933"/>
                    <a:pt x="13214" y="691"/>
                  </a:cubicBezTo>
                  <a:cubicBezTo>
                    <a:pt x="13140" y="447"/>
                    <a:pt x="13006" y="265"/>
                    <a:pt x="12813" y="141"/>
                  </a:cubicBezTo>
                  <a:cubicBezTo>
                    <a:pt x="12667" y="47"/>
                    <a:pt x="12506" y="0"/>
                    <a:pt x="12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9"/>
            <p:cNvSpPr/>
            <p:nvPr/>
          </p:nvSpPr>
          <p:spPr>
            <a:xfrm>
              <a:off x="5438375" y="3780525"/>
              <a:ext cx="15400" cy="65550"/>
            </a:xfrm>
            <a:custGeom>
              <a:avLst/>
              <a:gdLst/>
              <a:ahLst/>
              <a:cxnLst/>
              <a:rect l="l" t="t" r="r" b="b"/>
              <a:pathLst>
                <a:path w="616" h="2622" extrusionOk="0">
                  <a:moveTo>
                    <a:pt x="308" y="0"/>
                  </a:moveTo>
                  <a:cubicBezTo>
                    <a:pt x="138" y="0"/>
                    <a:pt x="1" y="141"/>
                    <a:pt x="5" y="310"/>
                  </a:cubicBezTo>
                  <a:lnTo>
                    <a:pt x="5" y="2318"/>
                  </a:lnTo>
                  <a:cubicBezTo>
                    <a:pt x="5" y="2486"/>
                    <a:pt x="140" y="2622"/>
                    <a:pt x="308" y="2622"/>
                  </a:cubicBezTo>
                  <a:cubicBezTo>
                    <a:pt x="475" y="2622"/>
                    <a:pt x="610" y="2486"/>
                    <a:pt x="610" y="2320"/>
                  </a:cubicBezTo>
                  <a:lnTo>
                    <a:pt x="610" y="310"/>
                  </a:lnTo>
                  <a:cubicBezTo>
                    <a:pt x="616" y="141"/>
                    <a:pt x="479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9"/>
            <p:cNvSpPr/>
            <p:nvPr/>
          </p:nvSpPr>
          <p:spPr>
            <a:xfrm>
              <a:off x="5473850" y="3830725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6" y="0"/>
                  </a:moveTo>
                  <a:cubicBezTo>
                    <a:pt x="137" y="0"/>
                    <a:pt x="0" y="141"/>
                    <a:pt x="4" y="312"/>
                  </a:cubicBezTo>
                  <a:lnTo>
                    <a:pt x="4" y="2438"/>
                  </a:lnTo>
                  <a:cubicBezTo>
                    <a:pt x="4" y="2605"/>
                    <a:pt x="139" y="2740"/>
                    <a:pt x="306" y="2740"/>
                  </a:cubicBezTo>
                  <a:cubicBezTo>
                    <a:pt x="307" y="2740"/>
                    <a:pt x="308" y="2740"/>
                    <a:pt x="309" y="2740"/>
                  </a:cubicBezTo>
                  <a:cubicBezTo>
                    <a:pt x="475" y="2740"/>
                    <a:pt x="610" y="2604"/>
                    <a:pt x="610" y="2438"/>
                  </a:cubicBezTo>
                  <a:lnTo>
                    <a:pt x="610" y="312"/>
                  </a:lnTo>
                  <a:cubicBezTo>
                    <a:pt x="613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9"/>
            <p:cNvSpPr/>
            <p:nvPr/>
          </p:nvSpPr>
          <p:spPr>
            <a:xfrm>
              <a:off x="5544725" y="3889825"/>
              <a:ext cx="15375" cy="65550"/>
            </a:xfrm>
            <a:custGeom>
              <a:avLst/>
              <a:gdLst/>
              <a:ahLst/>
              <a:cxnLst/>
              <a:rect l="l" t="t" r="r" b="b"/>
              <a:pathLst>
                <a:path w="615" h="2622" extrusionOk="0">
                  <a:moveTo>
                    <a:pt x="307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319"/>
                  </a:lnTo>
                  <a:cubicBezTo>
                    <a:pt x="4" y="2486"/>
                    <a:pt x="141" y="2622"/>
                    <a:pt x="307" y="2622"/>
                  </a:cubicBezTo>
                  <a:cubicBezTo>
                    <a:pt x="474" y="2622"/>
                    <a:pt x="611" y="2486"/>
                    <a:pt x="611" y="2319"/>
                  </a:cubicBezTo>
                  <a:lnTo>
                    <a:pt x="611" y="310"/>
                  </a:lnTo>
                  <a:cubicBezTo>
                    <a:pt x="615" y="141"/>
                    <a:pt x="478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9"/>
            <p:cNvSpPr/>
            <p:nvPr/>
          </p:nvSpPr>
          <p:spPr>
            <a:xfrm>
              <a:off x="5645250" y="3940225"/>
              <a:ext cx="15175" cy="59450"/>
            </a:xfrm>
            <a:custGeom>
              <a:avLst/>
              <a:gdLst/>
              <a:ahLst/>
              <a:cxnLst/>
              <a:rect l="l" t="t" r="r" b="b"/>
              <a:pathLst>
                <a:path w="607" h="2378" extrusionOk="0">
                  <a:moveTo>
                    <a:pt x="304" y="0"/>
                  </a:moveTo>
                  <a:cubicBezTo>
                    <a:pt x="136" y="0"/>
                    <a:pt x="1" y="135"/>
                    <a:pt x="1" y="303"/>
                  </a:cubicBezTo>
                  <a:lnTo>
                    <a:pt x="1" y="2076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6"/>
                  </a:cubicBezTo>
                  <a:lnTo>
                    <a:pt x="606" y="303"/>
                  </a:lnTo>
                  <a:cubicBezTo>
                    <a:pt x="606" y="135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9"/>
            <p:cNvSpPr/>
            <p:nvPr/>
          </p:nvSpPr>
          <p:spPr>
            <a:xfrm>
              <a:off x="5754450" y="3960725"/>
              <a:ext cx="15400" cy="36025"/>
            </a:xfrm>
            <a:custGeom>
              <a:avLst/>
              <a:gdLst/>
              <a:ahLst/>
              <a:cxnLst/>
              <a:rect l="l" t="t" r="r" b="b"/>
              <a:pathLst>
                <a:path w="616" h="1441" extrusionOk="0">
                  <a:moveTo>
                    <a:pt x="308" y="0"/>
                  </a:moveTo>
                  <a:cubicBezTo>
                    <a:pt x="137" y="0"/>
                    <a:pt x="0" y="140"/>
                    <a:pt x="6" y="310"/>
                  </a:cubicBezTo>
                  <a:lnTo>
                    <a:pt x="6" y="1137"/>
                  </a:lnTo>
                  <a:cubicBezTo>
                    <a:pt x="4" y="1305"/>
                    <a:pt x="141" y="1441"/>
                    <a:pt x="308" y="1441"/>
                  </a:cubicBezTo>
                  <a:cubicBezTo>
                    <a:pt x="476" y="1441"/>
                    <a:pt x="611" y="1305"/>
                    <a:pt x="611" y="1137"/>
                  </a:cubicBezTo>
                  <a:lnTo>
                    <a:pt x="611" y="310"/>
                  </a:lnTo>
                  <a:cubicBezTo>
                    <a:pt x="615" y="140"/>
                    <a:pt x="478" y="0"/>
                    <a:pt x="3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9"/>
            <p:cNvSpPr/>
            <p:nvPr/>
          </p:nvSpPr>
          <p:spPr>
            <a:xfrm>
              <a:off x="5970200" y="3919700"/>
              <a:ext cx="15175" cy="47500"/>
            </a:xfrm>
            <a:custGeom>
              <a:avLst/>
              <a:gdLst/>
              <a:ahLst/>
              <a:cxnLst/>
              <a:rect l="l" t="t" r="r" b="b"/>
              <a:pathLst>
                <a:path w="607" h="1900" extrusionOk="0">
                  <a:moveTo>
                    <a:pt x="303" y="1"/>
                  </a:moveTo>
                  <a:cubicBezTo>
                    <a:pt x="139" y="1"/>
                    <a:pt x="4" y="132"/>
                    <a:pt x="1" y="298"/>
                  </a:cubicBezTo>
                  <a:lnTo>
                    <a:pt x="1" y="1597"/>
                  </a:lnTo>
                  <a:cubicBezTo>
                    <a:pt x="1" y="1764"/>
                    <a:pt x="136" y="1899"/>
                    <a:pt x="304" y="1899"/>
                  </a:cubicBezTo>
                  <a:cubicBezTo>
                    <a:pt x="471" y="1899"/>
                    <a:pt x="606" y="1764"/>
                    <a:pt x="606" y="1597"/>
                  </a:cubicBezTo>
                  <a:lnTo>
                    <a:pt x="606" y="298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9"/>
            <p:cNvSpPr/>
            <p:nvPr/>
          </p:nvSpPr>
          <p:spPr>
            <a:xfrm>
              <a:off x="6017450" y="3869500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1"/>
                  </a:moveTo>
                  <a:cubicBezTo>
                    <a:pt x="140" y="1"/>
                    <a:pt x="5" y="132"/>
                    <a:pt x="1" y="296"/>
                  </a:cubicBezTo>
                  <a:lnTo>
                    <a:pt x="1" y="2306"/>
                  </a:lnTo>
                  <a:cubicBezTo>
                    <a:pt x="0" y="2472"/>
                    <a:pt x="137" y="2608"/>
                    <a:pt x="304" y="2608"/>
                  </a:cubicBezTo>
                  <a:cubicBezTo>
                    <a:pt x="472" y="2608"/>
                    <a:pt x="607" y="2472"/>
                    <a:pt x="607" y="2306"/>
                  </a:cubicBezTo>
                  <a:lnTo>
                    <a:pt x="607" y="296"/>
                  </a:lnTo>
                  <a:cubicBezTo>
                    <a:pt x="603" y="132"/>
                    <a:pt x="469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9"/>
            <p:cNvSpPr/>
            <p:nvPr/>
          </p:nvSpPr>
          <p:spPr>
            <a:xfrm>
              <a:off x="5377275" y="3140950"/>
              <a:ext cx="793475" cy="793500"/>
            </a:xfrm>
            <a:custGeom>
              <a:avLst/>
              <a:gdLst/>
              <a:ahLst/>
              <a:cxnLst/>
              <a:rect l="l" t="t" r="r" b="b"/>
              <a:pathLst>
                <a:path w="31739" h="31740" extrusionOk="0">
                  <a:moveTo>
                    <a:pt x="15869" y="0"/>
                  </a:moveTo>
                  <a:cubicBezTo>
                    <a:pt x="11660" y="0"/>
                    <a:pt x="7624" y="1672"/>
                    <a:pt x="4648" y="4648"/>
                  </a:cubicBezTo>
                  <a:cubicBezTo>
                    <a:pt x="1671" y="7625"/>
                    <a:pt x="1" y="11661"/>
                    <a:pt x="1" y="15870"/>
                  </a:cubicBezTo>
                  <a:cubicBezTo>
                    <a:pt x="1" y="20079"/>
                    <a:pt x="1671" y="24114"/>
                    <a:pt x="4648" y="27091"/>
                  </a:cubicBezTo>
                  <a:cubicBezTo>
                    <a:pt x="7624" y="30067"/>
                    <a:pt x="11660" y="31739"/>
                    <a:pt x="15869" y="31739"/>
                  </a:cubicBezTo>
                  <a:cubicBezTo>
                    <a:pt x="20078" y="31739"/>
                    <a:pt x="24115" y="30067"/>
                    <a:pt x="27090" y="27091"/>
                  </a:cubicBezTo>
                  <a:cubicBezTo>
                    <a:pt x="30066" y="24114"/>
                    <a:pt x="31738" y="20079"/>
                    <a:pt x="31738" y="15870"/>
                  </a:cubicBezTo>
                  <a:cubicBezTo>
                    <a:pt x="31738" y="11661"/>
                    <a:pt x="30066" y="7625"/>
                    <a:pt x="27090" y="4648"/>
                  </a:cubicBezTo>
                  <a:cubicBezTo>
                    <a:pt x="24115" y="1672"/>
                    <a:pt x="20078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9"/>
            <p:cNvSpPr/>
            <p:nvPr/>
          </p:nvSpPr>
          <p:spPr>
            <a:xfrm>
              <a:off x="5355650" y="3133475"/>
              <a:ext cx="879600" cy="808675"/>
            </a:xfrm>
            <a:custGeom>
              <a:avLst/>
              <a:gdLst/>
              <a:ahLst/>
              <a:cxnLst/>
              <a:rect l="l" t="t" r="r" b="b"/>
              <a:pathLst>
                <a:path w="35184" h="32347" extrusionOk="0">
                  <a:moveTo>
                    <a:pt x="16767" y="607"/>
                  </a:moveTo>
                  <a:cubicBezTo>
                    <a:pt x="19629" y="607"/>
                    <a:pt x="22437" y="1401"/>
                    <a:pt x="24876" y="2901"/>
                  </a:cubicBezTo>
                  <a:cubicBezTo>
                    <a:pt x="32192" y="7390"/>
                    <a:pt x="34492" y="16994"/>
                    <a:pt x="30003" y="24309"/>
                  </a:cubicBezTo>
                  <a:cubicBezTo>
                    <a:pt x="27829" y="27854"/>
                    <a:pt x="24405" y="30340"/>
                    <a:pt x="20361" y="31308"/>
                  </a:cubicBezTo>
                  <a:cubicBezTo>
                    <a:pt x="19147" y="31598"/>
                    <a:pt x="17922" y="31742"/>
                    <a:pt x="16705" y="31742"/>
                  </a:cubicBezTo>
                  <a:cubicBezTo>
                    <a:pt x="13867" y="31742"/>
                    <a:pt x="11076" y="30960"/>
                    <a:pt x="8595" y="29438"/>
                  </a:cubicBezTo>
                  <a:cubicBezTo>
                    <a:pt x="5050" y="27263"/>
                    <a:pt x="2565" y="23839"/>
                    <a:pt x="1596" y="19796"/>
                  </a:cubicBezTo>
                  <a:cubicBezTo>
                    <a:pt x="627" y="15752"/>
                    <a:pt x="1293" y="11573"/>
                    <a:pt x="3466" y="8030"/>
                  </a:cubicBezTo>
                  <a:cubicBezTo>
                    <a:pt x="6402" y="3245"/>
                    <a:pt x="11522" y="607"/>
                    <a:pt x="16760" y="607"/>
                  </a:cubicBez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0"/>
                  </a:moveTo>
                  <a:cubicBezTo>
                    <a:pt x="11319" y="0"/>
                    <a:pt x="5999" y="2742"/>
                    <a:pt x="2951" y="7710"/>
                  </a:cubicBezTo>
                  <a:cubicBezTo>
                    <a:pt x="691" y="11393"/>
                    <a:pt x="1" y="15735"/>
                    <a:pt x="1008" y="19936"/>
                  </a:cubicBezTo>
                  <a:cubicBezTo>
                    <a:pt x="2013" y="24137"/>
                    <a:pt x="4595" y="27695"/>
                    <a:pt x="8277" y="29953"/>
                  </a:cubicBezTo>
                  <a:cubicBezTo>
                    <a:pt x="10855" y="31536"/>
                    <a:pt x="13755" y="32347"/>
                    <a:pt x="16705" y="32347"/>
                  </a:cubicBezTo>
                  <a:cubicBezTo>
                    <a:pt x="17984" y="32346"/>
                    <a:pt x="19259" y="32195"/>
                    <a:pt x="20501" y="31896"/>
                  </a:cubicBezTo>
                  <a:cubicBezTo>
                    <a:pt x="24704" y="30890"/>
                    <a:pt x="28260" y="28307"/>
                    <a:pt x="30520" y="24626"/>
                  </a:cubicBezTo>
                  <a:cubicBezTo>
                    <a:pt x="35183" y="17024"/>
                    <a:pt x="32792" y="7048"/>
                    <a:pt x="25192" y="2384"/>
                  </a:cubicBezTo>
                  <a:cubicBezTo>
                    <a:pt x="22560" y="769"/>
                    <a:pt x="19644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9"/>
            <p:cNvSpPr/>
            <p:nvPr/>
          </p:nvSpPr>
          <p:spPr>
            <a:xfrm>
              <a:off x="5377250" y="308787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7" y="24115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48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5355650" y="3080150"/>
              <a:ext cx="836700" cy="808725"/>
            </a:xfrm>
            <a:custGeom>
              <a:avLst/>
              <a:gdLst/>
              <a:ahLst/>
              <a:cxnLst/>
              <a:rect l="l" t="t" r="r" b="b"/>
              <a:pathLst>
                <a:path w="33468" h="32349" extrusionOk="0">
                  <a:moveTo>
                    <a:pt x="16762" y="606"/>
                  </a:moveTo>
                  <a:cubicBezTo>
                    <a:pt x="19601" y="606"/>
                    <a:pt x="22393" y="1389"/>
                    <a:pt x="24874" y="2911"/>
                  </a:cubicBezTo>
                  <a:cubicBezTo>
                    <a:pt x="28419" y="5086"/>
                    <a:pt x="30904" y="8510"/>
                    <a:pt x="31873" y="12554"/>
                  </a:cubicBezTo>
                  <a:cubicBezTo>
                    <a:pt x="32842" y="16597"/>
                    <a:pt x="32176" y="20776"/>
                    <a:pt x="30003" y="24320"/>
                  </a:cubicBezTo>
                  <a:cubicBezTo>
                    <a:pt x="27067" y="29103"/>
                    <a:pt x="21946" y="31741"/>
                    <a:pt x="16707" y="31741"/>
                  </a:cubicBezTo>
                  <a:cubicBezTo>
                    <a:pt x="13933" y="31741"/>
                    <a:pt x="11126" y="31001"/>
                    <a:pt x="8593" y="29448"/>
                  </a:cubicBezTo>
                  <a:cubicBezTo>
                    <a:pt x="5050" y="27273"/>
                    <a:pt x="2564" y="23849"/>
                    <a:pt x="1596" y="19806"/>
                  </a:cubicBezTo>
                  <a:cubicBezTo>
                    <a:pt x="627" y="15761"/>
                    <a:pt x="1291" y="11583"/>
                    <a:pt x="3466" y="8039"/>
                  </a:cubicBezTo>
                  <a:cubicBezTo>
                    <a:pt x="5640" y="4494"/>
                    <a:pt x="9065" y="2009"/>
                    <a:pt x="13108" y="1041"/>
                  </a:cubicBezTo>
                  <a:cubicBezTo>
                    <a:pt x="14305" y="754"/>
                    <a:pt x="15532" y="608"/>
                    <a:pt x="16762" y="606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49"/>
                    <a:pt x="12968" y="451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5"/>
                    <a:pt x="1" y="15745"/>
                    <a:pt x="1006" y="19947"/>
                  </a:cubicBezTo>
                  <a:cubicBezTo>
                    <a:pt x="2013" y="24148"/>
                    <a:pt x="4595" y="27705"/>
                    <a:pt x="8277" y="29964"/>
                  </a:cubicBezTo>
                  <a:cubicBezTo>
                    <a:pt x="10810" y="31522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5"/>
                    <a:pt x="30518" y="24637"/>
                  </a:cubicBezTo>
                  <a:cubicBezTo>
                    <a:pt x="32778" y="20954"/>
                    <a:pt x="33468" y="16611"/>
                    <a:pt x="32461" y="12412"/>
                  </a:cubicBezTo>
                  <a:cubicBezTo>
                    <a:pt x="31455" y="8212"/>
                    <a:pt x="28875" y="4654"/>
                    <a:pt x="25192" y="2394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9"/>
            <p:cNvSpPr/>
            <p:nvPr/>
          </p:nvSpPr>
          <p:spPr>
            <a:xfrm>
              <a:off x="5436750" y="3147400"/>
              <a:ext cx="674475" cy="674450"/>
            </a:xfrm>
            <a:custGeom>
              <a:avLst/>
              <a:gdLst/>
              <a:ahLst/>
              <a:cxnLst/>
              <a:rect l="l" t="t" r="r" b="b"/>
              <a:pathLst>
                <a:path w="26979" h="26978" extrusionOk="0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2" y="6480"/>
                    <a:pt x="1" y="9912"/>
                    <a:pt x="1" y="13489"/>
                  </a:cubicBezTo>
                  <a:cubicBezTo>
                    <a:pt x="1" y="17066"/>
                    <a:pt x="1422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7" y="26978"/>
                    <a:pt x="20499" y="25557"/>
                    <a:pt x="23029" y="23027"/>
                  </a:cubicBezTo>
                  <a:cubicBezTo>
                    <a:pt x="25558" y="20498"/>
                    <a:pt x="26979" y="17066"/>
                    <a:pt x="26979" y="13489"/>
                  </a:cubicBezTo>
                  <a:cubicBezTo>
                    <a:pt x="26979" y="9912"/>
                    <a:pt x="25558" y="6480"/>
                    <a:pt x="23029" y="3951"/>
                  </a:cubicBezTo>
                  <a:cubicBezTo>
                    <a:pt x="20499" y="1421"/>
                    <a:pt x="17067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9"/>
            <p:cNvSpPr/>
            <p:nvPr/>
          </p:nvSpPr>
          <p:spPr>
            <a:xfrm>
              <a:off x="5380700" y="3139875"/>
              <a:ext cx="786650" cy="689700"/>
            </a:xfrm>
            <a:custGeom>
              <a:avLst/>
              <a:gdLst/>
              <a:ahLst/>
              <a:cxnLst/>
              <a:rect l="l" t="t" r="r" b="b"/>
              <a:pathLst>
                <a:path w="31466" h="27588" extrusionOk="0">
                  <a:moveTo>
                    <a:pt x="15754" y="606"/>
                  </a:moveTo>
                  <a:lnTo>
                    <a:pt x="15754" y="607"/>
                  </a:lnTo>
                  <a:cubicBezTo>
                    <a:pt x="15756" y="607"/>
                    <a:pt x="15759" y="607"/>
                    <a:pt x="15761" y="607"/>
                  </a:cubicBezTo>
                  <a:cubicBezTo>
                    <a:pt x="18186" y="607"/>
                    <a:pt x="20563" y="1279"/>
                    <a:pt x="22629" y="2550"/>
                  </a:cubicBezTo>
                  <a:cubicBezTo>
                    <a:pt x="28826" y="6351"/>
                    <a:pt x="30774" y="14488"/>
                    <a:pt x="26972" y="20684"/>
                  </a:cubicBezTo>
                  <a:cubicBezTo>
                    <a:pt x="25130" y="23687"/>
                    <a:pt x="22229" y="25790"/>
                    <a:pt x="18804" y="26612"/>
                  </a:cubicBezTo>
                  <a:cubicBezTo>
                    <a:pt x="17776" y="26859"/>
                    <a:pt x="16738" y="26981"/>
                    <a:pt x="15707" y="26981"/>
                  </a:cubicBezTo>
                  <a:cubicBezTo>
                    <a:pt x="13303" y="26981"/>
                    <a:pt x="10938" y="26318"/>
                    <a:pt x="8836" y="25029"/>
                  </a:cubicBezTo>
                  <a:cubicBezTo>
                    <a:pt x="2640" y="21226"/>
                    <a:pt x="691" y="13091"/>
                    <a:pt x="4493" y="6895"/>
                  </a:cubicBezTo>
                  <a:cubicBezTo>
                    <a:pt x="6978" y="2842"/>
                    <a:pt x="11316" y="606"/>
                    <a:pt x="15754" y="606"/>
                  </a:cubicBezTo>
                  <a:close/>
                  <a:moveTo>
                    <a:pt x="15755" y="0"/>
                  </a:moveTo>
                  <a:cubicBezTo>
                    <a:pt x="11113" y="0"/>
                    <a:pt x="6578" y="2339"/>
                    <a:pt x="3977" y="6577"/>
                  </a:cubicBezTo>
                  <a:cubicBezTo>
                    <a:pt x="0" y="13059"/>
                    <a:pt x="2038" y="21569"/>
                    <a:pt x="8520" y="25544"/>
                  </a:cubicBezTo>
                  <a:cubicBezTo>
                    <a:pt x="10718" y="26894"/>
                    <a:pt x="13191" y="27588"/>
                    <a:pt x="15707" y="27588"/>
                  </a:cubicBezTo>
                  <a:cubicBezTo>
                    <a:pt x="16797" y="27586"/>
                    <a:pt x="17884" y="27457"/>
                    <a:pt x="18944" y="27202"/>
                  </a:cubicBezTo>
                  <a:cubicBezTo>
                    <a:pt x="22527" y="26344"/>
                    <a:pt x="25561" y="24142"/>
                    <a:pt x="27487" y="21002"/>
                  </a:cubicBezTo>
                  <a:cubicBezTo>
                    <a:pt x="31466" y="14519"/>
                    <a:pt x="29429" y="6012"/>
                    <a:pt x="22945" y="2033"/>
                  </a:cubicBezTo>
                  <a:cubicBezTo>
                    <a:pt x="20700" y="656"/>
                    <a:pt x="18213" y="0"/>
                    <a:pt x="157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>
              <a:off x="5574875" y="3255600"/>
              <a:ext cx="352550" cy="456400"/>
            </a:xfrm>
            <a:custGeom>
              <a:avLst/>
              <a:gdLst/>
              <a:ahLst/>
              <a:cxnLst/>
              <a:rect l="l" t="t" r="r" b="b"/>
              <a:pathLst>
                <a:path w="14102" h="18256" extrusionOk="0">
                  <a:moveTo>
                    <a:pt x="12329" y="0"/>
                  </a:moveTo>
                  <a:cubicBezTo>
                    <a:pt x="12272" y="0"/>
                    <a:pt x="12212" y="5"/>
                    <a:pt x="12152" y="15"/>
                  </a:cubicBezTo>
                  <a:cubicBezTo>
                    <a:pt x="11904" y="54"/>
                    <a:pt x="11702" y="203"/>
                    <a:pt x="11545" y="459"/>
                  </a:cubicBezTo>
                  <a:lnTo>
                    <a:pt x="10100" y="2812"/>
                  </a:lnTo>
                  <a:lnTo>
                    <a:pt x="10100" y="2812"/>
                  </a:lnTo>
                  <a:cubicBezTo>
                    <a:pt x="9019" y="2227"/>
                    <a:pt x="7994" y="1934"/>
                    <a:pt x="7025" y="1934"/>
                  </a:cubicBezTo>
                  <a:cubicBezTo>
                    <a:pt x="7001" y="1934"/>
                    <a:pt x="6978" y="1934"/>
                    <a:pt x="6954" y="1935"/>
                  </a:cubicBezTo>
                  <a:cubicBezTo>
                    <a:pt x="5636" y="1956"/>
                    <a:pt x="4639" y="2516"/>
                    <a:pt x="3964" y="3615"/>
                  </a:cubicBezTo>
                  <a:cubicBezTo>
                    <a:pt x="3687" y="4067"/>
                    <a:pt x="3504" y="4496"/>
                    <a:pt x="3416" y="4904"/>
                  </a:cubicBezTo>
                  <a:cubicBezTo>
                    <a:pt x="3326" y="5310"/>
                    <a:pt x="3305" y="5687"/>
                    <a:pt x="3353" y="6032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4" y="12790"/>
                    <a:pt x="4981" y="12633"/>
                    <a:pt x="4749" y="12448"/>
                  </a:cubicBezTo>
                  <a:cubicBezTo>
                    <a:pt x="4425" y="12230"/>
                    <a:pt x="4126" y="11979"/>
                    <a:pt x="3856" y="11698"/>
                  </a:cubicBezTo>
                  <a:cubicBezTo>
                    <a:pt x="3590" y="11422"/>
                    <a:pt x="3398" y="11191"/>
                    <a:pt x="3277" y="11009"/>
                  </a:cubicBezTo>
                  <a:cubicBezTo>
                    <a:pt x="3155" y="10825"/>
                    <a:pt x="3019" y="10601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4"/>
                    <a:pt x="1907" y="9212"/>
                  </a:cubicBezTo>
                  <a:cubicBezTo>
                    <a:pt x="1747" y="9133"/>
                    <a:pt x="1587" y="9094"/>
                    <a:pt x="1426" y="9094"/>
                  </a:cubicBezTo>
                  <a:cubicBezTo>
                    <a:pt x="1333" y="9094"/>
                    <a:pt x="1240" y="9107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3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29"/>
                    <a:pt x="3140" y="14641"/>
                  </a:cubicBezTo>
                  <a:lnTo>
                    <a:pt x="3140" y="14641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3"/>
                  </a:cubicBezTo>
                  <a:cubicBezTo>
                    <a:pt x="1926" y="18074"/>
                    <a:pt x="2190" y="18231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9" y="16289"/>
                    <a:pt x="7075" y="16328"/>
                    <a:pt x="7414" y="16328"/>
                  </a:cubicBezTo>
                  <a:cubicBezTo>
                    <a:pt x="7949" y="16328"/>
                    <a:pt x="8463" y="16232"/>
                    <a:pt x="8956" y="16038"/>
                  </a:cubicBezTo>
                  <a:cubicBezTo>
                    <a:pt x="9761" y="15723"/>
                    <a:pt x="10412" y="15144"/>
                    <a:pt x="10909" y="14299"/>
                  </a:cubicBezTo>
                  <a:cubicBezTo>
                    <a:pt x="11222" y="13774"/>
                    <a:pt x="11407" y="13268"/>
                    <a:pt x="11467" y="12781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1"/>
                    <a:pt x="10835" y="10394"/>
                    <a:pt x="10521" y="9978"/>
                  </a:cubicBezTo>
                  <a:cubicBezTo>
                    <a:pt x="10199" y="9547"/>
                    <a:pt x="9772" y="9054"/>
                    <a:pt x="9242" y="8501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6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1"/>
                  </a:cubicBezTo>
                  <a:cubicBezTo>
                    <a:pt x="10528" y="6439"/>
                    <a:pt x="11187" y="7093"/>
                    <a:pt x="11758" y="7821"/>
                  </a:cubicBezTo>
                  <a:cubicBezTo>
                    <a:pt x="11991" y="8098"/>
                    <a:pt x="12244" y="8285"/>
                    <a:pt x="12512" y="8377"/>
                  </a:cubicBezTo>
                  <a:cubicBezTo>
                    <a:pt x="12630" y="8417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5"/>
                  </a:cubicBezTo>
                  <a:cubicBezTo>
                    <a:pt x="13497" y="8221"/>
                    <a:pt x="13696" y="8055"/>
                    <a:pt x="13852" y="7854"/>
                  </a:cubicBezTo>
                  <a:cubicBezTo>
                    <a:pt x="14007" y="7653"/>
                    <a:pt x="14088" y="7399"/>
                    <a:pt x="14095" y="7093"/>
                  </a:cubicBezTo>
                  <a:cubicBezTo>
                    <a:pt x="14101" y="6786"/>
                    <a:pt x="14010" y="6491"/>
                    <a:pt x="13820" y="6209"/>
                  </a:cubicBezTo>
                  <a:cubicBezTo>
                    <a:pt x="13579" y="5843"/>
                    <a:pt x="13374" y="5551"/>
                    <a:pt x="13205" y="5334"/>
                  </a:cubicBezTo>
                  <a:cubicBezTo>
                    <a:pt x="13037" y="5117"/>
                    <a:pt x="12777" y="4836"/>
                    <a:pt x="12424" y="4490"/>
                  </a:cubicBezTo>
                  <a:cubicBezTo>
                    <a:pt x="12175" y="4247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5"/>
                  </a:lnTo>
                  <a:cubicBezTo>
                    <a:pt x="13252" y="1174"/>
                    <a:pt x="13288" y="933"/>
                    <a:pt x="13214" y="690"/>
                  </a:cubicBezTo>
                  <a:cubicBezTo>
                    <a:pt x="13140" y="448"/>
                    <a:pt x="13006" y="264"/>
                    <a:pt x="12813" y="140"/>
                  </a:cubicBezTo>
                  <a:cubicBezTo>
                    <a:pt x="12667" y="47"/>
                    <a:pt x="12506" y="0"/>
                    <a:pt x="123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>
              <a:off x="5438475" y="3699350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1"/>
                  </a:moveTo>
                  <a:cubicBezTo>
                    <a:pt x="140" y="1"/>
                    <a:pt x="5" y="132"/>
                    <a:pt x="1" y="296"/>
                  </a:cubicBezTo>
                  <a:lnTo>
                    <a:pt x="1" y="2306"/>
                  </a:lnTo>
                  <a:cubicBezTo>
                    <a:pt x="1" y="2473"/>
                    <a:pt x="136" y="2608"/>
                    <a:pt x="304" y="2608"/>
                  </a:cubicBezTo>
                  <a:cubicBezTo>
                    <a:pt x="471" y="2608"/>
                    <a:pt x="608" y="2473"/>
                    <a:pt x="606" y="2306"/>
                  </a:cubicBezTo>
                  <a:lnTo>
                    <a:pt x="606" y="296"/>
                  </a:lnTo>
                  <a:cubicBezTo>
                    <a:pt x="604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>
              <a:off x="5473950" y="3749550"/>
              <a:ext cx="15150" cy="68175"/>
            </a:xfrm>
            <a:custGeom>
              <a:avLst/>
              <a:gdLst/>
              <a:ahLst/>
              <a:cxnLst/>
              <a:rect l="l" t="t" r="r" b="b"/>
              <a:pathLst>
                <a:path w="606" h="2727" extrusionOk="0">
                  <a:moveTo>
                    <a:pt x="302" y="1"/>
                  </a:moveTo>
                  <a:cubicBezTo>
                    <a:pt x="138" y="1"/>
                    <a:pt x="4" y="132"/>
                    <a:pt x="0" y="298"/>
                  </a:cubicBezTo>
                  <a:lnTo>
                    <a:pt x="0" y="2424"/>
                  </a:lnTo>
                  <a:cubicBezTo>
                    <a:pt x="0" y="2591"/>
                    <a:pt x="135" y="2727"/>
                    <a:pt x="302" y="2727"/>
                  </a:cubicBezTo>
                  <a:cubicBezTo>
                    <a:pt x="470" y="2727"/>
                    <a:pt x="606" y="2591"/>
                    <a:pt x="606" y="2424"/>
                  </a:cubicBezTo>
                  <a:lnTo>
                    <a:pt x="606" y="298"/>
                  </a:lnTo>
                  <a:cubicBezTo>
                    <a:pt x="602" y="132"/>
                    <a:pt x="468" y="1"/>
                    <a:pt x="3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>
              <a:off x="5544825" y="3808650"/>
              <a:ext cx="15175" cy="65200"/>
            </a:xfrm>
            <a:custGeom>
              <a:avLst/>
              <a:gdLst/>
              <a:ahLst/>
              <a:cxnLst/>
              <a:rect l="l" t="t" r="r" b="b"/>
              <a:pathLst>
                <a:path w="607" h="2608" extrusionOk="0">
                  <a:moveTo>
                    <a:pt x="303" y="1"/>
                  </a:moveTo>
                  <a:cubicBezTo>
                    <a:pt x="139" y="1"/>
                    <a:pt x="4" y="132"/>
                    <a:pt x="0" y="296"/>
                  </a:cubicBezTo>
                  <a:lnTo>
                    <a:pt x="0" y="2306"/>
                  </a:lnTo>
                  <a:cubicBezTo>
                    <a:pt x="0" y="2472"/>
                    <a:pt x="137" y="2608"/>
                    <a:pt x="303" y="2608"/>
                  </a:cubicBezTo>
                  <a:cubicBezTo>
                    <a:pt x="470" y="2608"/>
                    <a:pt x="607" y="2472"/>
                    <a:pt x="607" y="2306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>
              <a:off x="5645250" y="3858700"/>
              <a:ext cx="15175" cy="59475"/>
            </a:xfrm>
            <a:custGeom>
              <a:avLst/>
              <a:gdLst/>
              <a:ahLst/>
              <a:cxnLst/>
              <a:rect l="l" t="t" r="r" b="b"/>
              <a:pathLst>
                <a:path w="607" h="2379" extrusionOk="0">
                  <a:moveTo>
                    <a:pt x="304" y="0"/>
                  </a:moveTo>
                  <a:cubicBezTo>
                    <a:pt x="136" y="0"/>
                    <a:pt x="1" y="136"/>
                    <a:pt x="1" y="304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4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>
              <a:off x="5754550" y="3879550"/>
              <a:ext cx="15200" cy="35675"/>
            </a:xfrm>
            <a:custGeom>
              <a:avLst/>
              <a:gdLst/>
              <a:ahLst/>
              <a:cxnLst/>
              <a:rect l="l" t="t" r="r" b="b"/>
              <a:pathLst>
                <a:path w="608" h="1427" extrusionOk="0">
                  <a:moveTo>
                    <a:pt x="304" y="1"/>
                  </a:moveTo>
                  <a:cubicBezTo>
                    <a:pt x="140" y="1"/>
                    <a:pt x="4" y="132"/>
                    <a:pt x="2" y="297"/>
                  </a:cubicBezTo>
                  <a:lnTo>
                    <a:pt x="2" y="1123"/>
                  </a:lnTo>
                  <a:cubicBezTo>
                    <a:pt x="0" y="1290"/>
                    <a:pt x="137" y="1427"/>
                    <a:pt x="304" y="1427"/>
                  </a:cubicBezTo>
                  <a:cubicBezTo>
                    <a:pt x="472" y="1427"/>
                    <a:pt x="607" y="1290"/>
                    <a:pt x="607" y="1123"/>
                  </a:cubicBezTo>
                  <a:lnTo>
                    <a:pt x="607" y="297"/>
                  </a:lnTo>
                  <a:cubicBezTo>
                    <a:pt x="603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>
              <a:off x="5970200" y="3838175"/>
              <a:ext cx="15175" cy="47500"/>
            </a:xfrm>
            <a:custGeom>
              <a:avLst/>
              <a:gdLst/>
              <a:ahLst/>
              <a:cxnLst/>
              <a:rect l="l" t="t" r="r" b="b"/>
              <a:pathLst>
                <a:path w="607" h="1900" extrusionOk="0">
                  <a:moveTo>
                    <a:pt x="303" y="1"/>
                  </a:moveTo>
                  <a:cubicBezTo>
                    <a:pt x="139" y="1"/>
                    <a:pt x="4" y="132"/>
                    <a:pt x="1" y="296"/>
                  </a:cubicBezTo>
                  <a:lnTo>
                    <a:pt x="1" y="1596"/>
                  </a:lnTo>
                  <a:cubicBezTo>
                    <a:pt x="1" y="1764"/>
                    <a:pt x="136" y="1899"/>
                    <a:pt x="304" y="1899"/>
                  </a:cubicBezTo>
                  <a:cubicBezTo>
                    <a:pt x="471" y="1899"/>
                    <a:pt x="606" y="1764"/>
                    <a:pt x="606" y="1596"/>
                  </a:cubicBezTo>
                  <a:lnTo>
                    <a:pt x="606" y="296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>
              <a:off x="6017450" y="3787950"/>
              <a:ext cx="15200" cy="65225"/>
            </a:xfrm>
            <a:custGeom>
              <a:avLst/>
              <a:gdLst/>
              <a:ahLst/>
              <a:cxnLst/>
              <a:rect l="l" t="t" r="r" b="b"/>
              <a:pathLst>
                <a:path w="608" h="2609" extrusionOk="0">
                  <a:moveTo>
                    <a:pt x="304" y="0"/>
                  </a:moveTo>
                  <a:cubicBezTo>
                    <a:pt x="140" y="0"/>
                    <a:pt x="5" y="132"/>
                    <a:pt x="1" y="297"/>
                  </a:cubicBezTo>
                  <a:lnTo>
                    <a:pt x="1" y="2305"/>
                  </a:lnTo>
                  <a:cubicBezTo>
                    <a:pt x="0" y="2472"/>
                    <a:pt x="137" y="2609"/>
                    <a:pt x="304" y="2609"/>
                  </a:cubicBezTo>
                  <a:cubicBezTo>
                    <a:pt x="472" y="2609"/>
                    <a:pt x="607" y="2473"/>
                    <a:pt x="607" y="2305"/>
                  </a:cubicBezTo>
                  <a:lnTo>
                    <a:pt x="607" y="297"/>
                  </a:lnTo>
                  <a:cubicBezTo>
                    <a:pt x="603" y="132"/>
                    <a:pt x="469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>
              <a:off x="5377250" y="30588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50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7" y="24116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50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>
              <a:off x="5355650" y="3051300"/>
              <a:ext cx="879600" cy="808750"/>
            </a:xfrm>
            <a:custGeom>
              <a:avLst/>
              <a:gdLst/>
              <a:ahLst/>
              <a:cxnLst/>
              <a:rect l="l" t="t" r="r" b="b"/>
              <a:pathLst>
                <a:path w="35184" h="32350" extrusionOk="0">
                  <a:moveTo>
                    <a:pt x="16767" y="608"/>
                  </a:moveTo>
                  <a:cubicBezTo>
                    <a:pt x="19629" y="608"/>
                    <a:pt x="22437" y="1402"/>
                    <a:pt x="24876" y="2901"/>
                  </a:cubicBezTo>
                  <a:cubicBezTo>
                    <a:pt x="32190" y="7391"/>
                    <a:pt x="34492" y="16994"/>
                    <a:pt x="30003" y="24311"/>
                  </a:cubicBezTo>
                  <a:cubicBezTo>
                    <a:pt x="27828" y="27855"/>
                    <a:pt x="24404" y="30340"/>
                    <a:pt x="20361" y="31309"/>
                  </a:cubicBezTo>
                  <a:cubicBezTo>
                    <a:pt x="19147" y="31600"/>
                    <a:pt x="17922" y="31743"/>
                    <a:pt x="16705" y="31743"/>
                  </a:cubicBezTo>
                  <a:cubicBezTo>
                    <a:pt x="13867" y="31743"/>
                    <a:pt x="11075" y="30961"/>
                    <a:pt x="8595" y="29439"/>
                  </a:cubicBezTo>
                  <a:cubicBezTo>
                    <a:pt x="5050" y="27265"/>
                    <a:pt x="2564" y="23839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8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8" y="1"/>
                    <a:pt x="5999" y="2744"/>
                    <a:pt x="2951" y="7713"/>
                  </a:cubicBezTo>
                  <a:cubicBezTo>
                    <a:pt x="691" y="11395"/>
                    <a:pt x="1" y="15738"/>
                    <a:pt x="1006" y="19938"/>
                  </a:cubicBezTo>
                  <a:cubicBezTo>
                    <a:pt x="2013" y="24139"/>
                    <a:pt x="4595" y="27697"/>
                    <a:pt x="8277" y="29955"/>
                  </a:cubicBezTo>
                  <a:cubicBezTo>
                    <a:pt x="10854" y="31537"/>
                    <a:pt x="13754" y="32350"/>
                    <a:pt x="16704" y="32350"/>
                  </a:cubicBezTo>
                  <a:cubicBezTo>
                    <a:pt x="17983" y="32348"/>
                    <a:pt x="19258" y="32197"/>
                    <a:pt x="20501" y="31898"/>
                  </a:cubicBezTo>
                  <a:cubicBezTo>
                    <a:pt x="24702" y="30891"/>
                    <a:pt x="28260" y="28309"/>
                    <a:pt x="30518" y="24627"/>
                  </a:cubicBezTo>
                  <a:cubicBezTo>
                    <a:pt x="35183" y="17026"/>
                    <a:pt x="32792" y="7049"/>
                    <a:pt x="25192" y="2386"/>
                  </a:cubicBezTo>
                  <a:cubicBezTo>
                    <a:pt x="22560" y="770"/>
                    <a:pt x="19643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>
              <a:off x="5377250" y="30057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50"/>
                  </a:cubicBezTo>
                  <a:cubicBezTo>
                    <a:pt x="1672" y="7626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6"/>
                    <a:pt x="27091" y="4650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>
              <a:off x="5355650" y="2998250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7" y="607"/>
                  </a:moveTo>
                  <a:cubicBezTo>
                    <a:pt x="19629" y="607"/>
                    <a:pt x="22437" y="1402"/>
                    <a:pt x="24876" y="2902"/>
                  </a:cubicBezTo>
                  <a:cubicBezTo>
                    <a:pt x="32192" y="7391"/>
                    <a:pt x="34492" y="16995"/>
                    <a:pt x="30003" y="24311"/>
                  </a:cubicBezTo>
                  <a:cubicBezTo>
                    <a:pt x="27829" y="27856"/>
                    <a:pt x="24405" y="30341"/>
                    <a:pt x="20361" y="31308"/>
                  </a:cubicBezTo>
                  <a:cubicBezTo>
                    <a:pt x="19147" y="31599"/>
                    <a:pt x="17922" y="31743"/>
                    <a:pt x="16705" y="31743"/>
                  </a:cubicBezTo>
                  <a:cubicBezTo>
                    <a:pt x="13867" y="31743"/>
                    <a:pt x="11076" y="30961"/>
                    <a:pt x="8595" y="29438"/>
                  </a:cubicBezTo>
                  <a:cubicBezTo>
                    <a:pt x="5050" y="27265"/>
                    <a:pt x="2565" y="23841"/>
                    <a:pt x="1596" y="19796"/>
                  </a:cubicBezTo>
                  <a:cubicBezTo>
                    <a:pt x="627" y="15753"/>
                    <a:pt x="1293" y="11574"/>
                    <a:pt x="3466" y="8030"/>
                  </a:cubicBezTo>
                  <a:cubicBezTo>
                    <a:pt x="6402" y="3246"/>
                    <a:pt x="11522" y="607"/>
                    <a:pt x="16760" y="607"/>
                  </a:cubicBez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1"/>
                  </a:moveTo>
                  <a:cubicBezTo>
                    <a:pt x="11319" y="1"/>
                    <a:pt x="5999" y="2743"/>
                    <a:pt x="2951" y="7711"/>
                  </a:cubicBezTo>
                  <a:cubicBezTo>
                    <a:pt x="691" y="11395"/>
                    <a:pt x="1" y="15736"/>
                    <a:pt x="1008" y="19937"/>
                  </a:cubicBezTo>
                  <a:cubicBezTo>
                    <a:pt x="2013" y="24138"/>
                    <a:pt x="4595" y="27696"/>
                    <a:pt x="8277" y="29954"/>
                  </a:cubicBezTo>
                  <a:cubicBezTo>
                    <a:pt x="10855" y="31536"/>
                    <a:pt x="13755" y="32349"/>
                    <a:pt x="16705" y="32349"/>
                  </a:cubicBezTo>
                  <a:cubicBezTo>
                    <a:pt x="17984" y="32348"/>
                    <a:pt x="19259" y="32195"/>
                    <a:pt x="20501" y="31897"/>
                  </a:cubicBezTo>
                  <a:cubicBezTo>
                    <a:pt x="24704" y="30890"/>
                    <a:pt x="28260" y="28308"/>
                    <a:pt x="30520" y="24626"/>
                  </a:cubicBezTo>
                  <a:cubicBezTo>
                    <a:pt x="35183" y="17026"/>
                    <a:pt x="32792" y="7048"/>
                    <a:pt x="25192" y="2385"/>
                  </a:cubicBezTo>
                  <a:cubicBezTo>
                    <a:pt x="22560" y="770"/>
                    <a:pt x="19644" y="1"/>
                    <a:pt x="167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>
              <a:off x="5436750" y="3065250"/>
              <a:ext cx="674500" cy="674475"/>
            </a:xfrm>
            <a:custGeom>
              <a:avLst/>
              <a:gdLst/>
              <a:ahLst/>
              <a:cxnLst/>
              <a:rect l="l" t="t" r="r" b="b"/>
              <a:pathLst>
                <a:path w="26980" h="26979" extrusionOk="0">
                  <a:moveTo>
                    <a:pt x="13490" y="0"/>
                  </a:moveTo>
                  <a:cubicBezTo>
                    <a:pt x="9912" y="0"/>
                    <a:pt x="6482" y="1423"/>
                    <a:pt x="3952" y="3952"/>
                  </a:cubicBezTo>
                  <a:cubicBezTo>
                    <a:pt x="1423" y="6482"/>
                    <a:pt x="1" y="9912"/>
                    <a:pt x="1" y="13489"/>
                  </a:cubicBezTo>
                  <a:cubicBezTo>
                    <a:pt x="1" y="17068"/>
                    <a:pt x="1423" y="20498"/>
                    <a:pt x="3952" y="23029"/>
                  </a:cubicBezTo>
                  <a:cubicBezTo>
                    <a:pt x="6482" y="25558"/>
                    <a:pt x="9912" y="26978"/>
                    <a:pt x="13490" y="26978"/>
                  </a:cubicBezTo>
                  <a:cubicBezTo>
                    <a:pt x="17068" y="26978"/>
                    <a:pt x="20499" y="25558"/>
                    <a:pt x="23029" y="23029"/>
                  </a:cubicBezTo>
                  <a:cubicBezTo>
                    <a:pt x="25558" y="20498"/>
                    <a:pt x="26980" y="17068"/>
                    <a:pt x="26980" y="13489"/>
                  </a:cubicBezTo>
                  <a:cubicBezTo>
                    <a:pt x="26980" y="9912"/>
                    <a:pt x="25558" y="6482"/>
                    <a:pt x="23029" y="3952"/>
                  </a:cubicBezTo>
                  <a:cubicBezTo>
                    <a:pt x="20499" y="1423"/>
                    <a:pt x="17068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>
              <a:off x="5380675" y="3057575"/>
              <a:ext cx="786650" cy="689625"/>
            </a:xfrm>
            <a:custGeom>
              <a:avLst/>
              <a:gdLst/>
              <a:ahLst/>
              <a:cxnLst/>
              <a:rect l="l" t="t" r="r" b="b"/>
              <a:pathLst>
                <a:path w="31466" h="27585" extrusionOk="0">
                  <a:moveTo>
                    <a:pt x="15758" y="606"/>
                  </a:moveTo>
                  <a:cubicBezTo>
                    <a:pt x="18163" y="606"/>
                    <a:pt x="20528" y="1269"/>
                    <a:pt x="22630" y="2558"/>
                  </a:cubicBezTo>
                  <a:cubicBezTo>
                    <a:pt x="28826" y="6360"/>
                    <a:pt x="30775" y="14496"/>
                    <a:pt x="26973" y="20692"/>
                  </a:cubicBezTo>
                  <a:cubicBezTo>
                    <a:pt x="24488" y="24744"/>
                    <a:pt x="20150" y="26980"/>
                    <a:pt x="15712" y="26980"/>
                  </a:cubicBezTo>
                  <a:cubicBezTo>
                    <a:pt x="13362" y="26980"/>
                    <a:pt x="10983" y="26353"/>
                    <a:pt x="8837" y="25036"/>
                  </a:cubicBezTo>
                  <a:cubicBezTo>
                    <a:pt x="2640" y="21235"/>
                    <a:pt x="692" y="13098"/>
                    <a:pt x="4494" y="6902"/>
                  </a:cubicBezTo>
                  <a:cubicBezTo>
                    <a:pt x="6336" y="3899"/>
                    <a:pt x="9236" y="1793"/>
                    <a:pt x="12662" y="974"/>
                  </a:cubicBezTo>
                  <a:cubicBezTo>
                    <a:pt x="13675" y="729"/>
                    <a:pt x="14714" y="606"/>
                    <a:pt x="15758" y="606"/>
                  </a:cubicBezTo>
                  <a:close/>
                  <a:moveTo>
                    <a:pt x="15757" y="0"/>
                  </a:moveTo>
                  <a:cubicBezTo>
                    <a:pt x="14680" y="0"/>
                    <a:pt x="13594" y="127"/>
                    <a:pt x="12520" y="384"/>
                  </a:cubicBezTo>
                  <a:cubicBezTo>
                    <a:pt x="8939" y="1242"/>
                    <a:pt x="5905" y="3445"/>
                    <a:pt x="3978" y="6584"/>
                  </a:cubicBezTo>
                  <a:cubicBezTo>
                    <a:pt x="0" y="13067"/>
                    <a:pt x="2039" y="21576"/>
                    <a:pt x="8521" y="25552"/>
                  </a:cubicBezTo>
                  <a:cubicBezTo>
                    <a:pt x="10681" y="26882"/>
                    <a:pt x="13167" y="27585"/>
                    <a:pt x="15704" y="27585"/>
                  </a:cubicBezTo>
                  <a:cubicBezTo>
                    <a:pt x="15706" y="27585"/>
                    <a:pt x="15708" y="27585"/>
                    <a:pt x="15711" y="27585"/>
                  </a:cubicBezTo>
                  <a:cubicBezTo>
                    <a:pt x="20352" y="27585"/>
                    <a:pt x="24889" y="25247"/>
                    <a:pt x="27488" y="21010"/>
                  </a:cubicBezTo>
                  <a:cubicBezTo>
                    <a:pt x="31466" y="14527"/>
                    <a:pt x="29427" y="6018"/>
                    <a:pt x="22946" y="2042"/>
                  </a:cubicBezTo>
                  <a:cubicBezTo>
                    <a:pt x="20747" y="693"/>
                    <a:pt x="18273" y="0"/>
                    <a:pt x="1575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>
              <a:off x="5574875" y="3173450"/>
              <a:ext cx="352550" cy="456400"/>
            </a:xfrm>
            <a:custGeom>
              <a:avLst/>
              <a:gdLst/>
              <a:ahLst/>
              <a:cxnLst/>
              <a:rect l="l" t="t" r="r" b="b"/>
              <a:pathLst>
                <a:path w="14102" h="18256" extrusionOk="0">
                  <a:moveTo>
                    <a:pt x="12329" y="1"/>
                  </a:moveTo>
                  <a:cubicBezTo>
                    <a:pt x="12271" y="1"/>
                    <a:pt x="12212" y="6"/>
                    <a:pt x="12152" y="16"/>
                  </a:cubicBezTo>
                  <a:cubicBezTo>
                    <a:pt x="11904" y="56"/>
                    <a:pt x="11702" y="203"/>
                    <a:pt x="11545" y="460"/>
                  </a:cubicBezTo>
                  <a:lnTo>
                    <a:pt x="10100" y="2813"/>
                  </a:lnTo>
                  <a:lnTo>
                    <a:pt x="10100" y="2813"/>
                  </a:lnTo>
                  <a:cubicBezTo>
                    <a:pt x="9021" y="2228"/>
                    <a:pt x="7997" y="1936"/>
                    <a:pt x="7030" y="1936"/>
                  </a:cubicBezTo>
                  <a:cubicBezTo>
                    <a:pt x="7004" y="1936"/>
                    <a:pt x="6979" y="1936"/>
                    <a:pt x="6954" y="1936"/>
                  </a:cubicBezTo>
                  <a:cubicBezTo>
                    <a:pt x="5636" y="1956"/>
                    <a:pt x="4639" y="2516"/>
                    <a:pt x="3964" y="3616"/>
                  </a:cubicBezTo>
                  <a:cubicBezTo>
                    <a:pt x="3687" y="4068"/>
                    <a:pt x="3504" y="4497"/>
                    <a:pt x="3416" y="4904"/>
                  </a:cubicBezTo>
                  <a:cubicBezTo>
                    <a:pt x="3326" y="5311"/>
                    <a:pt x="3305" y="5687"/>
                    <a:pt x="3353" y="6032"/>
                  </a:cubicBezTo>
                  <a:cubicBezTo>
                    <a:pt x="3400" y="6377"/>
                    <a:pt x="3546" y="6757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6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3"/>
                    <a:pt x="5502" y="12918"/>
                  </a:cubicBezTo>
                  <a:cubicBezTo>
                    <a:pt x="5234" y="12791"/>
                    <a:pt x="4981" y="12633"/>
                    <a:pt x="4749" y="12448"/>
                  </a:cubicBezTo>
                  <a:cubicBezTo>
                    <a:pt x="4425" y="12231"/>
                    <a:pt x="4127" y="11980"/>
                    <a:pt x="3856" y="11700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2"/>
                    <a:pt x="2615" y="9912"/>
                    <a:pt x="2576" y="9856"/>
                  </a:cubicBezTo>
                  <a:cubicBezTo>
                    <a:pt x="2381" y="9549"/>
                    <a:pt x="2158" y="9335"/>
                    <a:pt x="1907" y="9212"/>
                  </a:cubicBezTo>
                  <a:cubicBezTo>
                    <a:pt x="1747" y="9134"/>
                    <a:pt x="1587" y="9095"/>
                    <a:pt x="1426" y="9095"/>
                  </a:cubicBezTo>
                  <a:cubicBezTo>
                    <a:pt x="1333" y="9095"/>
                    <a:pt x="1240" y="9108"/>
                    <a:pt x="1146" y="9134"/>
                  </a:cubicBezTo>
                  <a:cubicBezTo>
                    <a:pt x="897" y="9200"/>
                    <a:pt x="666" y="9322"/>
                    <a:pt x="469" y="9488"/>
                  </a:cubicBezTo>
                  <a:cubicBezTo>
                    <a:pt x="275" y="9655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399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8"/>
                    <a:pt x="1569" y="17492"/>
                    <a:pt x="1748" y="17784"/>
                  </a:cubicBezTo>
                  <a:cubicBezTo>
                    <a:pt x="1926" y="18075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5" y="18256"/>
                    <a:pt x="3176" y="18105"/>
                    <a:pt x="3363" y="17802"/>
                  </a:cubicBezTo>
                  <a:lnTo>
                    <a:pt x="4704" y="15614"/>
                  </a:lnTo>
                  <a:lnTo>
                    <a:pt x="4704" y="15614"/>
                  </a:lnTo>
                  <a:cubicBezTo>
                    <a:pt x="5266" y="15894"/>
                    <a:pt x="5822" y="16094"/>
                    <a:pt x="6373" y="16213"/>
                  </a:cubicBezTo>
                  <a:cubicBezTo>
                    <a:pt x="6728" y="16290"/>
                    <a:pt x="7075" y="16329"/>
                    <a:pt x="7413" y="16329"/>
                  </a:cubicBezTo>
                  <a:cubicBezTo>
                    <a:pt x="7949" y="16329"/>
                    <a:pt x="8463" y="16232"/>
                    <a:pt x="8956" y="16039"/>
                  </a:cubicBezTo>
                  <a:cubicBezTo>
                    <a:pt x="9761" y="15725"/>
                    <a:pt x="10412" y="15144"/>
                    <a:pt x="10909" y="14299"/>
                  </a:cubicBezTo>
                  <a:cubicBezTo>
                    <a:pt x="11222" y="13774"/>
                    <a:pt x="11407" y="13269"/>
                    <a:pt x="11467" y="12782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2"/>
                    <a:pt x="10835" y="10395"/>
                    <a:pt x="10521" y="9978"/>
                  </a:cubicBezTo>
                  <a:cubicBezTo>
                    <a:pt x="10199" y="9547"/>
                    <a:pt x="9772" y="9055"/>
                    <a:pt x="9242" y="8501"/>
                  </a:cubicBezTo>
                  <a:lnTo>
                    <a:pt x="7930" y="7168"/>
                  </a:lnTo>
                  <a:cubicBezTo>
                    <a:pt x="7534" y="6780"/>
                    <a:pt x="7284" y="6450"/>
                    <a:pt x="7177" y="6177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50"/>
                    <a:pt x="7607" y="5044"/>
                    <a:pt x="7904" y="5044"/>
                  </a:cubicBezTo>
                  <a:cubicBezTo>
                    <a:pt x="7926" y="5044"/>
                    <a:pt x="7948" y="5045"/>
                    <a:pt x="7971" y="5046"/>
                  </a:cubicBezTo>
                  <a:cubicBezTo>
                    <a:pt x="8302" y="5063"/>
                    <a:pt x="8625" y="5160"/>
                    <a:pt x="8936" y="5335"/>
                  </a:cubicBezTo>
                  <a:cubicBezTo>
                    <a:pt x="9249" y="5511"/>
                    <a:pt x="9535" y="5691"/>
                    <a:pt x="9797" y="5872"/>
                  </a:cubicBezTo>
                  <a:cubicBezTo>
                    <a:pt x="10528" y="6440"/>
                    <a:pt x="11187" y="7095"/>
                    <a:pt x="11758" y="7821"/>
                  </a:cubicBezTo>
                  <a:cubicBezTo>
                    <a:pt x="11991" y="8099"/>
                    <a:pt x="12244" y="8285"/>
                    <a:pt x="12512" y="8377"/>
                  </a:cubicBezTo>
                  <a:cubicBezTo>
                    <a:pt x="12630" y="8418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6"/>
                  </a:cubicBezTo>
                  <a:cubicBezTo>
                    <a:pt x="13497" y="8221"/>
                    <a:pt x="13696" y="8057"/>
                    <a:pt x="13852" y="7854"/>
                  </a:cubicBezTo>
                  <a:cubicBezTo>
                    <a:pt x="14007" y="7653"/>
                    <a:pt x="14088" y="7399"/>
                    <a:pt x="14095" y="7093"/>
                  </a:cubicBezTo>
                  <a:cubicBezTo>
                    <a:pt x="14101" y="6786"/>
                    <a:pt x="14010" y="6492"/>
                    <a:pt x="13820" y="6209"/>
                  </a:cubicBezTo>
                  <a:cubicBezTo>
                    <a:pt x="13579" y="5843"/>
                    <a:pt x="13374" y="5552"/>
                    <a:pt x="13205" y="5335"/>
                  </a:cubicBezTo>
                  <a:cubicBezTo>
                    <a:pt x="13037" y="5118"/>
                    <a:pt x="12777" y="4837"/>
                    <a:pt x="12424" y="4490"/>
                  </a:cubicBezTo>
                  <a:cubicBezTo>
                    <a:pt x="12175" y="4248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2" y="1175"/>
                    <a:pt x="13288" y="934"/>
                    <a:pt x="13214" y="691"/>
                  </a:cubicBezTo>
                  <a:cubicBezTo>
                    <a:pt x="13140" y="449"/>
                    <a:pt x="13006" y="266"/>
                    <a:pt x="12813" y="142"/>
                  </a:cubicBezTo>
                  <a:cubicBezTo>
                    <a:pt x="12667" y="48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>
              <a:off x="5438475" y="3617225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0"/>
                  </a:moveTo>
                  <a:cubicBezTo>
                    <a:pt x="140" y="0"/>
                    <a:pt x="5" y="132"/>
                    <a:pt x="1" y="296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471" y="2607"/>
                    <a:pt x="608" y="2472"/>
                    <a:pt x="606" y="2305"/>
                  </a:cubicBezTo>
                  <a:lnTo>
                    <a:pt x="606" y="296"/>
                  </a:lnTo>
                  <a:cubicBezTo>
                    <a:pt x="604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>
              <a:off x="5473950" y="3667425"/>
              <a:ext cx="15150" cy="68200"/>
            </a:xfrm>
            <a:custGeom>
              <a:avLst/>
              <a:gdLst/>
              <a:ahLst/>
              <a:cxnLst/>
              <a:rect l="l" t="t" r="r" b="b"/>
              <a:pathLst>
                <a:path w="606" h="2728" extrusionOk="0">
                  <a:moveTo>
                    <a:pt x="302" y="0"/>
                  </a:moveTo>
                  <a:cubicBezTo>
                    <a:pt x="138" y="0"/>
                    <a:pt x="4" y="132"/>
                    <a:pt x="0" y="297"/>
                  </a:cubicBezTo>
                  <a:lnTo>
                    <a:pt x="0" y="2424"/>
                  </a:lnTo>
                  <a:cubicBezTo>
                    <a:pt x="0" y="2592"/>
                    <a:pt x="135" y="2727"/>
                    <a:pt x="302" y="2727"/>
                  </a:cubicBezTo>
                  <a:cubicBezTo>
                    <a:pt x="470" y="2727"/>
                    <a:pt x="606" y="2592"/>
                    <a:pt x="606" y="2424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>
              <a:off x="5544725" y="3726150"/>
              <a:ext cx="15375" cy="65600"/>
            </a:xfrm>
            <a:custGeom>
              <a:avLst/>
              <a:gdLst/>
              <a:ahLst/>
              <a:cxnLst/>
              <a:rect l="l" t="t" r="r" b="b"/>
              <a:pathLst>
                <a:path w="615" h="2624" extrusionOk="0">
                  <a:moveTo>
                    <a:pt x="307" y="1"/>
                  </a:moveTo>
                  <a:cubicBezTo>
                    <a:pt x="137" y="1"/>
                    <a:pt x="0" y="140"/>
                    <a:pt x="4" y="311"/>
                  </a:cubicBezTo>
                  <a:lnTo>
                    <a:pt x="4" y="2320"/>
                  </a:lnTo>
                  <a:cubicBezTo>
                    <a:pt x="4" y="2488"/>
                    <a:pt x="140" y="2623"/>
                    <a:pt x="307" y="2623"/>
                  </a:cubicBezTo>
                  <a:cubicBezTo>
                    <a:pt x="475" y="2623"/>
                    <a:pt x="611" y="2487"/>
                    <a:pt x="611" y="2320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>
              <a:off x="5645250" y="3776550"/>
              <a:ext cx="15175" cy="59500"/>
            </a:xfrm>
            <a:custGeom>
              <a:avLst/>
              <a:gdLst/>
              <a:ahLst/>
              <a:cxnLst/>
              <a:rect l="l" t="t" r="r" b="b"/>
              <a:pathLst>
                <a:path w="607" h="2380" extrusionOk="0">
                  <a:moveTo>
                    <a:pt x="304" y="1"/>
                  </a:moveTo>
                  <a:cubicBezTo>
                    <a:pt x="136" y="1"/>
                    <a:pt x="1" y="137"/>
                    <a:pt x="1" y="304"/>
                  </a:cubicBezTo>
                  <a:lnTo>
                    <a:pt x="1" y="2076"/>
                  </a:lnTo>
                  <a:cubicBezTo>
                    <a:pt x="1" y="2243"/>
                    <a:pt x="136" y="2380"/>
                    <a:pt x="304" y="2380"/>
                  </a:cubicBezTo>
                  <a:cubicBezTo>
                    <a:pt x="471" y="2380"/>
                    <a:pt x="606" y="2243"/>
                    <a:pt x="606" y="2076"/>
                  </a:cubicBezTo>
                  <a:lnTo>
                    <a:pt x="606" y="304"/>
                  </a:lnTo>
                  <a:cubicBezTo>
                    <a:pt x="606" y="137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>
              <a:off x="5754550" y="3797425"/>
              <a:ext cx="15200" cy="35675"/>
            </a:xfrm>
            <a:custGeom>
              <a:avLst/>
              <a:gdLst/>
              <a:ahLst/>
              <a:cxnLst/>
              <a:rect l="l" t="t" r="r" b="b"/>
              <a:pathLst>
                <a:path w="608" h="1427" extrusionOk="0">
                  <a:moveTo>
                    <a:pt x="304" y="0"/>
                  </a:moveTo>
                  <a:cubicBezTo>
                    <a:pt x="140" y="0"/>
                    <a:pt x="4" y="132"/>
                    <a:pt x="2" y="296"/>
                  </a:cubicBezTo>
                  <a:lnTo>
                    <a:pt x="2" y="1123"/>
                  </a:lnTo>
                  <a:cubicBezTo>
                    <a:pt x="0" y="1291"/>
                    <a:pt x="137" y="1426"/>
                    <a:pt x="304" y="1426"/>
                  </a:cubicBezTo>
                  <a:cubicBezTo>
                    <a:pt x="472" y="1426"/>
                    <a:pt x="607" y="1291"/>
                    <a:pt x="607" y="1123"/>
                  </a:cubicBezTo>
                  <a:lnTo>
                    <a:pt x="607" y="296"/>
                  </a:lnTo>
                  <a:cubicBezTo>
                    <a:pt x="603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>
              <a:off x="5970100" y="3755725"/>
              <a:ext cx="15375" cy="47850"/>
            </a:xfrm>
            <a:custGeom>
              <a:avLst/>
              <a:gdLst/>
              <a:ahLst/>
              <a:cxnLst/>
              <a:rect l="l" t="t" r="r" b="b"/>
              <a:pathLst>
                <a:path w="615" h="1914" extrusionOk="0">
                  <a:moveTo>
                    <a:pt x="307" y="0"/>
                  </a:moveTo>
                  <a:cubicBezTo>
                    <a:pt x="137" y="0"/>
                    <a:pt x="1" y="139"/>
                    <a:pt x="5" y="310"/>
                  </a:cubicBezTo>
                  <a:lnTo>
                    <a:pt x="5" y="1610"/>
                  </a:lnTo>
                  <a:cubicBezTo>
                    <a:pt x="5" y="1776"/>
                    <a:pt x="140" y="1913"/>
                    <a:pt x="308" y="1913"/>
                  </a:cubicBezTo>
                  <a:cubicBezTo>
                    <a:pt x="475" y="1913"/>
                    <a:pt x="610" y="1776"/>
                    <a:pt x="610" y="1610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>
              <a:off x="6017375" y="3705475"/>
              <a:ext cx="15350" cy="65600"/>
            </a:xfrm>
            <a:custGeom>
              <a:avLst/>
              <a:gdLst/>
              <a:ahLst/>
              <a:cxnLst/>
              <a:rect l="l" t="t" r="r" b="b"/>
              <a:pathLst>
                <a:path w="614" h="2624" extrusionOk="0">
                  <a:moveTo>
                    <a:pt x="307" y="1"/>
                  </a:moveTo>
                  <a:cubicBezTo>
                    <a:pt x="137" y="1"/>
                    <a:pt x="1" y="141"/>
                    <a:pt x="4" y="311"/>
                  </a:cubicBezTo>
                  <a:lnTo>
                    <a:pt x="4" y="2320"/>
                  </a:lnTo>
                  <a:cubicBezTo>
                    <a:pt x="4" y="2487"/>
                    <a:pt x="140" y="2623"/>
                    <a:pt x="307" y="2623"/>
                  </a:cubicBezTo>
                  <a:cubicBezTo>
                    <a:pt x="475" y="2623"/>
                    <a:pt x="610" y="2487"/>
                    <a:pt x="610" y="2320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>
              <a:off x="5377250" y="29848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40"/>
                    <a:pt x="15870" y="31740"/>
                  </a:cubicBezTo>
                  <a:cubicBezTo>
                    <a:pt x="20079" y="31740"/>
                    <a:pt x="24116" y="30067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5"/>
                    <a:pt x="27091" y="4648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>
              <a:off x="5355650" y="2977075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4" y="606"/>
                  </a:moveTo>
                  <a:cubicBezTo>
                    <a:pt x="19603" y="606"/>
                    <a:pt x="22395" y="1389"/>
                    <a:pt x="24876" y="2910"/>
                  </a:cubicBezTo>
                  <a:cubicBezTo>
                    <a:pt x="32190" y="7399"/>
                    <a:pt x="34492" y="17003"/>
                    <a:pt x="30003" y="24320"/>
                  </a:cubicBezTo>
                  <a:cubicBezTo>
                    <a:pt x="27068" y="29103"/>
                    <a:pt x="21948" y="31742"/>
                    <a:pt x="16709" y="31742"/>
                  </a:cubicBezTo>
                  <a:cubicBezTo>
                    <a:pt x="13935" y="31742"/>
                    <a:pt x="11128" y="31002"/>
                    <a:pt x="8595" y="29448"/>
                  </a:cubicBezTo>
                  <a:cubicBezTo>
                    <a:pt x="5050" y="27273"/>
                    <a:pt x="2564" y="23849"/>
                    <a:pt x="1596" y="19806"/>
                  </a:cubicBezTo>
                  <a:cubicBezTo>
                    <a:pt x="627" y="15762"/>
                    <a:pt x="1291" y="11583"/>
                    <a:pt x="3466" y="8040"/>
                  </a:cubicBezTo>
                  <a:cubicBezTo>
                    <a:pt x="5640" y="4495"/>
                    <a:pt x="9065" y="2009"/>
                    <a:pt x="13108" y="1041"/>
                  </a:cubicBezTo>
                  <a:cubicBezTo>
                    <a:pt x="14305" y="754"/>
                    <a:pt x="15532" y="608"/>
                    <a:pt x="16764" y="606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49"/>
                    <a:pt x="12968" y="451"/>
                  </a:cubicBezTo>
                  <a:cubicBezTo>
                    <a:pt x="8766" y="1458"/>
                    <a:pt x="5209" y="4039"/>
                    <a:pt x="2951" y="7722"/>
                  </a:cubicBezTo>
                  <a:cubicBezTo>
                    <a:pt x="691" y="11405"/>
                    <a:pt x="1" y="15747"/>
                    <a:pt x="1006" y="19947"/>
                  </a:cubicBezTo>
                  <a:cubicBezTo>
                    <a:pt x="2013" y="24148"/>
                    <a:pt x="4595" y="27705"/>
                    <a:pt x="8277" y="29965"/>
                  </a:cubicBezTo>
                  <a:cubicBezTo>
                    <a:pt x="10810" y="31522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5"/>
                    <a:pt x="30520" y="24636"/>
                  </a:cubicBezTo>
                  <a:cubicBezTo>
                    <a:pt x="35183" y="17035"/>
                    <a:pt x="32793" y="7058"/>
                    <a:pt x="25192" y="2394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>
              <a:off x="5377250" y="29317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2" y="1"/>
                    <a:pt x="7625" y="1673"/>
                    <a:pt x="4649" y="4649"/>
                  </a:cubicBezTo>
                  <a:cubicBezTo>
                    <a:pt x="1672" y="7626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8"/>
                    <a:pt x="11662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6"/>
                    <a:pt x="31739" y="20079"/>
                    <a:pt x="31739" y="15870"/>
                  </a:cubicBezTo>
                  <a:cubicBezTo>
                    <a:pt x="31739" y="11661"/>
                    <a:pt x="30068" y="7626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>
              <a:off x="5355650" y="2924000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32190" y="7401"/>
                    <a:pt x="34492" y="17005"/>
                    <a:pt x="30003" y="24320"/>
                  </a:cubicBezTo>
                  <a:cubicBezTo>
                    <a:pt x="27067" y="29103"/>
                    <a:pt x="21945" y="31741"/>
                    <a:pt x="16706" y="31741"/>
                  </a:cubicBezTo>
                  <a:cubicBezTo>
                    <a:pt x="13932" y="31741"/>
                    <a:pt x="11125" y="31001"/>
                    <a:pt x="8593" y="29448"/>
                  </a:cubicBezTo>
                  <a:cubicBezTo>
                    <a:pt x="5048" y="27273"/>
                    <a:pt x="2564" y="23850"/>
                    <a:pt x="1595" y="19806"/>
                  </a:cubicBezTo>
                  <a:cubicBezTo>
                    <a:pt x="627" y="15763"/>
                    <a:pt x="1291" y="11584"/>
                    <a:pt x="3465" y="8039"/>
                  </a:cubicBezTo>
                  <a:cubicBezTo>
                    <a:pt x="5640" y="4495"/>
                    <a:pt x="9065" y="2009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1"/>
                  </a:moveTo>
                  <a:cubicBezTo>
                    <a:pt x="15501" y="1"/>
                    <a:pt x="14228" y="150"/>
                    <a:pt x="12968" y="452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8"/>
                    <a:pt x="4595" y="27706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6"/>
                  </a:cubicBezTo>
                  <a:cubicBezTo>
                    <a:pt x="35183" y="17035"/>
                    <a:pt x="32792" y="7058"/>
                    <a:pt x="25192" y="2395"/>
                  </a:cubicBezTo>
                  <a:cubicBezTo>
                    <a:pt x="22614" y="813"/>
                    <a:pt x="19714" y="1"/>
                    <a:pt x="167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>
              <a:off x="5436750" y="2991250"/>
              <a:ext cx="674475" cy="674475"/>
            </a:xfrm>
            <a:custGeom>
              <a:avLst/>
              <a:gdLst/>
              <a:ahLst/>
              <a:cxnLst/>
              <a:rect l="l" t="t" r="r" b="b"/>
              <a:pathLst>
                <a:path w="26979" h="26979" extrusionOk="0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3" y="6481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7" y="26978"/>
                    <a:pt x="20499" y="25557"/>
                    <a:pt x="23029" y="23027"/>
                  </a:cubicBezTo>
                  <a:cubicBezTo>
                    <a:pt x="25558" y="20498"/>
                    <a:pt x="26979" y="17067"/>
                    <a:pt x="26979" y="13489"/>
                  </a:cubicBezTo>
                  <a:cubicBezTo>
                    <a:pt x="26979" y="9912"/>
                    <a:pt x="25558" y="6481"/>
                    <a:pt x="23029" y="3951"/>
                  </a:cubicBezTo>
                  <a:cubicBezTo>
                    <a:pt x="20499" y="1421"/>
                    <a:pt x="17067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>
              <a:off x="5417250" y="2983550"/>
              <a:ext cx="713525" cy="689875"/>
            </a:xfrm>
            <a:custGeom>
              <a:avLst/>
              <a:gdLst/>
              <a:ahLst/>
              <a:cxnLst/>
              <a:rect l="l" t="t" r="r" b="b"/>
              <a:pathLst>
                <a:path w="28541" h="27595" extrusionOk="0">
                  <a:moveTo>
                    <a:pt x="14295" y="607"/>
                  </a:moveTo>
                  <a:cubicBezTo>
                    <a:pt x="16700" y="607"/>
                    <a:pt x="19065" y="1269"/>
                    <a:pt x="21165" y="2559"/>
                  </a:cubicBezTo>
                  <a:cubicBezTo>
                    <a:pt x="24168" y="4400"/>
                    <a:pt x="26274" y="7302"/>
                    <a:pt x="27093" y="10727"/>
                  </a:cubicBezTo>
                  <a:cubicBezTo>
                    <a:pt x="27914" y="14152"/>
                    <a:pt x="27351" y="17691"/>
                    <a:pt x="25510" y="20693"/>
                  </a:cubicBezTo>
                  <a:cubicBezTo>
                    <a:pt x="23667" y="23696"/>
                    <a:pt x="20767" y="25802"/>
                    <a:pt x="17342" y="26621"/>
                  </a:cubicBezTo>
                  <a:cubicBezTo>
                    <a:pt x="16314" y="26867"/>
                    <a:pt x="15276" y="26989"/>
                    <a:pt x="14246" y="26989"/>
                  </a:cubicBezTo>
                  <a:cubicBezTo>
                    <a:pt x="11841" y="26989"/>
                    <a:pt x="9475" y="26326"/>
                    <a:pt x="7374" y="25037"/>
                  </a:cubicBezTo>
                  <a:cubicBezTo>
                    <a:pt x="4372" y="23195"/>
                    <a:pt x="2265" y="20294"/>
                    <a:pt x="1446" y="16869"/>
                  </a:cubicBezTo>
                  <a:cubicBezTo>
                    <a:pt x="627" y="13443"/>
                    <a:pt x="1188" y="9904"/>
                    <a:pt x="3031" y="6902"/>
                  </a:cubicBezTo>
                  <a:cubicBezTo>
                    <a:pt x="4873" y="3900"/>
                    <a:pt x="7773" y="1794"/>
                    <a:pt x="11199" y="974"/>
                  </a:cubicBezTo>
                  <a:cubicBezTo>
                    <a:pt x="12212" y="730"/>
                    <a:pt x="13251" y="607"/>
                    <a:pt x="14295" y="607"/>
                  </a:cubicBezTo>
                  <a:close/>
                  <a:moveTo>
                    <a:pt x="14295" y="1"/>
                  </a:moveTo>
                  <a:cubicBezTo>
                    <a:pt x="13217" y="1"/>
                    <a:pt x="12132" y="128"/>
                    <a:pt x="11057" y="385"/>
                  </a:cubicBezTo>
                  <a:cubicBezTo>
                    <a:pt x="7475" y="1243"/>
                    <a:pt x="4442" y="3444"/>
                    <a:pt x="2515" y="6585"/>
                  </a:cubicBezTo>
                  <a:cubicBezTo>
                    <a:pt x="588" y="9725"/>
                    <a:pt x="1" y="13427"/>
                    <a:pt x="858" y="17010"/>
                  </a:cubicBezTo>
                  <a:cubicBezTo>
                    <a:pt x="1716" y="20593"/>
                    <a:pt x="3918" y="23627"/>
                    <a:pt x="7058" y="25553"/>
                  </a:cubicBezTo>
                  <a:cubicBezTo>
                    <a:pt x="9256" y="26902"/>
                    <a:pt x="11729" y="27595"/>
                    <a:pt x="14245" y="27595"/>
                  </a:cubicBezTo>
                  <a:cubicBezTo>
                    <a:pt x="15335" y="27594"/>
                    <a:pt x="16422" y="27465"/>
                    <a:pt x="17482" y="27209"/>
                  </a:cubicBezTo>
                  <a:cubicBezTo>
                    <a:pt x="21065" y="26353"/>
                    <a:pt x="24099" y="24150"/>
                    <a:pt x="26025" y="21011"/>
                  </a:cubicBezTo>
                  <a:cubicBezTo>
                    <a:pt x="27953" y="17870"/>
                    <a:pt x="28540" y="14167"/>
                    <a:pt x="27683" y="10585"/>
                  </a:cubicBezTo>
                  <a:cubicBezTo>
                    <a:pt x="26825" y="7002"/>
                    <a:pt x="24624" y="3969"/>
                    <a:pt x="21483" y="2042"/>
                  </a:cubicBezTo>
                  <a:cubicBezTo>
                    <a:pt x="19284" y="693"/>
                    <a:pt x="16810" y="1"/>
                    <a:pt x="142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>
              <a:off x="5574875" y="3099450"/>
              <a:ext cx="352550" cy="456400"/>
            </a:xfrm>
            <a:custGeom>
              <a:avLst/>
              <a:gdLst/>
              <a:ahLst/>
              <a:cxnLst/>
              <a:rect l="l" t="t" r="r" b="b"/>
              <a:pathLst>
                <a:path w="14102" h="18256" extrusionOk="0">
                  <a:moveTo>
                    <a:pt x="12329" y="1"/>
                  </a:moveTo>
                  <a:cubicBezTo>
                    <a:pt x="12271" y="1"/>
                    <a:pt x="12212" y="6"/>
                    <a:pt x="12152" y="15"/>
                  </a:cubicBezTo>
                  <a:cubicBezTo>
                    <a:pt x="11904" y="56"/>
                    <a:pt x="11702" y="203"/>
                    <a:pt x="11545" y="460"/>
                  </a:cubicBezTo>
                  <a:lnTo>
                    <a:pt x="10100" y="2813"/>
                  </a:lnTo>
                  <a:lnTo>
                    <a:pt x="10100" y="2813"/>
                  </a:lnTo>
                  <a:cubicBezTo>
                    <a:pt x="9019" y="2227"/>
                    <a:pt x="7994" y="1934"/>
                    <a:pt x="7025" y="1934"/>
                  </a:cubicBezTo>
                  <a:cubicBezTo>
                    <a:pt x="7001" y="1934"/>
                    <a:pt x="6978" y="1935"/>
                    <a:pt x="6954" y="1935"/>
                  </a:cubicBezTo>
                  <a:cubicBezTo>
                    <a:pt x="5636" y="1956"/>
                    <a:pt x="4639" y="2516"/>
                    <a:pt x="3964" y="3615"/>
                  </a:cubicBezTo>
                  <a:cubicBezTo>
                    <a:pt x="3687" y="4067"/>
                    <a:pt x="3504" y="4497"/>
                    <a:pt x="3416" y="4904"/>
                  </a:cubicBezTo>
                  <a:cubicBezTo>
                    <a:pt x="3326" y="5311"/>
                    <a:pt x="3305" y="5687"/>
                    <a:pt x="3353" y="6032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6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7"/>
                    <a:pt x="7746" y="12025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9"/>
                    <a:pt x="7389" y="13215"/>
                    <a:pt x="7131" y="13280"/>
                  </a:cubicBezTo>
                  <a:cubicBezTo>
                    <a:pt x="7018" y="13309"/>
                    <a:pt x="6904" y="13323"/>
                    <a:pt x="6788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4" y="12791"/>
                    <a:pt x="4981" y="12633"/>
                    <a:pt x="4749" y="12448"/>
                  </a:cubicBezTo>
                  <a:cubicBezTo>
                    <a:pt x="4425" y="12231"/>
                    <a:pt x="4126" y="11979"/>
                    <a:pt x="3856" y="11698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5"/>
                    <a:pt x="1907" y="9212"/>
                  </a:cubicBezTo>
                  <a:cubicBezTo>
                    <a:pt x="1747" y="9134"/>
                    <a:pt x="1587" y="9095"/>
                    <a:pt x="1426" y="9095"/>
                  </a:cubicBezTo>
                  <a:cubicBezTo>
                    <a:pt x="1333" y="9095"/>
                    <a:pt x="1240" y="9108"/>
                    <a:pt x="1146" y="9134"/>
                  </a:cubicBezTo>
                  <a:cubicBezTo>
                    <a:pt x="897" y="9200"/>
                    <a:pt x="666" y="9322"/>
                    <a:pt x="469" y="9488"/>
                  </a:cubicBezTo>
                  <a:cubicBezTo>
                    <a:pt x="275" y="9654"/>
                    <a:pt x="142" y="9871"/>
                    <a:pt x="70" y="10138"/>
                  </a:cubicBezTo>
                  <a:cubicBezTo>
                    <a:pt x="0" y="10405"/>
                    <a:pt x="20" y="10677"/>
                    <a:pt x="130" y="10952"/>
                  </a:cubicBezTo>
                  <a:cubicBezTo>
                    <a:pt x="762" y="12400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4"/>
                  </a:cubicBezTo>
                  <a:cubicBezTo>
                    <a:pt x="1926" y="18075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9" y="16290"/>
                    <a:pt x="7075" y="16328"/>
                    <a:pt x="7414" y="16328"/>
                  </a:cubicBezTo>
                  <a:cubicBezTo>
                    <a:pt x="7949" y="16328"/>
                    <a:pt x="8463" y="16232"/>
                    <a:pt x="8956" y="16039"/>
                  </a:cubicBezTo>
                  <a:cubicBezTo>
                    <a:pt x="9761" y="15723"/>
                    <a:pt x="10412" y="15144"/>
                    <a:pt x="10909" y="14299"/>
                  </a:cubicBezTo>
                  <a:cubicBezTo>
                    <a:pt x="11222" y="13774"/>
                    <a:pt x="11407" y="13269"/>
                    <a:pt x="11467" y="12782"/>
                  </a:cubicBezTo>
                  <a:cubicBezTo>
                    <a:pt x="11526" y="12296"/>
                    <a:pt x="11464" y="11814"/>
                    <a:pt x="11280" y="11337"/>
                  </a:cubicBezTo>
                  <a:cubicBezTo>
                    <a:pt x="11090" y="10852"/>
                    <a:pt x="10834" y="10395"/>
                    <a:pt x="10521" y="9978"/>
                  </a:cubicBezTo>
                  <a:cubicBezTo>
                    <a:pt x="10199" y="9547"/>
                    <a:pt x="9772" y="9055"/>
                    <a:pt x="9242" y="8501"/>
                  </a:cubicBezTo>
                  <a:lnTo>
                    <a:pt x="7930" y="7166"/>
                  </a:lnTo>
                  <a:cubicBezTo>
                    <a:pt x="7534" y="6779"/>
                    <a:pt x="7284" y="6450"/>
                    <a:pt x="7177" y="6177"/>
                  </a:cubicBezTo>
                  <a:cubicBezTo>
                    <a:pt x="7069" y="5903"/>
                    <a:pt x="7099" y="5631"/>
                    <a:pt x="7265" y="5360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2"/>
                  </a:cubicBezTo>
                  <a:cubicBezTo>
                    <a:pt x="10528" y="6440"/>
                    <a:pt x="11187" y="7093"/>
                    <a:pt x="11758" y="7821"/>
                  </a:cubicBezTo>
                  <a:cubicBezTo>
                    <a:pt x="11991" y="8099"/>
                    <a:pt x="12244" y="8285"/>
                    <a:pt x="12512" y="8377"/>
                  </a:cubicBezTo>
                  <a:cubicBezTo>
                    <a:pt x="12630" y="8418"/>
                    <a:pt x="12744" y="8438"/>
                    <a:pt x="12855" y="8438"/>
                  </a:cubicBezTo>
                  <a:cubicBezTo>
                    <a:pt x="12999" y="8438"/>
                    <a:pt x="13137" y="8404"/>
                    <a:pt x="13269" y="8336"/>
                  </a:cubicBezTo>
                  <a:cubicBezTo>
                    <a:pt x="13497" y="8221"/>
                    <a:pt x="13696" y="8056"/>
                    <a:pt x="13852" y="7854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6"/>
                    <a:pt x="14010" y="6492"/>
                    <a:pt x="13820" y="6209"/>
                  </a:cubicBezTo>
                  <a:cubicBezTo>
                    <a:pt x="13579" y="5843"/>
                    <a:pt x="13374" y="5551"/>
                    <a:pt x="13205" y="5334"/>
                  </a:cubicBezTo>
                  <a:cubicBezTo>
                    <a:pt x="13037" y="5118"/>
                    <a:pt x="12777" y="4836"/>
                    <a:pt x="12424" y="4490"/>
                  </a:cubicBezTo>
                  <a:cubicBezTo>
                    <a:pt x="12175" y="4248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2" y="1174"/>
                    <a:pt x="13288" y="934"/>
                    <a:pt x="13214" y="691"/>
                  </a:cubicBezTo>
                  <a:cubicBezTo>
                    <a:pt x="13140" y="448"/>
                    <a:pt x="13006" y="266"/>
                    <a:pt x="12813" y="142"/>
                  </a:cubicBezTo>
                  <a:cubicBezTo>
                    <a:pt x="12667" y="47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>
              <a:off x="5438375" y="3542850"/>
              <a:ext cx="15400" cy="65575"/>
            </a:xfrm>
            <a:custGeom>
              <a:avLst/>
              <a:gdLst/>
              <a:ahLst/>
              <a:cxnLst/>
              <a:rect l="l" t="t" r="r" b="b"/>
              <a:pathLst>
                <a:path w="616" h="2623" extrusionOk="0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20"/>
                  </a:lnTo>
                  <a:cubicBezTo>
                    <a:pt x="5" y="2487"/>
                    <a:pt x="142" y="2622"/>
                    <a:pt x="308" y="2622"/>
                  </a:cubicBezTo>
                  <a:cubicBezTo>
                    <a:pt x="475" y="2622"/>
                    <a:pt x="612" y="2487"/>
                    <a:pt x="610" y="2320"/>
                  </a:cubicBezTo>
                  <a:lnTo>
                    <a:pt x="610" y="311"/>
                  </a:ln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9"/>
            <p:cNvSpPr/>
            <p:nvPr/>
          </p:nvSpPr>
          <p:spPr>
            <a:xfrm>
              <a:off x="5473850" y="3593050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6" y="1"/>
                  </a:moveTo>
                  <a:cubicBezTo>
                    <a:pt x="137" y="1"/>
                    <a:pt x="0" y="142"/>
                    <a:pt x="4" y="312"/>
                  </a:cubicBezTo>
                  <a:lnTo>
                    <a:pt x="4" y="2439"/>
                  </a:lnTo>
                  <a:cubicBezTo>
                    <a:pt x="4" y="2605"/>
                    <a:pt x="139" y="2741"/>
                    <a:pt x="306" y="2741"/>
                  </a:cubicBezTo>
                  <a:cubicBezTo>
                    <a:pt x="474" y="2741"/>
                    <a:pt x="610" y="2605"/>
                    <a:pt x="610" y="2439"/>
                  </a:cubicBezTo>
                  <a:lnTo>
                    <a:pt x="610" y="312"/>
                  </a:lnTo>
                  <a:cubicBezTo>
                    <a:pt x="613" y="142"/>
                    <a:pt x="477" y="1"/>
                    <a:pt x="3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9"/>
            <p:cNvSpPr/>
            <p:nvPr/>
          </p:nvSpPr>
          <p:spPr>
            <a:xfrm>
              <a:off x="5544725" y="3652150"/>
              <a:ext cx="15375" cy="65600"/>
            </a:xfrm>
            <a:custGeom>
              <a:avLst/>
              <a:gdLst/>
              <a:ahLst/>
              <a:cxnLst/>
              <a:rect l="l" t="t" r="r" b="b"/>
              <a:pathLst>
                <a:path w="615" h="2624" extrusionOk="0">
                  <a:moveTo>
                    <a:pt x="307" y="1"/>
                  </a:moveTo>
                  <a:cubicBezTo>
                    <a:pt x="137" y="1"/>
                    <a:pt x="0" y="141"/>
                    <a:pt x="4" y="310"/>
                  </a:cubicBezTo>
                  <a:lnTo>
                    <a:pt x="4" y="2320"/>
                  </a:lnTo>
                  <a:cubicBezTo>
                    <a:pt x="4" y="2487"/>
                    <a:pt x="141" y="2623"/>
                    <a:pt x="307" y="2623"/>
                  </a:cubicBezTo>
                  <a:cubicBezTo>
                    <a:pt x="474" y="2623"/>
                    <a:pt x="611" y="2487"/>
                    <a:pt x="611" y="2320"/>
                  </a:cubicBezTo>
                  <a:lnTo>
                    <a:pt x="611" y="310"/>
                  </a:lnTo>
                  <a:cubicBezTo>
                    <a:pt x="615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9"/>
            <p:cNvSpPr/>
            <p:nvPr/>
          </p:nvSpPr>
          <p:spPr>
            <a:xfrm>
              <a:off x="5645250" y="3702550"/>
              <a:ext cx="15175" cy="59500"/>
            </a:xfrm>
            <a:custGeom>
              <a:avLst/>
              <a:gdLst/>
              <a:ahLst/>
              <a:cxnLst/>
              <a:rect l="l" t="t" r="r" b="b"/>
              <a:pathLst>
                <a:path w="607" h="2380" extrusionOk="0">
                  <a:moveTo>
                    <a:pt x="304" y="0"/>
                  </a:moveTo>
                  <a:cubicBezTo>
                    <a:pt x="136" y="0"/>
                    <a:pt x="1" y="137"/>
                    <a:pt x="1" y="304"/>
                  </a:cubicBezTo>
                  <a:lnTo>
                    <a:pt x="1" y="2076"/>
                  </a:lnTo>
                  <a:cubicBezTo>
                    <a:pt x="1" y="2243"/>
                    <a:pt x="136" y="2380"/>
                    <a:pt x="304" y="2380"/>
                  </a:cubicBezTo>
                  <a:cubicBezTo>
                    <a:pt x="471" y="2380"/>
                    <a:pt x="606" y="2243"/>
                    <a:pt x="606" y="2076"/>
                  </a:cubicBezTo>
                  <a:lnTo>
                    <a:pt x="606" y="304"/>
                  </a:lnTo>
                  <a:cubicBezTo>
                    <a:pt x="606" y="137"/>
                    <a:pt x="471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9"/>
            <p:cNvSpPr/>
            <p:nvPr/>
          </p:nvSpPr>
          <p:spPr>
            <a:xfrm>
              <a:off x="5754450" y="3723050"/>
              <a:ext cx="15400" cy="36050"/>
            </a:xfrm>
            <a:custGeom>
              <a:avLst/>
              <a:gdLst/>
              <a:ahLst/>
              <a:cxnLst/>
              <a:rect l="l" t="t" r="r" b="b"/>
              <a:pathLst>
                <a:path w="616" h="1442" extrusionOk="0">
                  <a:moveTo>
                    <a:pt x="308" y="1"/>
                  </a:moveTo>
                  <a:cubicBezTo>
                    <a:pt x="137" y="1"/>
                    <a:pt x="0" y="140"/>
                    <a:pt x="6" y="311"/>
                  </a:cubicBezTo>
                  <a:lnTo>
                    <a:pt x="6" y="1138"/>
                  </a:lnTo>
                  <a:cubicBezTo>
                    <a:pt x="4" y="1306"/>
                    <a:pt x="141" y="1441"/>
                    <a:pt x="308" y="1441"/>
                  </a:cubicBezTo>
                  <a:cubicBezTo>
                    <a:pt x="476" y="1441"/>
                    <a:pt x="611" y="1304"/>
                    <a:pt x="611" y="1138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9"/>
            <p:cNvSpPr/>
            <p:nvPr/>
          </p:nvSpPr>
          <p:spPr>
            <a:xfrm>
              <a:off x="5970100" y="3681675"/>
              <a:ext cx="15375" cy="47850"/>
            </a:xfrm>
            <a:custGeom>
              <a:avLst/>
              <a:gdLst/>
              <a:ahLst/>
              <a:cxnLst/>
              <a:rect l="l" t="t" r="r" b="b"/>
              <a:pathLst>
                <a:path w="615" h="1914" extrusionOk="0">
                  <a:moveTo>
                    <a:pt x="307" y="1"/>
                  </a:moveTo>
                  <a:cubicBezTo>
                    <a:pt x="137" y="1"/>
                    <a:pt x="1" y="141"/>
                    <a:pt x="5" y="312"/>
                  </a:cubicBezTo>
                  <a:lnTo>
                    <a:pt x="5" y="1612"/>
                  </a:lnTo>
                  <a:cubicBezTo>
                    <a:pt x="5" y="1778"/>
                    <a:pt x="140" y="1914"/>
                    <a:pt x="308" y="1914"/>
                  </a:cubicBezTo>
                  <a:cubicBezTo>
                    <a:pt x="475" y="1914"/>
                    <a:pt x="610" y="1778"/>
                    <a:pt x="610" y="1612"/>
                  </a:cubicBezTo>
                  <a:lnTo>
                    <a:pt x="610" y="312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9"/>
            <p:cNvSpPr/>
            <p:nvPr/>
          </p:nvSpPr>
          <p:spPr>
            <a:xfrm>
              <a:off x="6017475" y="3631825"/>
              <a:ext cx="15175" cy="65225"/>
            </a:xfrm>
            <a:custGeom>
              <a:avLst/>
              <a:gdLst/>
              <a:ahLst/>
              <a:cxnLst/>
              <a:rect l="l" t="t" r="r" b="b"/>
              <a:pathLst>
                <a:path w="607" h="2609" extrusionOk="0">
                  <a:moveTo>
                    <a:pt x="303" y="1"/>
                  </a:moveTo>
                  <a:cubicBezTo>
                    <a:pt x="139" y="1"/>
                    <a:pt x="4" y="132"/>
                    <a:pt x="0" y="297"/>
                  </a:cubicBezTo>
                  <a:lnTo>
                    <a:pt x="0" y="2306"/>
                  </a:lnTo>
                  <a:cubicBezTo>
                    <a:pt x="0" y="2473"/>
                    <a:pt x="136" y="2608"/>
                    <a:pt x="303" y="2608"/>
                  </a:cubicBezTo>
                  <a:cubicBezTo>
                    <a:pt x="471" y="2608"/>
                    <a:pt x="606" y="2473"/>
                    <a:pt x="606" y="2305"/>
                  </a:cubicBezTo>
                  <a:lnTo>
                    <a:pt x="606" y="297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>
              <a:off x="5377250" y="29108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1" y="0"/>
                    <a:pt x="7625" y="1673"/>
                    <a:pt x="4649" y="4648"/>
                  </a:cubicBezTo>
                  <a:cubicBezTo>
                    <a:pt x="1672" y="7625"/>
                    <a:pt x="0" y="11661"/>
                    <a:pt x="0" y="15870"/>
                  </a:cubicBezTo>
                  <a:cubicBezTo>
                    <a:pt x="0" y="20079"/>
                    <a:pt x="1672" y="24116"/>
                    <a:pt x="4649" y="27092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7" y="24116"/>
                    <a:pt x="31739" y="20079"/>
                    <a:pt x="31739" y="15870"/>
                  </a:cubicBezTo>
                  <a:cubicBezTo>
                    <a:pt x="31739" y="11661"/>
                    <a:pt x="30067" y="7625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>
              <a:off x="5355650" y="2903300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7" y="608"/>
                  </a:moveTo>
                  <a:cubicBezTo>
                    <a:pt x="19629" y="608"/>
                    <a:pt x="22437" y="1402"/>
                    <a:pt x="24876" y="2902"/>
                  </a:cubicBezTo>
                  <a:cubicBezTo>
                    <a:pt x="32192" y="7391"/>
                    <a:pt x="34492" y="16996"/>
                    <a:pt x="30003" y="24310"/>
                  </a:cubicBezTo>
                  <a:cubicBezTo>
                    <a:pt x="27829" y="27855"/>
                    <a:pt x="24405" y="30341"/>
                    <a:pt x="20361" y="31309"/>
                  </a:cubicBezTo>
                  <a:cubicBezTo>
                    <a:pt x="19147" y="31600"/>
                    <a:pt x="17922" y="31743"/>
                    <a:pt x="16705" y="31743"/>
                  </a:cubicBezTo>
                  <a:cubicBezTo>
                    <a:pt x="13867" y="31743"/>
                    <a:pt x="11076" y="30961"/>
                    <a:pt x="8595" y="29439"/>
                  </a:cubicBezTo>
                  <a:cubicBezTo>
                    <a:pt x="5050" y="27264"/>
                    <a:pt x="2565" y="23840"/>
                    <a:pt x="1596" y="19797"/>
                  </a:cubicBezTo>
                  <a:cubicBezTo>
                    <a:pt x="627" y="15753"/>
                    <a:pt x="1293" y="11574"/>
                    <a:pt x="3466" y="8031"/>
                  </a:cubicBezTo>
                  <a:cubicBezTo>
                    <a:pt x="6402" y="3246"/>
                    <a:pt x="11522" y="608"/>
                    <a:pt x="16760" y="608"/>
                  </a:cubicBezTo>
                  <a:cubicBezTo>
                    <a:pt x="16762" y="608"/>
                    <a:pt x="16764" y="608"/>
                    <a:pt x="16767" y="608"/>
                  </a:cubicBezTo>
                  <a:close/>
                  <a:moveTo>
                    <a:pt x="16761" y="1"/>
                  </a:moveTo>
                  <a:cubicBezTo>
                    <a:pt x="11319" y="1"/>
                    <a:pt x="5999" y="2743"/>
                    <a:pt x="2951" y="7712"/>
                  </a:cubicBezTo>
                  <a:cubicBezTo>
                    <a:pt x="691" y="11395"/>
                    <a:pt x="1" y="15736"/>
                    <a:pt x="1008" y="19937"/>
                  </a:cubicBezTo>
                  <a:cubicBezTo>
                    <a:pt x="2013" y="24139"/>
                    <a:pt x="4595" y="27696"/>
                    <a:pt x="8277" y="29955"/>
                  </a:cubicBezTo>
                  <a:cubicBezTo>
                    <a:pt x="10855" y="31537"/>
                    <a:pt x="13755" y="32348"/>
                    <a:pt x="16705" y="32348"/>
                  </a:cubicBezTo>
                  <a:cubicBezTo>
                    <a:pt x="17984" y="32347"/>
                    <a:pt x="19259" y="32196"/>
                    <a:pt x="20501" y="31898"/>
                  </a:cubicBezTo>
                  <a:cubicBezTo>
                    <a:pt x="24704" y="30891"/>
                    <a:pt x="28260" y="28308"/>
                    <a:pt x="30520" y="24627"/>
                  </a:cubicBezTo>
                  <a:cubicBezTo>
                    <a:pt x="35183" y="17026"/>
                    <a:pt x="32792" y="7049"/>
                    <a:pt x="25192" y="2385"/>
                  </a:cubicBezTo>
                  <a:cubicBezTo>
                    <a:pt x="22560" y="770"/>
                    <a:pt x="19644" y="1"/>
                    <a:pt x="167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>
              <a:off x="5377250" y="28577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9"/>
            <p:cNvSpPr/>
            <p:nvPr/>
          </p:nvSpPr>
          <p:spPr>
            <a:xfrm>
              <a:off x="5355650" y="2850000"/>
              <a:ext cx="836700" cy="808725"/>
            </a:xfrm>
            <a:custGeom>
              <a:avLst/>
              <a:gdLst/>
              <a:ahLst/>
              <a:cxnLst/>
              <a:rect l="l" t="t" r="r" b="b"/>
              <a:pathLst>
                <a:path w="33468" h="32349" extrusionOk="0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28418" y="5087"/>
                    <a:pt x="30904" y="8510"/>
                    <a:pt x="31873" y="12555"/>
                  </a:cubicBezTo>
                  <a:cubicBezTo>
                    <a:pt x="32840" y="16599"/>
                    <a:pt x="32176" y="20778"/>
                    <a:pt x="30003" y="24321"/>
                  </a:cubicBezTo>
                  <a:cubicBezTo>
                    <a:pt x="27067" y="29104"/>
                    <a:pt x="21946" y="31742"/>
                    <a:pt x="16708" y="31742"/>
                  </a:cubicBezTo>
                  <a:cubicBezTo>
                    <a:pt x="13933" y="31742"/>
                    <a:pt x="11126" y="31002"/>
                    <a:pt x="8593" y="29448"/>
                  </a:cubicBezTo>
                  <a:cubicBezTo>
                    <a:pt x="5048" y="27275"/>
                    <a:pt x="2564" y="23850"/>
                    <a:pt x="1595" y="19806"/>
                  </a:cubicBezTo>
                  <a:cubicBezTo>
                    <a:pt x="627" y="15763"/>
                    <a:pt x="1291" y="11585"/>
                    <a:pt x="3465" y="8040"/>
                  </a:cubicBezTo>
                  <a:cubicBezTo>
                    <a:pt x="5640" y="4495"/>
                    <a:pt x="9065" y="2011"/>
                    <a:pt x="13108" y="1042"/>
                  </a:cubicBezTo>
                  <a:cubicBezTo>
                    <a:pt x="14305" y="754"/>
                    <a:pt x="15532" y="608"/>
                    <a:pt x="16762" y="607"/>
                  </a:cubicBezTo>
                  <a:close/>
                  <a:moveTo>
                    <a:pt x="16765" y="0"/>
                  </a:moveTo>
                  <a:cubicBezTo>
                    <a:pt x="15501" y="0"/>
                    <a:pt x="14228" y="150"/>
                    <a:pt x="12968" y="452"/>
                  </a:cubicBezTo>
                  <a:cubicBezTo>
                    <a:pt x="8766" y="1457"/>
                    <a:pt x="5209" y="4038"/>
                    <a:pt x="2951" y="7721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7"/>
                    <a:pt x="4595" y="27706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6"/>
                  </a:cubicBezTo>
                  <a:cubicBezTo>
                    <a:pt x="32779" y="20953"/>
                    <a:pt x="33468" y="16612"/>
                    <a:pt x="32463" y="12412"/>
                  </a:cubicBezTo>
                  <a:cubicBezTo>
                    <a:pt x="31456" y="8211"/>
                    <a:pt x="28875" y="4654"/>
                    <a:pt x="25192" y="2395"/>
                  </a:cubicBezTo>
                  <a:cubicBezTo>
                    <a:pt x="22614" y="813"/>
                    <a:pt x="19714" y="0"/>
                    <a:pt x="1676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9"/>
            <p:cNvSpPr/>
            <p:nvPr/>
          </p:nvSpPr>
          <p:spPr>
            <a:xfrm>
              <a:off x="5436750" y="2917250"/>
              <a:ext cx="674500" cy="674475"/>
            </a:xfrm>
            <a:custGeom>
              <a:avLst/>
              <a:gdLst/>
              <a:ahLst/>
              <a:cxnLst/>
              <a:rect l="l" t="t" r="r" b="b"/>
              <a:pathLst>
                <a:path w="26980" h="26979" extrusionOk="0">
                  <a:moveTo>
                    <a:pt x="13490" y="0"/>
                  </a:moveTo>
                  <a:cubicBezTo>
                    <a:pt x="9912" y="0"/>
                    <a:pt x="6482" y="1421"/>
                    <a:pt x="3952" y="3951"/>
                  </a:cubicBezTo>
                  <a:cubicBezTo>
                    <a:pt x="1423" y="6480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7"/>
                    <a:pt x="9912" y="26978"/>
                    <a:pt x="13490" y="26978"/>
                  </a:cubicBezTo>
                  <a:cubicBezTo>
                    <a:pt x="17068" y="26978"/>
                    <a:pt x="20499" y="25557"/>
                    <a:pt x="23029" y="23027"/>
                  </a:cubicBezTo>
                  <a:cubicBezTo>
                    <a:pt x="25558" y="20498"/>
                    <a:pt x="26980" y="17067"/>
                    <a:pt x="26980" y="13489"/>
                  </a:cubicBezTo>
                  <a:cubicBezTo>
                    <a:pt x="26980" y="9912"/>
                    <a:pt x="25558" y="6480"/>
                    <a:pt x="23029" y="3951"/>
                  </a:cubicBezTo>
                  <a:cubicBezTo>
                    <a:pt x="20499" y="1421"/>
                    <a:pt x="17068" y="0"/>
                    <a:pt x="134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9"/>
            <p:cNvSpPr/>
            <p:nvPr/>
          </p:nvSpPr>
          <p:spPr>
            <a:xfrm>
              <a:off x="5380675" y="2909550"/>
              <a:ext cx="769400" cy="689875"/>
            </a:xfrm>
            <a:custGeom>
              <a:avLst/>
              <a:gdLst/>
              <a:ahLst/>
              <a:cxnLst/>
              <a:rect l="l" t="t" r="r" b="b"/>
              <a:pathLst>
                <a:path w="30776" h="27595" extrusionOk="0">
                  <a:moveTo>
                    <a:pt x="15759" y="605"/>
                  </a:moveTo>
                  <a:cubicBezTo>
                    <a:pt x="18163" y="605"/>
                    <a:pt x="20528" y="1268"/>
                    <a:pt x="22630" y="2557"/>
                  </a:cubicBezTo>
                  <a:cubicBezTo>
                    <a:pt x="28827" y="6360"/>
                    <a:pt x="30775" y="14495"/>
                    <a:pt x="26973" y="20693"/>
                  </a:cubicBezTo>
                  <a:cubicBezTo>
                    <a:pt x="25131" y="23695"/>
                    <a:pt x="22230" y="25800"/>
                    <a:pt x="18805" y="26621"/>
                  </a:cubicBezTo>
                  <a:cubicBezTo>
                    <a:pt x="17777" y="26867"/>
                    <a:pt x="16739" y="26989"/>
                    <a:pt x="15709" y="26989"/>
                  </a:cubicBezTo>
                  <a:cubicBezTo>
                    <a:pt x="13304" y="26989"/>
                    <a:pt x="10939" y="26326"/>
                    <a:pt x="8837" y="25037"/>
                  </a:cubicBezTo>
                  <a:cubicBezTo>
                    <a:pt x="2640" y="21235"/>
                    <a:pt x="692" y="13098"/>
                    <a:pt x="4494" y="6902"/>
                  </a:cubicBezTo>
                  <a:cubicBezTo>
                    <a:pt x="6336" y="3899"/>
                    <a:pt x="9236" y="1794"/>
                    <a:pt x="12662" y="974"/>
                  </a:cubicBezTo>
                  <a:cubicBezTo>
                    <a:pt x="13676" y="729"/>
                    <a:pt x="14716" y="607"/>
                    <a:pt x="15759" y="605"/>
                  </a:cubicBezTo>
                  <a:close/>
                  <a:moveTo>
                    <a:pt x="15758" y="0"/>
                  </a:moveTo>
                  <a:cubicBezTo>
                    <a:pt x="14680" y="0"/>
                    <a:pt x="13595" y="128"/>
                    <a:pt x="12520" y="385"/>
                  </a:cubicBezTo>
                  <a:cubicBezTo>
                    <a:pt x="8939" y="1243"/>
                    <a:pt x="5905" y="3446"/>
                    <a:pt x="3978" y="6585"/>
                  </a:cubicBezTo>
                  <a:cubicBezTo>
                    <a:pt x="0" y="13068"/>
                    <a:pt x="2039" y="21576"/>
                    <a:pt x="8521" y="25553"/>
                  </a:cubicBezTo>
                  <a:cubicBezTo>
                    <a:pt x="10719" y="26902"/>
                    <a:pt x="13192" y="27595"/>
                    <a:pt x="15708" y="27595"/>
                  </a:cubicBezTo>
                  <a:cubicBezTo>
                    <a:pt x="16798" y="27595"/>
                    <a:pt x="17885" y="27465"/>
                    <a:pt x="18945" y="27211"/>
                  </a:cubicBezTo>
                  <a:cubicBezTo>
                    <a:pt x="22528" y="26352"/>
                    <a:pt x="25562" y="24150"/>
                    <a:pt x="27488" y="21011"/>
                  </a:cubicBezTo>
                  <a:cubicBezTo>
                    <a:pt x="29416" y="17871"/>
                    <a:pt x="30003" y="14168"/>
                    <a:pt x="29146" y="10586"/>
                  </a:cubicBezTo>
                  <a:cubicBezTo>
                    <a:pt x="28288" y="7002"/>
                    <a:pt x="26087" y="3969"/>
                    <a:pt x="22946" y="2042"/>
                  </a:cubicBezTo>
                  <a:cubicBezTo>
                    <a:pt x="20747" y="693"/>
                    <a:pt x="18273" y="0"/>
                    <a:pt x="1575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9"/>
            <p:cNvSpPr/>
            <p:nvPr/>
          </p:nvSpPr>
          <p:spPr>
            <a:xfrm>
              <a:off x="5574875" y="3025450"/>
              <a:ext cx="352550" cy="456400"/>
            </a:xfrm>
            <a:custGeom>
              <a:avLst/>
              <a:gdLst/>
              <a:ahLst/>
              <a:cxnLst/>
              <a:rect l="l" t="t" r="r" b="b"/>
              <a:pathLst>
                <a:path w="14102" h="18256" extrusionOk="0">
                  <a:moveTo>
                    <a:pt x="12329" y="1"/>
                  </a:moveTo>
                  <a:cubicBezTo>
                    <a:pt x="12272" y="1"/>
                    <a:pt x="12212" y="5"/>
                    <a:pt x="12152" y="15"/>
                  </a:cubicBezTo>
                  <a:cubicBezTo>
                    <a:pt x="11904" y="54"/>
                    <a:pt x="11702" y="203"/>
                    <a:pt x="11545" y="459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7"/>
                    <a:pt x="7997" y="1934"/>
                    <a:pt x="7030" y="1934"/>
                  </a:cubicBezTo>
                  <a:cubicBezTo>
                    <a:pt x="7004" y="1934"/>
                    <a:pt x="6979" y="1935"/>
                    <a:pt x="6954" y="1935"/>
                  </a:cubicBezTo>
                  <a:cubicBezTo>
                    <a:pt x="5636" y="1954"/>
                    <a:pt x="4639" y="2514"/>
                    <a:pt x="3964" y="3615"/>
                  </a:cubicBezTo>
                  <a:cubicBezTo>
                    <a:pt x="3687" y="4067"/>
                    <a:pt x="3504" y="4495"/>
                    <a:pt x="3416" y="4903"/>
                  </a:cubicBezTo>
                  <a:cubicBezTo>
                    <a:pt x="3326" y="5309"/>
                    <a:pt x="3305" y="5686"/>
                    <a:pt x="3353" y="6031"/>
                  </a:cubicBezTo>
                  <a:cubicBezTo>
                    <a:pt x="3400" y="6376"/>
                    <a:pt x="3546" y="6756"/>
                    <a:pt x="3790" y="7170"/>
                  </a:cubicBezTo>
                  <a:cubicBezTo>
                    <a:pt x="4021" y="7566"/>
                    <a:pt x="4282" y="7945"/>
                    <a:pt x="4571" y="8303"/>
                  </a:cubicBezTo>
                  <a:cubicBezTo>
                    <a:pt x="4848" y="8644"/>
                    <a:pt x="5231" y="9079"/>
                    <a:pt x="5717" y="9605"/>
                  </a:cubicBezTo>
                  <a:lnTo>
                    <a:pt x="7019" y="10979"/>
                  </a:lnTo>
                  <a:cubicBezTo>
                    <a:pt x="7384" y="11348"/>
                    <a:pt x="7626" y="11695"/>
                    <a:pt x="7746" y="12024"/>
                  </a:cubicBezTo>
                  <a:cubicBezTo>
                    <a:pt x="7867" y="12353"/>
                    <a:pt x="7867" y="12615"/>
                    <a:pt x="7746" y="12810"/>
                  </a:cubicBezTo>
                  <a:cubicBezTo>
                    <a:pt x="7594" y="13058"/>
                    <a:pt x="7389" y="13215"/>
                    <a:pt x="7131" y="13280"/>
                  </a:cubicBezTo>
                  <a:cubicBezTo>
                    <a:pt x="7018" y="13308"/>
                    <a:pt x="6903" y="13323"/>
                    <a:pt x="6787" y="13323"/>
                  </a:cubicBezTo>
                  <a:cubicBezTo>
                    <a:pt x="6640" y="13323"/>
                    <a:pt x="6490" y="13300"/>
                    <a:pt x="6340" y="13253"/>
                  </a:cubicBezTo>
                  <a:cubicBezTo>
                    <a:pt x="6052" y="13163"/>
                    <a:pt x="5772" y="13051"/>
                    <a:pt x="5502" y="12918"/>
                  </a:cubicBezTo>
                  <a:cubicBezTo>
                    <a:pt x="5235" y="12791"/>
                    <a:pt x="4981" y="12633"/>
                    <a:pt x="4749" y="12448"/>
                  </a:cubicBezTo>
                  <a:cubicBezTo>
                    <a:pt x="4425" y="12231"/>
                    <a:pt x="4126" y="11979"/>
                    <a:pt x="3856" y="11698"/>
                  </a:cubicBezTo>
                  <a:cubicBezTo>
                    <a:pt x="3590" y="11421"/>
                    <a:pt x="3398" y="11192"/>
                    <a:pt x="3277" y="11008"/>
                  </a:cubicBezTo>
                  <a:cubicBezTo>
                    <a:pt x="3155" y="10826"/>
                    <a:pt x="3019" y="10602"/>
                    <a:pt x="2865" y="10336"/>
                  </a:cubicBezTo>
                  <a:cubicBezTo>
                    <a:pt x="2711" y="10070"/>
                    <a:pt x="2615" y="9910"/>
                    <a:pt x="2576" y="9855"/>
                  </a:cubicBezTo>
                  <a:cubicBezTo>
                    <a:pt x="2381" y="9549"/>
                    <a:pt x="2158" y="9334"/>
                    <a:pt x="1907" y="9211"/>
                  </a:cubicBezTo>
                  <a:cubicBezTo>
                    <a:pt x="1748" y="9133"/>
                    <a:pt x="1588" y="9094"/>
                    <a:pt x="1427" y="9094"/>
                  </a:cubicBezTo>
                  <a:cubicBezTo>
                    <a:pt x="1334" y="9094"/>
                    <a:pt x="1240" y="9108"/>
                    <a:pt x="1146" y="9134"/>
                  </a:cubicBezTo>
                  <a:cubicBezTo>
                    <a:pt x="897" y="9200"/>
                    <a:pt x="666" y="9321"/>
                    <a:pt x="469" y="9488"/>
                  </a:cubicBezTo>
                  <a:cubicBezTo>
                    <a:pt x="275" y="9654"/>
                    <a:pt x="142" y="9870"/>
                    <a:pt x="70" y="10138"/>
                  </a:cubicBezTo>
                  <a:cubicBezTo>
                    <a:pt x="0" y="10405"/>
                    <a:pt x="20" y="10676"/>
                    <a:pt x="130" y="10952"/>
                  </a:cubicBezTo>
                  <a:cubicBezTo>
                    <a:pt x="762" y="12399"/>
                    <a:pt x="1765" y="13630"/>
                    <a:pt x="3140" y="14641"/>
                  </a:cubicBezTo>
                  <a:lnTo>
                    <a:pt x="3140" y="14641"/>
                  </a:lnTo>
                  <a:lnTo>
                    <a:pt x="1792" y="16838"/>
                  </a:lnTo>
                  <a:cubicBezTo>
                    <a:pt x="1584" y="17177"/>
                    <a:pt x="1569" y="17492"/>
                    <a:pt x="1748" y="17784"/>
                  </a:cubicBezTo>
                  <a:cubicBezTo>
                    <a:pt x="1926" y="18074"/>
                    <a:pt x="2190" y="18232"/>
                    <a:pt x="2539" y="18254"/>
                  </a:cubicBezTo>
                  <a:cubicBezTo>
                    <a:pt x="2562" y="18255"/>
                    <a:pt x="2584" y="18256"/>
                    <a:pt x="2606" y="18256"/>
                  </a:cubicBezTo>
                  <a:cubicBezTo>
                    <a:pt x="2924" y="18256"/>
                    <a:pt x="3176" y="18104"/>
                    <a:pt x="3363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6" y="15893"/>
                    <a:pt x="5822" y="16093"/>
                    <a:pt x="6373" y="16213"/>
                  </a:cubicBezTo>
                  <a:cubicBezTo>
                    <a:pt x="6728" y="16289"/>
                    <a:pt x="7073" y="16328"/>
                    <a:pt x="7410" y="16328"/>
                  </a:cubicBezTo>
                  <a:cubicBezTo>
                    <a:pt x="7947" y="16328"/>
                    <a:pt x="8462" y="16231"/>
                    <a:pt x="8956" y="16037"/>
                  </a:cubicBezTo>
                  <a:cubicBezTo>
                    <a:pt x="9761" y="15723"/>
                    <a:pt x="10412" y="15143"/>
                    <a:pt x="10909" y="14297"/>
                  </a:cubicBezTo>
                  <a:cubicBezTo>
                    <a:pt x="11222" y="13774"/>
                    <a:pt x="11407" y="13267"/>
                    <a:pt x="11467" y="12782"/>
                  </a:cubicBezTo>
                  <a:cubicBezTo>
                    <a:pt x="11526" y="12295"/>
                    <a:pt x="11464" y="11813"/>
                    <a:pt x="11280" y="11337"/>
                  </a:cubicBezTo>
                  <a:cubicBezTo>
                    <a:pt x="11090" y="10850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500"/>
                  </a:cubicBezTo>
                  <a:lnTo>
                    <a:pt x="7930" y="7166"/>
                  </a:lnTo>
                  <a:cubicBezTo>
                    <a:pt x="7534" y="6778"/>
                    <a:pt x="7284" y="6449"/>
                    <a:pt x="7177" y="6175"/>
                  </a:cubicBezTo>
                  <a:cubicBezTo>
                    <a:pt x="7069" y="5903"/>
                    <a:pt x="7099" y="5631"/>
                    <a:pt x="7265" y="5359"/>
                  </a:cubicBezTo>
                  <a:cubicBezTo>
                    <a:pt x="7394" y="5149"/>
                    <a:pt x="7607" y="5043"/>
                    <a:pt x="7904" y="5043"/>
                  </a:cubicBezTo>
                  <a:cubicBezTo>
                    <a:pt x="7926" y="5043"/>
                    <a:pt x="7948" y="5044"/>
                    <a:pt x="7971" y="5045"/>
                  </a:cubicBezTo>
                  <a:cubicBezTo>
                    <a:pt x="8302" y="5062"/>
                    <a:pt x="8625" y="5158"/>
                    <a:pt x="8936" y="5334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9"/>
                    <a:pt x="12244" y="8284"/>
                    <a:pt x="12512" y="8376"/>
                  </a:cubicBezTo>
                  <a:cubicBezTo>
                    <a:pt x="12630" y="8417"/>
                    <a:pt x="12744" y="8437"/>
                    <a:pt x="12854" y="8437"/>
                  </a:cubicBezTo>
                  <a:cubicBezTo>
                    <a:pt x="12998" y="8437"/>
                    <a:pt x="13136" y="8403"/>
                    <a:pt x="13269" y="8334"/>
                  </a:cubicBezTo>
                  <a:cubicBezTo>
                    <a:pt x="13497" y="8220"/>
                    <a:pt x="13696" y="8056"/>
                    <a:pt x="13852" y="7852"/>
                  </a:cubicBezTo>
                  <a:cubicBezTo>
                    <a:pt x="14007" y="7652"/>
                    <a:pt x="14088" y="7398"/>
                    <a:pt x="14095" y="7092"/>
                  </a:cubicBezTo>
                  <a:cubicBezTo>
                    <a:pt x="14101" y="6785"/>
                    <a:pt x="14010" y="6490"/>
                    <a:pt x="13820" y="6208"/>
                  </a:cubicBezTo>
                  <a:cubicBezTo>
                    <a:pt x="13579" y="5842"/>
                    <a:pt x="13374" y="5550"/>
                    <a:pt x="13205" y="5334"/>
                  </a:cubicBezTo>
                  <a:cubicBezTo>
                    <a:pt x="13037" y="5116"/>
                    <a:pt x="12777" y="4835"/>
                    <a:pt x="12424" y="4489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5"/>
                  </a:lnTo>
                  <a:cubicBezTo>
                    <a:pt x="13252" y="1174"/>
                    <a:pt x="13288" y="932"/>
                    <a:pt x="13214" y="690"/>
                  </a:cubicBezTo>
                  <a:cubicBezTo>
                    <a:pt x="13140" y="448"/>
                    <a:pt x="13006" y="264"/>
                    <a:pt x="12813" y="140"/>
                  </a:cubicBezTo>
                  <a:cubicBezTo>
                    <a:pt x="12667" y="47"/>
                    <a:pt x="12506" y="1"/>
                    <a:pt x="1232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9"/>
            <p:cNvSpPr/>
            <p:nvPr/>
          </p:nvSpPr>
          <p:spPr>
            <a:xfrm>
              <a:off x="5438475" y="3469225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0"/>
                  </a:moveTo>
                  <a:cubicBezTo>
                    <a:pt x="140" y="0"/>
                    <a:pt x="5" y="132"/>
                    <a:pt x="1" y="296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471" y="2607"/>
                    <a:pt x="608" y="2472"/>
                    <a:pt x="606" y="2305"/>
                  </a:cubicBezTo>
                  <a:lnTo>
                    <a:pt x="606" y="296"/>
                  </a:lnTo>
                  <a:cubicBezTo>
                    <a:pt x="604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9"/>
            <p:cNvSpPr/>
            <p:nvPr/>
          </p:nvSpPr>
          <p:spPr>
            <a:xfrm>
              <a:off x="5473950" y="3519425"/>
              <a:ext cx="15150" cy="68150"/>
            </a:xfrm>
            <a:custGeom>
              <a:avLst/>
              <a:gdLst/>
              <a:ahLst/>
              <a:cxnLst/>
              <a:rect l="l" t="t" r="r" b="b"/>
              <a:pathLst>
                <a:path w="606" h="2726" extrusionOk="0">
                  <a:moveTo>
                    <a:pt x="302" y="0"/>
                  </a:moveTo>
                  <a:cubicBezTo>
                    <a:pt x="138" y="0"/>
                    <a:pt x="4" y="132"/>
                    <a:pt x="0" y="297"/>
                  </a:cubicBezTo>
                  <a:lnTo>
                    <a:pt x="0" y="2424"/>
                  </a:lnTo>
                  <a:cubicBezTo>
                    <a:pt x="0" y="2590"/>
                    <a:pt x="135" y="2726"/>
                    <a:pt x="302" y="2726"/>
                  </a:cubicBezTo>
                  <a:cubicBezTo>
                    <a:pt x="470" y="2726"/>
                    <a:pt x="606" y="2590"/>
                    <a:pt x="606" y="2424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9"/>
            <p:cNvSpPr/>
            <p:nvPr/>
          </p:nvSpPr>
          <p:spPr>
            <a:xfrm>
              <a:off x="5544825" y="3578500"/>
              <a:ext cx="15175" cy="65200"/>
            </a:xfrm>
            <a:custGeom>
              <a:avLst/>
              <a:gdLst/>
              <a:ahLst/>
              <a:cxnLst/>
              <a:rect l="l" t="t" r="r" b="b"/>
              <a:pathLst>
                <a:path w="607" h="2608" extrusionOk="0">
                  <a:moveTo>
                    <a:pt x="303" y="1"/>
                  </a:moveTo>
                  <a:cubicBezTo>
                    <a:pt x="139" y="1"/>
                    <a:pt x="4" y="132"/>
                    <a:pt x="0" y="296"/>
                  </a:cubicBezTo>
                  <a:lnTo>
                    <a:pt x="0" y="2305"/>
                  </a:lnTo>
                  <a:cubicBezTo>
                    <a:pt x="0" y="2473"/>
                    <a:pt x="137" y="2608"/>
                    <a:pt x="303" y="2608"/>
                  </a:cubicBezTo>
                  <a:cubicBezTo>
                    <a:pt x="470" y="2608"/>
                    <a:pt x="607" y="2473"/>
                    <a:pt x="607" y="2305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9"/>
            <p:cNvSpPr/>
            <p:nvPr/>
          </p:nvSpPr>
          <p:spPr>
            <a:xfrm>
              <a:off x="5645250" y="3628550"/>
              <a:ext cx="15175" cy="59475"/>
            </a:xfrm>
            <a:custGeom>
              <a:avLst/>
              <a:gdLst/>
              <a:ahLst/>
              <a:cxnLst/>
              <a:rect l="l" t="t" r="r" b="b"/>
              <a:pathLst>
                <a:path w="607" h="2379" extrusionOk="0">
                  <a:moveTo>
                    <a:pt x="304" y="0"/>
                  </a:moveTo>
                  <a:cubicBezTo>
                    <a:pt x="136" y="0"/>
                    <a:pt x="1" y="136"/>
                    <a:pt x="1" y="303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3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9"/>
            <p:cNvSpPr/>
            <p:nvPr/>
          </p:nvSpPr>
          <p:spPr>
            <a:xfrm>
              <a:off x="5754450" y="3649050"/>
              <a:ext cx="15400" cy="36050"/>
            </a:xfrm>
            <a:custGeom>
              <a:avLst/>
              <a:gdLst/>
              <a:ahLst/>
              <a:cxnLst/>
              <a:rect l="l" t="t" r="r" b="b"/>
              <a:pathLst>
                <a:path w="616" h="1442" extrusionOk="0">
                  <a:moveTo>
                    <a:pt x="308" y="1"/>
                  </a:moveTo>
                  <a:cubicBezTo>
                    <a:pt x="137" y="1"/>
                    <a:pt x="0" y="140"/>
                    <a:pt x="6" y="311"/>
                  </a:cubicBezTo>
                  <a:lnTo>
                    <a:pt x="6" y="1139"/>
                  </a:lnTo>
                  <a:cubicBezTo>
                    <a:pt x="4" y="1306"/>
                    <a:pt x="141" y="1441"/>
                    <a:pt x="308" y="1441"/>
                  </a:cubicBezTo>
                  <a:cubicBezTo>
                    <a:pt x="476" y="1441"/>
                    <a:pt x="611" y="1306"/>
                    <a:pt x="611" y="1139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9"/>
            <p:cNvSpPr/>
            <p:nvPr/>
          </p:nvSpPr>
          <p:spPr>
            <a:xfrm>
              <a:off x="5970200" y="3608025"/>
              <a:ext cx="15175" cy="47500"/>
            </a:xfrm>
            <a:custGeom>
              <a:avLst/>
              <a:gdLst/>
              <a:ahLst/>
              <a:cxnLst/>
              <a:rect l="l" t="t" r="r" b="b"/>
              <a:pathLst>
                <a:path w="607" h="1900" extrusionOk="0">
                  <a:moveTo>
                    <a:pt x="303" y="1"/>
                  </a:moveTo>
                  <a:cubicBezTo>
                    <a:pt x="139" y="1"/>
                    <a:pt x="4" y="132"/>
                    <a:pt x="1" y="297"/>
                  </a:cubicBezTo>
                  <a:lnTo>
                    <a:pt x="1" y="1596"/>
                  </a:lnTo>
                  <a:cubicBezTo>
                    <a:pt x="1" y="1764"/>
                    <a:pt x="136" y="1900"/>
                    <a:pt x="304" y="1900"/>
                  </a:cubicBezTo>
                  <a:cubicBezTo>
                    <a:pt x="471" y="1900"/>
                    <a:pt x="606" y="1764"/>
                    <a:pt x="606" y="1596"/>
                  </a:cubicBezTo>
                  <a:lnTo>
                    <a:pt x="606" y="297"/>
                  </a:lnTo>
                  <a:cubicBezTo>
                    <a:pt x="602" y="132"/>
                    <a:pt x="468" y="1"/>
                    <a:pt x="30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9"/>
            <p:cNvSpPr/>
            <p:nvPr/>
          </p:nvSpPr>
          <p:spPr>
            <a:xfrm>
              <a:off x="6017450" y="3557825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1"/>
                  </a:moveTo>
                  <a:cubicBezTo>
                    <a:pt x="140" y="1"/>
                    <a:pt x="5" y="131"/>
                    <a:pt x="1" y="296"/>
                  </a:cubicBezTo>
                  <a:lnTo>
                    <a:pt x="1" y="2305"/>
                  </a:lnTo>
                  <a:cubicBezTo>
                    <a:pt x="0" y="2473"/>
                    <a:pt x="137" y="2608"/>
                    <a:pt x="304" y="2608"/>
                  </a:cubicBezTo>
                  <a:cubicBezTo>
                    <a:pt x="472" y="2608"/>
                    <a:pt x="607" y="2473"/>
                    <a:pt x="607" y="2305"/>
                  </a:cubicBezTo>
                  <a:lnTo>
                    <a:pt x="607" y="296"/>
                  </a:lnTo>
                  <a:cubicBezTo>
                    <a:pt x="603" y="131"/>
                    <a:pt x="469" y="1"/>
                    <a:pt x="3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9"/>
            <p:cNvSpPr/>
            <p:nvPr/>
          </p:nvSpPr>
          <p:spPr>
            <a:xfrm>
              <a:off x="5377250" y="28368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1" y="0"/>
                    <a:pt x="7625" y="1673"/>
                    <a:pt x="4649" y="4648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7"/>
                    <a:pt x="11661" y="31739"/>
                    <a:pt x="15870" y="31739"/>
                  </a:cubicBezTo>
                  <a:cubicBezTo>
                    <a:pt x="20079" y="31739"/>
                    <a:pt x="24116" y="30067"/>
                    <a:pt x="27091" y="27092"/>
                  </a:cubicBezTo>
                  <a:cubicBezTo>
                    <a:pt x="30067" y="24115"/>
                    <a:pt x="31739" y="20079"/>
                    <a:pt x="31739" y="15870"/>
                  </a:cubicBezTo>
                  <a:cubicBezTo>
                    <a:pt x="31739" y="11661"/>
                    <a:pt x="30067" y="7624"/>
                    <a:pt x="27091" y="4648"/>
                  </a:cubicBezTo>
                  <a:cubicBezTo>
                    <a:pt x="24116" y="1673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9"/>
            <p:cNvSpPr/>
            <p:nvPr/>
          </p:nvSpPr>
          <p:spPr>
            <a:xfrm>
              <a:off x="5355650" y="2829050"/>
              <a:ext cx="879600" cy="808700"/>
            </a:xfrm>
            <a:custGeom>
              <a:avLst/>
              <a:gdLst/>
              <a:ahLst/>
              <a:cxnLst/>
              <a:rect l="l" t="t" r="r" b="b"/>
              <a:pathLst>
                <a:path w="35184" h="32348" extrusionOk="0">
                  <a:moveTo>
                    <a:pt x="16762" y="607"/>
                  </a:moveTo>
                  <a:cubicBezTo>
                    <a:pt x="19601" y="607"/>
                    <a:pt x="22393" y="1389"/>
                    <a:pt x="24874" y="2912"/>
                  </a:cubicBezTo>
                  <a:cubicBezTo>
                    <a:pt x="32190" y="7401"/>
                    <a:pt x="34492" y="17006"/>
                    <a:pt x="30003" y="24320"/>
                  </a:cubicBezTo>
                  <a:cubicBezTo>
                    <a:pt x="27067" y="29104"/>
                    <a:pt x="21945" y="31742"/>
                    <a:pt x="16706" y="31742"/>
                  </a:cubicBezTo>
                  <a:cubicBezTo>
                    <a:pt x="13932" y="31742"/>
                    <a:pt x="11125" y="31002"/>
                    <a:pt x="8593" y="29449"/>
                  </a:cubicBezTo>
                  <a:cubicBezTo>
                    <a:pt x="5048" y="27274"/>
                    <a:pt x="2564" y="23850"/>
                    <a:pt x="1595" y="19807"/>
                  </a:cubicBezTo>
                  <a:cubicBezTo>
                    <a:pt x="627" y="15762"/>
                    <a:pt x="1291" y="11584"/>
                    <a:pt x="3465" y="8039"/>
                  </a:cubicBezTo>
                  <a:cubicBezTo>
                    <a:pt x="5640" y="4495"/>
                    <a:pt x="9065" y="2010"/>
                    <a:pt x="13108" y="1041"/>
                  </a:cubicBezTo>
                  <a:cubicBezTo>
                    <a:pt x="14305" y="753"/>
                    <a:pt x="15532" y="607"/>
                    <a:pt x="16762" y="607"/>
                  </a:cubicBezTo>
                  <a:close/>
                  <a:moveTo>
                    <a:pt x="16764" y="0"/>
                  </a:moveTo>
                  <a:cubicBezTo>
                    <a:pt x="15500" y="0"/>
                    <a:pt x="14228" y="150"/>
                    <a:pt x="12968" y="451"/>
                  </a:cubicBezTo>
                  <a:cubicBezTo>
                    <a:pt x="8766" y="1458"/>
                    <a:pt x="5209" y="4039"/>
                    <a:pt x="2951" y="7722"/>
                  </a:cubicBezTo>
                  <a:cubicBezTo>
                    <a:pt x="691" y="11404"/>
                    <a:pt x="1" y="15746"/>
                    <a:pt x="1006" y="19947"/>
                  </a:cubicBezTo>
                  <a:cubicBezTo>
                    <a:pt x="2013" y="24149"/>
                    <a:pt x="4595" y="27705"/>
                    <a:pt x="8277" y="29964"/>
                  </a:cubicBezTo>
                  <a:cubicBezTo>
                    <a:pt x="10810" y="31523"/>
                    <a:pt x="13726" y="32348"/>
                    <a:pt x="16701" y="32348"/>
                  </a:cubicBezTo>
                  <a:cubicBezTo>
                    <a:pt x="16703" y="32348"/>
                    <a:pt x="16705" y="32348"/>
                    <a:pt x="16708" y="32348"/>
                  </a:cubicBezTo>
                  <a:cubicBezTo>
                    <a:pt x="22150" y="32348"/>
                    <a:pt x="27471" y="29606"/>
                    <a:pt x="30520" y="24637"/>
                  </a:cubicBezTo>
                  <a:cubicBezTo>
                    <a:pt x="35183" y="17035"/>
                    <a:pt x="32792" y="7057"/>
                    <a:pt x="25192" y="2395"/>
                  </a:cubicBezTo>
                  <a:cubicBezTo>
                    <a:pt x="22614" y="813"/>
                    <a:pt x="19713" y="0"/>
                    <a:pt x="16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9"/>
            <p:cNvSpPr/>
            <p:nvPr/>
          </p:nvSpPr>
          <p:spPr>
            <a:xfrm>
              <a:off x="5377250" y="27837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9"/>
            <p:cNvSpPr/>
            <p:nvPr/>
          </p:nvSpPr>
          <p:spPr>
            <a:xfrm>
              <a:off x="5355650" y="2776225"/>
              <a:ext cx="879600" cy="808725"/>
            </a:xfrm>
            <a:custGeom>
              <a:avLst/>
              <a:gdLst/>
              <a:ahLst/>
              <a:cxnLst/>
              <a:rect l="l" t="t" r="r" b="b"/>
              <a:pathLst>
                <a:path w="35184" h="32349" extrusionOk="0">
                  <a:moveTo>
                    <a:pt x="16767" y="607"/>
                  </a:moveTo>
                  <a:cubicBezTo>
                    <a:pt x="19631" y="607"/>
                    <a:pt x="22437" y="1401"/>
                    <a:pt x="24876" y="2901"/>
                  </a:cubicBezTo>
                  <a:cubicBezTo>
                    <a:pt x="32190" y="7392"/>
                    <a:pt x="34492" y="16995"/>
                    <a:pt x="30003" y="24311"/>
                  </a:cubicBezTo>
                  <a:cubicBezTo>
                    <a:pt x="27828" y="27855"/>
                    <a:pt x="24404" y="30339"/>
                    <a:pt x="20361" y="31309"/>
                  </a:cubicBezTo>
                  <a:cubicBezTo>
                    <a:pt x="19147" y="31600"/>
                    <a:pt x="17922" y="31744"/>
                    <a:pt x="16705" y="31744"/>
                  </a:cubicBezTo>
                  <a:cubicBezTo>
                    <a:pt x="13866" y="31744"/>
                    <a:pt x="11075" y="30961"/>
                    <a:pt x="8595" y="29439"/>
                  </a:cubicBezTo>
                  <a:cubicBezTo>
                    <a:pt x="5050" y="27264"/>
                    <a:pt x="2564" y="23839"/>
                    <a:pt x="1596" y="19797"/>
                  </a:cubicBezTo>
                  <a:cubicBezTo>
                    <a:pt x="627" y="15753"/>
                    <a:pt x="1291" y="11574"/>
                    <a:pt x="3466" y="8031"/>
                  </a:cubicBezTo>
                  <a:cubicBezTo>
                    <a:pt x="6400" y="3246"/>
                    <a:pt x="11522" y="608"/>
                    <a:pt x="16760" y="608"/>
                  </a:cubicBezTo>
                  <a:lnTo>
                    <a:pt x="16760" y="607"/>
                  </a:lnTo>
                  <a:cubicBezTo>
                    <a:pt x="16762" y="607"/>
                    <a:pt x="16764" y="607"/>
                    <a:pt x="16767" y="607"/>
                  </a:cubicBezTo>
                  <a:close/>
                  <a:moveTo>
                    <a:pt x="16761" y="0"/>
                  </a:moveTo>
                  <a:cubicBezTo>
                    <a:pt x="11318" y="0"/>
                    <a:pt x="5999" y="2743"/>
                    <a:pt x="2951" y="7712"/>
                  </a:cubicBezTo>
                  <a:cubicBezTo>
                    <a:pt x="691" y="11395"/>
                    <a:pt x="1" y="15737"/>
                    <a:pt x="1006" y="19938"/>
                  </a:cubicBezTo>
                  <a:cubicBezTo>
                    <a:pt x="2013" y="24138"/>
                    <a:pt x="4595" y="27697"/>
                    <a:pt x="8277" y="29955"/>
                  </a:cubicBezTo>
                  <a:cubicBezTo>
                    <a:pt x="10854" y="31537"/>
                    <a:pt x="13754" y="32348"/>
                    <a:pt x="16704" y="32348"/>
                  </a:cubicBezTo>
                  <a:cubicBezTo>
                    <a:pt x="17983" y="32348"/>
                    <a:pt x="19258" y="32196"/>
                    <a:pt x="20501" y="31896"/>
                  </a:cubicBezTo>
                  <a:cubicBezTo>
                    <a:pt x="24702" y="30891"/>
                    <a:pt x="28260" y="28309"/>
                    <a:pt x="30518" y="24627"/>
                  </a:cubicBezTo>
                  <a:cubicBezTo>
                    <a:pt x="35183" y="17026"/>
                    <a:pt x="32793" y="7050"/>
                    <a:pt x="25192" y="2384"/>
                  </a:cubicBezTo>
                  <a:cubicBezTo>
                    <a:pt x="22560" y="769"/>
                    <a:pt x="19643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9"/>
            <p:cNvSpPr/>
            <p:nvPr/>
          </p:nvSpPr>
          <p:spPr>
            <a:xfrm>
              <a:off x="5755300" y="2888275"/>
              <a:ext cx="403550" cy="629475"/>
            </a:xfrm>
            <a:custGeom>
              <a:avLst/>
              <a:gdLst/>
              <a:ahLst/>
              <a:cxnLst/>
              <a:rect l="l" t="t" r="r" b="b"/>
              <a:pathLst>
                <a:path w="16142" h="25179" extrusionOk="0">
                  <a:moveTo>
                    <a:pt x="7482" y="0"/>
                  </a:moveTo>
                  <a:lnTo>
                    <a:pt x="0" y="25159"/>
                  </a:lnTo>
                  <a:cubicBezTo>
                    <a:pt x="246" y="25172"/>
                    <a:pt x="491" y="25179"/>
                    <a:pt x="736" y="25179"/>
                  </a:cubicBezTo>
                  <a:cubicBezTo>
                    <a:pt x="5271" y="25179"/>
                    <a:pt x="9700" y="22892"/>
                    <a:pt x="12246" y="18743"/>
                  </a:cubicBezTo>
                  <a:cubicBezTo>
                    <a:pt x="16142" y="12393"/>
                    <a:pt x="14152" y="4087"/>
                    <a:pt x="7802" y="190"/>
                  </a:cubicBezTo>
                  <a:cubicBezTo>
                    <a:pt x="7695" y="125"/>
                    <a:pt x="7590" y="62"/>
                    <a:pt x="7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9"/>
            <p:cNvSpPr/>
            <p:nvPr/>
          </p:nvSpPr>
          <p:spPr>
            <a:xfrm>
              <a:off x="5747525" y="2880675"/>
              <a:ext cx="419800" cy="644650"/>
            </a:xfrm>
            <a:custGeom>
              <a:avLst/>
              <a:gdLst/>
              <a:ahLst/>
              <a:cxnLst/>
              <a:rect l="l" t="t" r="r" b="b"/>
              <a:pathLst>
                <a:path w="16792" h="25786" extrusionOk="0">
                  <a:moveTo>
                    <a:pt x="7794" y="1"/>
                  </a:moveTo>
                  <a:cubicBezTo>
                    <a:pt x="7690" y="1"/>
                    <a:pt x="7588" y="55"/>
                    <a:pt x="7531" y="152"/>
                  </a:cubicBezTo>
                  <a:cubicBezTo>
                    <a:pt x="7448" y="296"/>
                    <a:pt x="7497" y="481"/>
                    <a:pt x="7642" y="566"/>
                  </a:cubicBezTo>
                  <a:cubicBezTo>
                    <a:pt x="7747" y="627"/>
                    <a:pt x="7851" y="688"/>
                    <a:pt x="7956" y="752"/>
                  </a:cubicBezTo>
                  <a:cubicBezTo>
                    <a:pt x="14153" y="4555"/>
                    <a:pt x="16101" y="12690"/>
                    <a:pt x="12299" y="18888"/>
                  </a:cubicBezTo>
                  <a:cubicBezTo>
                    <a:pt x="9887" y="22818"/>
                    <a:pt x="5629" y="25180"/>
                    <a:pt x="1045" y="25180"/>
                  </a:cubicBezTo>
                  <a:cubicBezTo>
                    <a:pt x="807" y="25180"/>
                    <a:pt x="568" y="25174"/>
                    <a:pt x="328" y="25161"/>
                  </a:cubicBezTo>
                  <a:cubicBezTo>
                    <a:pt x="321" y="25160"/>
                    <a:pt x="315" y="25160"/>
                    <a:pt x="308" y="25160"/>
                  </a:cubicBezTo>
                  <a:cubicBezTo>
                    <a:pt x="141" y="25160"/>
                    <a:pt x="18" y="25286"/>
                    <a:pt x="9" y="25447"/>
                  </a:cubicBezTo>
                  <a:cubicBezTo>
                    <a:pt x="0" y="25614"/>
                    <a:pt x="128" y="25756"/>
                    <a:pt x="294" y="25765"/>
                  </a:cubicBezTo>
                  <a:cubicBezTo>
                    <a:pt x="548" y="25779"/>
                    <a:pt x="801" y="25786"/>
                    <a:pt x="1054" y="25786"/>
                  </a:cubicBezTo>
                  <a:cubicBezTo>
                    <a:pt x="1056" y="25786"/>
                    <a:pt x="1059" y="25786"/>
                    <a:pt x="1061" y="25786"/>
                  </a:cubicBezTo>
                  <a:cubicBezTo>
                    <a:pt x="5857" y="25786"/>
                    <a:pt x="10308" y="23294"/>
                    <a:pt x="12814" y="19204"/>
                  </a:cubicBezTo>
                  <a:cubicBezTo>
                    <a:pt x="16792" y="12723"/>
                    <a:pt x="14753" y="4214"/>
                    <a:pt x="8271" y="235"/>
                  </a:cubicBezTo>
                  <a:cubicBezTo>
                    <a:pt x="8163" y="170"/>
                    <a:pt x="8055" y="105"/>
                    <a:pt x="7945" y="41"/>
                  </a:cubicBezTo>
                  <a:cubicBezTo>
                    <a:pt x="7898" y="14"/>
                    <a:pt x="7846" y="1"/>
                    <a:pt x="77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9"/>
            <p:cNvSpPr/>
            <p:nvPr/>
          </p:nvSpPr>
          <p:spPr>
            <a:xfrm>
              <a:off x="5597650" y="3467900"/>
              <a:ext cx="127000" cy="46275"/>
            </a:xfrm>
            <a:custGeom>
              <a:avLst/>
              <a:gdLst/>
              <a:ahLst/>
              <a:cxnLst/>
              <a:rect l="l" t="t" r="r" b="b"/>
              <a:pathLst>
                <a:path w="5080" h="1851" extrusionOk="0">
                  <a:moveTo>
                    <a:pt x="1" y="1"/>
                  </a:moveTo>
                  <a:lnTo>
                    <a:pt x="1" y="1"/>
                  </a:lnTo>
                  <a:cubicBezTo>
                    <a:pt x="1550" y="954"/>
                    <a:pt x="3278" y="1585"/>
                    <a:pt x="5080" y="185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9"/>
            <p:cNvSpPr/>
            <p:nvPr/>
          </p:nvSpPr>
          <p:spPr>
            <a:xfrm>
              <a:off x="5589050" y="3460375"/>
              <a:ext cx="143425" cy="61375"/>
            </a:xfrm>
            <a:custGeom>
              <a:avLst/>
              <a:gdLst/>
              <a:ahLst/>
              <a:cxnLst/>
              <a:rect l="l" t="t" r="r" b="b"/>
              <a:pathLst>
                <a:path w="5737" h="2455" extrusionOk="0">
                  <a:moveTo>
                    <a:pt x="346" y="0"/>
                  </a:moveTo>
                  <a:cubicBezTo>
                    <a:pt x="244" y="0"/>
                    <a:pt x="145" y="51"/>
                    <a:pt x="88" y="144"/>
                  </a:cubicBezTo>
                  <a:cubicBezTo>
                    <a:pt x="1" y="286"/>
                    <a:pt x="45" y="471"/>
                    <a:pt x="186" y="560"/>
                  </a:cubicBezTo>
                  <a:cubicBezTo>
                    <a:pt x="1771" y="1537"/>
                    <a:pt x="3538" y="2180"/>
                    <a:pt x="5381" y="2452"/>
                  </a:cubicBezTo>
                  <a:cubicBezTo>
                    <a:pt x="5395" y="2453"/>
                    <a:pt x="5409" y="2455"/>
                    <a:pt x="5425" y="2455"/>
                  </a:cubicBezTo>
                  <a:cubicBezTo>
                    <a:pt x="5582" y="2452"/>
                    <a:pt x="5713" y="2331"/>
                    <a:pt x="5724" y="2173"/>
                  </a:cubicBezTo>
                  <a:cubicBezTo>
                    <a:pt x="5736" y="2016"/>
                    <a:pt x="5624" y="1876"/>
                    <a:pt x="5469" y="1852"/>
                  </a:cubicBezTo>
                  <a:cubicBezTo>
                    <a:pt x="3707" y="1593"/>
                    <a:pt x="2018" y="978"/>
                    <a:pt x="502" y="44"/>
                  </a:cubicBezTo>
                  <a:cubicBezTo>
                    <a:pt x="453" y="14"/>
                    <a:pt x="399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9"/>
            <p:cNvSpPr/>
            <p:nvPr/>
          </p:nvSpPr>
          <p:spPr>
            <a:xfrm>
              <a:off x="5398900" y="2843200"/>
              <a:ext cx="510800" cy="592300"/>
            </a:xfrm>
            <a:custGeom>
              <a:avLst/>
              <a:gdLst/>
              <a:ahLst/>
              <a:cxnLst/>
              <a:rect l="l" t="t" r="r" b="b"/>
              <a:pathLst>
                <a:path w="20432" h="23692" extrusionOk="0">
                  <a:moveTo>
                    <a:pt x="15017" y="0"/>
                  </a:moveTo>
                  <a:cubicBezTo>
                    <a:pt x="10481" y="0"/>
                    <a:pt x="6052" y="2288"/>
                    <a:pt x="3506" y="6437"/>
                  </a:cubicBezTo>
                  <a:cubicBezTo>
                    <a:pt x="0" y="12151"/>
                    <a:pt x="1260" y="19449"/>
                    <a:pt x="6176" y="23692"/>
                  </a:cubicBezTo>
                  <a:lnTo>
                    <a:pt x="20432" y="1140"/>
                  </a:lnTo>
                  <a:cubicBezTo>
                    <a:pt x="18687" y="371"/>
                    <a:pt x="16843" y="0"/>
                    <a:pt x="150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9"/>
            <p:cNvSpPr/>
            <p:nvPr/>
          </p:nvSpPr>
          <p:spPr>
            <a:xfrm>
              <a:off x="5391275" y="2835750"/>
              <a:ext cx="526700" cy="607350"/>
            </a:xfrm>
            <a:custGeom>
              <a:avLst/>
              <a:gdLst/>
              <a:ahLst/>
              <a:cxnLst/>
              <a:rect l="l" t="t" r="r" b="b"/>
              <a:pathLst>
                <a:path w="21068" h="24294" extrusionOk="0">
                  <a:moveTo>
                    <a:pt x="15348" y="1"/>
                  </a:moveTo>
                  <a:cubicBezTo>
                    <a:pt x="10671" y="1"/>
                    <a:pt x="6126" y="2385"/>
                    <a:pt x="3554" y="6577"/>
                  </a:cubicBezTo>
                  <a:cubicBezTo>
                    <a:pt x="1" y="12367"/>
                    <a:pt x="1148" y="19786"/>
                    <a:pt x="6283" y="24219"/>
                  </a:cubicBezTo>
                  <a:cubicBezTo>
                    <a:pt x="6337" y="24267"/>
                    <a:pt x="6408" y="24293"/>
                    <a:pt x="6481" y="24293"/>
                  </a:cubicBezTo>
                  <a:cubicBezTo>
                    <a:pt x="6762" y="24293"/>
                    <a:pt x="6892" y="23943"/>
                    <a:pt x="6679" y="23761"/>
                  </a:cubicBezTo>
                  <a:cubicBezTo>
                    <a:pt x="1770" y="19523"/>
                    <a:pt x="674" y="12430"/>
                    <a:pt x="4070" y="6894"/>
                  </a:cubicBezTo>
                  <a:cubicBezTo>
                    <a:pt x="6529" y="2885"/>
                    <a:pt x="10876" y="606"/>
                    <a:pt x="15348" y="606"/>
                  </a:cubicBezTo>
                  <a:cubicBezTo>
                    <a:pt x="17120" y="606"/>
                    <a:pt x="18913" y="964"/>
                    <a:pt x="20616" y="1715"/>
                  </a:cubicBezTo>
                  <a:cubicBezTo>
                    <a:pt x="20652" y="1729"/>
                    <a:pt x="20689" y="1735"/>
                    <a:pt x="20725" y="1735"/>
                  </a:cubicBezTo>
                  <a:cubicBezTo>
                    <a:pt x="20841" y="1735"/>
                    <a:pt x="20951" y="1667"/>
                    <a:pt x="21001" y="1554"/>
                  </a:cubicBezTo>
                  <a:cubicBezTo>
                    <a:pt x="21067" y="1407"/>
                    <a:pt x="21004" y="1234"/>
                    <a:pt x="20859" y="1161"/>
                  </a:cubicBezTo>
                  <a:cubicBezTo>
                    <a:pt x="19078" y="375"/>
                    <a:pt x="17203" y="1"/>
                    <a:pt x="1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9"/>
            <p:cNvSpPr/>
            <p:nvPr/>
          </p:nvSpPr>
          <p:spPr>
            <a:xfrm>
              <a:off x="5574875" y="2951425"/>
              <a:ext cx="352550" cy="456425"/>
            </a:xfrm>
            <a:custGeom>
              <a:avLst/>
              <a:gdLst/>
              <a:ahLst/>
              <a:cxnLst/>
              <a:rect l="l" t="t" r="r" b="b"/>
              <a:pathLst>
                <a:path w="14102" h="18257" extrusionOk="0">
                  <a:moveTo>
                    <a:pt x="12326" y="1"/>
                  </a:moveTo>
                  <a:cubicBezTo>
                    <a:pt x="12269" y="1"/>
                    <a:pt x="12211" y="6"/>
                    <a:pt x="12152" y="15"/>
                  </a:cubicBezTo>
                  <a:cubicBezTo>
                    <a:pt x="11904" y="55"/>
                    <a:pt x="11702" y="204"/>
                    <a:pt x="11545" y="460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6"/>
                    <a:pt x="7997" y="1934"/>
                    <a:pt x="7030" y="1934"/>
                  </a:cubicBezTo>
                  <a:cubicBezTo>
                    <a:pt x="7004" y="1934"/>
                    <a:pt x="6979" y="1934"/>
                    <a:pt x="6954" y="1935"/>
                  </a:cubicBezTo>
                  <a:cubicBezTo>
                    <a:pt x="5636" y="1954"/>
                    <a:pt x="4639" y="2514"/>
                    <a:pt x="3964" y="3615"/>
                  </a:cubicBezTo>
                  <a:cubicBezTo>
                    <a:pt x="3687" y="4066"/>
                    <a:pt x="3504" y="4496"/>
                    <a:pt x="3416" y="4902"/>
                  </a:cubicBezTo>
                  <a:cubicBezTo>
                    <a:pt x="3326" y="5309"/>
                    <a:pt x="3305" y="5685"/>
                    <a:pt x="3353" y="6030"/>
                  </a:cubicBezTo>
                  <a:cubicBezTo>
                    <a:pt x="3400" y="6377"/>
                    <a:pt x="3546" y="6756"/>
                    <a:pt x="3790" y="7170"/>
                  </a:cubicBezTo>
                  <a:cubicBezTo>
                    <a:pt x="4021" y="7567"/>
                    <a:pt x="4282" y="7946"/>
                    <a:pt x="4571" y="8303"/>
                  </a:cubicBezTo>
                  <a:cubicBezTo>
                    <a:pt x="4848" y="8645"/>
                    <a:pt x="5231" y="9079"/>
                    <a:pt x="5717" y="9605"/>
                  </a:cubicBezTo>
                  <a:lnTo>
                    <a:pt x="7019" y="10980"/>
                  </a:lnTo>
                  <a:cubicBezTo>
                    <a:pt x="7384" y="11349"/>
                    <a:pt x="7626" y="11698"/>
                    <a:pt x="7746" y="12025"/>
                  </a:cubicBezTo>
                  <a:cubicBezTo>
                    <a:pt x="7867" y="12353"/>
                    <a:pt x="7867" y="12615"/>
                    <a:pt x="7746" y="12811"/>
                  </a:cubicBezTo>
                  <a:cubicBezTo>
                    <a:pt x="7594" y="13059"/>
                    <a:pt x="7389" y="13216"/>
                    <a:pt x="7131" y="13281"/>
                  </a:cubicBezTo>
                  <a:cubicBezTo>
                    <a:pt x="7018" y="13309"/>
                    <a:pt x="6904" y="13323"/>
                    <a:pt x="6789" y="13323"/>
                  </a:cubicBezTo>
                  <a:cubicBezTo>
                    <a:pt x="6641" y="13323"/>
                    <a:pt x="6491" y="13300"/>
                    <a:pt x="6340" y="13254"/>
                  </a:cubicBezTo>
                  <a:cubicBezTo>
                    <a:pt x="6052" y="13164"/>
                    <a:pt x="5772" y="13052"/>
                    <a:pt x="5502" y="12919"/>
                  </a:cubicBezTo>
                  <a:cubicBezTo>
                    <a:pt x="5235" y="12792"/>
                    <a:pt x="4981" y="12634"/>
                    <a:pt x="4749" y="12449"/>
                  </a:cubicBezTo>
                  <a:cubicBezTo>
                    <a:pt x="4425" y="12232"/>
                    <a:pt x="4127" y="11980"/>
                    <a:pt x="3856" y="11699"/>
                  </a:cubicBezTo>
                  <a:cubicBezTo>
                    <a:pt x="3590" y="11422"/>
                    <a:pt x="3398" y="11192"/>
                    <a:pt x="3277" y="11009"/>
                  </a:cubicBezTo>
                  <a:cubicBezTo>
                    <a:pt x="3155" y="10827"/>
                    <a:pt x="3019" y="10601"/>
                    <a:pt x="2865" y="10337"/>
                  </a:cubicBezTo>
                  <a:cubicBezTo>
                    <a:pt x="2711" y="10071"/>
                    <a:pt x="2615" y="9911"/>
                    <a:pt x="2576" y="9856"/>
                  </a:cubicBezTo>
                  <a:cubicBezTo>
                    <a:pt x="2381" y="9550"/>
                    <a:pt x="2158" y="9335"/>
                    <a:pt x="1907" y="9212"/>
                  </a:cubicBezTo>
                  <a:cubicBezTo>
                    <a:pt x="1747" y="9134"/>
                    <a:pt x="1586" y="9095"/>
                    <a:pt x="1425" y="9095"/>
                  </a:cubicBezTo>
                  <a:cubicBezTo>
                    <a:pt x="1332" y="9095"/>
                    <a:pt x="1239" y="9108"/>
                    <a:pt x="1146" y="9134"/>
                  </a:cubicBezTo>
                  <a:cubicBezTo>
                    <a:pt x="897" y="9201"/>
                    <a:pt x="666" y="9322"/>
                    <a:pt x="469" y="9489"/>
                  </a:cubicBezTo>
                  <a:cubicBezTo>
                    <a:pt x="275" y="9654"/>
                    <a:pt x="142" y="9871"/>
                    <a:pt x="70" y="10139"/>
                  </a:cubicBezTo>
                  <a:cubicBezTo>
                    <a:pt x="0" y="10406"/>
                    <a:pt x="20" y="10677"/>
                    <a:pt x="130" y="10953"/>
                  </a:cubicBezTo>
                  <a:cubicBezTo>
                    <a:pt x="762" y="12400"/>
                    <a:pt x="1765" y="13630"/>
                    <a:pt x="3140" y="14642"/>
                  </a:cubicBezTo>
                  <a:lnTo>
                    <a:pt x="3140" y="14642"/>
                  </a:lnTo>
                  <a:lnTo>
                    <a:pt x="1792" y="16839"/>
                  </a:lnTo>
                  <a:cubicBezTo>
                    <a:pt x="1584" y="17178"/>
                    <a:pt x="1569" y="17493"/>
                    <a:pt x="1748" y="17785"/>
                  </a:cubicBezTo>
                  <a:cubicBezTo>
                    <a:pt x="1926" y="18075"/>
                    <a:pt x="2190" y="18233"/>
                    <a:pt x="2539" y="18255"/>
                  </a:cubicBezTo>
                  <a:cubicBezTo>
                    <a:pt x="2562" y="18256"/>
                    <a:pt x="2584" y="18257"/>
                    <a:pt x="2606" y="18257"/>
                  </a:cubicBezTo>
                  <a:cubicBezTo>
                    <a:pt x="2924" y="18257"/>
                    <a:pt x="3176" y="18105"/>
                    <a:pt x="3363" y="17803"/>
                  </a:cubicBezTo>
                  <a:lnTo>
                    <a:pt x="4705" y="15614"/>
                  </a:lnTo>
                  <a:lnTo>
                    <a:pt x="4705" y="15614"/>
                  </a:lnTo>
                  <a:cubicBezTo>
                    <a:pt x="5266" y="15894"/>
                    <a:pt x="5822" y="16094"/>
                    <a:pt x="6373" y="16213"/>
                  </a:cubicBezTo>
                  <a:cubicBezTo>
                    <a:pt x="6728" y="16289"/>
                    <a:pt x="7074" y="16327"/>
                    <a:pt x="7411" y="16327"/>
                  </a:cubicBezTo>
                  <a:cubicBezTo>
                    <a:pt x="7948" y="16327"/>
                    <a:pt x="8463" y="16231"/>
                    <a:pt x="8956" y="16038"/>
                  </a:cubicBezTo>
                  <a:cubicBezTo>
                    <a:pt x="9761" y="15723"/>
                    <a:pt x="10412" y="15144"/>
                    <a:pt x="10909" y="14297"/>
                  </a:cubicBezTo>
                  <a:cubicBezTo>
                    <a:pt x="11222" y="13774"/>
                    <a:pt x="11407" y="13267"/>
                    <a:pt x="11467" y="12781"/>
                  </a:cubicBezTo>
                  <a:cubicBezTo>
                    <a:pt x="11526" y="12294"/>
                    <a:pt x="11464" y="11812"/>
                    <a:pt x="11280" y="11337"/>
                  </a:cubicBezTo>
                  <a:cubicBezTo>
                    <a:pt x="11090" y="10851"/>
                    <a:pt x="10835" y="10393"/>
                    <a:pt x="10521" y="9976"/>
                  </a:cubicBezTo>
                  <a:cubicBezTo>
                    <a:pt x="10199" y="9545"/>
                    <a:pt x="9772" y="9053"/>
                    <a:pt x="9242" y="8499"/>
                  </a:cubicBezTo>
                  <a:lnTo>
                    <a:pt x="7930" y="7166"/>
                  </a:lnTo>
                  <a:cubicBezTo>
                    <a:pt x="7534" y="6779"/>
                    <a:pt x="7284" y="6448"/>
                    <a:pt x="7177" y="6175"/>
                  </a:cubicBezTo>
                  <a:cubicBezTo>
                    <a:pt x="7069" y="5903"/>
                    <a:pt x="7099" y="5630"/>
                    <a:pt x="7265" y="5358"/>
                  </a:cubicBezTo>
                  <a:cubicBezTo>
                    <a:pt x="7394" y="5149"/>
                    <a:pt x="7607" y="5044"/>
                    <a:pt x="7903" y="5044"/>
                  </a:cubicBezTo>
                  <a:cubicBezTo>
                    <a:pt x="7925" y="5044"/>
                    <a:pt x="7948" y="5045"/>
                    <a:pt x="7971" y="5046"/>
                  </a:cubicBezTo>
                  <a:cubicBezTo>
                    <a:pt x="8302" y="5063"/>
                    <a:pt x="8625" y="5159"/>
                    <a:pt x="8936" y="5335"/>
                  </a:cubicBezTo>
                  <a:cubicBezTo>
                    <a:pt x="9249" y="5511"/>
                    <a:pt x="9535" y="5689"/>
                    <a:pt x="9797" y="5870"/>
                  </a:cubicBezTo>
                  <a:cubicBezTo>
                    <a:pt x="10528" y="6438"/>
                    <a:pt x="11187" y="7093"/>
                    <a:pt x="11758" y="7820"/>
                  </a:cubicBezTo>
                  <a:cubicBezTo>
                    <a:pt x="11991" y="8098"/>
                    <a:pt x="12244" y="8283"/>
                    <a:pt x="12512" y="8376"/>
                  </a:cubicBezTo>
                  <a:cubicBezTo>
                    <a:pt x="12630" y="8417"/>
                    <a:pt x="12744" y="8437"/>
                    <a:pt x="12855" y="8437"/>
                  </a:cubicBezTo>
                  <a:cubicBezTo>
                    <a:pt x="12999" y="8437"/>
                    <a:pt x="13137" y="8403"/>
                    <a:pt x="13269" y="8335"/>
                  </a:cubicBezTo>
                  <a:cubicBezTo>
                    <a:pt x="13497" y="8219"/>
                    <a:pt x="13696" y="8055"/>
                    <a:pt x="13852" y="7853"/>
                  </a:cubicBezTo>
                  <a:cubicBezTo>
                    <a:pt x="14007" y="7653"/>
                    <a:pt x="14088" y="7399"/>
                    <a:pt x="14095" y="7092"/>
                  </a:cubicBezTo>
                  <a:cubicBezTo>
                    <a:pt x="14101" y="6784"/>
                    <a:pt x="14010" y="6490"/>
                    <a:pt x="13820" y="6209"/>
                  </a:cubicBezTo>
                  <a:cubicBezTo>
                    <a:pt x="13579" y="5841"/>
                    <a:pt x="13374" y="5550"/>
                    <a:pt x="13205" y="5334"/>
                  </a:cubicBezTo>
                  <a:cubicBezTo>
                    <a:pt x="13037" y="5116"/>
                    <a:pt x="12777" y="4835"/>
                    <a:pt x="12424" y="4490"/>
                  </a:cubicBezTo>
                  <a:cubicBezTo>
                    <a:pt x="12175" y="4247"/>
                    <a:pt x="11912" y="4019"/>
                    <a:pt x="11636" y="3808"/>
                  </a:cubicBezTo>
                  <a:lnTo>
                    <a:pt x="11636" y="3808"/>
                  </a:lnTo>
                  <a:lnTo>
                    <a:pt x="13104" y="1416"/>
                  </a:lnTo>
                  <a:cubicBezTo>
                    <a:pt x="13252" y="1175"/>
                    <a:pt x="13288" y="933"/>
                    <a:pt x="13214" y="691"/>
                  </a:cubicBezTo>
                  <a:cubicBezTo>
                    <a:pt x="13140" y="449"/>
                    <a:pt x="13006" y="265"/>
                    <a:pt x="12813" y="141"/>
                  </a:cubicBezTo>
                  <a:cubicBezTo>
                    <a:pt x="12666" y="48"/>
                    <a:pt x="12504" y="1"/>
                    <a:pt x="12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9"/>
            <p:cNvSpPr/>
            <p:nvPr/>
          </p:nvSpPr>
          <p:spPr>
            <a:xfrm>
              <a:off x="5438375" y="3394850"/>
              <a:ext cx="15400" cy="65575"/>
            </a:xfrm>
            <a:custGeom>
              <a:avLst/>
              <a:gdLst/>
              <a:ahLst/>
              <a:cxnLst/>
              <a:rect l="l" t="t" r="r" b="b"/>
              <a:pathLst>
                <a:path w="616" h="2623" extrusionOk="0">
                  <a:moveTo>
                    <a:pt x="308" y="1"/>
                  </a:moveTo>
                  <a:cubicBezTo>
                    <a:pt x="138" y="1"/>
                    <a:pt x="1" y="140"/>
                    <a:pt x="5" y="311"/>
                  </a:cubicBezTo>
                  <a:lnTo>
                    <a:pt x="5" y="2319"/>
                  </a:lnTo>
                  <a:cubicBezTo>
                    <a:pt x="5" y="2487"/>
                    <a:pt x="140" y="2622"/>
                    <a:pt x="308" y="2622"/>
                  </a:cubicBezTo>
                  <a:cubicBezTo>
                    <a:pt x="475" y="2622"/>
                    <a:pt x="612" y="2485"/>
                    <a:pt x="610" y="2319"/>
                  </a:cubicBezTo>
                  <a:lnTo>
                    <a:pt x="610" y="311"/>
                  </a:lnTo>
                  <a:cubicBezTo>
                    <a:pt x="616" y="140"/>
                    <a:pt x="479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9"/>
            <p:cNvSpPr/>
            <p:nvPr/>
          </p:nvSpPr>
          <p:spPr>
            <a:xfrm>
              <a:off x="5473950" y="3445425"/>
              <a:ext cx="15150" cy="68150"/>
            </a:xfrm>
            <a:custGeom>
              <a:avLst/>
              <a:gdLst/>
              <a:ahLst/>
              <a:cxnLst/>
              <a:rect l="l" t="t" r="r" b="b"/>
              <a:pathLst>
                <a:path w="606" h="2726" extrusionOk="0">
                  <a:moveTo>
                    <a:pt x="302" y="0"/>
                  </a:moveTo>
                  <a:cubicBezTo>
                    <a:pt x="138" y="0"/>
                    <a:pt x="4" y="132"/>
                    <a:pt x="0" y="296"/>
                  </a:cubicBezTo>
                  <a:lnTo>
                    <a:pt x="0" y="2424"/>
                  </a:lnTo>
                  <a:cubicBezTo>
                    <a:pt x="0" y="2590"/>
                    <a:pt x="135" y="2726"/>
                    <a:pt x="302" y="2726"/>
                  </a:cubicBezTo>
                  <a:cubicBezTo>
                    <a:pt x="470" y="2726"/>
                    <a:pt x="606" y="2590"/>
                    <a:pt x="606" y="2424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9"/>
            <p:cNvSpPr/>
            <p:nvPr/>
          </p:nvSpPr>
          <p:spPr>
            <a:xfrm>
              <a:off x="5544825" y="3504500"/>
              <a:ext cx="15175" cy="65200"/>
            </a:xfrm>
            <a:custGeom>
              <a:avLst/>
              <a:gdLst/>
              <a:ahLst/>
              <a:cxnLst/>
              <a:rect l="l" t="t" r="r" b="b"/>
              <a:pathLst>
                <a:path w="607" h="2608" extrusionOk="0">
                  <a:moveTo>
                    <a:pt x="303" y="1"/>
                  </a:moveTo>
                  <a:cubicBezTo>
                    <a:pt x="139" y="1"/>
                    <a:pt x="4" y="131"/>
                    <a:pt x="0" y="296"/>
                  </a:cubicBezTo>
                  <a:lnTo>
                    <a:pt x="0" y="2304"/>
                  </a:lnTo>
                  <a:cubicBezTo>
                    <a:pt x="0" y="2472"/>
                    <a:pt x="136" y="2608"/>
                    <a:pt x="303" y="2608"/>
                  </a:cubicBezTo>
                  <a:cubicBezTo>
                    <a:pt x="470" y="2608"/>
                    <a:pt x="607" y="2472"/>
                    <a:pt x="607" y="2304"/>
                  </a:cubicBezTo>
                  <a:lnTo>
                    <a:pt x="607" y="296"/>
                  </a:lnTo>
                  <a:cubicBezTo>
                    <a:pt x="603" y="131"/>
                    <a:pt x="4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9"/>
            <p:cNvSpPr/>
            <p:nvPr/>
          </p:nvSpPr>
          <p:spPr>
            <a:xfrm>
              <a:off x="5645250" y="3554550"/>
              <a:ext cx="15175" cy="59475"/>
            </a:xfrm>
            <a:custGeom>
              <a:avLst/>
              <a:gdLst/>
              <a:ahLst/>
              <a:cxnLst/>
              <a:rect l="l" t="t" r="r" b="b"/>
              <a:pathLst>
                <a:path w="607" h="2379" extrusionOk="0">
                  <a:moveTo>
                    <a:pt x="304" y="0"/>
                  </a:moveTo>
                  <a:cubicBezTo>
                    <a:pt x="136" y="0"/>
                    <a:pt x="1" y="136"/>
                    <a:pt x="1" y="302"/>
                  </a:cubicBezTo>
                  <a:lnTo>
                    <a:pt x="1" y="2075"/>
                  </a:lnTo>
                  <a:cubicBezTo>
                    <a:pt x="1" y="2243"/>
                    <a:pt x="136" y="2378"/>
                    <a:pt x="304" y="2378"/>
                  </a:cubicBezTo>
                  <a:cubicBezTo>
                    <a:pt x="471" y="2378"/>
                    <a:pt x="606" y="2243"/>
                    <a:pt x="606" y="2075"/>
                  </a:cubicBezTo>
                  <a:lnTo>
                    <a:pt x="606" y="302"/>
                  </a:lnTo>
                  <a:cubicBezTo>
                    <a:pt x="606" y="136"/>
                    <a:pt x="471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9"/>
            <p:cNvSpPr/>
            <p:nvPr/>
          </p:nvSpPr>
          <p:spPr>
            <a:xfrm>
              <a:off x="5754550" y="3575375"/>
              <a:ext cx="15200" cy="35675"/>
            </a:xfrm>
            <a:custGeom>
              <a:avLst/>
              <a:gdLst/>
              <a:ahLst/>
              <a:cxnLst/>
              <a:rect l="l" t="t" r="r" b="b"/>
              <a:pathLst>
                <a:path w="608" h="1427" extrusionOk="0">
                  <a:moveTo>
                    <a:pt x="304" y="1"/>
                  </a:moveTo>
                  <a:cubicBezTo>
                    <a:pt x="140" y="1"/>
                    <a:pt x="4" y="132"/>
                    <a:pt x="2" y="296"/>
                  </a:cubicBezTo>
                  <a:lnTo>
                    <a:pt x="2" y="1125"/>
                  </a:lnTo>
                  <a:cubicBezTo>
                    <a:pt x="0" y="1291"/>
                    <a:pt x="137" y="1427"/>
                    <a:pt x="304" y="1427"/>
                  </a:cubicBezTo>
                  <a:cubicBezTo>
                    <a:pt x="472" y="1427"/>
                    <a:pt x="607" y="1291"/>
                    <a:pt x="607" y="1125"/>
                  </a:cubicBezTo>
                  <a:lnTo>
                    <a:pt x="607" y="296"/>
                  </a:lnTo>
                  <a:cubicBezTo>
                    <a:pt x="603" y="132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9"/>
            <p:cNvSpPr/>
            <p:nvPr/>
          </p:nvSpPr>
          <p:spPr>
            <a:xfrm>
              <a:off x="5970100" y="3533675"/>
              <a:ext cx="15375" cy="47850"/>
            </a:xfrm>
            <a:custGeom>
              <a:avLst/>
              <a:gdLst/>
              <a:ahLst/>
              <a:cxnLst/>
              <a:rect l="l" t="t" r="r" b="b"/>
              <a:pathLst>
                <a:path w="615" h="1914" extrusionOk="0">
                  <a:moveTo>
                    <a:pt x="307" y="1"/>
                  </a:moveTo>
                  <a:cubicBezTo>
                    <a:pt x="137" y="1"/>
                    <a:pt x="1" y="141"/>
                    <a:pt x="5" y="311"/>
                  </a:cubicBezTo>
                  <a:lnTo>
                    <a:pt x="5" y="1610"/>
                  </a:lnTo>
                  <a:cubicBezTo>
                    <a:pt x="5" y="1778"/>
                    <a:pt x="140" y="1914"/>
                    <a:pt x="308" y="1914"/>
                  </a:cubicBezTo>
                  <a:cubicBezTo>
                    <a:pt x="475" y="1914"/>
                    <a:pt x="610" y="1778"/>
                    <a:pt x="610" y="1610"/>
                  </a:cubicBezTo>
                  <a:lnTo>
                    <a:pt x="610" y="311"/>
                  </a:lnTo>
                  <a:cubicBezTo>
                    <a:pt x="614" y="141"/>
                    <a:pt x="477" y="1"/>
                    <a:pt x="30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9"/>
            <p:cNvSpPr/>
            <p:nvPr/>
          </p:nvSpPr>
          <p:spPr>
            <a:xfrm>
              <a:off x="6017375" y="3483475"/>
              <a:ext cx="15350" cy="65550"/>
            </a:xfrm>
            <a:custGeom>
              <a:avLst/>
              <a:gdLst/>
              <a:ahLst/>
              <a:cxnLst/>
              <a:rect l="l" t="t" r="r" b="b"/>
              <a:pathLst>
                <a:path w="614" h="2622" extrusionOk="0">
                  <a:moveTo>
                    <a:pt x="307" y="0"/>
                  </a:moveTo>
                  <a:cubicBezTo>
                    <a:pt x="137" y="0"/>
                    <a:pt x="1" y="140"/>
                    <a:pt x="4" y="310"/>
                  </a:cubicBezTo>
                  <a:lnTo>
                    <a:pt x="4" y="2319"/>
                  </a:lnTo>
                  <a:cubicBezTo>
                    <a:pt x="4" y="2486"/>
                    <a:pt x="140" y="2622"/>
                    <a:pt x="307" y="2622"/>
                  </a:cubicBezTo>
                  <a:cubicBezTo>
                    <a:pt x="475" y="2622"/>
                    <a:pt x="610" y="2486"/>
                    <a:pt x="610" y="2319"/>
                  </a:cubicBezTo>
                  <a:lnTo>
                    <a:pt x="610" y="310"/>
                  </a:lnTo>
                  <a:cubicBezTo>
                    <a:pt x="614" y="140"/>
                    <a:pt x="477" y="0"/>
                    <a:pt x="30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9"/>
            <p:cNvSpPr/>
            <p:nvPr/>
          </p:nvSpPr>
          <p:spPr>
            <a:xfrm>
              <a:off x="6052025" y="381652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1"/>
                  </a:moveTo>
                  <a:cubicBezTo>
                    <a:pt x="11661" y="1"/>
                    <a:pt x="7625" y="1673"/>
                    <a:pt x="4649" y="4649"/>
                  </a:cubicBezTo>
                  <a:cubicBezTo>
                    <a:pt x="1672" y="7624"/>
                    <a:pt x="0" y="11661"/>
                    <a:pt x="0" y="15870"/>
                  </a:cubicBezTo>
                  <a:cubicBezTo>
                    <a:pt x="0" y="20079"/>
                    <a:pt x="1672" y="24115"/>
                    <a:pt x="4649" y="27092"/>
                  </a:cubicBezTo>
                  <a:cubicBezTo>
                    <a:pt x="7625" y="30068"/>
                    <a:pt x="11661" y="31740"/>
                    <a:pt x="15870" y="31740"/>
                  </a:cubicBezTo>
                  <a:cubicBezTo>
                    <a:pt x="20079" y="31740"/>
                    <a:pt x="24116" y="30068"/>
                    <a:pt x="27091" y="27092"/>
                  </a:cubicBezTo>
                  <a:cubicBezTo>
                    <a:pt x="30068" y="24115"/>
                    <a:pt x="31739" y="20079"/>
                    <a:pt x="31739" y="15870"/>
                  </a:cubicBezTo>
                  <a:cubicBezTo>
                    <a:pt x="31739" y="11661"/>
                    <a:pt x="30068" y="7624"/>
                    <a:pt x="27091" y="4649"/>
                  </a:cubicBezTo>
                  <a:cubicBezTo>
                    <a:pt x="24116" y="1673"/>
                    <a:pt x="20079" y="1"/>
                    <a:pt x="158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9"/>
            <p:cNvSpPr/>
            <p:nvPr/>
          </p:nvSpPr>
          <p:spPr>
            <a:xfrm>
              <a:off x="5987550" y="3808800"/>
              <a:ext cx="922450" cy="808675"/>
            </a:xfrm>
            <a:custGeom>
              <a:avLst/>
              <a:gdLst/>
              <a:ahLst/>
              <a:cxnLst/>
              <a:rect l="l" t="t" r="r" b="b"/>
              <a:pathLst>
                <a:path w="36898" h="32347" extrusionOk="0">
                  <a:moveTo>
                    <a:pt x="18479" y="607"/>
                  </a:moveTo>
                  <a:cubicBezTo>
                    <a:pt x="21316" y="607"/>
                    <a:pt x="24110" y="1389"/>
                    <a:pt x="26589" y="2910"/>
                  </a:cubicBezTo>
                  <a:cubicBezTo>
                    <a:pt x="33905" y="7399"/>
                    <a:pt x="36206" y="17004"/>
                    <a:pt x="31718" y="24320"/>
                  </a:cubicBezTo>
                  <a:cubicBezTo>
                    <a:pt x="28784" y="29103"/>
                    <a:pt x="23662" y="31741"/>
                    <a:pt x="18423" y="31741"/>
                  </a:cubicBezTo>
                  <a:cubicBezTo>
                    <a:pt x="15648" y="31741"/>
                    <a:pt x="12841" y="31001"/>
                    <a:pt x="10308" y="29448"/>
                  </a:cubicBezTo>
                  <a:cubicBezTo>
                    <a:pt x="2992" y="24959"/>
                    <a:pt x="692" y="15355"/>
                    <a:pt x="5181" y="8040"/>
                  </a:cubicBezTo>
                  <a:cubicBezTo>
                    <a:pt x="7355" y="4495"/>
                    <a:pt x="10780" y="2010"/>
                    <a:pt x="14823" y="1042"/>
                  </a:cubicBezTo>
                  <a:cubicBezTo>
                    <a:pt x="16020" y="754"/>
                    <a:pt x="17247" y="608"/>
                    <a:pt x="18479" y="607"/>
                  </a:cubicBezTo>
                  <a:close/>
                  <a:moveTo>
                    <a:pt x="18480" y="0"/>
                  </a:moveTo>
                  <a:cubicBezTo>
                    <a:pt x="17216" y="0"/>
                    <a:pt x="15943" y="150"/>
                    <a:pt x="14682" y="452"/>
                  </a:cubicBezTo>
                  <a:cubicBezTo>
                    <a:pt x="10481" y="1458"/>
                    <a:pt x="6924" y="4041"/>
                    <a:pt x="4665" y="7722"/>
                  </a:cubicBezTo>
                  <a:cubicBezTo>
                    <a:pt x="1" y="15324"/>
                    <a:pt x="2390" y="25300"/>
                    <a:pt x="9992" y="29964"/>
                  </a:cubicBezTo>
                  <a:cubicBezTo>
                    <a:pt x="12523" y="31521"/>
                    <a:pt x="15436" y="32347"/>
                    <a:pt x="18409" y="32347"/>
                  </a:cubicBezTo>
                  <a:cubicBezTo>
                    <a:pt x="18413" y="32347"/>
                    <a:pt x="18418" y="32347"/>
                    <a:pt x="18423" y="32347"/>
                  </a:cubicBezTo>
                  <a:cubicBezTo>
                    <a:pt x="23865" y="32347"/>
                    <a:pt x="29186" y="29606"/>
                    <a:pt x="32235" y="24636"/>
                  </a:cubicBezTo>
                  <a:cubicBezTo>
                    <a:pt x="36898" y="17035"/>
                    <a:pt x="34508" y="7058"/>
                    <a:pt x="26907" y="2395"/>
                  </a:cubicBezTo>
                  <a:cubicBezTo>
                    <a:pt x="24329" y="813"/>
                    <a:pt x="21429" y="0"/>
                    <a:pt x="18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9"/>
            <p:cNvSpPr/>
            <p:nvPr/>
          </p:nvSpPr>
          <p:spPr>
            <a:xfrm>
              <a:off x="6052050" y="3763475"/>
              <a:ext cx="793475" cy="793475"/>
            </a:xfrm>
            <a:custGeom>
              <a:avLst/>
              <a:gdLst/>
              <a:ahLst/>
              <a:cxnLst/>
              <a:rect l="l" t="t" r="r" b="b"/>
              <a:pathLst>
                <a:path w="31739" h="31739" extrusionOk="0">
                  <a:moveTo>
                    <a:pt x="15869" y="0"/>
                  </a:moveTo>
                  <a:cubicBezTo>
                    <a:pt x="11661" y="0"/>
                    <a:pt x="7624" y="1672"/>
                    <a:pt x="4648" y="4648"/>
                  </a:cubicBezTo>
                  <a:cubicBezTo>
                    <a:pt x="1671" y="7625"/>
                    <a:pt x="0" y="11661"/>
                    <a:pt x="0" y="15869"/>
                  </a:cubicBezTo>
                  <a:cubicBezTo>
                    <a:pt x="0" y="20078"/>
                    <a:pt x="1671" y="24114"/>
                    <a:pt x="4648" y="27091"/>
                  </a:cubicBezTo>
                  <a:cubicBezTo>
                    <a:pt x="7624" y="30067"/>
                    <a:pt x="11661" y="31739"/>
                    <a:pt x="15869" y="31739"/>
                  </a:cubicBezTo>
                  <a:cubicBezTo>
                    <a:pt x="20078" y="31739"/>
                    <a:pt x="24115" y="30067"/>
                    <a:pt x="27090" y="27091"/>
                  </a:cubicBezTo>
                  <a:cubicBezTo>
                    <a:pt x="30066" y="24114"/>
                    <a:pt x="31738" y="20078"/>
                    <a:pt x="31738" y="15869"/>
                  </a:cubicBezTo>
                  <a:cubicBezTo>
                    <a:pt x="31738" y="11661"/>
                    <a:pt x="30066" y="7625"/>
                    <a:pt x="27090" y="4648"/>
                  </a:cubicBezTo>
                  <a:cubicBezTo>
                    <a:pt x="24115" y="1672"/>
                    <a:pt x="20078" y="0"/>
                    <a:pt x="15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9"/>
            <p:cNvSpPr/>
            <p:nvPr/>
          </p:nvSpPr>
          <p:spPr>
            <a:xfrm>
              <a:off x="6000750" y="3755825"/>
              <a:ext cx="896075" cy="808875"/>
            </a:xfrm>
            <a:custGeom>
              <a:avLst/>
              <a:gdLst/>
              <a:ahLst/>
              <a:cxnLst/>
              <a:rect l="l" t="t" r="r" b="b"/>
              <a:pathLst>
                <a:path w="35843" h="32355" extrusionOk="0">
                  <a:moveTo>
                    <a:pt x="17919" y="607"/>
                  </a:moveTo>
                  <a:cubicBezTo>
                    <a:pt x="24802" y="607"/>
                    <a:pt x="31114" y="5214"/>
                    <a:pt x="32965" y="12175"/>
                  </a:cubicBezTo>
                  <a:cubicBezTo>
                    <a:pt x="35171" y="20469"/>
                    <a:pt x="30218" y="29013"/>
                    <a:pt x="21923" y="31219"/>
                  </a:cubicBezTo>
                  <a:cubicBezTo>
                    <a:pt x="20590" y="31573"/>
                    <a:pt x="19239" y="31749"/>
                    <a:pt x="17896" y="31749"/>
                  </a:cubicBezTo>
                  <a:cubicBezTo>
                    <a:pt x="15189" y="31749"/>
                    <a:pt x="12518" y="31037"/>
                    <a:pt x="10114" y="29642"/>
                  </a:cubicBezTo>
                  <a:cubicBezTo>
                    <a:pt x="6515" y="27556"/>
                    <a:pt x="3946" y="24195"/>
                    <a:pt x="2878" y="20176"/>
                  </a:cubicBezTo>
                  <a:cubicBezTo>
                    <a:pt x="672" y="11882"/>
                    <a:pt x="5625" y="3339"/>
                    <a:pt x="13920" y="1133"/>
                  </a:cubicBezTo>
                  <a:cubicBezTo>
                    <a:pt x="15225" y="784"/>
                    <a:pt x="16569" y="608"/>
                    <a:pt x="17919" y="607"/>
                  </a:cubicBezTo>
                  <a:close/>
                  <a:moveTo>
                    <a:pt x="17920" y="0"/>
                  </a:moveTo>
                  <a:cubicBezTo>
                    <a:pt x="16547" y="0"/>
                    <a:pt x="15152" y="177"/>
                    <a:pt x="13764" y="547"/>
                  </a:cubicBezTo>
                  <a:cubicBezTo>
                    <a:pt x="5147" y="2839"/>
                    <a:pt x="0" y="11715"/>
                    <a:pt x="2292" y="20332"/>
                  </a:cubicBezTo>
                  <a:cubicBezTo>
                    <a:pt x="3403" y="24507"/>
                    <a:pt x="6073" y="27999"/>
                    <a:pt x="9809" y="30167"/>
                  </a:cubicBezTo>
                  <a:cubicBezTo>
                    <a:pt x="12308" y="31615"/>
                    <a:pt x="15082" y="32355"/>
                    <a:pt x="17895" y="32355"/>
                  </a:cubicBezTo>
                  <a:cubicBezTo>
                    <a:pt x="19308" y="32354"/>
                    <a:pt x="20714" y="32169"/>
                    <a:pt x="22079" y="31804"/>
                  </a:cubicBezTo>
                  <a:cubicBezTo>
                    <a:pt x="30696" y="29512"/>
                    <a:pt x="35843" y="20637"/>
                    <a:pt x="33551" y="12019"/>
                  </a:cubicBezTo>
                  <a:cubicBezTo>
                    <a:pt x="31627" y="4790"/>
                    <a:pt x="25071" y="0"/>
                    <a:pt x="1792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9"/>
            <p:cNvSpPr/>
            <p:nvPr/>
          </p:nvSpPr>
          <p:spPr>
            <a:xfrm>
              <a:off x="6111525" y="3822975"/>
              <a:ext cx="674500" cy="674475"/>
            </a:xfrm>
            <a:custGeom>
              <a:avLst/>
              <a:gdLst/>
              <a:ahLst/>
              <a:cxnLst/>
              <a:rect l="l" t="t" r="r" b="b"/>
              <a:pathLst>
                <a:path w="26980" h="26979" extrusionOk="0">
                  <a:moveTo>
                    <a:pt x="13490" y="1"/>
                  </a:moveTo>
                  <a:cubicBezTo>
                    <a:pt x="9912" y="1"/>
                    <a:pt x="6482" y="1421"/>
                    <a:pt x="3952" y="3952"/>
                  </a:cubicBezTo>
                  <a:cubicBezTo>
                    <a:pt x="1423" y="6481"/>
                    <a:pt x="1" y="9912"/>
                    <a:pt x="1" y="13489"/>
                  </a:cubicBezTo>
                  <a:cubicBezTo>
                    <a:pt x="1" y="17067"/>
                    <a:pt x="1423" y="20498"/>
                    <a:pt x="3952" y="23027"/>
                  </a:cubicBezTo>
                  <a:cubicBezTo>
                    <a:pt x="6482" y="25558"/>
                    <a:pt x="9912" y="26978"/>
                    <a:pt x="13490" y="26978"/>
                  </a:cubicBezTo>
                  <a:cubicBezTo>
                    <a:pt x="17068" y="26978"/>
                    <a:pt x="20499" y="25558"/>
                    <a:pt x="23029" y="23027"/>
                  </a:cubicBezTo>
                  <a:cubicBezTo>
                    <a:pt x="25558" y="20498"/>
                    <a:pt x="26980" y="17067"/>
                    <a:pt x="26980" y="13489"/>
                  </a:cubicBezTo>
                  <a:cubicBezTo>
                    <a:pt x="26980" y="9912"/>
                    <a:pt x="25558" y="6481"/>
                    <a:pt x="23029" y="3952"/>
                  </a:cubicBezTo>
                  <a:cubicBezTo>
                    <a:pt x="20499" y="1421"/>
                    <a:pt x="17068" y="1"/>
                    <a:pt x="13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9"/>
            <p:cNvSpPr/>
            <p:nvPr/>
          </p:nvSpPr>
          <p:spPr>
            <a:xfrm>
              <a:off x="6091875" y="3815250"/>
              <a:ext cx="713825" cy="689925"/>
            </a:xfrm>
            <a:custGeom>
              <a:avLst/>
              <a:gdLst/>
              <a:ahLst/>
              <a:cxnLst/>
              <a:rect l="l" t="t" r="r" b="b"/>
              <a:pathLst>
                <a:path w="28553" h="27597" extrusionOk="0">
                  <a:moveTo>
                    <a:pt x="14298" y="606"/>
                  </a:moveTo>
                  <a:cubicBezTo>
                    <a:pt x="16591" y="606"/>
                    <a:pt x="18854" y="1211"/>
                    <a:pt x="20890" y="2392"/>
                  </a:cubicBezTo>
                  <a:cubicBezTo>
                    <a:pt x="23937" y="4159"/>
                    <a:pt x="26115" y="7006"/>
                    <a:pt x="27020" y="10410"/>
                  </a:cubicBezTo>
                  <a:cubicBezTo>
                    <a:pt x="27925" y="13813"/>
                    <a:pt x="27451" y="17367"/>
                    <a:pt x="25684" y="20413"/>
                  </a:cubicBezTo>
                  <a:cubicBezTo>
                    <a:pt x="23916" y="23460"/>
                    <a:pt x="21070" y="25636"/>
                    <a:pt x="17665" y="26543"/>
                  </a:cubicBezTo>
                  <a:cubicBezTo>
                    <a:pt x="16536" y="26843"/>
                    <a:pt x="15391" y="26992"/>
                    <a:pt x="14253" y="26992"/>
                  </a:cubicBezTo>
                  <a:cubicBezTo>
                    <a:pt x="11960" y="26992"/>
                    <a:pt x="9698" y="26388"/>
                    <a:pt x="7661" y="25206"/>
                  </a:cubicBezTo>
                  <a:cubicBezTo>
                    <a:pt x="4615" y="23439"/>
                    <a:pt x="2439" y="20591"/>
                    <a:pt x="1533" y="17188"/>
                  </a:cubicBezTo>
                  <a:cubicBezTo>
                    <a:pt x="628" y="13785"/>
                    <a:pt x="1102" y="10233"/>
                    <a:pt x="2869" y="7186"/>
                  </a:cubicBezTo>
                  <a:cubicBezTo>
                    <a:pt x="4636" y="4138"/>
                    <a:pt x="7483" y="1961"/>
                    <a:pt x="10887" y="1056"/>
                  </a:cubicBezTo>
                  <a:cubicBezTo>
                    <a:pt x="11999" y="759"/>
                    <a:pt x="13147" y="608"/>
                    <a:pt x="14298" y="606"/>
                  </a:cubicBezTo>
                  <a:close/>
                  <a:moveTo>
                    <a:pt x="14299" y="1"/>
                  </a:moveTo>
                  <a:cubicBezTo>
                    <a:pt x="13109" y="1"/>
                    <a:pt x="11911" y="156"/>
                    <a:pt x="10731" y="470"/>
                  </a:cubicBezTo>
                  <a:cubicBezTo>
                    <a:pt x="7170" y="1416"/>
                    <a:pt x="4193" y="3693"/>
                    <a:pt x="2346" y="6881"/>
                  </a:cubicBezTo>
                  <a:cubicBezTo>
                    <a:pt x="498" y="10067"/>
                    <a:pt x="0" y="13784"/>
                    <a:pt x="948" y="17343"/>
                  </a:cubicBezTo>
                  <a:cubicBezTo>
                    <a:pt x="1895" y="20904"/>
                    <a:pt x="4171" y="23882"/>
                    <a:pt x="7358" y="25730"/>
                  </a:cubicBezTo>
                  <a:cubicBezTo>
                    <a:pt x="9489" y="26966"/>
                    <a:pt x="11855" y="27596"/>
                    <a:pt x="14254" y="27596"/>
                  </a:cubicBezTo>
                  <a:cubicBezTo>
                    <a:pt x="15458" y="27596"/>
                    <a:pt x="16658" y="27438"/>
                    <a:pt x="17822" y="27127"/>
                  </a:cubicBezTo>
                  <a:cubicBezTo>
                    <a:pt x="21381" y="26181"/>
                    <a:pt x="24359" y="23904"/>
                    <a:pt x="26208" y="20717"/>
                  </a:cubicBezTo>
                  <a:cubicBezTo>
                    <a:pt x="28056" y="17530"/>
                    <a:pt x="28552" y="13814"/>
                    <a:pt x="27604" y="10254"/>
                  </a:cubicBezTo>
                  <a:cubicBezTo>
                    <a:pt x="26658" y="6693"/>
                    <a:pt x="24381" y="3715"/>
                    <a:pt x="21195" y="1867"/>
                  </a:cubicBezTo>
                  <a:cubicBezTo>
                    <a:pt x="19064" y="632"/>
                    <a:pt x="16698" y="1"/>
                    <a:pt x="142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9"/>
            <p:cNvSpPr/>
            <p:nvPr/>
          </p:nvSpPr>
          <p:spPr>
            <a:xfrm>
              <a:off x="6271025" y="3916275"/>
              <a:ext cx="328225" cy="505750"/>
            </a:xfrm>
            <a:custGeom>
              <a:avLst/>
              <a:gdLst/>
              <a:ahLst/>
              <a:cxnLst/>
              <a:rect l="l" t="t" r="r" b="b"/>
              <a:pathLst>
                <a:path w="13129" h="20230" extrusionOk="0">
                  <a:moveTo>
                    <a:pt x="4134" y="1"/>
                  </a:moveTo>
                  <a:cubicBezTo>
                    <a:pt x="4062" y="1"/>
                    <a:pt x="3989" y="10"/>
                    <a:pt x="3916" y="27"/>
                  </a:cubicBezTo>
                  <a:cubicBezTo>
                    <a:pt x="3694" y="82"/>
                    <a:pt x="3511" y="213"/>
                    <a:pt x="3370" y="420"/>
                  </a:cubicBezTo>
                  <a:cubicBezTo>
                    <a:pt x="3228" y="627"/>
                    <a:pt x="3196" y="876"/>
                    <a:pt x="3273" y="1165"/>
                  </a:cubicBezTo>
                  <a:lnTo>
                    <a:pt x="3982" y="3833"/>
                  </a:lnTo>
                  <a:lnTo>
                    <a:pt x="3982" y="3833"/>
                  </a:lnTo>
                  <a:cubicBezTo>
                    <a:pt x="2783" y="4223"/>
                    <a:pt x="1848" y="4781"/>
                    <a:pt x="1177" y="5508"/>
                  </a:cubicBezTo>
                  <a:cubicBezTo>
                    <a:pt x="283" y="6478"/>
                    <a:pt x="1" y="7585"/>
                    <a:pt x="333" y="8833"/>
                  </a:cubicBezTo>
                  <a:cubicBezTo>
                    <a:pt x="469" y="9345"/>
                    <a:pt x="654" y="9774"/>
                    <a:pt x="887" y="10118"/>
                  </a:cubicBezTo>
                  <a:cubicBezTo>
                    <a:pt x="1121" y="10463"/>
                    <a:pt x="1380" y="10738"/>
                    <a:pt x="1662" y="10941"/>
                  </a:cubicBezTo>
                  <a:cubicBezTo>
                    <a:pt x="1945" y="11146"/>
                    <a:pt x="2320" y="11302"/>
                    <a:pt x="2787" y="11410"/>
                  </a:cubicBezTo>
                  <a:cubicBezTo>
                    <a:pt x="3235" y="11516"/>
                    <a:pt x="3690" y="11587"/>
                    <a:pt x="4148" y="11625"/>
                  </a:cubicBezTo>
                  <a:cubicBezTo>
                    <a:pt x="4586" y="11659"/>
                    <a:pt x="5164" y="11681"/>
                    <a:pt x="5880" y="11691"/>
                  </a:cubicBezTo>
                  <a:lnTo>
                    <a:pt x="7774" y="11695"/>
                  </a:lnTo>
                  <a:cubicBezTo>
                    <a:pt x="7806" y="11695"/>
                    <a:pt x="7838" y="11694"/>
                    <a:pt x="7870" y="11694"/>
                  </a:cubicBezTo>
                  <a:cubicBezTo>
                    <a:pt x="8344" y="11694"/>
                    <a:pt x="8732" y="11759"/>
                    <a:pt x="9033" y="11889"/>
                  </a:cubicBezTo>
                  <a:cubicBezTo>
                    <a:pt x="9353" y="12027"/>
                    <a:pt x="9544" y="12208"/>
                    <a:pt x="9602" y="12430"/>
                  </a:cubicBezTo>
                  <a:cubicBezTo>
                    <a:pt x="9678" y="12712"/>
                    <a:pt x="9649" y="12969"/>
                    <a:pt x="9519" y="13199"/>
                  </a:cubicBezTo>
                  <a:cubicBezTo>
                    <a:pt x="9389" y="13431"/>
                    <a:pt x="9200" y="13616"/>
                    <a:pt x="8954" y="13755"/>
                  </a:cubicBezTo>
                  <a:cubicBezTo>
                    <a:pt x="8691" y="13901"/>
                    <a:pt x="8417" y="14026"/>
                    <a:pt x="8135" y="14131"/>
                  </a:cubicBezTo>
                  <a:cubicBezTo>
                    <a:pt x="7857" y="14237"/>
                    <a:pt x="7568" y="14312"/>
                    <a:pt x="7274" y="14352"/>
                  </a:cubicBezTo>
                  <a:cubicBezTo>
                    <a:pt x="6893" y="14437"/>
                    <a:pt x="6505" y="14481"/>
                    <a:pt x="6116" y="14482"/>
                  </a:cubicBezTo>
                  <a:cubicBezTo>
                    <a:pt x="6093" y="14482"/>
                    <a:pt x="6071" y="14482"/>
                    <a:pt x="6049" y="14482"/>
                  </a:cubicBezTo>
                  <a:cubicBezTo>
                    <a:pt x="5697" y="14482"/>
                    <a:pt x="5420" y="14463"/>
                    <a:pt x="5216" y="14427"/>
                  </a:cubicBezTo>
                  <a:cubicBezTo>
                    <a:pt x="5000" y="14388"/>
                    <a:pt x="4743" y="14334"/>
                    <a:pt x="4445" y="14262"/>
                  </a:cubicBezTo>
                  <a:cubicBezTo>
                    <a:pt x="4147" y="14190"/>
                    <a:pt x="3965" y="14150"/>
                    <a:pt x="3898" y="14140"/>
                  </a:cubicBezTo>
                  <a:cubicBezTo>
                    <a:pt x="3750" y="14110"/>
                    <a:pt x="3609" y="14096"/>
                    <a:pt x="3477" y="14096"/>
                  </a:cubicBezTo>
                  <a:cubicBezTo>
                    <a:pt x="3292" y="14096"/>
                    <a:pt x="3123" y="14124"/>
                    <a:pt x="2970" y="14181"/>
                  </a:cubicBezTo>
                  <a:cubicBezTo>
                    <a:pt x="2708" y="14279"/>
                    <a:pt x="2514" y="14444"/>
                    <a:pt x="2389" y="14679"/>
                  </a:cubicBezTo>
                  <a:cubicBezTo>
                    <a:pt x="2267" y="14905"/>
                    <a:pt x="2195" y="15155"/>
                    <a:pt x="2181" y="15413"/>
                  </a:cubicBezTo>
                  <a:cubicBezTo>
                    <a:pt x="2165" y="15669"/>
                    <a:pt x="2230" y="15913"/>
                    <a:pt x="2376" y="16149"/>
                  </a:cubicBezTo>
                  <a:cubicBezTo>
                    <a:pt x="2520" y="16385"/>
                    <a:pt x="2731" y="16558"/>
                    <a:pt x="3008" y="16667"/>
                  </a:cubicBezTo>
                  <a:cubicBezTo>
                    <a:pt x="3963" y="17015"/>
                    <a:pt x="4959" y="17189"/>
                    <a:pt x="5996" y="17189"/>
                  </a:cubicBezTo>
                  <a:cubicBezTo>
                    <a:pt x="6569" y="17189"/>
                    <a:pt x="7155" y="17136"/>
                    <a:pt x="7753" y="17029"/>
                  </a:cubicBezTo>
                  <a:lnTo>
                    <a:pt x="7753" y="17029"/>
                  </a:lnTo>
                  <a:lnTo>
                    <a:pt x="8416" y="19521"/>
                  </a:lnTo>
                  <a:cubicBezTo>
                    <a:pt x="8519" y="19906"/>
                    <a:pt x="8736" y="20134"/>
                    <a:pt x="9071" y="20204"/>
                  </a:cubicBezTo>
                  <a:cubicBezTo>
                    <a:pt x="9148" y="20221"/>
                    <a:pt x="9224" y="20229"/>
                    <a:pt x="9297" y="20229"/>
                  </a:cubicBezTo>
                  <a:cubicBezTo>
                    <a:pt x="9540" y="20229"/>
                    <a:pt x="9761" y="20138"/>
                    <a:pt x="9958" y="19956"/>
                  </a:cubicBezTo>
                  <a:cubicBezTo>
                    <a:pt x="10214" y="19717"/>
                    <a:pt x="10294" y="19415"/>
                    <a:pt x="10196" y="19048"/>
                  </a:cubicBezTo>
                  <a:lnTo>
                    <a:pt x="9536" y="16565"/>
                  </a:lnTo>
                  <a:lnTo>
                    <a:pt x="9536" y="16565"/>
                  </a:lnTo>
                  <a:cubicBezTo>
                    <a:pt x="10126" y="16351"/>
                    <a:pt x="10655" y="16086"/>
                    <a:pt x="11122" y="15769"/>
                  </a:cubicBezTo>
                  <a:cubicBezTo>
                    <a:pt x="11896" y="15243"/>
                    <a:pt x="12446" y="14580"/>
                    <a:pt x="12773" y="13780"/>
                  </a:cubicBezTo>
                  <a:cubicBezTo>
                    <a:pt x="13100" y="12979"/>
                    <a:pt x="13129" y="12108"/>
                    <a:pt x="12859" y="11165"/>
                  </a:cubicBezTo>
                  <a:cubicBezTo>
                    <a:pt x="12695" y="10578"/>
                    <a:pt x="12457" y="10095"/>
                    <a:pt x="12146" y="9716"/>
                  </a:cubicBezTo>
                  <a:cubicBezTo>
                    <a:pt x="11833" y="9337"/>
                    <a:pt x="11442" y="9050"/>
                    <a:pt x="10970" y="8855"/>
                  </a:cubicBezTo>
                  <a:cubicBezTo>
                    <a:pt x="10486" y="8658"/>
                    <a:pt x="9979" y="8528"/>
                    <a:pt x="9460" y="8468"/>
                  </a:cubicBezTo>
                  <a:cubicBezTo>
                    <a:pt x="8949" y="8407"/>
                    <a:pt x="8328" y="8377"/>
                    <a:pt x="7601" y="8377"/>
                  </a:cubicBezTo>
                  <a:cubicBezTo>
                    <a:pt x="7571" y="8377"/>
                    <a:pt x="7540" y="8377"/>
                    <a:pt x="7509" y="8377"/>
                  </a:cubicBezTo>
                  <a:lnTo>
                    <a:pt x="5638" y="8408"/>
                  </a:lnTo>
                  <a:cubicBezTo>
                    <a:pt x="5557" y="8411"/>
                    <a:pt x="5478" y="8413"/>
                    <a:pt x="5403" y="8413"/>
                  </a:cubicBezTo>
                  <a:cubicBezTo>
                    <a:pt x="4967" y="8413"/>
                    <a:pt x="4633" y="8365"/>
                    <a:pt x="4401" y="8270"/>
                  </a:cubicBezTo>
                  <a:cubicBezTo>
                    <a:pt x="4130" y="8160"/>
                    <a:pt x="3953" y="7951"/>
                    <a:pt x="3871" y="7644"/>
                  </a:cubicBezTo>
                  <a:cubicBezTo>
                    <a:pt x="3803" y="7387"/>
                    <a:pt x="3889" y="7145"/>
                    <a:pt x="4130" y="6916"/>
                  </a:cubicBezTo>
                  <a:cubicBezTo>
                    <a:pt x="4371" y="6687"/>
                    <a:pt x="4663" y="6520"/>
                    <a:pt x="5005" y="6416"/>
                  </a:cubicBezTo>
                  <a:cubicBezTo>
                    <a:pt x="5348" y="6312"/>
                    <a:pt x="5675" y="6227"/>
                    <a:pt x="5987" y="6162"/>
                  </a:cubicBezTo>
                  <a:cubicBezTo>
                    <a:pt x="6549" y="6077"/>
                    <a:pt x="7115" y="6035"/>
                    <a:pt x="7682" y="6035"/>
                  </a:cubicBezTo>
                  <a:cubicBezTo>
                    <a:pt x="8039" y="6035"/>
                    <a:pt x="8395" y="6051"/>
                    <a:pt x="8751" y="6085"/>
                  </a:cubicBezTo>
                  <a:cubicBezTo>
                    <a:pt x="8805" y="6089"/>
                    <a:pt x="8858" y="6090"/>
                    <a:pt x="8910" y="6090"/>
                  </a:cubicBezTo>
                  <a:cubicBezTo>
                    <a:pt x="9205" y="6090"/>
                    <a:pt x="9459" y="6034"/>
                    <a:pt x="9675" y="5922"/>
                  </a:cubicBezTo>
                  <a:cubicBezTo>
                    <a:pt x="9928" y="5791"/>
                    <a:pt x="10092" y="5599"/>
                    <a:pt x="10166" y="5345"/>
                  </a:cubicBezTo>
                  <a:cubicBezTo>
                    <a:pt x="10239" y="5102"/>
                    <a:pt x="10257" y="4843"/>
                    <a:pt x="10219" y="4591"/>
                  </a:cubicBezTo>
                  <a:cubicBezTo>
                    <a:pt x="10180" y="4340"/>
                    <a:pt x="10052" y="4107"/>
                    <a:pt x="9834" y="3891"/>
                  </a:cubicBezTo>
                  <a:cubicBezTo>
                    <a:pt x="9617" y="3675"/>
                    <a:pt x="9339" y="3538"/>
                    <a:pt x="9004" y="3481"/>
                  </a:cubicBezTo>
                  <a:cubicBezTo>
                    <a:pt x="8572" y="3404"/>
                    <a:pt x="8221" y="3350"/>
                    <a:pt x="7947" y="3323"/>
                  </a:cubicBezTo>
                  <a:cubicBezTo>
                    <a:pt x="7778" y="3305"/>
                    <a:pt x="7566" y="3296"/>
                    <a:pt x="7311" y="3296"/>
                  </a:cubicBezTo>
                  <a:cubicBezTo>
                    <a:pt x="7156" y="3296"/>
                    <a:pt x="6985" y="3300"/>
                    <a:pt x="6798" y="3306"/>
                  </a:cubicBezTo>
                  <a:cubicBezTo>
                    <a:pt x="6451" y="3320"/>
                    <a:pt x="6105" y="3354"/>
                    <a:pt x="5763" y="3408"/>
                  </a:cubicBezTo>
                  <a:lnTo>
                    <a:pt x="5763" y="3408"/>
                  </a:lnTo>
                  <a:lnTo>
                    <a:pt x="5040" y="695"/>
                  </a:lnTo>
                  <a:cubicBezTo>
                    <a:pt x="4969" y="422"/>
                    <a:pt x="4819" y="229"/>
                    <a:pt x="4591" y="115"/>
                  </a:cubicBezTo>
                  <a:cubicBezTo>
                    <a:pt x="4438" y="39"/>
                    <a:pt x="4286" y="1"/>
                    <a:pt x="41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9"/>
            <p:cNvSpPr/>
            <p:nvPr/>
          </p:nvSpPr>
          <p:spPr>
            <a:xfrm>
              <a:off x="6113125" y="4374575"/>
              <a:ext cx="15400" cy="65575"/>
            </a:xfrm>
            <a:custGeom>
              <a:avLst/>
              <a:gdLst/>
              <a:ahLst/>
              <a:cxnLst/>
              <a:rect l="l" t="t" r="r" b="b"/>
              <a:pathLst>
                <a:path w="616" h="2623" extrusionOk="0">
                  <a:moveTo>
                    <a:pt x="308" y="1"/>
                  </a:moveTo>
                  <a:cubicBezTo>
                    <a:pt x="137" y="1"/>
                    <a:pt x="1" y="140"/>
                    <a:pt x="6" y="311"/>
                  </a:cubicBezTo>
                  <a:lnTo>
                    <a:pt x="6" y="2320"/>
                  </a:lnTo>
                  <a:cubicBezTo>
                    <a:pt x="4" y="2487"/>
                    <a:pt x="141" y="2622"/>
                    <a:pt x="308" y="2622"/>
                  </a:cubicBezTo>
                  <a:cubicBezTo>
                    <a:pt x="475" y="2622"/>
                    <a:pt x="611" y="2487"/>
                    <a:pt x="611" y="2320"/>
                  </a:cubicBezTo>
                  <a:lnTo>
                    <a:pt x="611" y="311"/>
                  </a:lnTo>
                  <a:cubicBezTo>
                    <a:pt x="615" y="140"/>
                    <a:pt x="478" y="1"/>
                    <a:pt x="3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9"/>
            <p:cNvSpPr/>
            <p:nvPr/>
          </p:nvSpPr>
          <p:spPr>
            <a:xfrm>
              <a:off x="6148625" y="4424800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6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437"/>
                  </a:lnTo>
                  <a:cubicBezTo>
                    <a:pt x="4" y="2605"/>
                    <a:pt x="139" y="2740"/>
                    <a:pt x="306" y="2740"/>
                  </a:cubicBezTo>
                  <a:cubicBezTo>
                    <a:pt x="474" y="2740"/>
                    <a:pt x="609" y="2605"/>
                    <a:pt x="609" y="2437"/>
                  </a:cubicBezTo>
                  <a:lnTo>
                    <a:pt x="609" y="310"/>
                  </a:lnTo>
                  <a:cubicBezTo>
                    <a:pt x="613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9"/>
            <p:cNvSpPr/>
            <p:nvPr/>
          </p:nvSpPr>
          <p:spPr>
            <a:xfrm>
              <a:off x="6219500" y="4483875"/>
              <a:ext cx="15375" cy="65575"/>
            </a:xfrm>
            <a:custGeom>
              <a:avLst/>
              <a:gdLst/>
              <a:ahLst/>
              <a:cxnLst/>
              <a:rect l="l" t="t" r="r" b="b"/>
              <a:pathLst>
                <a:path w="615" h="2623" extrusionOk="0">
                  <a:moveTo>
                    <a:pt x="307" y="1"/>
                  </a:moveTo>
                  <a:cubicBezTo>
                    <a:pt x="137" y="1"/>
                    <a:pt x="0" y="141"/>
                    <a:pt x="4" y="311"/>
                  </a:cubicBezTo>
                  <a:lnTo>
                    <a:pt x="4" y="2319"/>
                  </a:lnTo>
                  <a:cubicBezTo>
                    <a:pt x="4" y="2487"/>
                    <a:pt x="139" y="2622"/>
                    <a:pt x="307" y="2622"/>
                  </a:cubicBezTo>
                  <a:cubicBezTo>
                    <a:pt x="474" y="2622"/>
                    <a:pt x="611" y="2487"/>
                    <a:pt x="611" y="2319"/>
                  </a:cubicBezTo>
                  <a:lnTo>
                    <a:pt x="611" y="311"/>
                  </a:lnTo>
                  <a:cubicBezTo>
                    <a:pt x="615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9"/>
            <p:cNvSpPr/>
            <p:nvPr/>
          </p:nvSpPr>
          <p:spPr>
            <a:xfrm>
              <a:off x="6319950" y="4534075"/>
              <a:ext cx="15375" cy="59675"/>
            </a:xfrm>
            <a:custGeom>
              <a:avLst/>
              <a:gdLst/>
              <a:ahLst/>
              <a:cxnLst/>
              <a:rect l="l" t="t" r="r" b="b"/>
              <a:pathLst>
                <a:path w="615" h="2387" extrusionOk="0">
                  <a:moveTo>
                    <a:pt x="307" y="1"/>
                  </a:moveTo>
                  <a:cubicBezTo>
                    <a:pt x="138" y="1"/>
                    <a:pt x="1" y="141"/>
                    <a:pt x="5" y="311"/>
                  </a:cubicBezTo>
                  <a:lnTo>
                    <a:pt x="5" y="2084"/>
                  </a:lnTo>
                  <a:cubicBezTo>
                    <a:pt x="5" y="2251"/>
                    <a:pt x="140" y="2387"/>
                    <a:pt x="307" y="2387"/>
                  </a:cubicBezTo>
                  <a:cubicBezTo>
                    <a:pt x="475" y="2387"/>
                    <a:pt x="610" y="2251"/>
                    <a:pt x="610" y="2084"/>
                  </a:cubicBezTo>
                  <a:lnTo>
                    <a:pt x="610" y="311"/>
                  </a:lnTo>
                  <a:cubicBezTo>
                    <a:pt x="614" y="141"/>
                    <a:pt x="478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9"/>
            <p:cNvSpPr/>
            <p:nvPr/>
          </p:nvSpPr>
          <p:spPr>
            <a:xfrm>
              <a:off x="6429225" y="4554800"/>
              <a:ext cx="15375" cy="36025"/>
            </a:xfrm>
            <a:custGeom>
              <a:avLst/>
              <a:gdLst/>
              <a:ahLst/>
              <a:cxnLst/>
              <a:rect l="l" t="t" r="r" b="b"/>
              <a:pathLst>
                <a:path w="615" h="1441" extrusionOk="0">
                  <a:moveTo>
                    <a:pt x="308" y="0"/>
                  </a:moveTo>
                  <a:cubicBezTo>
                    <a:pt x="137" y="0"/>
                    <a:pt x="0" y="139"/>
                    <a:pt x="6" y="310"/>
                  </a:cubicBezTo>
                  <a:lnTo>
                    <a:pt x="6" y="1137"/>
                  </a:lnTo>
                  <a:cubicBezTo>
                    <a:pt x="4" y="1304"/>
                    <a:pt x="141" y="1440"/>
                    <a:pt x="308" y="1440"/>
                  </a:cubicBezTo>
                  <a:cubicBezTo>
                    <a:pt x="476" y="1440"/>
                    <a:pt x="611" y="1304"/>
                    <a:pt x="611" y="1137"/>
                  </a:cubicBezTo>
                  <a:lnTo>
                    <a:pt x="611" y="310"/>
                  </a:lnTo>
                  <a:cubicBezTo>
                    <a:pt x="615" y="139"/>
                    <a:pt x="478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9"/>
            <p:cNvSpPr/>
            <p:nvPr/>
          </p:nvSpPr>
          <p:spPr>
            <a:xfrm>
              <a:off x="6644875" y="4513450"/>
              <a:ext cx="15350" cy="47850"/>
            </a:xfrm>
            <a:custGeom>
              <a:avLst/>
              <a:gdLst/>
              <a:ahLst/>
              <a:cxnLst/>
              <a:rect l="l" t="t" r="r" b="b"/>
              <a:pathLst>
                <a:path w="614" h="1914" extrusionOk="0">
                  <a:moveTo>
                    <a:pt x="308" y="0"/>
                  </a:moveTo>
                  <a:cubicBezTo>
                    <a:pt x="137" y="0"/>
                    <a:pt x="1" y="139"/>
                    <a:pt x="4" y="310"/>
                  </a:cubicBezTo>
                  <a:lnTo>
                    <a:pt x="4" y="1610"/>
                  </a:lnTo>
                  <a:cubicBezTo>
                    <a:pt x="4" y="1776"/>
                    <a:pt x="140" y="1913"/>
                    <a:pt x="308" y="1913"/>
                  </a:cubicBezTo>
                  <a:cubicBezTo>
                    <a:pt x="475" y="1913"/>
                    <a:pt x="611" y="1776"/>
                    <a:pt x="610" y="1610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9"/>
            <p:cNvSpPr/>
            <p:nvPr/>
          </p:nvSpPr>
          <p:spPr>
            <a:xfrm>
              <a:off x="6692250" y="4463375"/>
              <a:ext cx="15150" cy="65400"/>
            </a:xfrm>
            <a:custGeom>
              <a:avLst/>
              <a:gdLst/>
              <a:ahLst/>
              <a:cxnLst/>
              <a:rect l="l" t="t" r="r" b="b"/>
              <a:pathLst>
                <a:path w="606" h="2616" extrusionOk="0">
                  <a:moveTo>
                    <a:pt x="304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2312"/>
                  </a:lnTo>
                  <a:cubicBezTo>
                    <a:pt x="0" y="2480"/>
                    <a:pt x="136" y="2615"/>
                    <a:pt x="304" y="2615"/>
                  </a:cubicBezTo>
                  <a:cubicBezTo>
                    <a:pt x="470" y="2615"/>
                    <a:pt x="606" y="2480"/>
                    <a:pt x="606" y="2312"/>
                  </a:cubicBezTo>
                  <a:lnTo>
                    <a:pt x="606" y="304"/>
                  </a:lnTo>
                  <a:cubicBezTo>
                    <a:pt x="606" y="136"/>
                    <a:pt x="470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9"/>
            <p:cNvSpPr/>
            <p:nvPr/>
          </p:nvSpPr>
          <p:spPr>
            <a:xfrm>
              <a:off x="5996025" y="3741750"/>
              <a:ext cx="905525" cy="793600"/>
            </a:xfrm>
            <a:custGeom>
              <a:avLst/>
              <a:gdLst/>
              <a:ahLst/>
              <a:cxnLst/>
              <a:rect l="l" t="t" r="r" b="b"/>
              <a:pathLst>
                <a:path w="36221" h="31744" extrusionOk="0">
                  <a:moveTo>
                    <a:pt x="18126" y="0"/>
                  </a:moveTo>
                  <a:cubicBezTo>
                    <a:pt x="12790" y="0"/>
                    <a:pt x="7579" y="2692"/>
                    <a:pt x="4584" y="7573"/>
                  </a:cubicBezTo>
                  <a:cubicBezTo>
                    <a:pt x="0" y="15044"/>
                    <a:pt x="2340" y="24815"/>
                    <a:pt x="9812" y="29399"/>
                  </a:cubicBezTo>
                  <a:cubicBezTo>
                    <a:pt x="12400" y="30987"/>
                    <a:pt x="15265" y="31744"/>
                    <a:pt x="18095" y="31744"/>
                  </a:cubicBezTo>
                  <a:cubicBezTo>
                    <a:pt x="23431" y="31744"/>
                    <a:pt x="28642" y="29053"/>
                    <a:pt x="31636" y="24171"/>
                  </a:cubicBezTo>
                  <a:cubicBezTo>
                    <a:pt x="36220" y="16701"/>
                    <a:pt x="33880" y="6928"/>
                    <a:pt x="26409" y="2346"/>
                  </a:cubicBezTo>
                  <a:cubicBezTo>
                    <a:pt x="23821" y="757"/>
                    <a:pt x="20955" y="0"/>
                    <a:pt x="181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9"/>
            <p:cNvSpPr/>
            <p:nvPr/>
          </p:nvSpPr>
          <p:spPr>
            <a:xfrm>
              <a:off x="5987575" y="3734050"/>
              <a:ext cx="922425" cy="808725"/>
            </a:xfrm>
            <a:custGeom>
              <a:avLst/>
              <a:gdLst/>
              <a:ahLst/>
              <a:cxnLst/>
              <a:rect l="l" t="t" r="r" b="b"/>
              <a:pathLst>
                <a:path w="36897" h="32349" extrusionOk="0">
                  <a:moveTo>
                    <a:pt x="18476" y="608"/>
                  </a:moveTo>
                  <a:cubicBezTo>
                    <a:pt x="21315" y="608"/>
                    <a:pt x="24107" y="1389"/>
                    <a:pt x="26588" y="2912"/>
                  </a:cubicBezTo>
                  <a:cubicBezTo>
                    <a:pt x="33904" y="7401"/>
                    <a:pt x="36205" y="17005"/>
                    <a:pt x="31717" y="24321"/>
                  </a:cubicBezTo>
                  <a:cubicBezTo>
                    <a:pt x="28782" y="29103"/>
                    <a:pt x="23661" y="31743"/>
                    <a:pt x="18422" y="31743"/>
                  </a:cubicBezTo>
                  <a:cubicBezTo>
                    <a:pt x="15648" y="31743"/>
                    <a:pt x="12840" y="31003"/>
                    <a:pt x="10307" y="29448"/>
                  </a:cubicBezTo>
                  <a:cubicBezTo>
                    <a:pt x="2991" y="24959"/>
                    <a:pt x="691" y="15355"/>
                    <a:pt x="5180" y="8040"/>
                  </a:cubicBezTo>
                  <a:cubicBezTo>
                    <a:pt x="7354" y="4495"/>
                    <a:pt x="10779" y="2010"/>
                    <a:pt x="14822" y="1042"/>
                  </a:cubicBezTo>
                  <a:cubicBezTo>
                    <a:pt x="16019" y="754"/>
                    <a:pt x="17246" y="608"/>
                    <a:pt x="18476" y="608"/>
                  </a:cubicBezTo>
                  <a:close/>
                  <a:moveTo>
                    <a:pt x="18478" y="1"/>
                  </a:moveTo>
                  <a:cubicBezTo>
                    <a:pt x="17214" y="1"/>
                    <a:pt x="15942" y="150"/>
                    <a:pt x="14681" y="452"/>
                  </a:cubicBezTo>
                  <a:cubicBezTo>
                    <a:pt x="10480" y="1458"/>
                    <a:pt x="6923" y="4041"/>
                    <a:pt x="4664" y="7722"/>
                  </a:cubicBezTo>
                  <a:cubicBezTo>
                    <a:pt x="1" y="15324"/>
                    <a:pt x="2391" y="25302"/>
                    <a:pt x="9991" y="29965"/>
                  </a:cubicBezTo>
                  <a:cubicBezTo>
                    <a:pt x="12524" y="31523"/>
                    <a:pt x="15440" y="32348"/>
                    <a:pt x="18415" y="32348"/>
                  </a:cubicBezTo>
                  <a:cubicBezTo>
                    <a:pt x="18417" y="32348"/>
                    <a:pt x="18419" y="32348"/>
                    <a:pt x="18422" y="32348"/>
                  </a:cubicBezTo>
                  <a:cubicBezTo>
                    <a:pt x="23864" y="32348"/>
                    <a:pt x="29185" y="29607"/>
                    <a:pt x="32234" y="24637"/>
                  </a:cubicBezTo>
                  <a:cubicBezTo>
                    <a:pt x="36897" y="17036"/>
                    <a:pt x="34506" y="7058"/>
                    <a:pt x="26906" y="2396"/>
                  </a:cubicBezTo>
                  <a:cubicBezTo>
                    <a:pt x="24328" y="813"/>
                    <a:pt x="21427" y="1"/>
                    <a:pt x="184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9"/>
            <p:cNvSpPr/>
            <p:nvPr/>
          </p:nvSpPr>
          <p:spPr>
            <a:xfrm>
              <a:off x="6052050" y="3688750"/>
              <a:ext cx="793475" cy="793450"/>
            </a:xfrm>
            <a:custGeom>
              <a:avLst/>
              <a:gdLst/>
              <a:ahLst/>
              <a:cxnLst/>
              <a:rect l="l" t="t" r="r" b="b"/>
              <a:pathLst>
                <a:path w="31739" h="31738" extrusionOk="0">
                  <a:moveTo>
                    <a:pt x="15870" y="0"/>
                  </a:moveTo>
                  <a:cubicBezTo>
                    <a:pt x="11661" y="0"/>
                    <a:pt x="7624" y="1671"/>
                    <a:pt x="4648" y="4648"/>
                  </a:cubicBezTo>
                  <a:cubicBezTo>
                    <a:pt x="1673" y="7624"/>
                    <a:pt x="0" y="11661"/>
                    <a:pt x="0" y="15868"/>
                  </a:cubicBezTo>
                  <a:cubicBezTo>
                    <a:pt x="0" y="20077"/>
                    <a:pt x="1673" y="24114"/>
                    <a:pt x="4648" y="27090"/>
                  </a:cubicBezTo>
                  <a:cubicBezTo>
                    <a:pt x="7624" y="30066"/>
                    <a:pt x="11661" y="31738"/>
                    <a:pt x="15870" y="31738"/>
                  </a:cubicBezTo>
                  <a:cubicBezTo>
                    <a:pt x="20078" y="31738"/>
                    <a:pt x="24115" y="30066"/>
                    <a:pt x="27090" y="27090"/>
                  </a:cubicBezTo>
                  <a:cubicBezTo>
                    <a:pt x="30067" y="24114"/>
                    <a:pt x="31738" y="20077"/>
                    <a:pt x="31738" y="15868"/>
                  </a:cubicBezTo>
                  <a:cubicBezTo>
                    <a:pt x="31738" y="11661"/>
                    <a:pt x="30067" y="7624"/>
                    <a:pt x="27090" y="4648"/>
                  </a:cubicBezTo>
                  <a:cubicBezTo>
                    <a:pt x="24115" y="1671"/>
                    <a:pt x="20078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9"/>
            <p:cNvSpPr/>
            <p:nvPr/>
          </p:nvSpPr>
          <p:spPr>
            <a:xfrm>
              <a:off x="6000750" y="3681150"/>
              <a:ext cx="866550" cy="808800"/>
            </a:xfrm>
            <a:custGeom>
              <a:avLst/>
              <a:gdLst/>
              <a:ahLst/>
              <a:cxnLst/>
              <a:rect l="l" t="t" r="r" b="b"/>
              <a:pathLst>
                <a:path w="34662" h="32352" extrusionOk="0">
                  <a:moveTo>
                    <a:pt x="17918" y="605"/>
                  </a:moveTo>
                  <a:cubicBezTo>
                    <a:pt x="24801" y="605"/>
                    <a:pt x="31114" y="5213"/>
                    <a:pt x="32965" y="12172"/>
                  </a:cubicBezTo>
                  <a:cubicBezTo>
                    <a:pt x="34034" y="16191"/>
                    <a:pt x="33472" y="20384"/>
                    <a:pt x="31387" y="23981"/>
                  </a:cubicBezTo>
                  <a:cubicBezTo>
                    <a:pt x="29303" y="27579"/>
                    <a:pt x="25941" y="30148"/>
                    <a:pt x="21923" y="31216"/>
                  </a:cubicBezTo>
                  <a:cubicBezTo>
                    <a:pt x="20587" y="31572"/>
                    <a:pt x="19245" y="31742"/>
                    <a:pt x="17924" y="31742"/>
                  </a:cubicBezTo>
                  <a:cubicBezTo>
                    <a:pt x="11042" y="31742"/>
                    <a:pt x="4729" y="27133"/>
                    <a:pt x="2878" y="20174"/>
                  </a:cubicBezTo>
                  <a:cubicBezTo>
                    <a:pt x="672" y="11879"/>
                    <a:pt x="5625" y="3336"/>
                    <a:pt x="13920" y="1130"/>
                  </a:cubicBezTo>
                  <a:cubicBezTo>
                    <a:pt x="15224" y="782"/>
                    <a:pt x="16568" y="605"/>
                    <a:pt x="17918" y="605"/>
                  </a:cubicBezTo>
                  <a:close/>
                  <a:moveTo>
                    <a:pt x="17914" y="0"/>
                  </a:moveTo>
                  <a:cubicBezTo>
                    <a:pt x="16543" y="0"/>
                    <a:pt x="15150" y="176"/>
                    <a:pt x="13764" y="544"/>
                  </a:cubicBezTo>
                  <a:cubicBezTo>
                    <a:pt x="5147" y="2836"/>
                    <a:pt x="0" y="11712"/>
                    <a:pt x="2292" y="20331"/>
                  </a:cubicBezTo>
                  <a:cubicBezTo>
                    <a:pt x="3403" y="24504"/>
                    <a:pt x="6073" y="27997"/>
                    <a:pt x="9809" y="30164"/>
                  </a:cubicBezTo>
                  <a:cubicBezTo>
                    <a:pt x="12308" y="31612"/>
                    <a:pt x="15083" y="32352"/>
                    <a:pt x="17895" y="32352"/>
                  </a:cubicBezTo>
                  <a:cubicBezTo>
                    <a:pt x="19308" y="32352"/>
                    <a:pt x="20714" y="32167"/>
                    <a:pt x="22079" y="31802"/>
                  </a:cubicBezTo>
                  <a:cubicBezTo>
                    <a:pt x="26253" y="30692"/>
                    <a:pt x="29745" y="28023"/>
                    <a:pt x="31912" y="24286"/>
                  </a:cubicBezTo>
                  <a:cubicBezTo>
                    <a:pt x="34079" y="20548"/>
                    <a:pt x="34661" y="16191"/>
                    <a:pt x="33551" y="12016"/>
                  </a:cubicBezTo>
                  <a:cubicBezTo>
                    <a:pt x="31626" y="4785"/>
                    <a:pt x="25068" y="0"/>
                    <a:pt x="179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9"/>
            <p:cNvSpPr/>
            <p:nvPr/>
          </p:nvSpPr>
          <p:spPr>
            <a:xfrm>
              <a:off x="6647425" y="3812950"/>
              <a:ext cx="147300" cy="413175"/>
            </a:xfrm>
            <a:custGeom>
              <a:avLst/>
              <a:gdLst/>
              <a:ahLst/>
              <a:cxnLst/>
              <a:rect l="l" t="t" r="r" b="b"/>
              <a:pathLst>
                <a:path w="5892" h="16527" extrusionOk="0">
                  <a:moveTo>
                    <a:pt x="0" y="0"/>
                  </a:moveTo>
                  <a:lnTo>
                    <a:pt x="4316" y="16526"/>
                  </a:lnTo>
                  <a:cubicBezTo>
                    <a:pt x="5613" y="13696"/>
                    <a:pt x="5892" y="10505"/>
                    <a:pt x="5106" y="7492"/>
                  </a:cubicBezTo>
                  <a:cubicBezTo>
                    <a:pt x="4320" y="4482"/>
                    <a:pt x="2516" y="1834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9"/>
            <p:cNvSpPr/>
            <p:nvPr/>
          </p:nvSpPr>
          <p:spPr>
            <a:xfrm>
              <a:off x="6638825" y="3805375"/>
              <a:ext cx="163750" cy="428300"/>
            </a:xfrm>
            <a:custGeom>
              <a:avLst/>
              <a:gdLst/>
              <a:ahLst/>
              <a:cxnLst/>
              <a:rect l="l" t="t" r="r" b="b"/>
              <a:pathLst>
                <a:path w="6550" h="17132" extrusionOk="0">
                  <a:moveTo>
                    <a:pt x="344" y="0"/>
                  </a:moveTo>
                  <a:cubicBezTo>
                    <a:pt x="250" y="0"/>
                    <a:pt x="158" y="44"/>
                    <a:pt x="99" y="125"/>
                  </a:cubicBezTo>
                  <a:cubicBezTo>
                    <a:pt x="0" y="260"/>
                    <a:pt x="30" y="449"/>
                    <a:pt x="166" y="548"/>
                  </a:cubicBezTo>
                  <a:cubicBezTo>
                    <a:pt x="2598" y="2319"/>
                    <a:pt x="4366" y="4900"/>
                    <a:pt x="5142" y="7815"/>
                  </a:cubicBezTo>
                  <a:cubicBezTo>
                    <a:pt x="5928" y="10775"/>
                    <a:pt x="5660" y="13917"/>
                    <a:pt x="4384" y="16702"/>
                  </a:cubicBezTo>
                  <a:cubicBezTo>
                    <a:pt x="4291" y="16902"/>
                    <a:pt x="4438" y="17131"/>
                    <a:pt x="4660" y="17131"/>
                  </a:cubicBezTo>
                  <a:cubicBezTo>
                    <a:pt x="4777" y="17131"/>
                    <a:pt x="4885" y="17062"/>
                    <a:pt x="4935" y="16956"/>
                  </a:cubicBezTo>
                  <a:cubicBezTo>
                    <a:pt x="6269" y="14042"/>
                    <a:pt x="6549" y="10755"/>
                    <a:pt x="5726" y="7659"/>
                  </a:cubicBezTo>
                  <a:cubicBezTo>
                    <a:pt x="4916" y="4610"/>
                    <a:pt x="3067" y="1910"/>
                    <a:pt x="523" y="59"/>
                  </a:cubicBezTo>
                  <a:cubicBezTo>
                    <a:pt x="469" y="19"/>
                    <a:pt x="406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9"/>
            <p:cNvSpPr/>
            <p:nvPr/>
          </p:nvSpPr>
          <p:spPr>
            <a:xfrm>
              <a:off x="6075000" y="3748150"/>
              <a:ext cx="656725" cy="674650"/>
            </a:xfrm>
            <a:custGeom>
              <a:avLst/>
              <a:gdLst/>
              <a:ahLst/>
              <a:cxnLst/>
              <a:rect l="l" t="t" r="r" b="b"/>
              <a:pathLst>
                <a:path w="26269" h="26986" extrusionOk="0">
                  <a:moveTo>
                    <a:pt x="14959" y="1"/>
                  </a:moveTo>
                  <a:cubicBezTo>
                    <a:pt x="13793" y="1"/>
                    <a:pt x="12625" y="153"/>
                    <a:pt x="11484" y="458"/>
                  </a:cubicBezTo>
                  <a:cubicBezTo>
                    <a:pt x="4285" y="2372"/>
                    <a:pt x="1" y="9761"/>
                    <a:pt x="1915" y="16960"/>
                  </a:cubicBezTo>
                  <a:cubicBezTo>
                    <a:pt x="3522" y="22998"/>
                    <a:pt x="8978" y="26986"/>
                    <a:pt x="14944" y="26986"/>
                  </a:cubicBezTo>
                  <a:cubicBezTo>
                    <a:pt x="16091" y="26986"/>
                    <a:pt x="17257" y="26838"/>
                    <a:pt x="18419" y="26530"/>
                  </a:cubicBezTo>
                  <a:cubicBezTo>
                    <a:pt x="21784" y="25634"/>
                    <a:pt x="24512" y="23542"/>
                    <a:pt x="26269" y="20833"/>
                  </a:cubicBezTo>
                  <a:lnTo>
                    <a:pt x="20123" y="1034"/>
                  </a:lnTo>
                  <a:cubicBezTo>
                    <a:pt x="18476" y="347"/>
                    <a:pt x="16721" y="1"/>
                    <a:pt x="14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9"/>
            <p:cNvSpPr/>
            <p:nvPr/>
          </p:nvSpPr>
          <p:spPr>
            <a:xfrm>
              <a:off x="6066675" y="3740500"/>
              <a:ext cx="673775" cy="689825"/>
            </a:xfrm>
            <a:custGeom>
              <a:avLst/>
              <a:gdLst/>
              <a:ahLst/>
              <a:cxnLst/>
              <a:rect l="l" t="t" r="r" b="b"/>
              <a:pathLst>
                <a:path w="26951" h="27593" extrusionOk="0">
                  <a:moveTo>
                    <a:pt x="15304" y="0"/>
                  </a:moveTo>
                  <a:cubicBezTo>
                    <a:pt x="14114" y="0"/>
                    <a:pt x="12918" y="157"/>
                    <a:pt x="11739" y="471"/>
                  </a:cubicBezTo>
                  <a:cubicBezTo>
                    <a:pt x="4389" y="2426"/>
                    <a:pt x="0" y="9996"/>
                    <a:pt x="1955" y="17345"/>
                  </a:cubicBezTo>
                  <a:cubicBezTo>
                    <a:pt x="3596" y="23510"/>
                    <a:pt x="9187" y="27592"/>
                    <a:pt x="15286" y="27592"/>
                  </a:cubicBezTo>
                  <a:lnTo>
                    <a:pt x="15286" y="27592"/>
                  </a:lnTo>
                  <a:cubicBezTo>
                    <a:pt x="19959" y="27588"/>
                    <a:pt x="24311" y="25222"/>
                    <a:pt x="26856" y="21303"/>
                  </a:cubicBezTo>
                  <a:cubicBezTo>
                    <a:pt x="26951" y="21163"/>
                    <a:pt x="26912" y="20971"/>
                    <a:pt x="26768" y="20879"/>
                  </a:cubicBezTo>
                  <a:cubicBezTo>
                    <a:pt x="26718" y="20846"/>
                    <a:pt x="26661" y="20830"/>
                    <a:pt x="26605" y="20830"/>
                  </a:cubicBezTo>
                  <a:cubicBezTo>
                    <a:pt x="26503" y="20830"/>
                    <a:pt x="26403" y="20881"/>
                    <a:pt x="26346" y="20975"/>
                  </a:cubicBezTo>
                  <a:cubicBezTo>
                    <a:pt x="24569" y="23719"/>
                    <a:pt x="21834" y="25704"/>
                    <a:pt x="18673" y="26543"/>
                  </a:cubicBezTo>
                  <a:cubicBezTo>
                    <a:pt x="17542" y="26844"/>
                    <a:pt x="16406" y="26987"/>
                    <a:pt x="15287" y="26987"/>
                  </a:cubicBezTo>
                  <a:cubicBezTo>
                    <a:pt x="9456" y="26987"/>
                    <a:pt x="4109" y="23083"/>
                    <a:pt x="2541" y="17188"/>
                  </a:cubicBezTo>
                  <a:cubicBezTo>
                    <a:pt x="672" y="10163"/>
                    <a:pt x="4868" y="2925"/>
                    <a:pt x="11895" y="1056"/>
                  </a:cubicBezTo>
                  <a:cubicBezTo>
                    <a:pt x="13023" y="756"/>
                    <a:pt x="14166" y="606"/>
                    <a:pt x="15303" y="606"/>
                  </a:cubicBezTo>
                  <a:cubicBezTo>
                    <a:pt x="17017" y="606"/>
                    <a:pt x="18719" y="946"/>
                    <a:pt x="20339" y="1620"/>
                  </a:cubicBezTo>
                  <a:cubicBezTo>
                    <a:pt x="20377" y="1635"/>
                    <a:pt x="20415" y="1643"/>
                    <a:pt x="20454" y="1643"/>
                  </a:cubicBezTo>
                  <a:cubicBezTo>
                    <a:pt x="20572" y="1643"/>
                    <a:pt x="20685" y="1572"/>
                    <a:pt x="20734" y="1456"/>
                  </a:cubicBezTo>
                  <a:cubicBezTo>
                    <a:pt x="20797" y="1302"/>
                    <a:pt x="20726" y="1125"/>
                    <a:pt x="20572" y="1061"/>
                  </a:cubicBezTo>
                  <a:cubicBezTo>
                    <a:pt x="18877" y="356"/>
                    <a:pt x="17097" y="0"/>
                    <a:pt x="15304" y="0"/>
                  </a:cubicBezTo>
                  <a:close/>
                  <a:moveTo>
                    <a:pt x="15286" y="27592"/>
                  </a:moveTo>
                  <a:cubicBezTo>
                    <a:pt x="15286" y="27592"/>
                    <a:pt x="15286" y="27592"/>
                    <a:pt x="15286" y="27592"/>
                  </a:cubicBezTo>
                  <a:lnTo>
                    <a:pt x="15288" y="27592"/>
                  </a:lnTo>
                  <a:cubicBezTo>
                    <a:pt x="15287" y="27592"/>
                    <a:pt x="15287" y="27592"/>
                    <a:pt x="15286" y="275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9"/>
            <p:cNvSpPr/>
            <p:nvPr/>
          </p:nvSpPr>
          <p:spPr>
            <a:xfrm>
              <a:off x="6271025" y="3841550"/>
              <a:ext cx="328225" cy="505750"/>
            </a:xfrm>
            <a:custGeom>
              <a:avLst/>
              <a:gdLst/>
              <a:ahLst/>
              <a:cxnLst/>
              <a:rect l="l" t="t" r="r" b="b"/>
              <a:pathLst>
                <a:path w="13129" h="20230" extrusionOk="0">
                  <a:moveTo>
                    <a:pt x="4134" y="1"/>
                  </a:moveTo>
                  <a:cubicBezTo>
                    <a:pt x="4062" y="1"/>
                    <a:pt x="3989" y="9"/>
                    <a:pt x="3916" y="27"/>
                  </a:cubicBezTo>
                  <a:cubicBezTo>
                    <a:pt x="3694" y="82"/>
                    <a:pt x="3511" y="213"/>
                    <a:pt x="3370" y="420"/>
                  </a:cubicBezTo>
                  <a:cubicBezTo>
                    <a:pt x="3228" y="626"/>
                    <a:pt x="3196" y="875"/>
                    <a:pt x="3273" y="1165"/>
                  </a:cubicBezTo>
                  <a:lnTo>
                    <a:pt x="3982" y="3834"/>
                  </a:lnTo>
                  <a:lnTo>
                    <a:pt x="3982" y="3834"/>
                  </a:lnTo>
                  <a:cubicBezTo>
                    <a:pt x="2783" y="4222"/>
                    <a:pt x="1848" y="4780"/>
                    <a:pt x="1177" y="5508"/>
                  </a:cubicBezTo>
                  <a:cubicBezTo>
                    <a:pt x="283" y="6477"/>
                    <a:pt x="1" y="7586"/>
                    <a:pt x="333" y="8833"/>
                  </a:cubicBezTo>
                  <a:cubicBezTo>
                    <a:pt x="469" y="9345"/>
                    <a:pt x="654" y="9773"/>
                    <a:pt x="887" y="10119"/>
                  </a:cubicBezTo>
                  <a:cubicBezTo>
                    <a:pt x="1121" y="10464"/>
                    <a:pt x="1380" y="10737"/>
                    <a:pt x="1662" y="10942"/>
                  </a:cubicBezTo>
                  <a:cubicBezTo>
                    <a:pt x="1945" y="11145"/>
                    <a:pt x="2320" y="11301"/>
                    <a:pt x="2787" y="11410"/>
                  </a:cubicBezTo>
                  <a:cubicBezTo>
                    <a:pt x="3235" y="11516"/>
                    <a:pt x="3690" y="11587"/>
                    <a:pt x="4148" y="11624"/>
                  </a:cubicBezTo>
                  <a:cubicBezTo>
                    <a:pt x="4586" y="11658"/>
                    <a:pt x="5164" y="11681"/>
                    <a:pt x="5880" y="11692"/>
                  </a:cubicBezTo>
                  <a:lnTo>
                    <a:pt x="7774" y="11696"/>
                  </a:lnTo>
                  <a:cubicBezTo>
                    <a:pt x="7810" y="11695"/>
                    <a:pt x="7845" y="11694"/>
                    <a:pt x="7880" y="11694"/>
                  </a:cubicBezTo>
                  <a:cubicBezTo>
                    <a:pt x="8350" y="11694"/>
                    <a:pt x="8734" y="11760"/>
                    <a:pt x="9033" y="11888"/>
                  </a:cubicBezTo>
                  <a:cubicBezTo>
                    <a:pt x="9353" y="12028"/>
                    <a:pt x="9544" y="12209"/>
                    <a:pt x="9602" y="12430"/>
                  </a:cubicBezTo>
                  <a:cubicBezTo>
                    <a:pt x="9678" y="12711"/>
                    <a:pt x="9649" y="12968"/>
                    <a:pt x="9519" y="13200"/>
                  </a:cubicBezTo>
                  <a:cubicBezTo>
                    <a:pt x="9389" y="13431"/>
                    <a:pt x="9200" y="13616"/>
                    <a:pt x="8954" y="13754"/>
                  </a:cubicBezTo>
                  <a:cubicBezTo>
                    <a:pt x="8691" y="13902"/>
                    <a:pt x="8417" y="14027"/>
                    <a:pt x="8135" y="14131"/>
                  </a:cubicBezTo>
                  <a:cubicBezTo>
                    <a:pt x="7857" y="14236"/>
                    <a:pt x="7568" y="14311"/>
                    <a:pt x="7274" y="14352"/>
                  </a:cubicBezTo>
                  <a:cubicBezTo>
                    <a:pt x="6893" y="14437"/>
                    <a:pt x="6505" y="14480"/>
                    <a:pt x="6116" y="14482"/>
                  </a:cubicBezTo>
                  <a:cubicBezTo>
                    <a:pt x="6103" y="14482"/>
                    <a:pt x="6091" y="14482"/>
                    <a:pt x="6078" y="14482"/>
                  </a:cubicBezTo>
                  <a:cubicBezTo>
                    <a:pt x="5712" y="14482"/>
                    <a:pt x="5425" y="14464"/>
                    <a:pt x="5216" y="14426"/>
                  </a:cubicBezTo>
                  <a:cubicBezTo>
                    <a:pt x="5000" y="14389"/>
                    <a:pt x="4743" y="14333"/>
                    <a:pt x="4445" y="14261"/>
                  </a:cubicBezTo>
                  <a:cubicBezTo>
                    <a:pt x="4147" y="14189"/>
                    <a:pt x="3965" y="14149"/>
                    <a:pt x="3898" y="14140"/>
                  </a:cubicBezTo>
                  <a:cubicBezTo>
                    <a:pt x="3749" y="14111"/>
                    <a:pt x="3608" y="14096"/>
                    <a:pt x="3476" y="14096"/>
                  </a:cubicBezTo>
                  <a:cubicBezTo>
                    <a:pt x="3291" y="14096"/>
                    <a:pt x="3123" y="14124"/>
                    <a:pt x="2970" y="14180"/>
                  </a:cubicBezTo>
                  <a:cubicBezTo>
                    <a:pt x="2708" y="14278"/>
                    <a:pt x="2514" y="14443"/>
                    <a:pt x="2389" y="14678"/>
                  </a:cubicBezTo>
                  <a:cubicBezTo>
                    <a:pt x="2267" y="14904"/>
                    <a:pt x="2195" y="15156"/>
                    <a:pt x="2181" y="15412"/>
                  </a:cubicBezTo>
                  <a:cubicBezTo>
                    <a:pt x="2165" y="15667"/>
                    <a:pt x="2230" y="15914"/>
                    <a:pt x="2376" y="16149"/>
                  </a:cubicBezTo>
                  <a:cubicBezTo>
                    <a:pt x="2520" y="16385"/>
                    <a:pt x="2731" y="16558"/>
                    <a:pt x="3008" y="16668"/>
                  </a:cubicBezTo>
                  <a:cubicBezTo>
                    <a:pt x="3963" y="17015"/>
                    <a:pt x="4959" y="17189"/>
                    <a:pt x="5996" y="17189"/>
                  </a:cubicBezTo>
                  <a:cubicBezTo>
                    <a:pt x="6569" y="17189"/>
                    <a:pt x="7155" y="17136"/>
                    <a:pt x="7753" y="17030"/>
                  </a:cubicBezTo>
                  <a:lnTo>
                    <a:pt x="7753" y="17030"/>
                  </a:lnTo>
                  <a:lnTo>
                    <a:pt x="8416" y="19521"/>
                  </a:lnTo>
                  <a:cubicBezTo>
                    <a:pt x="8519" y="19905"/>
                    <a:pt x="8736" y="20133"/>
                    <a:pt x="9071" y="20205"/>
                  </a:cubicBezTo>
                  <a:cubicBezTo>
                    <a:pt x="9148" y="20221"/>
                    <a:pt x="9223" y="20229"/>
                    <a:pt x="9297" y="20229"/>
                  </a:cubicBezTo>
                  <a:cubicBezTo>
                    <a:pt x="9540" y="20229"/>
                    <a:pt x="9760" y="20138"/>
                    <a:pt x="9958" y="19955"/>
                  </a:cubicBezTo>
                  <a:cubicBezTo>
                    <a:pt x="10214" y="19718"/>
                    <a:pt x="10294" y="19415"/>
                    <a:pt x="10196" y="19048"/>
                  </a:cubicBezTo>
                  <a:lnTo>
                    <a:pt x="9536" y="16566"/>
                  </a:lnTo>
                  <a:lnTo>
                    <a:pt x="9536" y="16566"/>
                  </a:lnTo>
                  <a:cubicBezTo>
                    <a:pt x="10126" y="16352"/>
                    <a:pt x="10655" y="16086"/>
                    <a:pt x="11122" y="15769"/>
                  </a:cubicBezTo>
                  <a:cubicBezTo>
                    <a:pt x="11896" y="15243"/>
                    <a:pt x="12446" y="14580"/>
                    <a:pt x="12773" y="13781"/>
                  </a:cubicBezTo>
                  <a:cubicBezTo>
                    <a:pt x="13100" y="12980"/>
                    <a:pt x="13129" y="12108"/>
                    <a:pt x="12859" y="11164"/>
                  </a:cubicBezTo>
                  <a:cubicBezTo>
                    <a:pt x="12695" y="10578"/>
                    <a:pt x="12457" y="10095"/>
                    <a:pt x="12146" y="9716"/>
                  </a:cubicBezTo>
                  <a:cubicBezTo>
                    <a:pt x="11833" y="9337"/>
                    <a:pt x="11442" y="9051"/>
                    <a:pt x="10970" y="8855"/>
                  </a:cubicBezTo>
                  <a:cubicBezTo>
                    <a:pt x="10486" y="8659"/>
                    <a:pt x="9979" y="8528"/>
                    <a:pt x="9460" y="8469"/>
                  </a:cubicBezTo>
                  <a:cubicBezTo>
                    <a:pt x="8957" y="8408"/>
                    <a:pt x="8349" y="8377"/>
                    <a:pt x="7636" y="8377"/>
                  </a:cubicBezTo>
                  <a:cubicBezTo>
                    <a:pt x="7595" y="8377"/>
                    <a:pt x="7552" y="8377"/>
                    <a:pt x="7509" y="8377"/>
                  </a:cubicBezTo>
                  <a:lnTo>
                    <a:pt x="5638" y="8409"/>
                  </a:lnTo>
                  <a:cubicBezTo>
                    <a:pt x="5559" y="8411"/>
                    <a:pt x="5483" y="8413"/>
                    <a:pt x="5410" y="8413"/>
                  </a:cubicBezTo>
                  <a:cubicBezTo>
                    <a:pt x="4971" y="8413"/>
                    <a:pt x="4634" y="8365"/>
                    <a:pt x="4401" y="8271"/>
                  </a:cubicBezTo>
                  <a:cubicBezTo>
                    <a:pt x="4130" y="8160"/>
                    <a:pt x="3953" y="7952"/>
                    <a:pt x="3871" y="7644"/>
                  </a:cubicBezTo>
                  <a:cubicBezTo>
                    <a:pt x="3803" y="7388"/>
                    <a:pt x="3889" y="7145"/>
                    <a:pt x="4130" y="6916"/>
                  </a:cubicBezTo>
                  <a:cubicBezTo>
                    <a:pt x="4371" y="6687"/>
                    <a:pt x="4663" y="6520"/>
                    <a:pt x="5005" y="6416"/>
                  </a:cubicBezTo>
                  <a:cubicBezTo>
                    <a:pt x="5348" y="6312"/>
                    <a:pt x="5675" y="6227"/>
                    <a:pt x="5987" y="6162"/>
                  </a:cubicBezTo>
                  <a:cubicBezTo>
                    <a:pt x="6549" y="6077"/>
                    <a:pt x="7115" y="6035"/>
                    <a:pt x="7682" y="6035"/>
                  </a:cubicBezTo>
                  <a:cubicBezTo>
                    <a:pt x="8039" y="6035"/>
                    <a:pt x="8395" y="6052"/>
                    <a:pt x="8751" y="6085"/>
                  </a:cubicBezTo>
                  <a:cubicBezTo>
                    <a:pt x="8804" y="6089"/>
                    <a:pt x="8856" y="6090"/>
                    <a:pt x="8906" y="6090"/>
                  </a:cubicBezTo>
                  <a:cubicBezTo>
                    <a:pt x="9203" y="6090"/>
                    <a:pt x="9458" y="6035"/>
                    <a:pt x="9675" y="5923"/>
                  </a:cubicBezTo>
                  <a:cubicBezTo>
                    <a:pt x="9928" y="5791"/>
                    <a:pt x="10092" y="5598"/>
                    <a:pt x="10166" y="5346"/>
                  </a:cubicBezTo>
                  <a:cubicBezTo>
                    <a:pt x="10239" y="5101"/>
                    <a:pt x="10257" y="4843"/>
                    <a:pt x="10219" y="4592"/>
                  </a:cubicBezTo>
                  <a:cubicBezTo>
                    <a:pt x="10180" y="4340"/>
                    <a:pt x="10052" y="4107"/>
                    <a:pt x="9834" y="3891"/>
                  </a:cubicBezTo>
                  <a:cubicBezTo>
                    <a:pt x="9617" y="3675"/>
                    <a:pt x="9339" y="3538"/>
                    <a:pt x="9004" y="3481"/>
                  </a:cubicBezTo>
                  <a:cubicBezTo>
                    <a:pt x="8572" y="3403"/>
                    <a:pt x="8221" y="3351"/>
                    <a:pt x="7947" y="3323"/>
                  </a:cubicBezTo>
                  <a:cubicBezTo>
                    <a:pt x="7778" y="3305"/>
                    <a:pt x="7566" y="3297"/>
                    <a:pt x="7311" y="3297"/>
                  </a:cubicBezTo>
                  <a:cubicBezTo>
                    <a:pt x="7156" y="3297"/>
                    <a:pt x="6985" y="3300"/>
                    <a:pt x="6798" y="3306"/>
                  </a:cubicBezTo>
                  <a:cubicBezTo>
                    <a:pt x="6451" y="3319"/>
                    <a:pt x="6105" y="3354"/>
                    <a:pt x="5763" y="3408"/>
                  </a:cubicBezTo>
                  <a:lnTo>
                    <a:pt x="5763" y="3408"/>
                  </a:lnTo>
                  <a:lnTo>
                    <a:pt x="5040" y="695"/>
                  </a:lnTo>
                  <a:cubicBezTo>
                    <a:pt x="4969" y="422"/>
                    <a:pt x="4819" y="228"/>
                    <a:pt x="4591" y="116"/>
                  </a:cubicBezTo>
                  <a:cubicBezTo>
                    <a:pt x="4438" y="39"/>
                    <a:pt x="4286" y="1"/>
                    <a:pt x="41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9"/>
            <p:cNvSpPr/>
            <p:nvPr/>
          </p:nvSpPr>
          <p:spPr>
            <a:xfrm>
              <a:off x="6113225" y="4300200"/>
              <a:ext cx="15200" cy="65200"/>
            </a:xfrm>
            <a:custGeom>
              <a:avLst/>
              <a:gdLst/>
              <a:ahLst/>
              <a:cxnLst/>
              <a:rect l="l" t="t" r="r" b="b"/>
              <a:pathLst>
                <a:path w="608" h="2608" extrusionOk="0">
                  <a:moveTo>
                    <a:pt x="304" y="0"/>
                  </a:moveTo>
                  <a:cubicBezTo>
                    <a:pt x="140" y="0"/>
                    <a:pt x="4" y="132"/>
                    <a:pt x="2" y="296"/>
                  </a:cubicBezTo>
                  <a:lnTo>
                    <a:pt x="2" y="2305"/>
                  </a:lnTo>
                  <a:cubicBezTo>
                    <a:pt x="0" y="2472"/>
                    <a:pt x="137" y="2607"/>
                    <a:pt x="304" y="2607"/>
                  </a:cubicBezTo>
                  <a:cubicBezTo>
                    <a:pt x="471" y="2607"/>
                    <a:pt x="607" y="2472"/>
                    <a:pt x="607" y="2305"/>
                  </a:cubicBezTo>
                  <a:lnTo>
                    <a:pt x="607" y="296"/>
                  </a:lnTo>
                  <a:cubicBezTo>
                    <a:pt x="603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9"/>
            <p:cNvSpPr/>
            <p:nvPr/>
          </p:nvSpPr>
          <p:spPr>
            <a:xfrm>
              <a:off x="6148625" y="4350075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6" y="0"/>
                  </a:moveTo>
                  <a:cubicBezTo>
                    <a:pt x="137" y="0"/>
                    <a:pt x="0" y="140"/>
                    <a:pt x="4" y="310"/>
                  </a:cubicBezTo>
                  <a:lnTo>
                    <a:pt x="4" y="2437"/>
                  </a:lnTo>
                  <a:cubicBezTo>
                    <a:pt x="3" y="2605"/>
                    <a:pt x="139" y="2740"/>
                    <a:pt x="306" y="2740"/>
                  </a:cubicBezTo>
                  <a:cubicBezTo>
                    <a:pt x="474" y="2740"/>
                    <a:pt x="609" y="2605"/>
                    <a:pt x="609" y="2437"/>
                  </a:cubicBezTo>
                  <a:lnTo>
                    <a:pt x="609" y="310"/>
                  </a:lnTo>
                  <a:cubicBezTo>
                    <a:pt x="613" y="140"/>
                    <a:pt x="477" y="0"/>
                    <a:pt x="3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9"/>
            <p:cNvSpPr/>
            <p:nvPr/>
          </p:nvSpPr>
          <p:spPr>
            <a:xfrm>
              <a:off x="6219575" y="4409475"/>
              <a:ext cx="15200" cy="65250"/>
            </a:xfrm>
            <a:custGeom>
              <a:avLst/>
              <a:gdLst/>
              <a:ahLst/>
              <a:cxnLst/>
              <a:rect l="l" t="t" r="r" b="b"/>
              <a:pathLst>
                <a:path w="608" h="2610" extrusionOk="0">
                  <a:moveTo>
                    <a:pt x="304" y="1"/>
                  </a:moveTo>
                  <a:cubicBezTo>
                    <a:pt x="140" y="1"/>
                    <a:pt x="5" y="133"/>
                    <a:pt x="1" y="297"/>
                  </a:cubicBezTo>
                  <a:lnTo>
                    <a:pt x="1" y="2306"/>
                  </a:lnTo>
                  <a:cubicBezTo>
                    <a:pt x="1" y="2473"/>
                    <a:pt x="136" y="2609"/>
                    <a:pt x="304" y="2609"/>
                  </a:cubicBezTo>
                  <a:cubicBezTo>
                    <a:pt x="471" y="2609"/>
                    <a:pt x="608" y="2474"/>
                    <a:pt x="608" y="2306"/>
                  </a:cubicBezTo>
                  <a:lnTo>
                    <a:pt x="608" y="297"/>
                  </a:lnTo>
                  <a:cubicBezTo>
                    <a:pt x="604" y="133"/>
                    <a:pt x="468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9"/>
            <p:cNvSpPr/>
            <p:nvPr/>
          </p:nvSpPr>
          <p:spPr>
            <a:xfrm>
              <a:off x="6320050" y="4459725"/>
              <a:ext cx="15175" cy="59300"/>
            </a:xfrm>
            <a:custGeom>
              <a:avLst/>
              <a:gdLst/>
              <a:ahLst/>
              <a:cxnLst/>
              <a:rect l="l" t="t" r="r" b="b"/>
              <a:pathLst>
                <a:path w="607" h="2372" extrusionOk="0">
                  <a:moveTo>
                    <a:pt x="303" y="0"/>
                  </a:moveTo>
                  <a:cubicBezTo>
                    <a:pt x="139" y="0"/>
                    <a:pt x="5" y="132"/>
                    <a:pt x="1" y="296"/>
                  </a:cubicBezTo>
                  <a:lnTo>
                    <a:pt x="1" y="2068"/>
                  </a:lnTo>
                  <a:cubicBezTo>
                    <a:pt x="1" y="2235"/>
                    <a:pt x="136" y="2372"/>
                    <a:pt x="303" y="2372"/>
                  </a:cubicBezTo>
                  <a:cubicBezTo>
                    <a:pt x="471" y="2372"/>
                    <a:pt x="606" y="2235"/>
                    <a:pt x="606" y="2068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9"/>
            <p:cNvSpPr/>
            <p:nvPr/>
          </p:nvSpPr>
          <p:spPr>
            <a:xfrm>
              <a:off x="6429225" y="4480050"/>
              <a:ext cx="15375" cy="36025"/>
            </a:xfrm>
            <a:custGeom>
              <a:avLst/>
              <a:gdLst/>
              <a:ahLst/>
              <a:cxnLst/>
              <a:rect l="l" t="t" r="r" b="b"/>
              <a:pathLst>
                <a:path w="615" h="1441" extrusionOk="0">
                  <a:moveTo>
                    <a:pt x="308" y="0"/>
                  </a:moveTo>
                  <a:cubicBezTo>
                    <a:pt x="137" y="0"/>
                    <a:pt x="0" y="141"/>
                    <a:pt x="6" y="310"/>
                  </a:cubicBezTo>
                  <a:lnTo>
                    <a:pt x="6" y="1138"/>
                  </a:lnTo>
                  <a:cubicBezTo>
                    <a:pt x="4" y="1305"/>
                    <a:pt x="141" y="1440"/>
                    <a:pt x="308" y="1440"/>
                  </a:cubicBezTo>
                  <a:cubicBezTo>
                    <a:pt x="474" y="1440"/>
                    <a:pt x="611" y="1305"/>
                    <a:pt x="611" y="1138"/>
                  </a:cubicBezTo>
                  <a:lnTo>
                    <a:pt x="611" y="310"/>
                  </a:lnTo>
                  <a:cubicBezTo>
                    <a:pt x="615" y="141"/>
                    <a:pt x="478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9"/>
            <p:cNvSpPr/>
            <p:nvPr/>
          </p:nvSpPr>
          <p:spPr>
            <a:xfrm>
              <a:off x="6644975" y="4439050"/>
              <a:ext cx="15150" cy="47500"/>
            </a:xfrm>
            <a:custGeom>
              <a:avLst/>
              <a:gdLst/>
              <a:ahLst/>
              <a:cxnLst/>
              <a:rect l="l" t="t" r="r" b="b"/>
              <a:pathLst>
                <a:path w="606" h="1900" extrusionOk="0">
                  <a:moveTo>
                    <a:pt x="304" y="0"/>
                  </a:moveTo>
                  <a:cubicBezTo>
                    <a:pt x="139" y="0"/>
                    <a:pt x="4" y="132"/>
                    <a:pt x="0" y="296"/>
                  </a:cubicBezTo>
                  <a:lnTo>
                    <a:pt x="0" y="1596"/>
                  </a:lnTo>
                  <a:cubicBezTo>
                    <a:pt x="0" y="1764"/>
                    <a:pt x="136" y="1899"/>
                    <a:pt x="304" y="1899"/>
                  </a:cubicBezTo>
                  <a:cubicBezTo>
                    <a:pt x="471" y="1899"/>
                    <a:pt x="606" y="1762"/>
                    <a:pt x="606" y="1596"/>
                  </a:cubicBezTo>
                  <a:lnTo>
                    <a:pt x="606" y="296"/>
                  </a:lnTo>
                  <a:cubicBezTo>
                    <a:pt x="602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9"/>
            <p:cNvSpPr/>
            <p:nvPr/>
          </p:nvSpPr>
          <p:spPr>
            <a:xfrm>
              <a:off x="6692250" y="4388650"/>
              <a:ext cx="15150" cy="65400"/>
            </a:xfrm>
            <a:custGeom>
              <a:avLst/>
              <a:gdLst/>
              <a:ahLst/>
              <a:cxnLst/>
              <a:rect l="l" t="t" r="r" b="b"/>
              <a:pathLst>
                <a:path w="606" h="2616" extrusionOk="0">
                  <a:moveTo>
                    <a:pt x="304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2312"/>
                  </a:lnTo>
                  <a:cubicBezTo>
                    <a:pt x="0" y="2480"/>
                    <a:pt x="136" y="2616"/>
                    <a:pt x="304" y="2616"/>
                  </a:cubicBezTo>
                  <a:cubicBezTo>
                    <a:pt x="470" y="2616"/>
                    <a:pt x="606" y="2480"/>
                    <a:pt x="606" y="2312"/>
                  </a:cubicBezTo>
                  <a:lnTo>
                    <a:pt x="606" y="303"/>
                  </a:lnTo>
                  <a:cubicBezTo>
                    <a:pt x="606" y="136"/>
                    <a:pt x="470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9"/>
            <p:cNvSpPr/>
            <p:nvPr/>
          </p:nvSpPr>
          <p:spPr>
            <a:xfrm>
              <a:off x="5411225" y="4030375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1" y="0"/>
                    <a:pt x="7624" y="1671"/>
                    <a:pt x="4649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8"/>
                    <a:pt x="1673" y="24114"/>
                    <a:pt x="4649" y="27090"/>
                  </a:cubicBezTo>
                  <a:cubicBezTo>
                    <a:pt x="7624" y="30067"/>
                    <a:pt x="11661" y="31739"/>
                    <a:pt x="15870" y="31739"/>
                  </a:cubicBezTo>
                  <a:cubicBezTo>
                    <a:pt x="20079" y="31739"/>
                    <a:pt x="24115" y="30067"/>
                    <a:pt x="27092" y="27090"/>
                  </a:cubicBezTo>
                  <a:cubicBezTo>
                    <a:pt x="30068" y="24114"/>
                    <a:pt x="31740" y="20078"/>
                    <a:pt x="31740" y="15870"/>
                  </a:cubicBezTo>
                  <a:cubicBezTo>
                    <a:pt x="31740" y="11661"/>
                    <a:pt x="30068" y="7624"/>
                    <a:pt x="27092" y="4648"/>
                  </a:cubicBezTo>
                  <a:cubicBezTo>
                    <a:pt x="24115" y="1671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9"/>
            <p:cNvSpPr/>
            <p:nvPr/>
          </p:nvSpPr>
          <p:spPr>
            <a:xfrm>
              <a:off x="5389625" y="4022600"/>
              <a:ext cx="879575" cy="808975"/>
            </a:xfrm>
            <a:custGeom>
              <a:avLst/>
              <a:gdLst/>
              <a:ahLst/>
              <a:cxnLst/>
              <a:rect l="l" t="t" r="r" b="b"/>
              <a:pathLst>
                <a:path w="35183" h="32359" extrusionOk="0">
                  <a:moveTo>
                    <a:pt x="16763" y="607"/>
                  </a:moveTo>
                  <a:cubicBezTo>
                    <a:pt x="19602" y="607"/>
                    <a:pt x="22395" y="1389"/>
                    <a:pt x="24875" y="2912"/>
                  </a:cubicBezTo>
                  <a:cubicBezTo>
                    <a:pt x="32191" y="7401"/>
                    <a:pt x="34491" y="17005"/>
                    <a:pt x="30003" y="24320"/>
                  </a:cubicBezTo>
                  <a:cubicBezTo>
                    <a:pt x="27828" y="27865"/>
                    <a:pt x="24405" y="30348"/>
                    <a:pt x="20360" y="31318"/>
                  </a:cubicBezTo>
                  <a:cubicBezTo>
                    <a:pt x="19146" y="31609"/>
                    <a:pt x="17921" y="31753"/>
                    <a:pt x="16704" y="31753"/>
                  </a:cubicBezTo>
                  <a:cubicBezTo>
                    <a:pt x="13866" y="31753"/>
                    <a:pt x="11075" y="30971"/>
                    <a:pt x="8594" y="29449"/>
                  </a:cubicBezTo>
                  <a:cubicBezTo>
                    <a:pt x="5049" y="27275"/>
                    <a:pt x="2564" y="23850"/>
                    <a:pt x="1595" y="19806"/>
                  </a:cubicBezTo>
                  <a:cubicBezTo>
                    <a:pt x="627" y="15762"/>
                    <a:pt x="1291" y="11585"/>
                    <a:pt x="3465" y="8040"/>
                  </a:cubicBezTo>
                  <a:cubicBezTo>
                    <a:pt x="5640" y="4495"/>
                    <a:pt x="9065" y="2010"/>
                    <a:pt x="13108" y="1042"/>
                  </a:cubicBezTo>
                  <a:cubicBezTo>
                    <a:pt x="14304" y="754"/>
                    <a:pt x="15532" y="608"/>
                    <a:pt x="16763" y="607"/>
                  </a:cubicBezTo>
                  <a:close/>
                  <a:moveTo>
                    <a:pt x="16766" y="0"/>
                  </a:moveTo>
                  <a:cubicBezTo>
                    <a:pt x="15501" y="0"/>
                    <a:pt x="14228" y="150"/>
                    <a:pt x="12967" y="452"/>
                  </a:cubicBezTo>
                  <a:cubicBezTo>
                    <a:pt x="8766" y="1458"/>
                    <a:pt x="5209" y="4039"/>
                    <a:pt x="2950" y="7722"/>
                  </a:cubicBezTo>
                  <a:cubicBezTo>
                    <a:pt x="690" y="11405"/>
                    <a:pt x="0" y="15747"/>
                    <a:pt x="1007" y="19948"/>
                  </a:cubicBezTo>
                  <a:cubicBezTo>
                    <a:pt x="2012" y="24148"/>
                    <a:pt x="4595" y="27706"/>
                    <a:pt x="8276" y="29965"/>
                  </a:cubicBezTo>
                  <a:cubicBezTo>
                    <a:pt x="10855" y="31546"/>
                    <a:pt x="13755" y="32359"/>
                    <a:pt x="16704" y="32359"/>
                  </a:cubicBezTo>
                  <a:cubicBezTo>
                    <a:pt x="17983" y="32357"/>
                    <a:pt x="19258" y="32206"/>
                    <a:pt x="20502" y="31907"/>
                  </a:cubicBezTo>
                  <a:cubicBezTo>
                    <a:pt x="24703" y="30900"/>
                    <a:pt x="28261" y="28319"/>
                    <a:pt x="30519" y="24636"/>
                  </a:cubicBezTo>
                  <a:cubicBezTo>
                    <a:pt x="35182" y="17036"/>
                    <a:pt x="32793" y="7058"/>
                    <a:pt x="25193" y="2395"/>
                  </a:cubicBezTo>
                  <a:cubicBezTo>
                    <a:pt x="22615" y="812"/>
                    <a:pt x="19715" y="0"/>
                    <a:pt x="16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9"/>
            <p:cNvSpPr/>
            <p:nvPr/>
          </p:nvSpPr>
          <p:spPr>
            <a:xfrm>
              <a:off x="5411225" y="3977300"/>
              <a:ext cx="793500" cy="793500"/>
            </a:xfrm>
            <a:custGeom>
              <a:avLst/>
              <a:gdLst/>
              <a:ahLst/>
              <a:cxnLst/>
              <a:rect l="l" t="t" r="r" b="b"/>
              <a:pathLst>
                <a:path w="31740" h="31740" extrusionOk="0">
                  <a:moveTo>
                    <a:pt x="15870" y="0"/>
                  </a:moveTo>
                  <a:cubicBezTo>
                    <a:pt x="11661" y="0"/>
                    <a:pt x="7624" y="1672"/>
                    <a:pt x="4649" y="4648"/>
                  </a:cubicBezTo>
                  <a:cubicBezTo>
                    <a:pt x="1673" y="7624"/>
                    <a:pt x="1" y="11661"/>
                    <a:pt x="1" y="15870"/>
                  </a:cubicBezTo>
                  <a:cubicBezTo>
                    <a:pt x="1" y="20079"/>
                    <a:pt x="1673" y="24115"/>
                    <a:pt x="4649" y="27090"/>
                  </a:cubicBezTo>
                  <a:cubicBezTo>
                    <a:pt x="7624" y="30067"/>
                    <a:pt x="11661" y="31739"/>
                    <a:pt x="15870" y="31739"/>
                  </a:cubicBezTo>
                  <a:cubicBezTo>
                    <a:pt x="20079" y="31739"/>
                    <a:pt x="24115" y="30067"/>
                    <a:pt x="27092" y="27090"/>
                  </a:cubicBezTo>
                  <a:cubicBezTo>
                    <a:pt x="30068" y="24115"/>
                    <a:pt x="31740" y="20079"/>
                    <a:pt x="31740" y="15870"/>
                  </a:cubicBezTo>
                  <a:cubicBezTo>
                    <a:pt x="31740" y="11661"/>
                    <a:pt x="30068" y="7624"/>
                    <a:pt x="27092" y="4648"/>
                  </a:cubicBezTo>
                  <a:cubicBezTo>
                    <a:pt x="24115" y="1672"/>
                    <a:pt x="20079" y="0"/>
                    <a:pt x="158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9"/>
            <p:cNvSpPr/>
            <p:nvPr/>
          </p:nvSpPr>
          <p:spPr>
            <a:xfrm>
              <a:off x="5389625" y="3969800"/>
              <a:ext cx="879575" cy="808700"/>
            </a:xfrm>
            <a:custGeom>
              <a:avLst/>
              <a:gdLst/>
              <a:ahLst/>
              <a:cxnLst/>
              <a:rect l="l" t="t" r="r" b="b"/>
              <a:pathLst>
                <a:path w="35183" h="32348" extrusionOk="0">
                  <a:moveTo>
                    <a:pt x="16759" y="606"/>
                  </a:moveTo>
                  <a:cubicBezTo>
                    <a:pt x="19625" y="606"/>
                    <a:pt x="22434" y="1401"/>
                    <a:pt x="24875" y="2901"/>
                  </a:cubicBezTo>
                  <a:cubicBezTo>
                    <a:pt x="32191" y="7391"/>
                    <a:pt x="34491" y="16994"/>
                    <a:pt x="30003" y="24310"/>
                  </a:cubicBezTo>
                  <a:cubicBezTo>
                    <a:pt x="27828" y="27855"/>
                    <a:pt x="24405" y="30340"/>
                    <a:pt x="20360" y="31309"/>
                  </a:cubicBezTo>
                  <a:cubicBezTo>
                    <a:pt x="19146" y="31599"/>
                    <a:pt x="17921" y="31743"/>
                    <a:pt x="16704" y="31743"/>
                  </a:cubicBezTo>
                  <a:cubicBezTo>
                    <a:pt x="13866" y="31743"/>
                    <a:pt x="11075" y="30961"/>
                    <a:pt x="8594" y="29439"/>
                  </a:cubicBezTo>
                  <a:cubicBezTo>
                    <a:pt x="5049" y="27264"/>
                    <a:pt x="2564" y="23840"/>
                    <a:pt x="1595" y="19797"/>
                  </a:cubicBezTo>
                  <a:cubicBezTo>
                    <a:pt x="628" y="15753"/>
                    <a:pt x="1292" y="11574"/>
                    <a:pt x="3465" y="8029"/>
                  </a:cubicBezTo>
                  <a:cubicBezTo>
                    <a:pt x="6401" y="3246"/>
                    <a:pt x="11521" y="606"/>
                    <a:pt x="16759" y="606"/>
                  </a:cubicBezTo>
                  <a:close/>
                  <a:moveTo>
                    <a:pt x="16761" y="0"/>
                  </a:moveTo>
                  <a:cubicBezTo>
                    <a:pt x="11319" y="0"/>
                    <a:pt x="5999" y="2742"/>
                    <a:pt x="2950" y="7712"/>
                  </a:cubicBezTo>
                  <a:cubicBezTo>
                    <a:pt x="690" y="11394"/>
                    <a:pt x="0" y="15735"/>
                    <a:pt x="1007" y="19936"/>
                  </a:cubicBezTo>
                  <a:cubicBezTo>
                    <a:pt x="2012" y="24137"/>
                    <a:pt x="4595" y="27695"/>
                    <a:pt x="8276" y="29954"/>
                  </a:cubicBezTo>
                  <a:cubicBezTo>
                    <a:pt x="10855" y="31535"/>
                    <a:pt x="13755" y="32348"/>
                    <a:pt x="16704" y="32348"/>
                  </a:cubicBezTo>
                  <a:cubicBezTo>
                    <a:pt x="17983" y="32347"/>
                    <a:pt x="19258" y="32196"/>
                    <a:pt x="20502" y="31896"/>
                  </a:cubicBezTo>
                  <a:cubicBezTo>
                    <a:pt x="24703" y="30891"/>
                    <a:pt x="28259" y="28308"/>
                    <a:pt x="30519" y="24627"/>
                  </a:cubicBezTo>
                  <a:cubicBezTo>
                    <a:pt x="35182" y="17025"/>
                    <a:pt x="32791" y="7047"/>
                    <a:pt x="25191" y="2384"/>
                  </a:cubicBezTo>
                  <a:cubicBezTo>
                    <a:pt x="22560" y="769"/>
                    <a:pt x="19643" y="0"/>
                    <a:pt x="16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9"/>
            <p:cNvSpPr/>
            <p:nvPr/>
          </p:nvSpPr>
          <p:spPr>
            <a:xfrm>
              <a:off x="5951900" y="4069050"/>
              <a:ext cx="240925" cy="604575"/>
            </a:xfrm>
            <a:custGeom>
              <a:avLst/>
              <a:gdLst/>
              <a:ahLst/>
              <a:cxnLst/>
              <a:rect l="l" t="t" r="r" b="b"/>
              <a:pathLst>
                <a:path w="9637" h="24183" extrusionOk="0">
                  <a:moveTo>
                    <a:pt x="1" y="0"/>
                  </a:moveTo>
                  <a:lnTo>
                    <a:pt x="443" y="24182"/>
                  </a:lnTo>
                  <a:cubicBezTo>
                    <a:pt x="2627" y="23054"/>
                    <a:pt x="4460" y="21350"/>
                    <a:pt x="5741" y="19254"/>
                  </a:cubicBezTo>
                  <a:cubicBezTo>
                    <a:pt x="9636" y="12903"/>
                    <a:pt x="7648" y="4597"/>
                    <a:pt x="1296" y="702"/>
                  </a:cubicBezTo>
                  <a:cubicBezTo>
                    <a:pt x="877" y="444"/>
                    <a:pt x="445" y="21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9"/>
            <p:cNvSpPr/>
            <p:nvPr/>
          </p:nvSpPr>
          <p:spPr>
            <a:xfrm>
              <a:off x="5943275" y="4061450"/>
              <a:ext cx="221475" cy="619725"/>
            </a:xfrm>
            <a:custGeom>
              <a:avLst/>
              <a:gdLst/>
              <a:ahLst/>
              <a:cxnLst/>
              <a:rect l="l" t="t" r="r" b="b"/>
              <a:pathLst>
                <a:path w="8859" h="24789" extrusionOk="0">
                  <a:moveTo>
                    <a:pt x="346" y="0"/>
                  </a:moveTo>
                  <a:cubicBezTo>
                    <a:pt x="233" y="0"/>
                    <a:pt x="124" y="65"/>
                    <a:pt x="72" y="174"/>
                  </a:cubicBezTo>
                  <a:cubicBezTo>
                    <a:pt x="1" y="325"/>
                    <a:pt x="64" y="506"/>
                    <a:pt x="217" y="576"/>
                  </a:cubicBezTo>
                  <a:cubicBezTo>
                    <a:pt x="650" y="783"/>
                    <a:pt x="1074" y="1013"/>
                    <a:pt x="1484" y="1264"/>
                  </a:cubicBezTo>
                  <a:cubicBezTo>
                    <a:pt x="4486" y="3105"/>
                    <a:pt x="6591" y="6007"/>
                    <a:pt x="7412" y="9432"/>
                  </a:cubicBezTo>
                  <a:cubicBezTo>
                    <a:pt x="8232" y="12857"/>
                    <a:pt x="7670" y="16396"/>
                    <a:pt x="5828" y="19399"/>
                  </a:cubicBezTo>
                  <a:cubicBezTo>
                    <a:pt x="4573" y="21447"/>
                    <a:pt x="2782" y="23112"/>
                    <a:pt x="650" y="24216"/>
                  </a:cubicBezTo>
                  <a:cubicBezTo>
                    <a:pt x="525" y="24280"/>
                    <a:pt x="462" y="24421"/>
                    <a:pt x="494" y="24556"/>
                  </a:cubicBezTo>
                  <a:cubicBezTo>
                    <a:pt x="527" y="24693"/>
                    <a:pt x="649" y="24788"/>
                    <a:pt x="788" y="24788"/>
                  </a:cubicBezTo>
                  <a:cubicBezTo>
                    <a:pt x="837" y="24788"/>
                    <a:pt x="885" y="24776"/>
                    <a:pt x="928" y="24754"/>
                  </a:cubicBezTo>
                  <a:cubicBezTo>
                    <a:pt x="3159" y="23600"/>
                    <a:pt x="5031" y="21858"/>
                    <a:pt x="6344" y="19716"/>
                  </a:cubicBezTo>
                  <a:cubicBezTo>
                    <a:pt x="8270" y="16576"/>
                    <a:pt x="8859" y="12872"/>
                    <a:pt x="8000" y="9291"/>
                  </a:cubicBezTo>
                  <a:cubicBezTo>
                    <a:pt x="7142" y="5709"/>
                    <a:pt x="4941" y="2674"/>
                    <a:pt x="1800" y="748"/>
                  </a:cubicBezTo>
                  <a:cubicBezTo>
                    <a:pt x="1372" y="485"/>
                    <a:pt x="929" y="244"/>
                    <a:pt x="476" y="29"/>
                  </a:cubicBezTo>
                  <a:cubicBezTo>
                    <a:pt x="434" y="10"/>
                    <a:pt x="390" y="0"/>
                    <a:pt x="3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9"/>
            <p:cNvSpPr/>
            <p:nvPr/>
          </p:nvSpPr>
          <p:spPr>
            <a:xfrm>
              <a:off x="5804475" y="4695475"/>
              <a:ext cx="105525" cy="15850"/>
            </a:xfrm>
            <a:custGeom>
              <a:avLst/>
              <a:gdLst/>
              <a:ahLst/>
              <a:cxnLst/>
              <a:rect l="l" t="t" r="r" b="b"/>
              <a:pathLst>
                <a:path w="4221" h="634" extrusionOk="0">
                  <a:moveTo>
                    <a:pt x="4220" y="0"/>
                  </a:moveTo>
                  <a:lnTo>
                    <a:pt x="1" y="633"/>
                  </a:lnTo>
                  <a:cubicBezTo>
                    <a:pt x="42" y="633"/>
                    <a:pt x="83" y="634"/>
                    <a:pt x="124" y="634"/>
                  </a:cubicBezTo>
                  <a:cubicBezTo>
                    <a:pt x="1514" y="634"/>
                    <a:pt x="2895" y="42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9"/>
            <p:cNvSpPr/>
            <p:nvPr/>
          </p:nvSpPr>
          <p:spPr>
            <a:xfrm>
              <a:off x="5797025" y="4687900"/>
              <a:ext cx="121475" cy="31000"/>
            </a:xfrm>
            <a:custGeom>
              <a:avLst/>
              <a:gdLst/>
              <a:ahLst/>
              <a:cxnLst/>
              <a:rect l="l" t="t" r="r" b="b"/>
              <a:pathLst>
                <a:path w="4859" h="1240" extrusionOk="0">
                  <a:moveTo>
                    <a:pt x="4519" y="1"/>
                  </a:moveTo>
                  <a:cubicBezTo>
                    <a:pt x="4489" y="1"/>
                    <a:pt x="4458" y="6"/>
                    <a:pt x="4427" y="15"/>
                  </a:cubicBezTo>
                  <a:cubicBezTo>
                    <a:pt x="3134" y="426"/>
                    <a:pt x="1785" y="634"/>
                    <a:pt x="428" y="634"/>
                  </a:cubicBezTo>
                  <a:lnTo>
                    <a:pt x="299" y="634"/>
                  </a:lnTo>
                  <a:cubicBezTo>
                    <a:pt x="134" y="637"/>
                    <a:pt x="2" y="771"/>
                    <a:pt x="1" y="935"/>
                  </a:cubicBezTo>
                  <a:cubicBezTo>
                    <a:pt x="1" y="1100"/>
                    <a:pt x="131" y="1234"/>
                    <a:pt x="295" y="1239"/>
                  </a:cubicBezTo>
                  <a:lnTo>
                    <a:pt x="428" y="1239"/>
                  </a:lnTo>
                  <a:cubicBezTo>
                    <a:pt x="1846" y="1239"/>
                    <a:pt x="3258" y="1022"/>
                    <a:pt x="4611" y="592"/>
                  </a:cubicBezTo>
                  <a:cubicBezTo>
                    <a:pt x="4770" y="541"/>
                    <a:pt x="4858" y="371"/>
                    <a:pt x="4807" y="212"/>
                  </a:cubicBezTo>
                  <a:cubicBezTo>
                    <a:pt x="4766" y="83"/>
                    <a:pt x="4647" y="1"/>
                    <a:pt x="45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9"/>
            <p:cNvSpPr/>
            <p:nvPr/>
          </p:nvSpPr>
          <p:spPr>
            <a:xfrm>
              <a:off x="5631600" y="4661475"/>
              <a:ext cx="124425" cy="45875"/>
            </a:xfrm>
            <a:custGeom>
              <a:avLst/>
              <a:gdLst/>
              <a:ahLst/>
              <a:cxnLst/>
              <a:rect l="l" t="t" r="r" b="b"/>
              <a:pathLst>
                <a:path w="4977" h="1835" extrusionOk="0">
                  <a:moveTo>
                    <a:pt x="1" y="1"/>
                  </a:moveTo>
                  <a:lnTo>
                    <a:pt x="1" y="1"/>
                  </a:lnTo>
                  <a:cubicBezTo>
                    <a:pt x="1522" y="936"/>
                    <a:pt x="3212" y="1559"/>
                    <a:pt x="4977" y="183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9"/>
            <p:cNvSpPr/>
            <p:nvPr/>
          </p:nvSpPr>
          <p:spPr>
            <a:xfrm>
              <a:off x="5623050" y="4653925"/>
              <a:ext cx="140825" cy="61000"/>
            </a:xfrm>
            <a:custGeom>
              <a:avLst/>
              <a:gdLst/>
              <a:ahLst/>
              <a:cxnLst/>
              <a:rect l="l" t="t" r="r" b="b"/>
              <a:pathLst>
                <a:path w="5633" h="2440" extrusionOk="0">
                  <a:moveTo>
                    <a:pt x="344" y="1"/>
                  </a:moveTo>
                  <a:cubicBezTo>
                    <a:pt x="243" y="1"/>
                    <a:pt x="144" y="52"/>
                    <a:pt x="88" y="145"/>
                  </a:cubicBezTo>
                  <a:cubicBezTo>
                    <a:pt x="0" y="287"/>
                    <a:pt x="43" y="472"/>
                    <a:pt x="184" y="560"/>
                  </a:cubicBezTo>
                  <a:cubicBezTo>
                    <a:pt x="1739" y="1518"/>
                    <a:pt x="3468" y="2154"/>
                    <a:pt x="5272" y="2436"/>
                  </a:cubicBezTo>
                  <a:cubicBezTo>
                    <a:pt x="5288" y="2438"/>
                    <a:pt x="5303" y="2440"/>
                    <a:pt x="5320" y="2440"/>
                  </a:cubicBezTo>
                  <a:cubicBezTo>
                    <a:pt x="5478" y="2438"/>
                    <a:pt x="5609" y="2317"/>
                    <a:pt x="5621" y="2160"/>
                  </a:cubicBezTo>
                  <a:cubicBezTo>
                    <a:pt x="5633" y="2002"/>
                    <a:pt x="5522" y="1861"/>
                    <a:pt x="5366" y="1837"/>
                  </a:cubicBezTo>
                  <a:cubicBezTo>
                    <a:pt x="3642" y="1568"/>
                    <a:pt x="1988" y="959"/>
                    <a:pt x="502" y="45"/>
                  </a:cubicBezTo>
                  <a:cubicBezTo>
                    <a:pt x="452" y="15"/>
                    <a:pt x="398" y="1"/>
                    <a:pt x="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9"/>
            <p:cNvSpPr/>
            <p:nvPr/>
          </p:nvSpPr>
          <p:spPr>
            <a:xfrm>
              <a:off x="5442950" y="4036750"/>
              <a:ext cx="459775" cy="552975"/>
            </a:xfrm>
            <a:custGeom>
              <a:avLst/>
              <a:gdLst/>
              <a:ahLst/>
              <a:cxnLst/>
              <a:rect l="l" t="t" r="r" b="b"/>
              <a:pathLst>
                <a:path w="18391" h="22119" extrusionOk="0">
                  <a:moveTo>
                    <a:pt x="14614" y="0"/>
                  </a:moveTo>
                  <a:cubicBezTo>
                    <a:pt x="10078" y="0"/>
                    <a:pt x="5649" y="2288"/>
                    <a:pt x="3104" y="6437"/>
                  </a:cubicBezTo>
                  <a:cubicBezTo>
                    <a:pt x="0" y="11495"/>
                    <a:pt x="632" y="17796"/>
                    <a:pt x="4226" y="22118"/>
                  </a:cubicBezTo>
                  <a:lnTo>
                    <a:pt x="18391" y="542"/>
                  </a:lnTo>
                  <a:cubicBezTo>
                    <a:pt x="17149" y="178"/>
                    <a:pt x="15877" y="0"/>
                    <a:pt x="146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9"/>
            <p:cNvSpPr/>
            <p:nvPr/>
          </p:nvSpPr>
          <p:spPr>
            <a:xfrm>
              <a:off x="5436700" y="4029175"/>
              <a:ext cx="474300" cy="568125"/>
            </a:xfrm>
            <a:custGeom>
              <a:avLst/>
              <a:gdLst/>
              <a:ahLst/>
              <a:cxnLst/>
              <a:rect l="l" t="t" r="r" b="b"/>
              <a:pathLst>
                <a:path w="18972" h="22725" extrusionOk="0">
                  <a:moveTo>
                    <a:pt x="14869" y="0"/>
                  </a:moveTo>
                  <a:cubicBezTo>
                    <a:pt x="10164" y="0"/>
                    <a:pt x="5647" y="2421"/>
                    <a:pt x="3096" y="6582"/>
                  </a:cubicBezTo>
                  <a:cubicBezTo>
                    <a:pt x="0" y="11627"/>
                    <a:pt x="463" y="18069"/>
                    <a:pt x="4243" y="22615"/>
                  </a:cubicBezTo>
                  <a:cubicBezTo>
                    <a:pt x="4300" y="22684"/>
                    <a:pt x="4386" y="22725"/>
                    <a:pt x="4476" y="22725"/>
                  </a:cubicBezTo>
                  <a:lnTo>
                    <a:pt x="4477" y="22725"/>
                  </a:lnTo>
                  <a:cubicBezTo>
                    <a:pt x="4734" y="22725"/>
                    <a:pt x="4875" y="22425"/>
                    <a:pt x="4711" y="22228"/>
                  </a:cubicBezTo>
                  <a:cubicBezTo>
                    <a:pt x="1095" y="17881"/>
                    <a:pt x="654" y="11722"/>
                    <a:pt x="3611" y="6899"/>
                  </a:cubicBezTo>
                  <a:cubicBezTo>
                    <a:pt x="6052" y="2921"/>
                    <a:pt x="10370" y="605"/>
                    <a:pt x="14869" y="605"/>
                  </a:cubicBezTo>
                  <a:cubicBezTo>
                    <a:pt x="16095" y="605"/>
                    <a:pt x="17336" y="778"/>
                    <a:pt x="18555" y="1135"/>
                  </a:cubicBezTo>
                  <a:cubicBezTo>
                    <a:pt x="18582" y="1143"/>
                    <a:pt x="18609" y="1147"/>
                    <a:pt x="18636" y="1147"/>
                  </a:cubicBezTo>
                  <a:cubicBezTo>
                    <a:pt x="18767" y="1147"/>
                    <a:pt x="18887" y="1060"/>
                    <a:pt x="18926" y="928"/>
                  </a:cubicBezTo>
                  <a:cubicBezTo>
                    <a:pt x="18972" y="771"/>
                    <a:pt x="18883" y="604"/>
                    <a:pt x="18726" y="555"/>
                  </a:cubicBezTo>
                  <a:cubicBezTo>
                    <a:pt x="17450" y="180"/>
                    <a:pt x="16152" y="0"/>
                    <a:pt x="148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9"/>
            <p:cNvSpPr/>
            <p:nvPr/>
          </p:nvSpPr>
          <p:spPr>
            <a:xfrm>
              <a:off x="5608850" y="4144975"/>
              <a:ext cx="352525" cy="456450"/>
            </a:xfrm>
            <a:custGeom>
              <a:avLst/>
              <a:gdLst/>
              <a:ahLst/>
              <a:cxnLst/>
              <a:rect l="l" t="t" r="r" b="b"/>
              <a:pathLst>
                <a:path w="14101" h="18258" extrusionOk="0">
                  <a:moveTo>
                    <a:pt x="12328" y="1"/>
                  </a:moveTo>
                  <a:cubicBezTo>
                    <a:pt x="12271" y="1"/>
                    <a:pt x="12212" y="6"/>
                    <a:pt x="12152" y="16"/>
                  </a:cubicBezTo>
                  <a:cubicBezTo>
                    <a:pt x="11905" y="56"/>
                    <a:pt x="11702" y="204"/>
                    <a:pt x="11545" y="460"/>
                  </a:cubicBezTo>
                  <a:lnTo>
                    <a:pt x="10101" y="2812"/>
                  </a:lnTo>
                  <a:lnTo>
                    <a:pt x="10101" y="2812"/>
                  </a:lnTo>
                  <a:cubicBezTo>
                    <a:pt x="9021" y="2227"/>
                    <a:pt x="7998" y="1935"/>
                    <a:pt x="7030" y="1935"/>
                  </a:cubicBezTo>
                  <a:cubicBezTo>
                    <a:pt x="7005" y="1935"/>
                    <a:pt x="6980" y="1935"/>
                    <a:pt x="6955" y="1935"/>
                  </a:cubicBezTo>
                  <a:cubicBezTo>
                    <a:pt x="5637" y="1955"/>
                    <a:pt x="4639" y="2515"/>
                    <a:pt x="3965" y="3615"/>
                  </a:cubicBezTo>
                  <a:cubicBezTo>
                    <a:pt x="3687" y="4067"/>
                    <a:pt x="3505" y="4497"/>
                    <a:pt x="3415" y="4903"/>
                  </a:cubicBezTo>
                  <a:cubicBezTo>
                    <a:pt x="3327" y="5309"/>
                    <a:pt x="3306" y="5686"/>
                    <a:pt x="3354" y="6031"/>
                  </a:cubicBezTo>
                  <a:cubicBezTo>
                    <a:pt x="3401" y="6377"/>
                    <a:pt x="3547" y="6756"/>
                    <a:pt x="3790" y="7170"/>
                  </a:cubicBezTo>
                  <a:cubicBezTo>
                    <a:pt x="4021" y="7568"/>
                    <a:pt x="4283" y="7947"/>
                    <a:pt x="4572" y="8303"/>
                  </a:cubicBezTo>
                  <a:cubicBezTo>
                    <a:pt x="4849" y="8646"/>
                    <a:pt x="5231" y="9079"/>
                    <a:pt x="5716" y="9606"/>
                  </a:cubicBezTo>
                  <a:lnTo>
                    <a:pt x="7019" y="10981"/>
                  </a:lnTo>
                  <a:cubicBezTo>
                    <a:pt x="7383" y="11349"/>
                    <a:pt x="7627" y="11697"/>
                    <a:pt x="7747" y="12025"/>
                  </a:cubicBezTo>
                  <a:cubicBezTo>
                    <a:pt x="7866" y="12353"/>
                    <a:pt x="7866" y="12615"/>
                    <a:pt x="7747" y="12810"/>
                  </a:cubicBezTo>
                  <a:cubicBezTo>
                    <a:pt x="7594" y="13059"/>
                    <a:pt x="7390" y="13217"/>
                    <a:pt x="7132" y="13281"/>
                  </a:cubicBezTo>
                  <a:cubicBezTo>
                    <a:pt x="7019" y="13309"/>
                    <a:pt x="6904" y="13323"/>
                    <a:pt x="6789" y="13323"/>
                  </a:cubicBezTo>
                  <a:cubicBezTo>
                    <a:pt x="6641" y="13323"/>
                    <a:pt x="6491" y="13300"/>
                    <a:pt x="6340" y="13253"/>
                  </a:cubicBezTo>
                  <a:cubicBezTo>
                    <a:pt x="6052" y="13165"/>
                    <a:pt x="5772" y="13053"/>
                    <a:pt x="5503" y="12920"/>
                  </a:cubicBezTo>
                  <a:cubicBezTo>
                    <a:pt x="5234" y="12792"/>
                    <a:pt x="4982" y="12635"/>
                    <a:pt x="4750" y="12450"/>
                  </a:cubicBezTo>
                  <a:cubicBezTo>
                    <a:pt x="4426" y="12232"/>
                    <a:pt x="4126" y="11981"/>
                    <a:pt x="3857" y="11700"/>
                  </a:cubicBezTo>
                  <a:cubicBezTo>
                    <a:pt x="3591" y="11422"/>
                    <a:pt x="3398" y="11193"/>
                    <a:pt x="3277" y="11009"/>
                  </a:cubicBezTo>
                  <a:cubicBezTo>
                    <a:pt x="3156" y="10826"/>
                    <a:pt x="3018" y="10602"/>
                    <a:pt x="2866" y="10337"/>
                  </a:cubicBezTo>
                  <a:cubicBezTo>
                    <a:pt x="2712" y="10072"/>
                    <a:pt x="2616" y="9912"/>
                    <a:pt x="2577" y="9857"/>
                  </a:cubicBezTo>
                  <a:cubicBezTo>
                    <a:pt x="2381" y="9550"/>
                    <a:pt x="2159" y="9336"/>
                    <a:pt x="1907" y="9212"/>
                  </a:cubicBezTo>
                  <a:cubicBezTo>
                    <a:pt x="1748" y="9135"/>
                    <a:pt x="1587" y="9096"/>
                    <a:pt x="1425" y="9096"/>
                  </a:cubicBezTo>
                  <a:cubicBezTo>
                    <a:pt x="1332" y="9096"/>
                    <a:pt x="1239" y="9109"/>
                    <a:pt x="1145" y="9134"/>
                  </a:cubicBezTo>
                  <a:cubicBezTo>
                    <a:pt x="897" y="9202"/>
                    <a:pt x="666" y="9323"/>
                    <a:pt x="469" y="9490"/>
                  </a:cubicBezTo>
                  <a:cubicBezTo>
                    <a:pt x="274" y="9655"/>
                    <a:pt x="141" y="9871"/>
                    <a:pt x="71" y="10140"/>
                  </a:cubicBezTo>
                  <a:cubicBezTo>
                    <a:pt x="1" y="10406"/>
                    <a:pt x="20" y="10677"/>
                    <a:pt x="131" y="10953"/>
                  </a:cubicBezTo>
                  <a:cubicBezTo>
                    <a:pt x="762" y="12400"/>
                    <a:pt x="1766" y="13630"/>
                    <a:pt x="3141" y="14641"/>
                  </a:cubicBezTo>
                  <a:lnTo>
                    <a:pt x="3141" y="14641"/>
                  </a:lnTo>
                  <a:lnTo>
                    <a:pt x="1791" y="16840"/>
                  </a:lnTo>
                  <a:cubicBezTo>
                    <a:pt x="1584" y="17178"/>
                    <a:pt x="1569" y="17493"/>
                    <a:pt x="1748" y="17784"/>
                  </a:cubicBezTo>
                  <a:cubicBezTo>
                    <a:pt x="1927" y="18076"/>
                    <a:pt x="2191" y="18232"/>
                    <a:pt x="2540" y="18255"/>
                  </a:cubicBezTo>
                  <a:cubicBezTo>
                    <a:pt x="2562" y="18257"/>
                    <a:pt x="2584" y="18257"/>
                    <a:pt x="2606" y="18257"/>
                  </a:cubicBezTo>
                  <a:cubicBezTo>
                    <a:pt x="2924" y="18257"/>
                    <a:pt x="3177" y="18106"/>
                    <a:pt x="3362" y="17802"/>
                  </a:cubicBezTo>
                  <a:lnTo>
                    <a:pt x="4705" y="15613"/>
                  </a:lnTo>
                  <a:lnTo>
                    <a:pt x="4705" y="15613"/>
                  </a:lnTo>
                  <a:cubicBezTo>
                    <a:pt x="5268" y="15893"/>
                    <a:pt x="5824" y="16093"/>
                    <a:pt x="6375" y="16213"/>
                  </a:cubicBezTo>
                  <a:cubicBezTo>
                    <a:pt x="6729" y="16290"/>
                    <a:pt x="7074" y="16328"/>
                    <a:pt x="7411" y="16328"/>
                  </a:cubicBezTo>
                  <a:cubicBezTo>
                    <a:pt x="7947" y="16328"/>
                    <a:pt x="8462" y="16231"/>
                    <a:pt x="8955" y="16039"/>
                  </a:cubicBezTo>
                  <a:cubicBezTo>
                    <a:pt x="9760" y="15724"/>
                    <a:pt x="10411" y="15143"/>
                    <a:pt x="10908" y="14298"/>
                  </a:cubicBezTo>
                  <a:cubicBezTo>
                    <a:pt x="11221" y="13774"/>
                    <a:pt x="11406" y="13269"/>
                    <a:pt x="11466" y="12782"/>
                  </a:cubicBezTo>
                  <a:cubicBezTo>
                    <a:pt x="11526" y="12295"/>
                    <a:pt x="11463" y="11813"/>
                    <a:pt x="11280" y="11338"/>
                  </a:cubicBezTo>
                  <a:cubicBezTo>
                    <a:pt x="11089" y="10852"/>
                    <a:pt x="10834" y="10393"/>
                    <a:pt x="10520" y="9977"/>
                  </a:cubicBezTo>
                  <a:cubicBezTo>
                    <a:pt x="10197" y="9546"/>
                    <a:pt x="9772" y="9053"/>
                    <a:pt x="9242" y="8500"/>
                  </a:cubicBezTo>
                  <a:lnTo>
                    <a:pt x="7929" y="7166"/>
                  </a:lnTo>
                  <a:cubicBezTo>
                    <a:pt x="7534" y="6778"/>
                    <a:pt x="7283" y="6449"/>
                    <a:pt x="7176" y="6175"/>
                  </a:cubicBezTo>
                  <a:cubicBezTo>
                    <a:pt x="7068" y="5903"/>
                    <a:pt x="7098" y="5631"/>
                    <a:pt x="7265" y="5359"/>
                  </a:cubicBezTo>
                  <a:cubicBezTo>
                    <a:pt x="7393" y="5149"/>
                    <a:pt x="7606" y="5045"/>
                    <a:pt x="7902" y="5045"/>
                  </a:cubicBezTo>
                  <a:cubicBezTo>
                    <a:pt x="7925" y="5045"/>
                    <a:pt x="7947" y="5045"/>
                    <a:pt x="7971" y="5046"/>
                  </a:cubicBezTo>
                  <a:cubicBezTo>
                    <a:pt x="8301" y="5063"/>
                    <a:pt x="8624" y="5160"/>
                    <a:pt x="8936" y="5335"/>
                  </a:cubicBezTo>
                  <a:cubicBezTo>
                    <a:pt x="9248" y="5511"/>
                    <a:pt x="9535" y="5690"/>
                    <a:pt x="9796" y="5871"/>
                  </a:cubicBezTo>
                  <a:cubicBezTo>
                    <a:pt x="10527" y="6438"/>
                    <a:pt x="11186" y="7094"/>
                    <a:pt x="11758" y="7820"/>
                  </a:cubicBezTo>
                  <a:cubicBezTo>
                    <a:pt x="11991" y="8099"/>
                    <a:pt x="12242" y="8284"/>
                    <a:pt x="12513" y="8378"/>
                  </a:cubicBezTo>
                  <a:cubicBezTo>
                    <a:pt x="12630" y="8418"/>
                    <a:pt x="12743" y="8438"/>
                    <a:pt x="12854" y="8438"/>
                  </a:cubicBezTo>
                  <a:cubicBezTo>
                    <a:pt x="12997" y="8438"/>
                    <a:pt x="13136" y="8404"/>
                    <a:pt x="13268" y="8336"/>
                  </a:cubicBezTo>
                  <a:cubicBezTo>
                    <a:pt x="13496" y="8220"/>
                    <a:pt x="13695" y="8056"/>
                    <a:pt x="13852" y="7854"/>
                  </a:cubicBezTo>
                  <a:cubicBezTo>
                    <a:pt x="14007" y="7652"/>
                    <a:pt x="14087" y="7400"/>
                    <a:pt x="14094" y="7092"/>
                  </a:cubicBezTo>
                  <a:cubicBezTo>
                    <a:pt x="14100" y="6785"/>
                    <a:pt x="14009" y="6491"/>
                    <a:pt x="13819" y="6208"/>
                  </a:cubicBezTo>
                  <a:cubicBezTo>
                    <a:pt x="13577" y="5842"/>
                    <a:pt x="13372" y="5550"/>
                    <a:pt x="13206" y="5334"/>
                  </a:cubicBezTo>
                  <a:cubicBezTo>
                    <a:pt x="13038" y="5117"/>
                    <a:pt x="12777" y="4835"/>
                    <a:pt x="12424" y="4489"/>
                  </a:cubicBezTo>
                  <a:cubicBezTo>
                    <a:pt x="12175" y="4247"/>
                    <a:pt x="11912" y="4020"/>
                    <a:pt x="11636" y="3809"/>
                  </a:cubicBezTo>
                  <a:lnTo>
                    <a:pt x="11636" y="3809"/>
                  </a:lnTo>
                  <a:lnTo>
                    <a:pt x="13104" y="1417"/>
                  </a:lnTo>
                  <a:cubicBezTo>
                    <a:pt x="13251" y="1176"/>
                    <a:pt x="13289" y="934"/>
                    <a:pt x="13215" y="692"/>
                  </a:cubicBezTo>
                  <a:cubicBezTo>
                    <a:pt x="13141" y="449"/>
                    <a:pt x="13006" y="266"/>
                    <a:pt x="12814" y="142"/>
                  </a:cubicBezTo>
                  <a:cubicBezTo>
                    <a:pt x="12667" y="48"/>
                    <a:pt x="12505" y="1"/>
                    <a:pt x="12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9"/>
            <p:cNvSpPr/>
            <p:nvPr/>
          </p:nvSpPr>
          <p:spPr>
            <a:xfrm>
              <a:off x="5472350" y="4588375"/>
              <a:ext cx="15350" cy="65600"/>
            </a:xfrm>
            <a:custGeom>
              <a:avLst/>
              <a:gdLst/>
              <a:ahLst/>
              <a:cxnLst/>
              <a:rect l="l" t="t" r="r" b="b"/>
              <a:pathLst>
                <a:path w="614" h="2624" extrusionOk="0">
                  <a:moveTo>
                    <a:pt x="308" y="1"/>
                  </a:moveTo>
                  <a:cubicBezTo>
                    <a:pt x="137" y="1"/>
                    <a:pt x="0" y="142"/>
                    <a:pt x="4" y="311"/>
                  </a:cubicBezTo>
                  <a:lnTo>
                    <a:pt x="4" y="2320"/>
                  </a:lnTo>
                  <a:cubicBezTo>
                    <a:pt x="4" y="2487"/>
                    <a:pt x="140" y="2624"/>
                    <a:pt x="308" y="2624"/>
                  </a:cubicBezTo>
                  <a:cubicBezTo>
                    <a:pt x="474" y="2624"/>
                    <a:pt x="610" y="2487"/>
                    <a:pt x="610" y="2320"/>
                  </a:cubicBezTo>
                  <a:lnTo>
                    <a:pt x="610" y="311"/>
                  </a:lnTo>
                  <a:cubicBezTo>
                    <a:pt x="614" y="142"/>
                    <a:pt x="477" y="1"/>
                    <a:pt x="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9"/>
            <p:cNvSpPr/>
            <p:nvPr/>
          </p:nvSpPr>
          <p:spPr>
            <a:xfrm>
              <a:off x="5507800" y="4638625"/>
              <a:ext cx="15350" cy="68525"/>
            </a:xfrm>
            <a:custGeom>
              <a:avLst/>
              <a:gdLst/>
              <a:ahLst/>
              <a:cxnLst/>
              <a:rect l="l" t="t" r="r" b="b"/>
              <a:pathLst>
                <a:path w="614" h="2741" extrusionOk="0">
                  <a:moveTo>
                    <a:pt x="308" y="0"/>
                  </a:moveTo>
                  <a:cubicBezTo>
                    <a:pt x="137" y="0"/>
                    <a:pt x="0" y="140"/>
                    <a:pt x="4" y="310"/>
                  </a:cubicBezTo>
                  <a:lnTo>
                    <a:pt x="4" y="2437"/>
                  </a:lnTo>
                  <a:cubicBezTo>
                    <a:pt x="4" y="2605"/>
                    <a:pt x="140" y="2740"/>
                    <a:pt x="308" y="2740"/>
                  </a:cubicBezTo>
                  <a:cubicBezTo>
                    <a:pt x="474" y="2740"/>
                    <a:pt x="610" y="2604"/>
                    <a:pt x="610" y="2437"/>
                  </a:cubicBezTo>
                  <a:lnTo>
                    <a:pt x="610" y="310"/>
                  </a:lnTo>
                  <a:cubicBezTo>
                    <a:pt x="614" y="140"/>
                    <a:pt x="477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9"/>
            <p:cNvSpPr/>
            <p:nvPr/>
          </p:nvSpPr>
          <p:spPr>
            <a:xfrm>
              <a:off x="5578700" y="4697725"/>
              <a:ext cx="15375" cy="65550"/>
            </a:xfrm>
            <a:custGeom>
              <a:avLst/>
              <a:gdLst/>
              <a:ahLst/>
              <a:cxnLst/>
              <a:rect l="l" t="t" r="r" b="b"/>
              <a:pathLst>
                <a:path w="615" h="2622" extrusionOk="0">
                  <a:moveTo>
                    <a:pt x="307" y="0"/>
                  </a:moveTo>
                  <a:cubicBezTo>
                    <a:pt x="137" y="0"/>
                    <a:pt x="1" y="139"/>
                    <a:pt x="5" y="310"/>
                  </a:cubicBezTo>
                  <a:lnTo>
                    <a:pt x="5" y="2318"/>
                  </a:lnTo>
                  <a:cubicBezTo>
                    <a:pt x="5" y="2486"/>
                    <a:pt x="140" y="2621"/>
                    <a:pt x="307" y="2621"/>
                  </a:cubicBezTo>
                  <a:cubicBezTo>
                    <a:pt x="475" y="2621"/>
                    <a:pt x="610" y="2486"/>
                    <a:pt x="610" y="2318"/>
                  </a:cubicBezTo>
                  <a:lnTo>
                    <a:pt x="610" y="310"/>
                  </a:lnTo>
                  <a:cubicBezTo>
                    <a:pt x="614" y="139"/>
                    <a:pt x="477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9"/>
            <p:cNvSpPr/>
            <p:nvPr/>
          </p:nvSpPr>
          <p:spPr>
            <a:xfrm>
              <a:off x="5679150" y="4747925"/>
              <a:ext cx="15350" cy="59650"/>
            </a:xfrm>
            <a:custGeom>
              <a:avLst/>
              <a:gdLst/>
              <a:ahLst/>
              <a:cxnLst/>
              <a:rect l="l" t="t" r="r" b="b"/>
              <a:pathLst>
                <a:path w="614" h="2386" extrusionOk="0">
                  <a:moveTo>
                    <a:pt x="306" y="0"/>
                  </a:moveTo>
                  <a:cubicBezTo>
                    <a:pt x="137" y="0"/>
                    <a:pt x="0" y="141"/>
                    <a:pt x="4" y="310"/>
                  </a:cubicBezTo>
                  <a:lnTo>
                    <a:pt x="4" y="2082"/>
                  </a:lnTo>
                  <a:cubicBezTo>
                    <a:pt x="4" y="2250"/>
                    <a:pt x="140" y="2386"/>
                    <a:pt x="306" y="2386"/>
                  </a:cubicBezTo>
                  <a:cubicBezTo>
                    <a:pt x="474" y="2386"/>
                    <a:pt x="610" y="2250"/>
                    <a:pt x="610" y="2082"/>
                  </a:cubicBezTo>
                  <a:lnTo>
                    <a:pt x="610" y="310"/>
                  </a:lnTo>
                  <a:cubicBezTo>
                    <a:pt x="614" y="141"/>
                    <a:pt x="477" y="0"/>
                    <a:pt x="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9"/>
            <p:cNvSpPr/>
            <p:nvPr/>
          </p:nvSpPr>
          <p:spPr>
            <a:xfrm>
              <a:off x="5788525" y="4768775"/>
              <a:ext cx="15175" cy="35875"/>
            </a:xfrm>
            <a:custGeom>
              <a:avLst/>
              <a:gdLst/>
              <a:ahLst/>
              <a:cxnLst/>
              <a:rect l="l" t="t" r="r" b="b"/>
              <a:pathLst>
                <a:path w="607" h="1435" extrusionOk="0">
                  <a:moveTo>
                    <a:pt x="304" y="1"/>
                  </a:moveTo>
                  <a:cubicBezTo>
                    <a:pt x="136" y="1"/>
                    <a:pt x="1" y="136"/>
                    <a:pt x="1" y="304"/>
                  </a:cubicBezTo>
                  <a:lnTo>
                    <a:pt x="1" y="1131"/>
                  </a:lnTo>
                  <a:cubicBezTo>
                    <a:pt x="1" y="1298"/>
                    <a:pt x="136" y="1435"/>
                    <a:pt x="304" y="1435"/>
                  </a:cubicBezTo>
                  <a:cubicBezTo>
                    <a:pt x="471" y="1435"/>
                    <a:pt x="606" y="1298"/>
                    <a:pt x="606" y="1131"/>
                  </a:cubicBezTo>
                  <a:lnTo>
                    <a:pt x="606" y="304"/>
                  </a:lnTo>
                  <a:cubicBezTo>
                    <a:pt x="606" y="136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9"/>
            <p:cNvSpPr/>
            <p:nvPr/>
          </p:nvSpPr>
          <p:spPr>
            <a:xfrm>
              <a:off x="6004150" y="4727400"/>
              <a:ext cx="15200" cy="47700"/>
            </a:xfrm>
            <a:custGeom>
              <a:avLst/>
              <a:gdLst/>
              <a:ahLst/>
              <a:cxnLst/>
              <a:rect l="l" t="t" r="r" b="b"/>
              <a:pathLst>
                <a:path w="608" h="1908" extrusionOk="0">
                  <a:moveTo>
                    <a:pt x="304" y="1"/>
                  </a:moveTo>
                  <a:cubicBezTo>
                    <a:pt x="138" y="1"/>
                    <a:pt x="1" y="136"/>
                    <a:pt x="1" y="304"/>
                  </a:cubicBezTo>
                  <a:lnTo>
                    <a:pt x="1" y="1604"/>
                  </a:lnTo>
                  <a:cubicBezTo>
                    <a:pt x="1" y="1772"/>
                    <a:pt x="136" y="1907"/>
                    <a:pt x="304" y="1907"/>
                  </a:cubicBezTo>
                  <a:cubicBezTo>
                    <a:pt x="472" y="1907"/>
                    <a:pt x="608" y="1772"/>
                    <a:pt x="608" y="1604"/>
                  </a:cubicBezTo>
                  <a:lnTo>
                    <a:pt x="608" y="304"/>
                  </a:lnTo>
                  <a:cubicBezTo>
                    <a:pt x="608" y="136"/>
                    <a:pt x="471" y="1"/>
                    <a:pt x="3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9"/>
            <p:cNvSpPr/>
            <p:nvPr/>
          </p:nvSpPr>
          <p:spPr>
            <a:xfrm>
              <a:off x="6051425" y="4677375"/>
              <a:ext cx="15175" cy="65200"/>
            </a:xfrm>
            <a:custGeom>
              <a:avLst/>
              <a:gdLst/>
              <a:ahLst/>
              <a:cxnLst/>
              <a:rect l="l" t="t" r="r" b="b"/>
              <a:pathLst>
                <a:path w="607" h="2608" extrusionOk="0">
                  <a:moveTo>
                    <a:pt x="304" y="0"/>
                  </a:moveTo>
                  <a:cubicBezTo>
                    <a:pt x="139" y="0"/>
                    <a:pt x="5" y="132"/>
                    <a:pt x="1" y="297"/>
                  </a:cubicBezTo>
                  <a:lnTo>
                    <a:pt x="1" y="2305"/>
                  </a:lnTo>
                  <a:cubicBezTo>
                    <a:pt x="1" y="2472"/>
                    <a:pt x="136" y="2607"/>
                    <a:pt x="304" y="2607"/>
                  </a:cubicBezTo>
                  <a:cubicBezTo>
                    <a:pt x="305" y="2607"/>
                    <a:pt x="306" y="2607"/>
                    <a:pt x="307" y="2607"/>
                  </a:cubicBezTo>
                  <a:cubicBezTo>
                    <a:pt x="472" y="2607"/>
                    <a:pt x="606" y="2471"/>
                    <a:pt x="606" y="2305"/>
                  </a:cubicBezTo>
                  <a:lnTo>
                    <a:pt x="606" y="297"/>
                  </a:lnTo>
                  <a:cubicBezTo>
                    <a:pt x="602" y="132"/>
                    <a:pt x="468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9" name="Google Shape;1289;p40"/>
          <p:cNvCxnSpPr/>
          <p:nvPr/>
        </p:nvCxnSpPr>
        <p:spPr>
          <a:xfrm rot="10800000">
            <a:off x="4572000" y="998700"/>
            <a:ext cx="0" cy="37365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290" name="Google Shape;1290;p40"/>
          <p:cNvCxnSpPr/>
          <p:nvPr/>
        </p:nvCxnSpPr>
        <p:spPr>
          <a:xfrm>
            <a:off x="1028700" y="2866950"/>
            <a:ext cx="70866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291" name="Google Shape;1291;p40"/>
          <p:cNvSpPr/>
          <p:nvPr/>
        </p:nvSpPr>
        <p:spPr>
          <a:xfrm>
            <a:off x="3586252" y="2053442"/>
            <a:ext cx="1971493" cy="1627020"/>
          </a:xfrm>
          <a:custGeom>
            <a:avLst/>
            <a:gdLst/>
            <a:ahLst/>
            <a:cxnLst/>
            <a:rect l="l" t="t" r="r" b="b"/>
            <a:pathLst>
              <a:path w="206385" h="170324" extrusionOk="0">
                <a:moveTo>
                  <a:pt x="117410" y="1"/>
                </a:moveTo>
                <a:cubicBezTo>
                  <a:pt x="105360" y="1"/>
                  <a:pt x="93531" y="2578"/>
                  <a:pt x="83893" y="7842"/>
                </a:cubicBezTo>
                <a:cubicBezTo>
                  <a:pt x="62493" y="19530"/>
                  <a:pt x="58312" y="45845"/>
                  <a:pt x="40332" y="60830"/>
                </a:cubicBezTo>
                <a:cubicBezTo>
                  <a:pt x="23789" y="74614"/>
                  <a:pt x="8626" y="86102"/>
                  <a:pt x="5409" y="108158"/>
                </a:cubicBezTo>
                <a:cubicBezTo>
                  <a:pt x="0" y="145249"/>
                  <a:pt x="35926" y="170324"/>
                  <a:pt x="69990" y="170324"/>
                </a:cubicBezTo>
                <a:cubicBezTo>
                  <a:pt x="78722" y="170324"/>
                  <a:pt x="87331" y="168676"/>
                  <a:pt x="95091" y="165161"/>
                </a:cubicBezTo>
                <a:cubicBezTo>
                  <a:pt x="107093" y="159723"/>
                  <a:pt x="116570" y="150633"/>
                  <a:pt x="129934" y="148595"/>
                </a:cubicBezTo>
                <a:cubicBezTo>
                  <a:pt x="157045" y="144459"/>
                  <a:pt x="167155" y="146758"/>
                  <a:pt x="186915" y="128835"/>
                </a:cubicBezTo>
                <a:cubicBezTo>
                  <a:pt x="206384" y="111176"/>
                  <a:pt x="203086" y="81348"/>
                  <a:pt x="192211" y="55849"/>
                </a:cubicBezTo>
                <a:cubicBezTo>
                  <a:pt x="185999" y="41288"/>
                  <a:pt x="177317" y="28138"/>
                  <a:pt x="168992" y="19473"/>
                </a:cubicBezTo>
                <a:cubicBezTo>
                  <a:pt x="156664" y="6642"/>
                  <a:pt x="136753" y="1"/>
                  <a:pt x="117410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4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</a:t>
            </a:r>
            <a:endParaRPr/>
          </a:p>
        </p:txBody>
      </p:sp>
      <p:grpSp>
        <p:nvGrpSpPr>
          <p:cNvPr id="1293" name="Google Shape;1293;p40"/>
          <p:cNvGrpSpPr/>
          <p:nvPr/>
        </p:nvGrpSpPr>
        <p:grpSpPr>
          <a:xfrm>
            <a:off x="3876763" y="1931163"/>
            <a:ext cx="1390475" cy="1871575"/>
            <a:chOff x="-3443650" y="1961050"/>
            <a:chExt cx="1390475" cy="1871575"/>
          </a:xfrm>
        </p:grpSpPr>
        <p:sp>
          <p:nvSpPr>
            <p:cNvPr id="1294" name="Google Shape;1294;p40"/>
            <p:cNvSpPr/>
            <p:nvPr/>
          </p:nvSpPr>
          <p:spPr>
            <a:xfrm>
              <a:off x="-3436475" y="2901400"/>
              <a:ext cx="1375525" cy="923875"/>
            </a:xfrm>
            <a:custGeom>
              <a:avLst/>
              <a:gdLst/>
              <a:ahLst/>
              <a:cxnLst/>
              <a:rect l="l" t="t" r="r" b="b"/>
              <a:pathLst>
                <a:path w="55021" h="36955" extrusionOk="0">
                  <a:moveTo>
                    <a:pt x="18464" y="1"/>
                  </a:moveTo>
                  <a:cubicBezTo>
                    <a:pt x="18464" y="1"/>
                    <a:pt x="20495" y="5170"/>
                    <a:pt x="19941" y="8862"/>
                  </a:cubicBezTo>
                  <a:cubicBezTo>
                    <a:pt x="19386" y="12555"/>
                    <a:pt x="17356" y="14586"/>
                    <a:pt x="12925" y="16801"/>
                  </a:cubicBezTo>
                  <a:cubicBezTo>
                    <a:pt x="8493" y="19017"/>
                    <a:pt x="1478" y="22156"/>
                    <a:pt x="739" y="24371"/>
                  </a:cubicBezTo>
                  <a:cubicBezTo>
                    <a:pt x="1" y="26587"/>
                    <a:pt x="739" y="36954"/>
                    <a:pt x="739" y="36954"/>
                  </a:cubicBezTo>
                  <a:lnTo>
                    <a:pt x="55020" y="36954"/>
                  </a:lnTo>
                  <a:cubicBezTo>
                    <a:pt x="55020" y="36954"/>
                    <a:pt x="53728" y="26218"/>
                    <a:pt x="50959" y="22525"/>
                  </a:cubicBezTo>
                  <a:cubicBezTo>
                    <a:pt x="48189" y="18833"/>
                    <a:pt x="37111" y="15878"/>
                    <a:pt x="33972" y="13848"/>
                  </a:cubicBezTo>
                  <a:cubicBezTo>
                    <a:pt x="30833" y="11818"/>
                    <a:pt x="32127" y="185"/>
                    <a:pt x="32127" y="185"/>
                  </a:cubicBezTo>
                  <a:lnTo>
                    <a:pt x="32127" y="185"/>
                  </a:lnTo>
                  <a:cubicBezTo>
                    <a:pt x="32126" y="185"/>
                    <a:pt x="28604" y="1281"/>
                    <a:pt x="24668" y="1281"/>
                  </a:cubicBezTo>
                  <a:cubicBezTo>
                    <a:pt x="22559" y="1281"/>
                    <a:pt x="20332" y="967"/>
                    <a:pt x="18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>
              <a:off x="-3443650" y="2894075"/>
              <a:ext cx="1390475" cy="938550"/>
            </a:xfrm>
            <a:custGeom>
              <a:avLst/>
              <a:gdLst/>
              <a:ahLst/>
              <a:cxnLst/>
              <a:rect l="l" t="t" r="r" b="b"/>
              <a:pathLst>
                <a:path w="55619" h="37542" extrusionOk="0">
                  <a:moveTo>
                    <a:pt x="19270" y="860"/>
                  </a:moveTo>
                  <a:lnTo>
                    <a:pt x="19270" y="860"/>
                  </a:lnTo>
                  <a:cubicBezTo>
                    <a:pt x="21048" y="1619"/>
                    <a:pt x="23062" y="1876"/>
                    <a:pt x="24973" y="1876"/>
                  </a:cubicBezTo>
                  <a:cubicBezTo>
                    <a:pt x="28136" y="1876"/>
                    <a:pt x="31017" y="1172"/>
                    <a:pt x="32079" y="880"/>
                  </a:cubicBezTo>
                  <a:lnTo>
                    <a:pt x="32079" y="880"/>
                  </a:lnTo>
                  <a:cubicBezTo>
                    <a:pt x="31874" y="3057"/>
                    <a:pt x="31166" y="12487"/>
                    <a:pt x="34101" y="14386"/>
                  </a:cubicBezTo>
                  <a:cubicBezTo>
                    <a:pt x="35240" y="15123"/>
                    <a:pt x="37341" y="15956"/>
                    <a:pt x="39776" y="16918"/>
                  </a:cubicBezTo>
                  <a:cubicBezTo>
                    <a:pt x="44008" y="18594"/>
                    <a:pt x="49276" y="20679"/>
                    <a:pt x="51011" y="22994"/>
                  </a:cubicBezTo>
                  <a:cubicBezTo>
                    <a:pt x="53434" y="26223"/>
                    <a:pt x="54731" y="35132"/>
                    <a:pt x="54975" y="36956"/>
                  </a:cubicBezTo>
                  <a:lnTo>
                    <a:pt x="1300" y="36956"/>
                  </a:lnTo>
                  <a:lnTo>
                    <a:pt x="1300" y="36955"/>
                  </a:lnTo>
                  <a:cubicBezTo>
                    <a:pt x="1191" y="35309"/>
                    <a:pt x="658" y="26697"/>
                    <a:pt x="1305" y="24757"/>
                  </a:cubicBezTo>
                  <a:cubicBezTo>
                    <a:pt x="1902" y="22961"/>
                    <a:pt x="7390" y="20277"/>
                    <a:pt x="11394" y="18317"/>
                  </a:cubicBezTo>
                  <a:cubicBezTo>
                    <a:pt x="12078" y="17982"/>
                    <a:pt x="12735" y="17661"/>
                    <a:pt x="13343" y="17357"/>
                  </a:cubicBezTo>
                  <a:cubicBezTo>
                    <a:pt x="18094" y="14982"/>
                    <a:pt x="19971" y="12847"/>
                    <a:pt x="20517" y="9198"/>
                  </a:cubicBezTo>
                  <a:cubicBezTo>
                    <a:pt x="20964" y="6224"/>
                    <a:pt x="19800" y="2395"/>
                    <a:pt x="19270" y="860"/>
                  </a:cubicBezTo>
                  <a:close/>
                  <a:moveTo>
                    <a:pt x="18751" y="0"/>
                  </a:moveTo>
                  <a:cubicBezTo>
                    <a:pt x="18560" y="0"/>
                    <a:pt x="18400" y="196"/>
                    <a:pt x="18479" y="400"/>
                  </a:cubicBezTo>
                  <a:cubicBezTo>
                    <a:pt x="18500" y="451"/>
                    <a:pt x="20476" y="5542"/>
                    <a:pt x="19939" y="9112"/>
                  </a:cubicBezTo>
                  <a:cubicBezTo>
                    <a:pt x="19426" y="12538"/>
                    <a:pt x="17632" y="14559"/>
                    <a:pt x="13082" y="16833"/>
                  </a:cubicBezTo>
                  <a:cubicBezTo>
                    <a:pt x="12474" y="17137"/>
                    <a:pt x="11819" y="17458"/>
                    <a:pt x="11138" y="17791"/>
                  </a:cubicBezTo>
                  <a:cubicBezTo>
                    <a:pt x="6585" y="20020"/>
                    <a:pt x="1425" y="22544"/>
                    <a:pt x="750" y="24572"/>
                  </a:cubicBezTo>
                  <a:cubicBezTo>
                    <a:pt x="1" y="26817"/>
                    <a:pt x="704" y="36844"/>
                    <a:pt x="735" y="37268"/>
                  </a:cubicBezTo>
                  <a:cubicBezTo>
                    <a:pt x="745" y="37422"/>
                    <a:pt x="873" y="37540"/>
                    <a:pt x="1026" y="37541"/>
                  </a:cubicBezTo>
                  <a:lnTo>
                    <a:pt x="55307" y="37541"/>
                  </a:lnTo>
                  <a:lnTo>
                    <a:pt x="55307" y="37540"/>
                  </a:lnTo>
                  <a:cubicBezTo>
                    <a:pt x="55483" y="37540"/>
                    <a:pt x="55619" y="37387"/>
                    <a:pt x="55598" y="37213"/>
                  </a:cubicBezTo>
                  <a:cubicBezTo>
                    <a:pt x="55544" y="36772"/>
                    <a:pt x="54264" y="26355"/>
                    <a:pt x="51480" y="22643"/>
                  </a:cubicBezTo>
                  <a:cubicBezTo>
                    <a:pt x="49645" y="20196"/>
                    <a:pt x="44291" y="18078"/>
                    <a:pt x="39990" y="16375"/>
                  </a:cubicBezTo>
                  <a:cubicBezTo>
                    <a:pt x="37586" y="15424"/>
                    <a:pt x="35510" y="14601"/>
                    <a:pt x="34418" y="13895"/>
                  </a:cubicBezTo>
                  <a:cubicBezTo>
                    <a:pt x="31467" y="11985"/>
                    <a:pt x="32691" y="626"/>
                    <a:pt x="32704" y="511"/>
                  </a:cubicBezTo>
                  <a:cubicBezTo>
                    <a:pt x="32724" y="332"/>
                    <a:pt x="32582" y="186"/>
                    <a:pt x="32414" y="186"/>
                  </a:cubicBezTo>
                  <a:cubicBezTo>
                    <a:pt x="32386" y="186"/>
                    <a:pt x="32356" y="190"/>
                    <a:pt x="32327" y="200"/>
                  </a:cubicBezTo>
                  <a:cubicBezTo>
                    <a:pt x="32273" y="215"/>
                    <a:pt x="28793" y="1276"/>
                    <a:pt x="24940" y="1276"/>
                  </a:cubicBezTo>
                  <a:cubicBezTo>
                    <a:pt x="22872" y="1276"/>
                    <a:pt x="20696" y="970"/>
                    <a:pt x="18885" y="34"/>
                  </a:cubicBezTo>
                  <a:cubicBezTo>
                    <a:pt x="18841" y="11"/>
                    <a:pt x="18795" y="0"/>
                    <a:pt x="18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>
              <a:off x="-3252950" y="3320800"/>
              <a:ext cx="961050" cy="504475"/>
            </a:xfrm>
            <a:custGeom>
              <a:avLst/>
              <a:gdLst/>
              <a:ahLst/>
              <a:cxnLst/>
              <a:rect l="l" t="t" r="r" b="b"/>
              <a:pathLst>
                <a:path w="38442" h="20179" extrusionOk="0">
                  <a:moveTo>
                    <a:pt x="33321" y="1"/>
                  </a:moveTo>
                  <a:cubicBezTo>
                    <a:pt x="31507" y="4298"/>
                    <a:pt x="27120" y="12410"/>
                    <a:pt x="19855" y="12410"/>
                  </a:cubicBezTo>
                  <a:cubicBezTo>
                    <a:pt x="19413" y="12410"/>
                    <a:pt x="18961" y="12380"/>
                    <a:pt x="18499" y="12317"/>
                  </a:cubicBezTo>
                  <a:cubicBezTo>
                    <a:pt x="10518" y="11239"/>
                    <a:pt x="6356" y="4122"/>
                    <a:pt x="4719" y="455"/>
                  </a:cubicBezTo>
                  <a:cubicBezTo>
                    <a:pt x="3710" y="952"/>
                    <a:pt x="2607" y="1486"/>
                    <a:pt x="1498" y="2038"/>
                  </a:cubicBezTo>
                  <a:cubicBezTo>
                    <a:pt x="3423" y="7873"/>
                    <a:pt x="1646" y="15326"/>
                    <a:pt x="1" y="20178"/>
                  </a:cubicBezTo>
                  <a:lnTo>
                    <a:pt x="38442" y="20178"/>
                  </a:lnTo>
                  <a:cubicBezTo>
                    <a:pt x="37889" y="18996"/>
                    <a:pt x="37439" y="17639"/>
                    <a:pt x="37222" y="16120"/>
                  </a:cubicBezTo>
                  <a:cubicBezTo>
                    <a:pt x="36595" y="11726"/>
                    <a:pt x="37014" y="5091"/>
                    <a:pt x="37304" y="1667"/>
                  </a:cubicBezTo>
                  <a:cubicBezTo>
                    <a:pt x="36003" y="1082"/>
                    <a:pt x="34639" y="526"/>
                    <a:pt x="33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>
              <a:off x="-3261450" y="3313500"/>
              <a:ext cx="978450" cy="519125"/>
            </a:xfrm>
            <a:custGeom>
              <a:avLst/>
              <a:gdLst/>
              <a:ahLst/>
              <a:cxnLst/>
              <a:rect l="l" t="t" r="r" b="b"/>
              <a:pathLst>
                <a:path w="39138" h="20765" extrusionOk="0">
                  <a:moveTo>
                    <a:pt x="33818" y="670"/>
                  </a:moveTo>
                  <a:cubicBezTo>
                    <a:pt x="34908" y="1107"/>
                    <a:pt x="36144" y="1610"/>
                    <a:pt x="37334" y="2141"/>
                  </a:cubicBezTo>
                  <a:cubicBezTo>
                    <a:pt x="37038" y="5722"/>
                    <a:pt x="36656" y="12145"/>
                    <a:pt x="37272" y="16454"/>
                  </a:cubicBezTo>
                  <a:cubicBezTo>
                    <a:pt x="37457" y="17737"/>
                    <a:pt x="37813" y="18989"/>
                    <a:pt x="38330" y="20179"/>
                  </a:cubicBezTo>
                  <a:lnTo>
                    <a:pt x="748" y="20179"/>
                  </a:lnTo>
                  <a:lnTo>
                    <a:pt x="748" y="20178"/>
                  </a:lnTo>
                  <a:cubicBezTo>
                    <a:pt x="2419" y="15128"/>
                    <a:pt x="3946" y="8120"/>
                    <a:pt x="2193" y="2481"/>
                  </a:cubicBezTo>
                  <a:cubicBezTo>
                    <a:pt x="2841" y="2158"/>
                    <a:pt x="3484" y="1844"/>
                    <a:pt x="4106" y="1540"/>
                  </a:cubicBezTo>
                  <a:lnTo>
                    <a:pt x="4917" y="1141"/>
                  </a:lnTo>
                  <a:cubicBezTo>
                    <a:pt x="6783" y="5204"/>
                    <a:pt x="10984" y="11843"/>
                    <a:pt x="18799" y="12900"/>
                  </a:cubicBezTo>
                  <a:cubicBezTo>
                    <a:pt x="19204" y="12954"/>
                    <a:pt x="19652" y="12989"/>
                    <a:pt x="20134" y="12989"/>
                  </a:cubicBezTo>
                  <a:cubicBezTo>
                    <a:pt x="23766" y="12989"/>
                    <a:pt x="29372" y="11014"/>
                    <a:pt x="33818" y="670"/>
                  </a:cubicBezTo>
                  <a:close/>
                  <a:moveTo>
                    <a:pt x="33662" y="1"/>
                  </a:moveTo>
                  <a:cubicBezTo>
                    <a:pt x="33548" y="1"/>
                    <a:pt x="33440" y="68"/>
                    <a:pt x="33392" y="179"/>
                  </a:cubicBezTo>
                  <a:cubicBezTo>
                    <a:pt x="29051" y="10462"/>
                    <a:pt x="23615" y="12403"/>
                    <a:pt x="20124" y="12403"/>
                  </a:cubicBezTo>
                  <a:cubicBezTo>
                    <a:pt x="19674" y="12403"/>
                    <a:pt x="19257" y="12371"/>
                    <a:pt x="18878" y="12320"/>
                  </a:cubicBezTo>
                  <a:cubicBezTo>
                    <a:pt x="11164" y="11278"/>
                    <a:pt x="7076" y="4546"/>
                    <a:pt x="5326" y="627"/>
                  </a:cubicBezTo>
                  <a:cubicBezTo>
                    <a:pt x="5278" y="518"/>
                    <a:pt x="5171" y="454"/>
                    <a:pt x="5060" y="454"/>
                  </a:cubicBezTo>
                  <a:cubicBezTo>
                    <a:pt x="5017" y="454"/>
                    <a:pt x="4972" y="464"/>
                    <a:pt x="4931" y="484"/>
                  </a:cubicBezTo>
                  <a:lnTo>
                    <a:pt x="3849" y="1014"/>
                  </a:lnTo>
                  <a:cubicBezTo>
                    <a:pt x="3153" y="1355"/>
                    <a:pt x="2431" y="1708"/>
                    <a:pt x="1708" y="2069"/>
                  </a:cubicBezTo>
                  <a:cubicBezTo>
                    <a:pt x="1577" y="2134"/>
                    <a:pt x="1514" y="2284"/>
                    <a:pt x="1561" y="2422"/>
                  </a:cubicBezTo>
                  <a:cubicBezTo>
                    <a:pt x="3431" y="8093"/>
                    <a:pt x="1779" y="15316"/>
                    <a:pt x="64" y="20378"/>
                  </a:cubicBezTo>
                  <a:cubicBezTo>
                    <a:pt x="1" y="20567"/>
                    <a:pt x="141" y="20763"/>
                    <a:pt x="342" y="20764"/>
                  </a:cubicBezTo>
                  <a:lnTo>
                    <a:pt x="38782" y="20764"/>
                  </a:lnTo>
                  <a:cubicBezTo>
                    <a:pt x="38996" y="20764"/>
                    <a:pt x="39138" y="20541"/>
                    <a:pt x="39047" y="20347"/>
                  </a:cubicBezTo>
                  <a:cubicBezTo>
                    <a:pt x="38447" y="19066"/>
                    <a:pt x="38044" y="17729"/>
                    <a:pt x="37851" y="16372"/>
                  </a:cubicBezTo>
                  <a:cubicBezTo>
                    <a:pt x="37232" y="12035"/>
                    <a:pt x="37637" y="5496"/>
                    <a:pt x="37934" y="1983"/>
                  </a:cubicBezTo>
                  <a:cubicBezTo>
                    <a:pt x="37945" y="1859"/>
                    <a:pt x="37876" y="1743"/>
                    <a:pt x="37762" y="1692"/>
                  </a:cubicBezTo>
                  <a:cubicBezTo>
                    <a:pt x="36408" y="1082"/>
                    <a:pt x="34983" y="505"/>
                    <a:pt x="33769" y="21"/>
                  </a:cubicBezTo>
                  <a:cubicBezTo>
                    <a:pt x="33734" y="8"/>
                    <a:pt x="33698" y="1"/>
                    <a:pt x="33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>
              <a:off x="-3242625" y="2176150"/>
              <a:ext cx="872425" cy="916700"/>
            </a:xfrm>
            <a:custGeom>
              <a:avLst/>
              <a:gdLst/>
              <a:ahLst/>
              <a:cxnLst/>
              <a:rect l="l" t="t" r="r" b="b"/>
              <a:pathLst>
                <a:path w="34897" h="36668" extrusionOk="0">
                  <a:moveTo>
                    <a:pt x="16567" y="0"/>
                  </a:moveTo>
                  <a:cubicBezTo>
                    <a:pt x="11730" y="0"/>
                    <a:pt x="7283" y="1153"/>
                    <a:pt x="6094" y="3347"/>
                  </a:cubicBezTo>
                  <a:cubicBezTo>
                    <a:pt x="3694" y="7778"/>
                    <a:pt x="5356" y="15532"/>
                    <a:pt x="3140" y="19778"/>
                  </a:cubicBezTo>
                  <a:cubicBezTo>
                    <a:pt x="925" y="24026"/>
                    <a:pt x="1" y="29750"/>
                    <a:pt x="1479" y="31965"/>
                  </a:cubicBezTo>
                  <a:cubicBezTo>
                    <a:pt x="1479" y="31965"/>
                    <a:pt x="2586" y="34733"/>
                    <a:pt x="6648" y="35287"/>
                  </a:cubicBezTo>
                  <a:cubicBezTo>
                    <a:pt x="6828" y="35312"/>
                    <a:pt x="6997" y="35324"/>
                    <a:pt x="7155" y="35324"/>
                  </a:cubicBezTo>
                  <a:cubicBezTo>
                    <a:pt x="10560" y="35324"/>
                    <a:pt x="9252" y="29876"/>
                    <a:pt x="20820" y="29480"/>
                  </a:cubicBezTo>
                  <a:cubicBezTo>
                    <a:pt x="20993" y="29474"/>
                    <a:pt x="21159" y="29471"/>
                    <a:pt x="21319" y="29471"/>
                  </a:cubicBezTo>
                  <a:cubicBezTo>
                    <a:pt x="28995" y="29471"/>
                    <a:pt x="20902" y="36218"/>
                    <a:pt x="22710" y="36579"/>
                  </a:cubicBezTo>
                  <a:cubicBezTo>
                    <a:pt x="22981" y="36633"/>
                    <a:pt x="23312" y="36668"/>
                    <a:pt x="23686" y="36668"/>
                  </a:cubicBezTo>
                  <a:cubicBezTo>
                    <a:pt x="25868" y="36668"/>
                    <a:pt x="29553" y="35502"/>
                    <a:pt x="31758" y="30303"/>
                  </a:cubicBezTo>
                  <a:cubicBezTo>
                    <a:pt x="34342" y="24211"/>
                    <a:pt x="34897" y="8701"/>
                    <a:pt x="29542" y="3716"/>
                  </a:cubicBezTo>
                  <a:cubicBezTo>
                    <a:pt x="26839" y="1199"/>
                    <a:pt x="21500" y="0"/>
                    <a:pt x="16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40"/>
            <p:cNvSpPr/>
            <p:nvPr/>
          </p:nvSpPr>
          <p:spPr>
            <a:xfrm>
              <a:off x="-3112550" y="2101700"/>
              <a:ext cx="611200" cy="952150"/>
            </a:xfrm>
            <a:custGeom>
              <a:avLst/>
              <a:gdLst/>
              <a:ahLst/>
              <a:cxnLst/>
              <a:rect l="l" t="t" r="r" b="b"/>
              <a:pathLst>
                <a:path w="24448" h="38086" extrusionOk="0">
                  <a:moveTo>
                    <a:pt x="11977" y="1"/>
                  </a:moveTo>
                  <a:cubicBezTo>
                    <a:pt x="10511" y="1"/>
                    <a:pt x="8941" y="284"/>
                    <a:pt x="7284" y="947"/>
                  </a:cubicBezTo>
                  <a:cubicBezTo>
                    <a:pt x="7284" y="947"/>
                    <a:pt x="4162" y="1727"/>
                    <a:pt x="2082" y="7450"/>
                  </a:cubicBezTo>
                  <a:cubicBezTo>
                    <a:pt x="1" y="13171"/>
                    <a:pt x="1622" y="28212"/>
                    <a:pt x="2924" y="29773"/>
                  </a:cubicBezTo>
                  <a:cubicBezTo>
                    <a:pt x="4224" y="31333"/>
                    <a:pt x="8546" y="37821"/>
                    <a:pt x="12707" y="38082"/>
                  </a:cubicBezTo>
                  <a:cubicBezTo>
                    <a:pt x="12743" y="38084"/>
                    <a:pt x="12779" y="38085"/>
                    <a:pt x="12816" y="38085"/>
                  </a:cubicBezTo>
                  <a:cubicBezTo>
                    <a:pt x="15531" y="38085"/>
                    <a:pt x="22021" y="32114"/>
                    <a:pt x="23047" y="29035"/>
                  </a:cubicBezTo>
                  <a:cubicBezTo>
                    <a:pt x="24087" y="25914"/>
                    <a:pt x="24448" y="11871"/>
                    <a:pt x="23668" y="8490"/>
                  </a:cubicBezTo>
                  <a:cubicBezTo>
                    <a:pt x="23030" y="5725"/>
                    <a:pt x="18563" y="1"/>
                    <a:pt x="11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0"/>
            <p:cNvSpPr/>
            <p:nvPr/>
          </p:nvSpPr>
          <p:spPr>
            <a:xfrm>
              <a:off x="-3119225" y="2094500"/>
              <a:ext cx="625900" cy="966625"/>
            </a:xfrm>
            <a:custGeom>
              <a:avLst/>
              <a:gdLst/>
              <a:ahLst/>
              <a:cxnLst/>
              <a:rect l="l" t="t" r="r" b="b"/>
              <a:pathLst>
                <a:path w="25036" h="38665" extrusionOk="0">
                  <a:moveTo>
                    <a:pt x="12247" y="587"/>
                  </a:moveTo>
                  <a:cubicBezTo>
                    <a:pt x="14056" y="587"/>
                    <a:pt x="15826" y="1025"/>
                    <a:pt x="17498" y="1899"/>
                  </a:cubicBezTo>
                  <a:cubicBezTo>
                    <a:pt x="21068" y="3765"/>
                    <a:pt x="23244" y="7083"/>
                    <a:pt x="23650" y="8843"/>
                  </a:cubicBezTo>
                  <a:cubicBezTo>
                    <a:pt x="24455" y="12324"/>
                    <a:pt x="24036" y="26233"/>
                    <a:pt x="23036" y="29229"/>
                  </a:cubicBezTo>
                  <a:cubicBezTo>
                    <a:pt x="21980" y="32397"/>
                    <a:pt x="15577" y="38080"/>
                    <a:pt x="13090" y="38080"/>
                  </a:cubicBezTo>
                  <a:cubicBezTo>
                    <a:pt x="13057" y="38080"/>
                    <a:pt x="13024" y="38079"/>
                    <a:pt x="12993" y="38077"/>
                  </a:cubicBezTo>
                  <a:cubicBezTo>
                    <a:pt x="9547" y="37861"/>
                    <a:pt x="5893" y="33090"/>
                    <a:pt x="4138" y="30798"/>
                  </a:cubicBezTo>
                  <a:cubicBezTo>
                    <a:pt x="3843" y="30412"/>
                    <a:pt x="3598" y="30094"/>
                    <a:pt x="3415" y="29874"/>
                  </a:cubicBezTo>
                  <a:cubicBezTo>
                    <a:pt x="2298" y="28533"/>
                    <a:pt x="503" y="13670"/>
                    <a:pt x="2623" y="7838"/>
                  </a:cubicBezTo>
                  <a:cubicBezTo>
                    <a:pt x="4616" y="2358"/>
                    <a:pt x="7593" y="1526"/>
                    <a:pt x="7623" y="1518"/>
                  </a:cubicBezTo>
                  <a:lnTo>
                    <a:pt x="7624" y="1519"/>
                  </a:lnTo>
                  <a:cubicBezTo>
                    <a:pt x="7636" y="1516"/>
                    <a:pt x="7648" y="1512"/>
                    <a:pt x="7660" y="1508"/>
                  </a:cubicBezTo>
                  <a:cubicBezTo>
                    <a:pt x="9193" y="893"/>
                    <a:pt x="10734" y="587"/>
                    <a:pt x="12247" y="587"/>
                  </a:cubicBezTo>
                  <a:close/>
                  <a:moveTo>
                    <a:pt x="12246" y="1"/>
                  </a:moveTo>
                  <a:cubicBezTo>
                    <a:pt x="10666" y="1"/>
                    <a:pt x="9058" y="319"/>
                    <a:pt x="7458" y="957"/>
                  </a:cubicBezTo>
                  <a:cubicBezTo>
                    <a:pt x="7148" y="1043"/>
                    <a:pt x="4117" y="2018"/>
                    <a:pt x="2073" y="7637"/>
                  </a:cubicBezTo>
                  <a:cubicBezTo>
                    <a:pt x="1" y="13336"/>
                    <a:pt x="1520" y="28515"/>
                    <a:pt x="2964" y="30249"/>
                  </a:cubicBezTo>
                  <a:cubicBezTo>
                    <a:pt x="3144" y="30464"/>
                    <a:pt x="3383" y="30777"/>
                    <a:pt x="3673" y="31154"/>
                  </a:cubicBezTo>
                  <a:cubicBezTo>
                    <a:pt x="5481" y="33515"/>
                    <a:pt x="9244" y="38429"/>
                    <a:pt x="12956" y="38661"/>
                  </a:cubicBezTo>
                  <a:cubicBezTo>
                    <a:pt x="12995" y="38663"/>
                    <a:pt x="13036" y="38665"/>
                    <a:pt x="13076" y="38665"/>
                  </a:cubicBezTo>
                  <a:cubicBezTo>
                    <a:pt x="15970" y="38665"/>
                    <a:pt x="22548" y="32545"/>
                    <a:pt x="23591" y="29415"/>
                  </a:cubicBezTo>
                  <a:cubicBezTo>
                    <a:pt x="24606" y="26368"/>
                    <a:pt x="25035" y="12244"/>
                    <a:pt x="24219" y="8712"/>
                  </a:cubicBezTo>
                  <a:cubicBezTo>
                    <a:pt x="23790" y="6843"/>
                    <a:pt x="21502" y="3334"/>
                    <a:pt x="17767" y="1381"/>
                  </a:cubicBezTo>
                  <a:cubicBezTo>
                    <a:pt x="16009" y="462"/>
                    <a:pt x="14148" y="1"/>
                    <a:pt x="1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0"/>
            <p:cNvSpPr/>
            <p:nvPr/>
          </p:nvSpPr>
          <p:spPr>
            <a:xfrm>
              <a:off x="-2927150" y="2566200"/>
              <a:ext cx="44250" cy="42600"/>
            </a:xfrm>
            <a:custGeom>
              <a:avLst/>
              <a:gdLst/>
              <a:ahLst/>
              <a:cxnLst/>
              <a:rect l="l" t="t" r="r" b="b"/>
              <a:pathLst>
                <a:path w="1770" h="1704" extrusionOk="0">
                  <a:moveTo>
                    <a:pt x="918" y="1"/>
                  </a:moveTo>
                  <a:cubicBezTo>
                    <a:pt x="574" y="1"/>
                    <a:pt x="264" y="208"/>
                    <a:pt x="131" y="526"/>
                  </a:cubicBezTo>
                  <a:cubicBezTo>
                    <a:pt x="0" y="844"/>
                    <a:pt x="73" y="1211"/>
                    <a:pt x="316" y="1454"/>
                  </a:cubicBezTo>
                  <a:cubicBezTo>
                    <a:pt x="479" y="1617"/>
                    <a:pt x="698" y="1703"/>
                    <a:pt x="920" y="1703"/>
                  </a:cubicBezTo>
                  <a:cubicBezTo>
                    <a:pt x="1029" y="1703"/>
                    <a:pt x="1140" y="1682"/>
                    <a:pt x="1245" y="1639"/>
                  </a:cubicBezTo>
                  <a:cubicBezTo>
                    <a:pt x="1563" y="1507"/>
                    <a:pt x="1769" y="1197"/>
                    <a:pt x="1769" y="852"/>
                  </a:cubicBezTo>
                  <a:cubicBezTo>
                    <a:pt x="1769" y="382"/>
                    <a:pt x="1389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0"/>
            <p:cNvSpPr/>
            <p:nvPr/>
          </p:nvSpPr>
          <p:spPr>
            <a:xfrm>
              <a:off x="-2886000" y="2799500"/>
              <a:ext cx="184875" cy="32050"/>
            </a:xfrm>
            <a:custGeom>
              <a:avLst/>
              <a:gdLst/>
              <a:ahLst/>
              <a:cxnLst/>
              <a:rect l="l" t="t" r="r" b="b"/>
              <a:pathLst>
                <a:path w="7395" h="1282" extrusionOk="0">
                  <a:moveTo>
                    <a:pt x="335" y="1"/>
                  </a:moveTo>
                  <a:cubicBezTo>
                    <a:pt x="232" y="1"/>
                    <a:pt x="133" y="54"/>
                    <a:pt x="79" y="151"/>
                  </a:cubicBezTo>
                  <a:cubicBezTo>
                    <a:pt x="0" y="291"/>
                    <a:pt x="50" y="470"/>
                    <a:pt x="192" y="549"/>
                  </a:cubicBezTo>
                  <a:cubicBezTo>
                    <a:pt x="270" y="593"/>
                    <a:pt x="1529" y="1281"/>
                    <a:pt x="3548" y="1281"/>
                  </a:cubicBezTo>
                  <a:cubicBezTo>
                    <a:pt x="4577" y="1281"/>
                    <a:pt x="5806" y="1102"/>
                    <a:pt x="7175" y="566"/>
                  </a:cubicBezTo>
                  <a:cubicBezTo>
                    <a:pt x="7323" y="506"/>
                    <a:pt x="7395" y="338"/>
                    <a:pt x="7337" y="189"/>
                  </a:cubicBezTo>
                  <a:cubicBezTo>
                    <a:pt x="7291" y="73"/>
                    <a:pt x="7181" y="2"/>
                    <a:pt x="7064" y="2"/>
                  </a:cubicBezTo>
                  <a:cubicBezTo>
                    <a:pt x="7030" y="2"/>
                    <a:pt x="6995" y="8"/>
                    <a:pt x="6962" y="21"/>
                  </a:cubicBezTo>
                  <a:cubicBezTo>
                    <a:pt x="5684" y="521"/>
                    <a:pt x="4533" y="687"/>
                    <a:pt x="3568" y="687"/>
                  </a:cubicBezTo>
                  <a:cubicBezTo>
                    <a:pt x="1675" y="687"/>
                    <a:pt x="496" y="48"/>
                    <a:pt x="477" y="38"/>
                  </a:cubicBezTo>
                  <a:cubicBezTo>
                    <a:pt x="432" y="13"/>
                    <a:pt x="383" y="1"/>
                    <a:pt x="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0"/>
            <p:cNvSpPr/>
            <p:nvPr/>
          </p:nvSpPr>
          <p:spPr>
            <a:xfrm>
              <a:off x="-2866575" y="2652775"/>
              <a:ext cx="137700" cy="94525"/>
            </a:xfrm>
            <a:custGeom>
              <a:avLst/>
              <a:gdLst/>
              <a:ahLst/>
              <a:cxnLst/>
              <a:rect l="l" t="t" r="r" b="b"/>
              <a:pathLst>
                <a:path w="5508" h="3781" extrusionOk="0">
                  <a:moveTo>
                    <a:pt x="1112" y="0"/>
                  </a:moveTo>
                  <a:cubicBezTo>
                    <a:pt x="1008" y="0"/>
                    <a:pt x="908" y="56"/>
                    <a:pt x="854" y="153"/>
                  </a:cubicBezTo>
                  <a:cubicBezTo>
                    <a:pt x="766" y="316"/>
                    <a:pt x="1" y="1779"/>
                    <a:pt x="294" y="2703"/>
                  </a:cubicBezTo>
                  <a:cubicBezTo>
                    <a:pt x="382" y="2979"/>
                    <a:pt x="559" y="3192"/>
                    <a:pt x="808" y="3316"/>
                  </a:cubicBezTo>
                  <a:cubicBezTo>
                    <a:pt x="1175" y="3499"/>
                    <a:pt x="1871" y="3780"/>
                    <a:pt x="2700" y="3780"/>
                  </a:cubicBezTo>
                  <a:cubicBezTo>
                    <a:pt x="3333" y="3780"/>
                    <a:pt x="4040" y="3617"/>
                    <a:pt x="4735" y="3120"/>
                  </a:cubicBezTo>
                  <a:cubicBezTo>
                    <a:pt x="5102" y="2859"/>
                    <a:pt x="5318" y="2517"/>
                    <a:pt x="5378" y="2105"/>
                  </a:cubicBezTo>
                  <a:cubicBezTo>
                    <a:pt x="5508" y="1214"/>
                    <a:pt x="4824" y="323"/>
                    <a:pt x="4795" y="285"/>
                  </a:cubicBezTo>
                  <a:cubicBezTo>
                    <a:pt x="4738" y="211"/>
                    <a:pt x="4652" y="172"/>
                    <a:pt x="4564" y="172"/>
                  </a:cubicBezTo>
                  <a:cubicBezTo>
                    <a:pt x="4502" y="172"/>
                    <a:pt x="4438" y="192"/>
                    <a:pt x="4385" y="234"/>
                  </a:cubicBezTo>
                  <a:cubicBezTo>
                    <a:pt x="4258" y="333"/>
                    <a:pt x="4235" y="516"/>
                    <a:pt x="4333" y="644"/>
                  </a:cubicBezTo>
                  <a:cubicBezTo>
                    <a:pt x="4339" y="651"/>
                    <a:pt x="4894" y="1379"/>
                    <a:pt x="4799" y="2023"/>
                  </a:cubicBezTo>
                  <a:cubicBezTo>
                    <a:pt x="4762" y="2272"/>
                    <a:pt x="4629" y="2477"/>
                    <a:pt x="4395" y="2644"/>
                  </a:cubicBezTo>
                  <a:cubicBezTo>
                    <a:pt x="3817" y="3056"/>
                    <a:pt x="3225" y="3193"/>
                    <a:pt x="2693" y="3193"/>
                  </a:cubicBezTo>
                  <a:cubicBezTo>
                    <a:pt x="1985" y="3193"/>
                    <a:pt x="1384" y="2950"/>
                    <a:pt x="1069" y="2793"/>
                  </a:cubicBezTo>
                  <a:cubicBezTo>
                    <a:pt x="961" y="2739"/>
                    <a:pt x="893" y="2654"/>
                    <a:pt x="852" y="2527"/>
                  </a:cubicBezTo>
                  <a:cubicBezTo>
                    <a:pt x="666" y="1943"/>
                    <a:pt x="1163" y="816"/>
                    <a:pt x="1370" y="430"/>
                  </a:cubicBezTo>
                  <a:cubicBezTo>
                    <a:pt x="1445" y="289"/>
                    <a:pt x="1392" y="112"/>
                    <a:pt x="1250" y="36"/>
                  </a:cubicBezTo>
                  <a:cubicBezTo>
                    <a:pt x="1206" y="12"/>
                    <a:pt x="1159" y="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0"/>
            <p:cNvSpPr/>
            <p:nvPr/>
          </p:nvSpPr>
          <p:spPr>
            <a:xfrm>
              <a:off x="-3041150" y="2458300"/>
              <a:ext cx="174100" cy="82250"/>
            </a:xfrm>
            <a:custGeom>
              <a:avLst/>
              <a:gdLst/>
              <a:ahLst/>
              <a:cxnLst/>
              <a:rect l="l" t="t" r="r" b="b"/>
              <a:pathLst>
                <a:path w="6964" h="3290" extrusionOk="0">
                  <a:moveTo>
                    <a:pt x="4123" y="0"/>
                  </a:moveTo>
                  <a:cubicBezTo>
                    <a:pt x="3707" y="0"/>
                    <a:pt x="3251" y="67"/>
                    <a:pt x="2759" y="232"/>
                  </a:cubicBezTo>
                  <a:cubicBezTo>
                    <a:pt x="134" y="1111"/>
                    <a:pt x="0" y="3290"/>
                    <a:pt x="0" y="3290"/>
                  </a:cubicBezTo>
                  <a:cubicBezTo>
                    <a:pt x="0" y="3290"/>
                    <a:pt x="1602" y="1255"/>
                    <a:pt x="3026" y="1233"/>
                  </a:cubicBezTo>
                  <a:cubicBezTo>
                    <a:pt x="3035" y="1232"/>
                    <a:pt x="3045" y="1232"/>
                    <a:pt x="3055" y="1232"/>
                  </a:cubicBezTo>
                  <a:cubicBezTo>
                    <a:pt x="4007" y="1232"/>
                    <a:pt x="5224" y="1937"/>
                    <a:pt x="6067" y="1937"/>
                  </a:cubicBezTo>
                  <a:cubicBezTo>
                    <a:pt x="6482" y="1937"/>
                    <a:pt x="6806" y="1765"/>
                    <a:pt x="6963" y="1255"/>
                  </a:cubicBezTo>
                  <a:cubicBezTo>
                    <a:pt x="6963" y="1255"/>
                    <a:pt x="5921" y="0"/>
                    <a:pt x="4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40"/>
            <p:cNvSpPr/>
            <p:nvPr/>
          </p:nvSpPr>
          <p:spPr>
            <a:xfrm>
              <a:off x="-2748150" y="2459200"/>
              <a:ext cx="176575" cy="76700"/>
            </a:xfrm>
            <a:custGeom>
              <a:avLst/>
              <a:gdLst/>
              <a:ahLst/>
              <a:cxnLst/>
              <a:rect l="l" t="t" r="r" b="b"/>
              <a:pathLst>
                <a:path w="7063" h="3068" extrusionOk="0">
                  <a:moveTo>
                    <a:pt x="2980" y="0"/>
                  </a:moveTo>
                  <a:cubicBezTo>
                    <a:pt x="1049" y="0"/>
                    <a:pt x="0" y="1414"/>
                    <a:pt x="0" y="1414"/>
                  </a:cubicBezTo>
                  <a:cubicBezTo>
                    <a:pt x="173" y="1884"/>
                    <a:pt x="476" y="2048"/>
                    <a:pt x="855" y="2048"/>
                  </a:cubicBezTo>
                  <a:cubicBezTo>
                    <a:pt x="1709" y="2048"/>
                    <a:pt x="2945" y="1215"/>
                    <a:pt x="3930" y="1177"/>
                  </a:cubicBezTo>
                  <a:cubicBezTo>
                    <a:pt x="3949" y="1176"/>
                    <a:pt x="3969" y="1176"/>
                    <a:pt x="3989" y="1176"/>
                  </a:cubicBezTo>
                  <a:cubicBezTo>
                    <a:pt x="5400" y="1176"/>
                    <a:pt x="7063" y="3068"/>
                    <a:pt x="7063" y="3068"/>
                  </a:cubicBezTo>
                  <a:cubicBezTo>
                    <a:pt x="7063" y="3068"/>
                    <a:pt x="6811" y="898"/>
                    <a:pt x="4142" y="163"/>
                  </a:cubicBezTo>
                  <a:cubicBezTo>
                    <a:pt x="3725" y="49"/>
                    <a:pt x="3338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0"/>
            <p:cNvSpPr/>
            <p:nvPr/>
          </p:nvSpPr>
          <p:spPr>
            <a:xfrm>
              <a:off x="-3270300" y="2064450"/>
              <a:ext cx="406200" cy="946250"/>
            </a:xfrm>
            <a:custGeom>
              <a:avLst/>
              <a:gdLst/>
              <a:ahLst/>
              <a:cxnLst/>
              <a:rect l="l" t="t" r="r" b="b"/>
              <a:pathLst>
                <a:path w="16248" h="37850" extrusionOk="0">
                  <a:moveTo>
                    <a:pt x="14659" y="0"/>
                  </a:moveTo>
                  <a:cubicBezTo>
                    <a:pt x="13633" y="0"/>
                    <a:pt x="11992" y="411"/>
                    <a:pt x="9417" y="1906"/>
                  </a:cubicBezTo>
                  <a:cubicBezTo>
                    <a:pt x="3693" y="5230"/>
                    <a:pt x="4985" y="11507"/>
                    <a:pt x="4616" y="17232"/>
                  </a:cubicBezTo>
                  <a:cubicBezTo>
                    <a:pt x="4247" y="22954"/>
                    <a:pt x="1" y="28308"/>
                    <a:pt x="1477" y="33848"/>
                  </a:cubicBezTo>
                  <a:cubicBezTo>
                    <a:pt x="2304" y="36947"/>
                    <a:pt x="3535" y="37849"/>
                    <a:pt x="4394" y="37849"/>
                  </a:cubicBezTo>
                  <a:cubicBezTo>
                    <a:pt x="5071" y="37849"/>
                    <a:pt x="5517" y="37290"/>
                    <a:pt x="5354" y="36802"/>
                  </a:cubicBezTo>
                  <a:cubicBezTo>
                    <a:pt x="4985" y="35693"/>
                    <a:pt x="3324" y="27756"/>
                    <a:pt x="6094" y="22585"/>
                  </a:cubicBezTo>
                  <a:cubicBezTo>
                    <a:pt x="8862" y="17415"/>
                    <a:pt x="7939" y="11692"/>
                    <a:pt x="9786" y="8738"/>
                  </a:cubicBezTo>
                  <a:cubicBezTo>
                    <a:pt x="10770" y="7162"/>
                    <a:pt x="12542" y="6795"/>
                    <a:pt x="13982" y="6795"/>
                  </a:cubicBezTo>
                  <a:cubicBezTo>
                    <a:pt x="15242" y="6795"/>
                    <a:pt x="16248" y="7077"/>
                    <a:pt x="16248" y="7077"/>
                  </a:cubicBezTo>
                  <a:lnTo>
                    <a:pt x="16248" y="614"/>
                  </a:lnTo>
                  <a:cubicBezTo>
                    <a:pt x="16248" y="614"/>
                    <a:pt x="15913" y="0"/>
                    <a:pt x="146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0"/>
            <p:cNvSpPr/>
            <p:nvPr/>
          </p:nvSpPr>
          <p:spPr>
            <a:xfrm>
              <a:off x="-3262850" y="2057175"/>
              <a:ext cx="406100" cy="960825"/>
            </a:xfrm>
            <a:custGeom>
              <a:avLst/>
              <a:gdLst/>
              <a:ahLst/>
              <a:cxnLst/>
              <a:rect l="l" t="t" r="r" b="b"/>
              <a:pathLst>
                <a:path w="16244" h="38433" extrusionOk="0">
                  <a:moveTo>
                    <a:pt x="14351" y="585"/>
                  </a:moveTo>
                  <a:cubicBezTo>
                    <a:pt x="15196" y="585"/>
                    <a:pt x="15552" y="885"/>
                    <a:pt x="15657" y="1002"/>
                  </a:cubicBezTo>
                  <a:lnTo>
                    <a:pt x="15657" y="6997"/>
                  </a:lnTo>
                  <a:cubicBezTo>
                    <a:pt x="15238" y="6909"/>
                    <a:pt x="14509" y="6787"/>
                    <a:pt x="13670" y="6787"/>
                  </a:cubicBezTo>
                  <a:cubicBezTo>
                    <a:pt x="12161" y="6787"/>
                    <a:pt x="10297" y="7181"/>
                    <a:pt x="9239" y="8874"/>
                  </a:cubicBezTo>
                  <a:cubicBezTo>
                    <a:pt x="8365" y="10273"/>
                    <a:pt x="8098" y="12201"/>
                    <a:pt x="7788" y="14436"/>
                  </a:cubicBezTo>
                  <a:cubicBezTo>
                    <a:pt x="7428" y="17029"/>
                    <a:pt x="7020" y="19970"/>
                    <a:pt x="5537" y="22738"/>
                  </a:cubicBezTo>
                  <a:cubicBezTo>
                    <a:pt x="2733" y="27970"/>
                    <a:pt x="4363" y="35937"/>
                    <a:pt x="4779" y="37185"/>
                  </a:cubicBezTo>
                  <a:cubicBezTo>
                    <a:pt x="4825" y="37325"/>
                    <a:pt x="4781" y="37488"/>
                    <a:pt x="4659" y="37619"/>
                  </a:cubicBezTo>
                  <a:cubicBezTo>
                    <a:pt x="4522" y="37768"/>
                    <a:pt x="4322" y="37847"/>
                    <a:pt x="4097" y="37847"/>
                  </a:cubicBezTo>
                  <a:cubicBezTo>
                    <a:pt x="4016" y="37847"/>
                    <a:pt x="3932" y="37837"/>
                    <a:pt x="3847" y="37816"/>
                  </a:cubicBezTo>
                  <a:cubicBezTo>
                    <a:pt x="3401" y="37705"/>
                    <a:pt x="2277" y="37120"/>
                    <a:pt x="1462" y="34063"/>
                  </a:cubicBezTo>
                  <a:cubicBezTo>
                    <a:pt x="613" y="30877"/>
                    <a:pt x="1700" y="27777"/>
                    <a:pt x="2852" y="24495"/>
                  </a:cubicBezTo>
                  <a:cubicBezTo>
                    <a:pt x="3641" y="22247"/>
                    <a:pt x="4456" y="19922"/>
                    <a:pt x="4611" y="17541"/>
                  </a:cubicBezTo>
                  <a:cubicBezTo>
                    <a:pt x="4681" y="16437"/>
                    <a:pt x="4692" y="15302"/>
                    <a:pt x="4701" y="14203"/>
                  </a:cubicBezTo>
                  <a:cubicBezTo>
                    <a:pt x="4743" y="9498"/>
                    <a:pt x="4782" y="5054"/>
                    <a:pt x="9265" y="2450"/>
                  </a:cubicBezTo>
                  <a:cubicBezTo>
                    <a:pt x="11815" y="970"/>
                    <a:pt x="13396" y="585"/>
                    <a:pt x="14351" y="585"/>
                  </a:cubicBezTo>
                  <a:close/>
                  <a:moveTo>
                    <a:pt x="14372" y="0"/>
                  </a:moveTo>
                  <a:cubicBezTo>
                    <a:pt x="13290" y="0"/>
                    <a:pt x="11590" y="425"/>
                    <a:pt x="8972" y="1944"/>
                  </a:cubicBezTo>
                  <a:cubicBezTo>
                    <a:pt x="4200" y="4716"/>
                    <a:pt x="4158" y="9536"/>
                    <a:pt x="4116" y="14198"/>
                  </a:cubicBezTo>
                  <a:cubicBezTo>
                    <a:pt x="4107" y="15288"/>
                    <a:pt x="4097" y="16416"/>
                    <a:pt x="4027" y="17503"/>
                  </a:cubicBezTo>
                  <a:cubicBezTo>
                    <a:pt x="3878" y="19805"/>
                    <a:pt x="3076" y="22090"/>
                    <a:pt x="2300" y="24302"/>
                  </a:cubicBezTo>
                  <a:cubicBezTo>
                    <a:pt x="1170" y="27523"/>
                    <a:pt x="1" y="30854"/>
                    <a:pt x="897" y="34214"/>
                  </a:cubicBezTo>
                  <a:cubicBezTo>
                    <a:pt x="1761" y="37451"/>
                    <a:pt x="3028" y="38216"/>
                    <a:pt x="3706" y="38384"/>
                  </a:cubicBezTo>
                  <a:cubicBezTo>
                    <a:pt x="3835" y="38416"/>
                    <a:pt x="3967" y="38433"/>
                    <a:pt x="4100" y="38433"/>
                  </a:cubicBezTo>
                  <a:cubicBezTo>
                    <a:pt x="4485" y="38433"/>
                    <a:pt x="4839" y="38288"/>
                    <a:pt x="5090" y="38015"/>
                  </a:cubicBezTo>
                  <a:cubicBezTo>
                    <a:pt x="5358" y="37725"/>
                    <a:pt x="5451" y="37345"/>
                    <a:pt x="5335" y="36999"/>
                  </a:cubicBezTo>
                  <a:cubicBezTo>
                    <a:pt x="4931" y="35788"/>
                    <a:pt x="3348" y="28065"/>
                    <a:pt x="6053" y="23013"/>
                  </a:cubicBezTo>
                  <a:cubicBezTo>
                    <a:pt x="7586" y="20153"/>
                    <a:pt x="8001" y="17158"/>
                    <a:pt x="8368" y="14515"/>
                  </a:cubicBezTo>
                  <a:cubicBezTo>
                    <a:pt x="8669" y="12348"/>
                    <a:pt x="8929" y="10476"/>
                    <a:pt x="9736" y="9183"/>
                  </a:cubicBezTo>
                  <a:cubicBezTo>
                    <a:pt x="10648" y="7724"/>
                    <a:pt x="12323" y="7382"/>
                    <a:pt x="13693" y="7382"/>
                  </a:cubicBezTo>
                  <a:cubicBezTo>
                    <a:pt x="14888" y="7382"/>
                    <a:pt x="15851" y="7643"/>
                    <a:pt x="15872" y="7648"/>
                  </a:cubicBezTo>
                  <a:cubicBezTo>
                    <a:pt x="15898" y="7656"/>
                    <a:pt x="15925" y="7660"/>
                    <a:pt x="15951" y="7660"/>
                  </a:cubicBezTo>
                  <a:cubicBezTo>
                    <a:pt x="16014" y="7660"/>
                    <a:pt x="16076" y="7639"/>
                    <a:pt x="16127" y="7600"/>
                  </a:cubicBezTo>
                  <a:cubicBezTo>
                    <a:pt x="16200" y="7544"/>
                    <a:pt x="16243" y="7458"/>
                    <a:pt x="16243" y="7368"/>
                  </a:cubicBezTo>
                  <a:lnTo>
                    <a:pt x="16243" y="905"/>
                  </a:lnTo>
                  <a:cubicBezTo>
                    <a:pt x="16243" y="856"/>
                    <a:pt x="16230" y="809"/>
                    <a:pt x="16207" y="765"/>
                  </a:cubicBezTo>
                  <a:cubicBezTo>
                    <a:pt x="16182" y="719"/>
                    <a:pt x="15939" y="307"/>
                    <a:pt x="15222" y="107"/>
                  </a:cubicBezTo>
                  <a:cubicBezTo>
                    <a:pt x="14994" y="43"/>
                    <a:pt x="14714" y="0"/>
                    <a:pt x="143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0"/>
            <p:cNvSpPr/>
            <p:nvPr/>
          </p:nvSpPr>
          <p:spPr>
            <a:xfrm>
              <a:off x="-3081050" y="1968350"/>
              <a:ext cx="905875" cy="1141550"/>
            </a:xfrm>
            <a:custGeom>
              <a:avLst/>
              <a:gdLst/>
              <a:ahLst/>
              <a:cxnLst/>
              <a:rect l="l" t="t" r="r" b="b"/>
              <a:pathLst>
                <a:path w="36235" h="45662" extrusionOk="0">
                  <a:moveTo>
                    <a:pt x="12114" y="0"/>
                  </a:moveTo>
                  <a:cubicBezTo>
                    <a:pt x="11900" y="0"/>
                    <a:pt x="11677" y="9"/>
                    <a:pt x="11447" y="27"/>
                  </a:cubicBezTo>
                  <a:cubicBezTo>
                    <a:pt x="4431" y="581"/>
                    <a:pt x="0" y="4274"/>
                    <a:pt x="1293" y="7043"/>
                  </a:cubicBezTo>
                  <a:cubicBezTo>
                    <a:pt x="2585" y="9813"/>
                    <a:pt x="8678" y="10921"/>
                    <a:pt x="8678" y="10921"/>
                  </a:cubicBezTo>
                  <a:lnTo>
                    <a:pt x="9602" y="11290"/>
                  </a:lnTo>
                  <a:cubicBezTo>
                    <a:pt x="9569" y="10977"/>
                    <a:pt x="9559" y="10663"/>
                    <a:pt x="9571" y="10349"/>
                  </a:cubicBezTo>
                  <a:cubicBezTo>
                    <a:pt x="9973" y="10162"/>
                    <a:pt x="10490" y="10001"/>
                    <a:pt x="11081" y="10001"/>
                  </a:cubicBezTo>
                  <a:cubicBezTo>
                    <a:pt x="11949" y="10001"/>
                    <a:pt x="12977" y="10349"/>
                    <a:pt x="14032" y="11474"/>
                  </a:cubicBezTo>
                  <a:cubicBezTo>
                    <a:pt x="16802" y="14429"/>
                    <a:pt x="18954" y="19400"/>
                    <a:pt x="18832" y="24029"/>
                  </a:cubicBezTo>
                  <a:cubicBezTo>
                    <a:pt x="18648" y="31045"/>
                    <a:pt x="22156" y="33630"/>
                    <a:pt x="22156" y="36584"/>
                  </a:cubicBezTo>
                  <a:cubicBezTo>
                    <a:pt x="22156" y="39537"/>
                    <a:pt x="16986" y="43230"/>
                    <a:pt x="15877" y="44155"/>
                  </a:cubicBezTo>
                  <a:cubicBezTo>
                    <a:pt x="14677" y="45159"/>
                    <a:pt x="20257" y="45662"/>
                    <a:pt x="20888" y="45662"/>
                  </a:cubicBezTo>
                  <a:cubicBezTo>
                    <a:pt x="20903" y="45662"/>
                    <a:pt x="20915" y="45661"/>
                    <a:pt x="20924" y="45661"/>
                  </a:cubicBezTo>
                  <a:cubicBezTo>
                    <a:pt x="26875" y="45292"/>
                    <a:pt x="30833" y="41409"/>
                    <a:pt x="33313" y="36224"/>
                  </a:cubicBezTo>
                  <a:cubicBezTo>
                    <a:pt x="36234" y="30117"/>
                    <a:pt x="33295" y="25321"/>
                    <a:pt x="31388" y="19598"/>
                  </a:cubicBezTo>
                  <a:cubicBezTo>
                    <a:pt x="30279" y="16275"/>
                    <a:pt x="30464" y="10182"/>
                    <a:pt x="26033" y="5197"/>
                  </a:cubicBezTo>
                  <a:cubicBezTo>
                    <a:pt x="23255" y="2072"/>
                    <a:pt x="17939" y="254"/>
                    <a:pt x="13584" y="150"/>
                  </a:cubicBezTo>
                  <a:cubicBezTo>
                    <a:pt x="13136" y="54"/>
                    <a:pt x="12648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0"/>
            <p:cNvSpPr/>
            <p:nvPr/>
          </p:nvSpPr>
          <p:spPr>
            <a:xfrm>
              <a:off x="-3065450" y="1961050"/>
              <a:ext cx="885200" cy="1156125"/>
            </a:xfrm>
            <a:custGeom>
              <a:avLst/>
              <a:gdLst/>
              <a:ahLst/>
              <a:cxnLst/>
              <a:rect l="l" t="t" r="r" b="b"/>
              <a:pathLst>
                <a:path w="35408" h="46245" extrusionOk="0">
                  <a:moveTo>
                    <a:pt x="11482" y="586"/>
                  </a:moveTo>
                  <a:cubicBezTo>
                    <a:pt x="11981" y="586"/>
                    <a:pt x="12468" y="635"/>
                    <a:pt x="12953" y="735"/>
                  </a:cubicBezTo>
                  <a:cubicBezTo>
                    <a:pt x="16811" y="827"/>
                    <a:pt x="22285" y="2413"/>
                    <a:pt x="25191" y="5684"/>
                  </a:cubicBezTo>
                  <a:cubicBezTo>
                    <a:pt x="28360" y="9248"/>
                    <a:pt x="29125" y="13374"/>
                    <a:pt x="29739" y="16688"/>
                  </a:cubicBezTo>
                  <a:cubicBezTo>
                    <a:pt x="29975" y="17959"/>
                    <a:pt x="30179" y="19057"/>
                    <a:pt x="30487" y="19983"/>
                  </a:cubicBezTo>
                  <a:cubicBezTo>
                    <a:pt x="30829" y="21009"/>
                    <a:pt x="31206" y="22011"/>
                    <a:pt x="31571" y="22980"/>
                  </a:cubicBezTo>
                  <a:cubicBezTo>
                    <a:pt x="33217" y="27354"/>
                    <a:pt x="34772" y="31485"/>
                    <a:pt x="32425" y="36390"/>
                  </a:cubicBezTo>
                  <a:cubicBezTo>
                    <a:pt x="29640" y="42215"/>
                    <a:pt x="25554" y="45334"/>
                    <a:pt x="20283" y="45660"/>
                  </a:cubicBezTo>
                  <a:cubicBezTo>
                    <a:pt x="20256" y="45662"/>
                    <a:pt x="20223" y="45663"/>
                    <a:pt x="20185" y="45663"/>
                  </a:cubicBezTo>
                  <a:cubicBezTo>
                    <a:pt x="19313" y="45663"/>
                    <a:pt x="15622" y="45190"/>
                    <a:pt x="15375" y="44743"/>
                  </a:cubicBezTo>
                  <a:cubicBezTo>
                    <a:pt x="15375" y="44743"/>
                    <a:pt x="15386" y="44717"/>
                    <a:pt x="15441" y="44671"/>
                  </a:cubicBezTo>
                  <a:cubicBezTo>
                    <a:pt x="15568" y="44567"/>
                    <a:pt x="15746" y="44425"/>
                    <a:pt x="15966" y="44252"/>
                  </a:cubicBezTo>
                  <a:cubicBezTo>
                    <a:pt x="17719" y="42870"/>
                    <a:pt x="21826" y="39632"/>
                    <a:pt x="21826" y="36875"/>
                  </a:cubicBezTo>
                  <a:cubicBezTo>
                    <a:pt x="21826" y="35666"/>
                    <a:pt x="21274" y="34524"/>
                    <a:pt x="20636" y="33205"/>
                  </a:cubicBezTo>
                  <a:cubicBezTo>
                    <a:pt x="19635" y="31134"/>
                    <a:pt x="18390" y="28557"/>
                    <a:pt x="18501" y="24329"/>
                  </a:cubicBezTo>
                  <a:cubicBezTo>
                    <a:pt x="18616" y="19932"/>
                    <a:pt x="16655" y="14802"/>
                    <a:pt x="13622" y="11567"/>
                  </a:cubicBezTo>
                  <a:cubicBezTo>
                    <a:pt x="12491" y="10361"/>
                    <a:pt x="11378" y="10003"/>
                    <a:pt x="10456" y="10003"/>
                  </a:cubicBezTo>
                  <a:cubicBezTo>
                    <a:pt x="9790" y="10003"/>
                    <a:pt x="9225" y="10189"/>
                    <a:pt x="8824" y="10378"/>
                  </a:cubicBezTo>
                  <a:cubicBezTo>
                    <a:pt x="8724" y="10424"/>
                    <a:pt x="8659" y="10522"/>
                    <a:pt x="8655" y="10632"/>
                  </a:cubicBezTo>
                  <a:cubicBezTo>
                    <a:pt x="8649" y="10805"/>
                    <a:pt x="8649" y="10973"/>
                    <a:pt x="8654" y="11137"/>
                  </a:cubicBezTo>
                  <a:lnTo>
                    <a:pt x="8164" y="10941"/>
                  </a:lnTo>
                  <a:cubicBezTo>
                    <a:pt x="8145" y="10934"/>
                    <a:pt x="8127" y="10928"/>
                    <a:pt x="8107" y="10925"/>
                  </a:cubicBezTo>
                  <a:cubicBezTo>
                    <a:pt x="8048" y="10914"/>
                    <a:pt x="2148" y="9811"/>
                    <a:pt x="934" y="7212"/>
                  </a:cubicBezTo>
                  <a:cubicBezTo>
                    <a:pt x="616" y="6530"/>
                    <a:pt x="689" y="5756"/>
                    <a:pt x="1147" y="4972"/>
                  </a:cubicBezTo>
                  <a:cubicBezTo>
                    <a:pt x="2239" y="3096"/>
                    <a:pt x="5662" y="1020"/>
                    <a:pt x="10846" y="612"/>
                  </a:cubicBezTo>
                  <a:cubicBezTo>
                    <a:pt x="11061" y="595"/>
                    <a:pt x="11273" y="586"/>
                    <a:pt x="11482" y="586"/>
                  </a:cubicBezTo>
                  <a:close/>
                  <a:moveTo>
                    <a:pt x="11483" y="0"/>
                  </a:moveTo>
                  <a:cubicBezTo>
                    <a:pt x="11259" y="0"/>
                    <a:pt x="11031" y="9"/>
                    <a:pt x="10800" y="28"/>
                  </a:cubicBezTo>
                  <a:cubicBezTo>
                    <a:pt x="6129" y="396"/>
                    <a:pt x="2046" y="2265"/>
                    <a:pt x="640" y="4677"/>
                  </a:cubicBezTo>
                  <a:cubicBezTo>
                    <a:pt x="82" y="5634"/>
                    <a:pt x="1" y="6596"/>
                    <a:pt x="404" y="7458"/>
                  </a:cubicBezTo>
                  <a:cubicBezTo>
                    <a:pt x="1712" y="10262"/>
                    <a:pt x="7452" y="11397"/>
                    <a:pt x="7972" y="11495"/>
                  </a:cubicBezTo>
                  <a:lnTo>
                    <a:pt x="8868" y="11853"/>
                  </a:lnTo>
                  <a:cubicBezTo>
                    <a:pt x="8905" y="11868"/>
                    <a:pt x="8941" y="11874"/>
                    <a:pt x="8977" y="11874"/>
                  </a:cubicBezTo>
                  <a:cubicBezTo>
                    <a:pt x="9143" y="11874"/>
                    <a:pt x="9287" y="11731"/>
                    <a:pt x="9268" y="11550"/>
                  </a:cubicBezTo>
                  <a:cubicBezTo>
                    <a:pt x="9243" y="11312"/>
                    <a:pt x="9232" y="11073"/>
                    <a:pt x="9235" y="10834"/>
                  </a:cubicBezTo>
                  <a:cubicBezTo>
                    <a:pt x="9590" y="10689"/>
                    <a:pt x="10002" y="10584"/>
                    <a:pt x="10455" y="10584"/>
                  </a:cubicBezTo>
                  <a:cubicBezTo>
                    <a:pt x="11270" y="10584"/>
                    <a:pt x="12216" y="10922"/>
                    <a:pt x="13194" y="11966"/>
                  </a:cubicBezTo>
                  <a:cubicBezTo>
                    <a:pt x="16131" y="15098"/>
                    <a:pt x="18027" y="20059"/>
                    <a:pt x="17916" y="24314"/>
                  </a:cubicBezTo>
                  <a:cubicBezTo>
                    <a:pt x="17801" y="28683"/>
                    <a:pt x="19080" y="31331"/>
                    <a:pt x="20108" y="33459"/>
                  </a:cubicBezTo>
                  <a:cubicBezTo>
                    <a:pt x="20740" y="34766"/>
                    <a:pt x="21239" y="35799"/>
                    <a:pt x="21239" y="36876"/>
                  </a:cubicBezTo>
                  <a:cubicBezTo>
                    <a:pt x="21239" y="39349"/>
                    <a:pt x="17144" y="42578"/>
                    <a:pt x="15602" y="43794"/>
                  </a:cubicBezTo>
                  <a:cubicBezTo>
                    <a:pt x="15378" y="43970"/>
                    <a:pt x="15195" y="44115"/>
                    <a:pt x="15065" y="44223"/>
                  </a:cubicBezTo>
                  <a:cubicBezTo>
                    <a:pt x="14731" y="44503"/>
                    <a:pt x="14775" y="44779"/>
                    <a:pt x="14829" y="44919"/>
                  </a:cubicBezTo>
                  <a:cubicBezTo>
                    <a:pt x="15255" y="45983"/>
                    <a:pt x="20213" y="46244"/>
                    <a:pt x="20316" y="46244"/>
                  </a:cubicBezTo>
                  <a:lnTo>
                    <a:pt x="20319" y="46244"/>
                  </a:lnTo>
                  <a:cubicBezTo>
                    <a:pt x="25741" y="45909"/>
                    <a:pt x="30109" y="42588"/>
                    <a:pt x="32953" y="36643"/>
                  </a:cubicBezTo>
                  <a:cubicBezTo>
                    <a:pt x="35407" y="31513"/>
                    <a:pt x="33810" y="27268"/>
                    <a:pt x="32119" y="22774"/>
                  </a:cubicBezTo>
                  <a:cubicBezTo>
                    <a:pt x="31755" y="21811"/>
                    <a:pt x="31380" y="20813"/>
                    <a:pt x="31041" y="19797"/>
                  </a:cubicBezTo>
                  <a:cubicBezTo>
                    <a:pt x="30747" y="18911"/>
                    <a:pt x="30547" y="17832"/>
                    <a:pt x="30315" y="16581"/>
                  </a:cubicBezTo>
                  <a:cubicBezTo>
                    <a:pt x="29686" y="13195"/>
                    <a:pt x="28905" y="8981"/>
                    <a:pt x="25627" y="5295"/>
                  </a:cubicBezTo>
                  <a:cubicBezTo>
                    <a:pt x="22606" y="1895"/>
                    <a:pt x="16947" y="244"/>
                    <a:pt x="13022" y="156"/>
                  </a:cubicBezTo>
                  <a:cubicBezTo>
                    <a:pt x="12534" y="53"/>
                    <a:pt x="12018" y="0"/>
                    <a:pt x="114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0"/>
            <p:cNvSpPr/>
            <p:nvPr/>
          </p:nvSpPr>
          <p:spPr>
            <a:xfrm>
              <a:off x="-2500250" y="3002925"/>
              <a:ext cx="44550" cy="44275"/>
            </a:xfrm>
            <a:custGeom>
              <a:avLst/>
              <a:gdLst/>
              <a:ahLst/>
              <a:cxnLst/>
              <a:rect l="l" t="t" r="r" b="b"/>
              <a:pathLst>
                <a:path w="1782" h="1771" extrusionOk="0">
                  <a:moveTo>
                    <a:pt x="1448" y="0"/>
                  </a:moveTo>
                  <a:cubicBezTo>
                    <a:pt x="1348" y="0"/>
                    <a:pt x="1252" y="51"/>
                    <a:pt x="1197" y="142"/>
                  </a:cubicBezTo>
                  <a:cubicBezTo>
                    <a:pt x="940" y="567"/>
                    <a:pt x="609" y="942"/>
                    <a:pt x="219" y="1248"/>
                  </a:cubicBezTo>
                  <a:cubicBezTo>
                    <a:pt x="0" y="1420"/>
                    <a:pt x="123" y="1770"/>
                    <a:pt x="399" y="1770"/>
                  </a:cubicBezTo>
                  <a:cubicBezTo>
                    <a:pt x="400" y="1770"/>
                    <a:pt x="400" y="1770"/>
                    <a:pt x="400" y="1770"/>
                  </a:cubicBezTo>
                  <a:cubicBezTo>
                    <a:pt x="467" y="1770"/>
                    <a:pt x="530" y="1748"/>
                    <a:pt x="582" y="1708"/>
                  </a:cubicBezTo>
                  <a:cubicBezTo>
                    <a:pt x="1027" y="1357"/>
                    <a:pt x="1406" y="929"/>
                    <a:pt x="1698" y="444"/>
                  </a:cubicBezTo>
                  <a:cubicBezTo>
                    <a:pt x="1782" y="305"/>
                    <a:pt x="1737" y="126"/>
                    <a:pt x="1598" y="42"/>
                  </a:cubicBezTo>
                  <a:cubicBezTo>
                    <a:pt x="1551" y="14"/>
                    <a:pt x="1499" y="0"/>
                    <a:pt x="14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0"/>
            <p:cNvSpPr/>
            <p:nvPr/>
          </p:nvSpPr>
          <p:spPr>
            <a:xfrm>
              <a:off x="-2927225" y="2100600"/>
              <a:ext cx="491575" cy="851725"/>
            </a:xfrm>
            <a:custGeom>
              <a:avLst/>
              <a:gdLst/>
              <a:ahLst/>
              <a:cxnLst/>
              <a:rect l="l" t="t" r="r" b="b"/>
              <a:pathLst>
                <a:path w="19663" h="34069" extrusionOk="0">
                  <a:moveTo>
                    <a:pt x="3381" y="0"/>
                  </a:moveTo>
                  <a:cubicBezTo>
                    <a:pt x="2748" y="0"/>
                    <a:pt x="2169" y="128"/>
                    <a:pt x="1656" y="384"/>
                  </a:cubicBezTo>
                  <a:cubicBezTo>
                    <a:pt x="586" y="919"/>
                    <a:pt x="38" y="1570"/>
                    <a:pt x="25" y="2318"/>
                  </a:cubicBezTo>
                  <a:cubicBezTo>
                    <a:pt x="1" y="3839"/>
                    <a:pt x="2289" y="5097"/>
                    <a:pt x="2386" y="5149"/>
                  </a:cubicBezTo>
                  <a:cubicBezTo>
                    <a:pt x="2432" y="5174"/>
                    <a:pt x="2481" y="5186"/>
                    <a:pt x="2530" y="5186"/>
                  </a:cubicBezTo>
                  <a:cubicBezTo>
                    <a:pt x="2633" y="5186"/>
                    <a:pt x="2734" y="5131"/>
                    <a:pt x="2787" y="5034"/>
                  </a:cubicBezTo>
                  <a:cubicBezTo>
                    <a:pt x="2865" y="4890"/>
                    <a:pt x="2810" y="4711"/>
                    <a:pt x="2665" y="4635"/>
                  </a:cubicBezTo>
                  <a:cubicBezTo>
                    <a:pt x="2088" y="4321"/>
                    <a:pt x="594" y="3296"/>
                    <a:pt x="610" y="2327"/>
                  </a:cubicBezTo>
                  <a:cubicBezTo>
                    <a:pt x="618" y="1814"/>
                    <a:pt x="1058" y="1337"/>
                    <a:pt x="1917" y="907"/>
                  </a:cubicBezTo>
                  <a:cubicBezTo>
                    <a:pt x="2347" y="692"/>
                    <a:pt x="2839" y="585"/>
                    <a:pt x="3381" y="585"/>
                  </a:cubicBezTo>
                  <a:cubicBezTo>
                    <a:pt x="4089" y="585"/>
                    <a:pt x="4882" y="768"/>
                    <a:pt x="5734" y="1131"/>
                  </a:cubicBezTo>
                  <a:cubicBezTo>
                    <a:pt x="9105" y="2569"/>
                    <a:pt x="12602" y="6449"/>
                    <a:pt x="13693" y="9964"/>
                  </a:cubicBezTo>
                  <a:cubicBezTo>
                    <a:pt x="14414" y="12289"/>
                    <a:pt x="14572" y="14777"/>
                    <a:pt x="14725" y="17182"/>
                  </a:cubicBezTo>
                  <a:cubicBezTo>
                    <a:pt x="14923" y="20317"/>
                    <a:pt x="15111" y="23280"/>
                    <a:pt x="16487" y="25714"/>
                  </a:cubicBezTo>
                  <a:cubicBezTo>
                    <a:pt x="17096" y="26793"/>
                    <a:pt x="19076" y="30561"/>
                    <a:pt x="18947" y="33765"/>
                  </a:cubicBezTo>
                  <a:cubicBezTo>
                    <a:pt x="18941" y="33926"/>
                    <a:pt x="19066" y="34063"/>
                    <a:pt x="19229" y="34069"/>
                  </a:cubicBezTo>
                  <a:lnTo>
                    <a:pt x="19239" y="34069"/>
                  </a:lnTo>
                  <a:cubicBezTo>
                    <a:pt x="19397" y="34069"/>
                    <a:pt x="19526" y="33944"/>
                    <a:pt x="19532" y="33788"/>
                  </a:cubicBezTo>
                  <a:cubicBezTo>
                    <a:pt x="19663" y="30522"/>
                    <a:pt x="17802" y="26853"/>
                    <a:pt x="16997" y="25426"/>
                  </a:cubicBezTo>
                  <a:cubicBezTo>
                    <a:pt x="15687" y="23109"/>
                    <a:pt x="15504" y="20212"/>
                    <a:pt x="15309" y="17145"/>
                  </a:cubicBezTo>
                  <a:cubicBezTo>
                    <a:pt x="15154" y="14705"/>
                    <a:pt x="14994" y="12182"/>
                    <a:pt x="14252" y="9790"/>
                  </a:cubicBezTo>
                  <a:cubicBezTo>
                    <a:pt x="13116" y="6131"/>
                    <a:pt x="9476" y="2090"/>
                    <a:pt x="5964" y="593"/>
                  </a:cubicBezTo>
                  <a:cubicBezTo>
                    <a:pt x="5039" y="198"/>
                    <a:pt x="4169" y="0"/>
                    <a:pt x="3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-2958525" y="2043000"/>
              <a:ext cx="685450" cy="916500"/>
            </a:xfrm>
            <a:custGeom>
              <a:avLst/>
              <a:gdLst/>
              <a:ahLst/>
              <a:cxnLst/>
              <a:rect l="l" t="t" r="r" b="b"/>
              <a:pathLst>
                <a:path w="27418" h="36660" extrusionOk="0">
                  <a:moveTo>
                    <a:pt x="6352" y="1"/>
                  </a:moveTo>
                  <a:cubicBezTo>
                    <a:pt x="4651" y="1"/>
                    <a:pt x="3026" y="434"/>
                    <a:pt x="1751" y="1426"/>
                  </a:cubicBezTo>
                  <a:cubicBezTo>
                    <a:pt x="520" y="2383"/>
                    <a:pt x="0" y="3246"/>
                    <a:pt x="205" y="3991"/>
                  </a:cubicBezTo>
                  <a:cubicBezTo>
                    <a:pt x="240" y="4121"/>
                    <a:pt x="358" y="4207"/>
                    <a:pt x="487" y="4207"/>
                  </a:cubicBezTo>
                  <a:cubicBezTo>
                    <a:pt x="512" y="4207"/>
                    <a:pt x="538" y="4204"/>
                    <a:pt x="563" y="4197"/>
                  </a:cubicBezTo>
                  <a:cubicBezTo>
                    <a:pt x="720" y="4154"/>
                    <a:pt x="812" y="3992"/>
                    <a:pt x="769" y="3837"/>
                  </a:cubicBezTo>
                  <a:cubicBezTo>
                    <a:pt x="635" y="3348"/>
                    <a:pt x="1098" y="2675"/>
                    <a:pt x="2111" y="1888"/>
                  </a:cubicBezTo>
                  <a:cubicBezTo>
                    <a:pt x="3288" y="972"/>
                    <a:pt x="4792" y="571"/>
                    <a:pt x="6371" y="571"/>
                  </a:cubicBezTo>
                  <a:cubicBezTo>
                    <a:pt x="9261" y="571"/>
                    <a:pt x="12406" y="1913"/>
                    <a:pt x="14273" y="3889"/>
                  </a:cubicBezTo>
                  <a:cubicBezTo>
                    <a:pt x="17030" y="6809"/>
                    <a:pt x="18387" y="10399"/>
                    <a:pt x="18809" y="15896"/>
                  </a:cubicBezTo>
                  <a:cubicBezTo>
                    <a:pt x="19169" y="20573"/>
                    <a:pt x="19876" y="23692"/>
                    <a:pt x="22574" y="26775"/>
                  </a:cubicBezTo>
                  <a:cubicBezTo>
                    <a:pt x="25710" y="30360"/>
                    <a:pt x="26146" y="33178"/>
                    <a:pt x="24032" y="36200"/>
                  </a:cubicBezTo>
                  <a:cubicBezTo>
                    <a:pt x="23895" y="36393"/>
                    <a:pt x="24034" y="36659"/>
                    <a:pt x="24269" y="36659"/>
                  </a:cubicBezTo>
                  <a:cubicBezTo>
                    <a:pt x="24270" y="36659"/>
                    <a:pt x="24270" y="36659"/>
                    <a:pt x="24271" y="36659"/>
                  </a:cubicBezTo>
                  <a:cubicBezTo>
                    <a:pt x="24366" y="36659"/>
                    <a:pt x="24456" y="36613"/>
                    <a:pt x="24510" y="36534"/>
                  </a:cubicBezTo>
                  <a:cubicBezTo>
                    <a:pt x="27418" y="32382"/>
                    <a:pt x="25238" y="28931"/>
                    <a:pt x="23014" y="26389"/>
                  </a:cubicBezTo>
                  <a:cubicBezTo>
                    <a:pt x="20424" y="23429"/>
                    <a:pt x="19744" y="20402"/>
                    <a:pt x="19392" y="15850"/>
                  </a:cubicBezTo>
                  <a:cubicBezTo>
                    <a:pt x="18959" y="10210"/>
                    <a:pt x="17554" y="6511"/>
                    <a:pt x="14698" y="3486"/>
                  </a:cubicBezTo>
                  <a:cubicBezTo>
                    <a:pt x="12733" y="1407"/>
                    <a:pt x="9418" y="1"/>
                    <a:pt x="63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40"/>
            <p:cNvSpPr/>
            <p:nvPr/>
          </p:nvSpPr>
          <p:spPr>
            <a:xfrm>
              <a:off x="-3040050" y="2091050"/>
              <a:ext cx="96150" cy="139175"/>
            </a:xfrm>
            <a:custGeom>
              <a:avLst/>
              <a:gdLst/>
              <a:ahLst/>
              <a:cxnLst/>
              <a:rect l="l" t="t" r="r" b="b"/>
              <a:pathLst>
                <a:path w="3846" h="5567" extrusionOk="0">
                  <a:moveTo>
                    <a:pt x="1310" y="0"/>
                  </a:moveTo>
                  <a:cubicBezTo>
                    <a:pt x="1240" y="0"/>
                    <a:pt x="1170" y="25"/>
                    <a:pt x="1115" y="75"/>
                  </a:cubicBezTo>
                  <a:cubicBezTo>
                    <a:pt x="328" y="813"/>
                    <a:pt x="1" y="1592"/>
                    <a:pt x="141" y="2392"/>
                  </a:cubicBezTo>
                  <a:cubicBezTo>
                    <a:pt x="471" y="4261"/>
                    <a:pt x="3295" y="5491"/>
                    <a:pt x="3415" y="5542"/>
                  </a:cubicBezTo>
                  <a:cubicBezTo>
                    <a:pt x="3451" y="5559"/>
                    <a:pt x="3490" y="5567"/>
                    <a:pt x="3529" y="5567"/>
                  </a:cubicBezTo>
                  <a:cubicBezTo>
                    <a:pt x="3669" y="5567"/>
                    <a:pt x="3788" y="5469"/>
                    <a:pt x="3816" y="5333"/>
                  </a:cubicBezTo>
                  <a:cubicBezTo>
                    <a:pt x="3845" y="5197"/>
                    <a:pt x="3773" y="5060"/>
                    <a:pt x="3646" y="5005"/>
                  </a:cubicBezTo>
                  <a:cubicBezTo>
                    <a:pt x="3619" y="4993"/>
                    <a:pt x="991" y="3848"/>
                    <a:pt x="718" y="2290"/>
                  </a:cubicBezTo>
                  <a:cubicBezTo>
                    <a:pt x="613" y="1697"/>
                    <a:pt x="882" y="1095"/>
                    <a:pt x="1514" y="502"/>
                  </a:cubicBezTo>
                  <a:cubicBezTo>
                    <a:pt x="1628" y="391"/>
                    <a:pt x="1633" y="210"/>
                    <a:pt x="1524" y="92"/>
                  </a:cubicBezTo>
                  <a:cubicBezTo>
                    <a:pt x="1466" y="31"/>
                    <a:pt x="1388" y="0"/>
                    <a:pt x="1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40"/>
            <p:cNvSpPr/>
            <p:nvPr/>
          </p:nvSpPr>
          <p:spPr>
            <a:xfrm>
              <a:off x="-3122000" y="2958075"/>
              <a:ext cx="53525" cy="52200"/>
            </a:xfrm>
            <a:custGeom>
              <a:avLst/>
              <a:gdLst/>
              <a:ahLst/>
              <a:cxnLst/>
              <a:rect l="l" t="t" r="r" b="b"/>
              <a:pathLst>
                <a:path w="2141" h="2088" extrusionOk="0">
                  <a:moveTo>
                    <a:pt x="333" y="0"/>
                  </a:moveTo>
                  <a:cubicBezTo>
                    <a:pt x="276" y="0"/>
                    <a:pt x="218" y="17"/>
                    <a:pt x="166" y="53"/>
                  </a:cubicBezTo>
                  <a:cubicBezTo>
                    <a:pt x="34" y="145"/>
                    <a:pt x="0" y="327"/>
                    <a:pt x="93" y="460"/>
                  </a:cubicBezTo>
                  <a:cubicBezTo>
                    <a:pt x="530" y="1090"/>
                    <a:pt x="1056" y="1620"/>
                    <a:pt x="1657" y="2036"/>
                  </a:cubicBezTo>
                  <a:cubicBezTo>
                    <a:pt x="1706" y="2069"/>
                    <a:pt x="1764" y="2088"/>
                    <a:pt x="1823" y="2088"/>
                  </a:cubicBezTo>
                  <a:lnTo>
                    <a:pt x="1823" y="2087"/>
                  </a:lnTo>
                  <a:cubicBezTo>
                    <a:pt x="1824" y="2087"/>
                    <a:pt x="1825" y="2087"/>
                    <a:pt x="1826" y="2087"/>
                  </a:cubicBezTo>
                  <a:cubicBezTo>
                    <a:pt x="1952" y="2087"/>
                    <a:pt x="2065" y="2003"/>
                    <a:pt x="2103" y="1882"/>
                  </a:cubicBezTo>
                  <a:cubicBezTo>
                    <a:pt x="2141" y="1759"/>
                    <a:pt x="2095" y="1627"/>
                    <a:pt x="1990" y="1554"/>
                  </a:cubicBezTo>
                  <a:cubicBezTo>
                    <a:pt x="1447" y="1178"/>
                    <a:pt x="970" y="698"/>
                    <a:pt x="574" y="126"/>
                  </a:cubicBezTo>
                  <a:cubicBezTo>
                    <a:pt x="517" y="44"/>
                    <a:pt x="426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0"/>
            <p:cNvSpPr/>
            <p:nvPr/>
          </p:nvSpPr>
          <p:spPr>
            <a:xfrm>
              <a:off x="-3180700" y="2677125"/>
              <a:ext cx="54500" cy="254625"/>
            </a:xfrm>
            <a:custGeom>
              <a:avLst/>
              <a:gdLst/>
              <a:ahLst/>
              <a:cxnLst/>
              <a:rect l="l" t="t" r="r" b="b"/>
              <a:pathLst>
                <a:path w="2180" h="10185" extrusionOk="0">
                  <a:moveTo>
                    <a:pt x="1585" y="1"/>
                  </a:moveTo>
                  <a:cubicBezTo>
                    <a:pt x="1453" y="1"/>
                    <a:pt x="1333" y="92"/>
                    <a:pt x="1301" y="227"/>
                  </a:cubicBezTo>
                  <a:cubicBezTo>
                    <a:pt x="1248" y="456"/>
                    <a:pt x="0" y="5880"/>
                    <a:pt x="1559" y="9997"/>
                  </a:cubicBezTo>
                  <a:cubicBezTo>
                    <a:pt x="1603" y="10109"/>
                    <a:pt x="1711" y="10185"/>
                    <a:pt x="1833" y="10185"/>
                  </a:cubicBezTo>
                  <a:cubicBezTo>
                    <a:pt x="1834" y="10185"/>
                    <a:pt x="1834" y="10185"/>
                    <a:pt x="1835" y="10185"/>
                  </a:cubicBezTo>
                  <a:cubicBezTo>
                    <a:pt x="2039" y="10185"/>
                    <a:pt x="2180" y="9980"/>
                    <a:pt x="2107" y="9789"/>
                  </a:cubicBezTo>
                  <a:cubicBezTo>
                    <a:pt x="612" y="5843"/>
                    <a:pt x="1859" y="415"/>
                    <a:pt x="1871" y="360"/>
                  </a:cubicBezTo>
                  <a:cubicBezTo>
                    <a:pt x="1907" y="204"/>
                    <a:pt x="1810" y="46"/>
                    <a:pt x="1653" y="9"/>
                  </a:cubicBezTo>
                  <a:cubicBezTo>
                    <a:pt x="1630" y="3"/>
                    <a:pt x="1608" y="1"/>
                    <a:pt x="15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0"/>
            <p:cNvSpPr/>
            <p:nvPr/>
          </p:nvSpPr>
          <p:spPr>
            <a:xfrm>
              <a:off x="-2479100" y="2173475"/>
              <a:ext cx="185450" cy="656825"/>
            </a:xfrm>
            <a:custGeom>
              <a:avLst/>
              <a:gdLst/>
              <a:ahLst/>
              <a:cxnLst/>
              <a:rect l="l" t="t" r="r" b="b"/>
              <a:pathLst>
                <a:path w="7418" h="26273" extrusionOk="0">
                  <a:moveTo>
                    <a:pt x="334" y="1"/>
                  </a:moveTo>
                  <a:cubicBezTo>
                    <a:pt x="283" y="1"/>
                    <a:pt x="232" y="14"/>
                    <a:pt x="186" y="41"/>
                  </a:cubicBezTo>
                  <a:cubicBezTo>
                    <a:pt x="47" y="123"/>
                    <a:pt x="0" y="301"/>
                    <a:pt x="81" y="440"/>
                  </a:cubicBezTo>
                  <a:cubicBezTo>
                    <a:pt x="1104" y="2171"/>
                    <a:pt x="2400" y="4936"/>
                    <a:pt x="2771" y="8288"/>
                  </a:cubicBezTo>
                  <a:cubicBezTo>
                    <a:pt x="3038" y="10688"/>
                    <a:pt x="2938" y="12536"/>
                    <a:pt x="2858" y="14022"/>
                  </a:cubicBezTo>
                  <a:cubicBezTo>
                    <a:pt x="2713" y="16720"/>
                    <a:pt x="2616" y="18502"/>
                    <a:pt x="4691" y="20820"/>
                  </a:cubicBezTo>
                  <a:cubicBezTo>
                    <a:pt x="6060" y="22350"/>
                    <a:pt x="6820" y="24183"/>
                    <a:pt x="6832" y="25982"/>
                  </a:cubicBezTo>
                  <a:cubicBezTo>
                    <a:pt x="6834" y="26142"/>
                    <a:pt x="6964" y="26272"/>
                    <a:pt x="7124" y="26272"/>
                  </a:cubicBezTo>
                  <a:lnTo>
                    <a:pt x="7127" y="26272"/>
                  </a:lnTo>
                  <a:cubicBezTo>
                    <a:pt x="7288" y="26270"/>
                    <a:pt x="7418" y="26139"/>
                    <a:pt x="7417" y="25978"/>
                  </a:cubicBezTo>
                  <a:cubicBezTo>
                    <a:pt x="7404" y="24035"/>
                    <a:pt x="6591" y="22064"/>
                    <a:pt x="5128" y="20429"/>
                  </a:cubicBezTo>
                  <a:cubicBezTo>
                    <a:pt x="3215" y="18290"/>
                    <a:pt x="3299" y="16695"/>
                    <a:pt x="3442" y="14052"/>
                  </a:cubicBezTo>
                  <a:cubicBezTo>
                    <a:pt x="3524" y="12546"/>
                    <a:pt x="3625" y="10671"/>
                    <a:pt x="3354" y="8221"/>
                  </a:cubicBezTo>
                  <a:cubicBezTo>
                    <a:pt x="2971" y="4769"/>
                    <a:pt x="1636" y="1923"/>
                    <a:pt x="585" y="143"/>
                  </a:cubicBezTo>
                  <a:cubicBezTo>
                    <a:pt x="531" y="51"/>
                    <a:pt x="43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-2535250" y="2095550"/>
              <a:ext cx="34500" cy="34550"/>
            </a:xfrm>
            <a:custGeom>
              <a:avLst/>
              <a:gdLst/>
              <a:ahLst/>
              <a:cxnLst/>
              <a:rect l="l" t="t" r="r" b="b"/>
              <a:pathLst>
                <a:path w="1380" h="1382" extrusionOk="0">
                  <a:moveTo>
                    <a:pt x="324" y="1"/>
                  </a:moveTo>
                  <a:cubicBezTo>
                    <a:pt x="251" y="1"/>
                    <a:pt x="178" y="28"/>
                    <a:pt x="121" y="83"/>
                  </a:cubicBezTo>
                  <a:cubicBezTo>
                    <a:pt x="5" y="194"/>
                    <a:pt x="0" y="379"/>
                    <a:pt x="113" y="496"/>
                  </a:cubicBezTo>
                  <a:cubicBezTo>
                    <a:pt x="116" y="499"/>
                    <a:pt x="375" y="771"/>
                    <a:pt x="768" y="1271"/>
                  </a:cubicBezTo>
                  <a:cubicBezTo>
                    <a:pt x="824" y="1341"/>
                    <a:pt x="909" y="1382"/>
                    <a:pt x="998" y="1382"/>
                  </a:cubicBezTo>
                  <a:cubicBezTo>
                    <a:pt x="1243" y="1382"/>
                    <a:pt x="1379" y="1101"/>
                    <a:pt x="1228" y="908"/>
                  </a:cubicBezTo>
                  <a:cubicBezTo>
                    <a:pt x="815" y="384"/>
                    <a:pt x="546" y="103"/>
                    <a:pt x="535" y="91"/>
                  </a:cubicBezTo>
                  <a:cubicBezTo>
                    <a:pt x="477" y="31"/>
                    <a:pt x="401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-2703562" y="2566200"/>
              <a:ext cx="44250" cy="42600"/>
            </a:xfrm>
            <a:custGeom>
              <a:avLst/>
              <a:gdLst/>
              <a:ahLst/>
              <a:cxnLst/>
              <a:rect l="l" t="t" r="r" b="b"/>
              <a:pathLst>
                <a:path w="1770" h="1704" extrusionOk="0">
                  <a:moveTo>
                    <a:pt x="918" y="1"/>
                  </a:moveTo>
                  <a:cubicBezTo>
                    <a:pt x="574" y="1"/>
                    <a:pt x="264" y="208"/>
                    <a:pt x="131" y="526"/>
                  </a:cubicBezTo>
                  <a:cubicBezTo>
                    <a:pt x="0" y="844"/>
                    <a:pt x="73" y="1211"/>
                    <a:pt x="316" y="1454"/>
                  </a:cubicBezTo>
                  <a:cubicBezTo>
                    <a:pt x="479" y="1617"/>
                    <a:pt x="698" y="1703"/>
                    <a:pt x="920" y="1703"/>
                  </a:cubicBezTo>
                  <a:cubicBezTo>
                    <a:pt x="1029" y="1703"/>
                    <a:pt x="1140" y="1682"/>
                    <a:pt x="1245" y="1639"/>
                  </a:cubicBezTo>
                  <a:cubicBezTo>
                    <a:pt x="1563" y="1507"/>
                    <a:pt x="1769" y="1197"/>
                    <a:pt x="1769" y="852"/>
                  </a:cubicBezTo>
                  <a:cubicBezTo>
                    <a:pt x="1769" y="382"/>
                    <a:pt x="1389" y="1"/>
                    <a:pt x="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9" name="Google Shape;1319;p40"/>
          <p:cNvGrpSpPr/>
          <p:nvPr/>
        </p:nvGrpSpPr>
        <p:grpSpPr>
          <a:xfrm>
            <a:off x="2605429" y="1352517"/>
            <a:ext cx="1222558" cy="1222558"/>
            <a:chOff x="4049800" y="640400"/>
            <a:chExt cx="858900" cy="858900"/>
          </a:xfrm>
        </p:grpSpPr>
        <p:sp>
          <p:nvSpPr>
            <p:cNvPr id="1320" name="Google Shape;1320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25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7914150"/>
                <a:gd name="adj2" fmla="val 0"/>
                <a:gd name="adj3" fmla="val 25000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40"/>
          <p:cNvGrpSpPr/>
          <p:nvPr/>
        </p:nvGrpSpPr>
        <p:grpSpPr>
          <a:xfrm>
            <a:off x="3099118" y="1763842"/>
            <a:ext cx="235430" cy="399856"/>
            <a:chOff x="6924652" y="4135505"/>
            <a:chExt cx="214378" cy="364135"/>
          </a:xfrm>
        </p:grpSpPr>
        <p:sp>
          <p:nvSpPr>
            <p:cNvPr id="1323" name="Google Shape;1323;p40"/>
            <p:cNvSpPr/>
            <p:nvPr/>
          </p:nvSpPr>
          <p:spPr>
            <a:xfrm>
              <a:off x="6996482" y="4135505"/>
              <a:ext cx="70718" cy="71099"/>
            </a:xfrm>
            <a:custGeom>
              <a:avLst/>
              <a:gdLst/>
              <a:ahLst/>
              <a:cxnLst/>
              <a:rect l="l" t="t" r="r" b="b"/>
              <a:pathLst>
                <a:path w="2227" h="2239" extrusionOk="0">
                  <a:moveTo>
                    <a:pt x="1119" y="346"/>
                  </a:moveTo>
                  <a:cubicBezTo>
                    <a:pt x="1548" y="346"/>
                    <a:pt x="1893" y="691"/>
                    <a:pt x="1893" y="1120"/>
                  </a:cubicBezTo>
                  <a:cubicBezTo>
                    <a:pt x="1893" y="1548"/>
                    <a:pt x="1548" y="1894"/>
                    <a:pt x="1119" y="1894"/>
                  </a:cubicBezTo>
                  <a:cubicBezTo>
                    <a:pt x="679" y="1894"/>
                    <a:pt x="345" y="1548"/>
                    <a:pt x="345" y="1120"/>
                  </a:cubicBezTo>
                  <a:cubicBezTo>
                    <a:pt x="345" y="691"/>
                    <a:pt x="703" y="346"/>
                    <a:pt x="1119" y="346"/>
                  </a:cubicBezTo>
                  <a:close/>
                  <a:moveTo>
                    <a:pt x="1119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12" y="1727"/>
                    <a:pt x="500" y="2239"/>
                    <a:pt x="1119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7018012" y="4345183"/>
              <a:ext cx="88882" cy="154456"/>
            </a:xfrm>
            <a:custGeom>
              <a:avLst/>
              <a:gdLst/>
              <a:ahLst/>
              <a:cxnLst/>
              <a:rect l="l" t="t" r="r" b="b"/>
              <a:pathLst>
                <a:path w="2799" h="4864" extrusionOk="0">
                  <a:moveTo>
                    <a:pt x="2293" y="0"/>
                  </a:moveTo>
                  <a:cubicBezTo>
                    <a:pt x="2280" y="0"/>
                    <a:pt x="2266" y="2"/>
                    <a:pt x="2251" y="6"/>
                  </a:cubicBezTo>
                  <a:cubicBezTo>
                    <a:pt x="2168" y="41"/>
                    <a:pt x="2108" y="125"/>
                    <a:pt x="2132" y="220"/>
                  </a:cubicBezTo>
                  <a:lnTo>
                    <a:pt x="2358" y="1077"/>
                  </a:lnTo>
                  <a:lnTo>
                    <a:pt x="1549" y="1077"/>
                  </a:lnTo>
                  <a:cubicBezTo>
                    <a:pt x="1465" y="1077"/>
                    <a:pt x="1394" y="1160"/>
                    <a:pt x="1394" y="1244"/>
                  </a:cubicBezTo>
                  <a:lnTo>
                    <a:pt x="1394" y="4280"/>
                  </a:lnTo>
                  <a:cubicBezTo>
                    <a:pt x="1394" y="4411"/>
                    <a:pt x="1287" y="4518"/>
                    <a:pt x="1156" y="4518"/>
                  </a:cubicBezTo>
                  <a:cubicBezTo>
                    <a:pt x="1013" y="4518"/>
                    <a:pt x="918" y="4411"/>
                    <a:pt x="918" y="4280"/>
                  </a:cubicBezTo>
                  <a:lnTo>
                    <a:pt x="918" y="1244"/>
                  </a:lnTo>
                  <a:cubicBezTo>
                    <a:pt x="918" y="1160"/>
                    <a:pt x="834" y="1077"/>
                    <a:pt x="751" y="1077"/>
                  </a:cubicBezTo>
                  <a:lnTo>
                    <a:pt x="168" y="1077"/>
                  </a:lnTo>
                  <a:cubicBezTo>
                    <a:pt x="84" y="1077"/>
                    <a:pt x="1" y="1160"/>
                    <a:pt x="1" y="1244"/>
                  </a:cubicBezTo>
                  <a:lnTo>
                    <a:pt x="1" y="2482"/>
                  </a:lnTo>
                  <a:cubicBezTo>
                    <a:pt x="1" y="2565"/>
                    <a:pt x="84" y="2649"/>
                    <a:pt x="168" y="2649"/>
                  </a:cubicBezTo>
                  <a:cubicBezTo>
                    <a:pt x="263" y="2649"/>
                    <a:pt x="334" y="2565"/>
                    <a:pt x="334" y="2482"/>
                  </a:cubicBezTo>
                  <a:lnTo>
                    <a:pt x="334" y="1422"/>
                  </a:lnTo>
                  <a:lnTo>
                    <a:pt x="584" y="1422"/>
                  </a:lnTo>
                  <a:lnTo>
                    <a:pt x="584" y="4280"/>
                  </a:lnTo>
                  <a:cubicBezTo>
                    <a:pt x="584" y="4589"/>
                    <a:pt x="834" y="4863"/>
                    <a:pt x="1168" y="4863"/>
                  </a:cubicBezTo>
                  <a:cubicBezTo>
                    <a:pt x="1477" y="4863"/>
                    <a:pt x="1751" y="4601"/>
                    <a:pt x="1751" y="4280"/>
                  </a:cubicBezTo>
                  <a:lnTo>
                    <a:pt x="1751" y="1422"/>
                  </a:lnTo>
                  <a:lnTo>
                    <a:pt x="2608" y="1422"/>
                  </a:lnTo>
                  <a:cubicBezTo>
                    <a:pt x="2715" y="1422"/>
                    <a:pt x="2799" y="1315"/>
                    <a:pt x="2775" y="1208"/>
                  </a:cubicBezTo>
                  <a:lnTo>
                    <a:pt x="2465" y="125"/>
                  </a:lnTo>
                  <a:cubicBezTo>
                    <a:pt x="2435" y="54"/>
                    <a:pt x="2370" y="0"/>
                    <a:pt x="2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0"/>
            <p:cNvSpPr/>
            <p:nvPr/>
          </p:nvSpPr>
          <p:spPr>
            <a:xfrm>
              <a:off x="6948850" y="4212638"/>
              <a:ext cx="190181" cy="149884"/>
            </a:xfrm>
            <a:custGeom>
              <a:avLst/>
              <a:gdLst/>
              <a:ahLst/>
              <a:cxnLst/>
              <a:rect l="l" t="t" r="r" b="b"/>
              <a:pathLst>
                <a:path w="5989" h="4720" extrusionOk="0">
                  <a:moveTo>
                    <a:pt x="1548" y="0"/>
                  </a:moveTo>
                  <a:cubicBezTo>
                    <a:pt x="917" y="0"/>
                    <a:pt x="369" y="417"/>
                    <a:pt x="179" y="1012"/>
                  </a:cubicBezTo>
                  <a:lnTo>
                    <a:pt x="179" y="1024"/>
                  </a:lnTo>
                  <a:lnTo>
                    <a:pt x="24" y="1596"/>
                  </a:lnTo>
                  <a:cubicBezTo>
                    <a:pt x="0" y="1679"/>
                    <a:pt x="60" y="1774"/>
                    <a:pt x="143" y="1798"/>
                  </a:cubicBezTo>
                  <a:cubicBezTo>
                    <a:pt x="160" y="1805"/>
                    <a:pt x="177" y="1809"/>
                    <a:pt x="194" y="1809"/>
                  </a:cubicBezTo>
                  <a:cubicBezTo>
                    <a:pt x="262" y="1809"/>
                    <a:pt x="329" y="1755"/>
                    <a:pt x="357" y="1679"/>
                  </a:cubicBezTo>
                  <a:lnTo>
                    <a:pt x="500" y="1132"/>
                  </a:lnTo>
                  <a:lnTo>
                    <a:pt x="500" y="1120"/>
                  </a:lnTo>
                  <a:cubicBezTo>
                    <a:pt x="631" y="655"/>
                    <a:pt x="1072" y="334"/>
                    <a:pt x="1548" y="334"/>
                  </a:cubicBezTo>
                  <a:lnTo>
                    <a:pt x="3727" y="334"/>
                  </a:lnTo>
                  <a:cubicBezTo>
                    <a:pt x="4203" y="334"/>
                    <a:pt x="4643" y="655"/>
                    <a:pt x="4774" y="1120"/>
                  </a:cubicBezTo>
                  <a:lnTo>
                    <a:pt x="4774" y="1132"/>
                  </a:lnTo>
                  <a:lnTo>
                    <a:pt x="5596" y="4084"/>
                  </a:lnTo>
                  <a:cubicBezTo>
                    <a:pt x="5620" y="4191"/>
                    <a:pt x="5548" y="4334"/>
                    <a:pt x="5429" y="4382"/>
                  </a:cubicBezTo>
                  <a:cubicBezTo>
                    <a:pt x="5414" y="4385"/>
                    <a:pt x="5398" y="4386"/>
                    <a:pt x="5383" y="4386"/>
                  </a:cubicBezTo>
                  <a:cubicBezTo>
                    <a:pt x="5278" y="4386"/>
                    <a:pt x="5173" y="4319"/>
                    <a:pt x="5132" y="4215"/>
                  </a:cubicBezTo>
                  <a:lnTo>
                    <a:pt x="4382" y="1560"/>
                  </a:lnTo>
                  <a:cubicBezTo>
                    <a:pt x="4346" y="1405"/>
                    <a:pt x="4179" y="1286"/>
                    <a:pt x="4012" y="1286"/>
                  </a:cubicBezTo>
                  <a:cubicBezTo>
                    <a:pt x="3762" y="1286"/>
                    <a:pt x="3572" y="1524"/>
                    <a:pt x="3631" y="1774"/>
                  </a:cubicBezTo>
                  <a:lnTo>
                    <a:pt x="4131" y="3751"/>
                  </a:lnTo>
                  <a:cubicBezTo>
                    <a:pt x="4161" y="3830"/>
                    <a:pt x="4223" y="3876"/>
                    <a:pt x="4298" y="3876"/>
                  </a:cubicBezTo>
                  <a:cubicBezTo>
                    <a:pt x="4313" y="3876"/>
                    <a:pt x="4329" y="3874"/>
                    <a:pt x="4346" y="3870"/>
                  </a:cubicBezTo>
                  <a:cubicBezTo>
                    <a:pt x="4429" y="3834"/>
                    <a:pt x="4489" y="3751"/>
                    <a:pt x="4465" y="3656"/>
                  </a:cubicBezTo>
                  <a:lnTo>
                    <a:pt x="3953" y="1679"/>
                  </a:lnTo>
                  <a:cubicBezTo>
                    <a:pt x="3946" y="1637"/>
                    <a:pt x="3980" y="1607"/>
                    <a:pt x="4012" y="1607"/>
                  </a:cubicBezTo>
                  <a:cubicBezTo>
                    <a:pt x="4034" y="1607"/>
                    <a:pt x="4055" y="1621"/>
                    <a:pt x="4060" y="1655"/>
                  </a:cubicBezTo>
                  <a:lnTo>
                    <a:pt x="4798" y="4299"/>
                  </a:lnTo>
                  <a:cubicBezTo>
                    <a:pt x="4879" y="4552"/>
                    <a:pt x="5116" y="4719"/>
                    <a:pt x="5368" y="4719"/>
                  </a:cubicBezTo>
                  <a:cubicBezTo>
                    <a:pt x="5412" y="4719"/>
                    <a:pt x="5456" y="4714"/>
                    <a:pt x="5501" y="4703"/>
                  </a:cubicBezTo>
                  <a:cubicBezTo>
                    <a:pt x="5810" y="4620"/>
                    <a:pt x="5989" y="4287"/>
                    <a:pt x="5917" y="3989"/>
                  </a:cubicBezTo>
                  <a:lnTo>
                    <a:pt x="5096" y="1024"/>
                  </a:lnTo>
                  <a:lnTo>
                    <a:pt x="5096" y="1012"/>
                  </a:lnTo>
                  <a:cubicBezTo>
                    <a:pt x="4917" y="417"/>
                    <a:pt x="4358" y="0"/>
                    <a:pt x="3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40"/>
            <p:cNvSpPr/>
            <p:nvPr/>
          </p:nvSpPr>
          <p:spPr>
            <a:xfrm>
              <a:off x="6924652" y="4252331"/>
              <a:ext cx="103617" cy="245815"/>
            </a:xfrm>
            <a:custGeom>
              <a:avLst/>
              <a:gdLst/>
              <a:ahLst/>
              <a:cxnLst/>
              <a:rect l="l" t="t" r="r" b="b"/>
              <a:pathLst>
                <a:path w="3263" h="7741" extrusionOk="0">
                  <a:moveTo>
                    <a:pt x="1988" y="1"/>
                  </a:moveTo>
                  <a:cubicBezTo>
                    <a:pt x="1810" y="1"/>
                    <a:pt x="1667" y="120"/>
                    <a:pt x="1619" y="286"/>
                  </a:cubicBezTo>
                  <a:lnTo>
                    <a:pt x="881" y="2930"/>
                  </a:lnTo>
                  <a:cubicBezTo>
                    <a:pt x="851" y="3030"/>
                    <a:pt x="754" y="3105"/>
                    <a:pt x="645" y="3105"/>
                  </a:cubicBezTo>
                  <a:cubicBezTo>
                    <a:pt x="625" y="3105"/>
                    <a:pt x="604" y="3102"/>
                    <a:pt x="583" y="3096"/>
                  </a:cubicBezTo>
                  <a:cubicBezTo>
                    <a:pt x="464" y="3072"/>
                    <a:pt x="381" y="2930"/>
                    <a:pt x="417" y="2799"/>
                  </a:cubicBezTo>
                  <a:lnTo>
                    <a:pt x="905" y="1048"/>
                  </a:lnTo>
                  <a:cubicBezTo>
                    <a:pt x="941" y="953"/>
                    <a:pt x="881" y="870"/>
                    <a:pt x="786" y="834"/>
                  </a:cubicBezTo>
                  <a:cubicBezTo>
                    <a:pt x="773" y="830"/>
                    <a:pt x="760" y="829"/>
                    <a:pt x="748" y="829"/>
                  </a:cubicBezTo>
                  <a:cubicBezTo>
                    <a:pt x="675" y="829"/>
                    <a:pt x="604" y="882"/>
                    <a:pt x="583" y="953"/>
                  </a:cubicBezTo>
                  <a:lnTo>
                    <a:pt x="83" y="2715"/>
                  </a:lnTo>
                  <a:cubicBezTo>
                    <a:pt x="0" y="3013"/>
                    <a:pt x="191" y="3334"/>
                    <a:pt x="488" y="3406"/>
                  </a:cubicBezTo>
                  <a:cubicBezTo>
                    <a:pt x="541" y="3423"/>
                    <a:pt x="594" y="3430"/>
                    <a:pt x="647" y="3430"/>
                  </a:cubicBezTo>
                  <a:cubicBezTo>
                    <a:pt x="895" y="3430"/>
                    <a:pt x="1132" y="3258"/>
                    <a:pt x="1191" y="3013"/>
                  </a:cubicBezTo>
                  <a:lnTo>
                    <a:pt x="1929" y="358"/>
                  </a:lnTo>
                  <a:cubicBezTo>
                    <a:pt x="1938" y="329"/>
                    <a:pt x="1964" y="315"/>
                    <a:pt x="1988" y="315"/>
                  </a:cubicBezTo>
                  <a:cubicBezTo>
                    <a:pt x="2024" y="315"/>
                    <a:pt x="2057" y="344"/>
                    <a:pt x="2036" y="393"/>
                  </a:cubicBezTo>
                  <a:lnTo>
                    <a:pt x="1083" y="4096"/>
                  </a:lnTo>
                  <a:cubicBezTo>
                    <a:pt x="1060" y="4203"/>
                    <a:pt x="1143" y="4299"/>
                    <a:pt x="1250" y="4299"/>
                  </a:cubicBezTo>
                  <a:lnTo>
                    <a:pt x="2107" y="4299"/>
                  </a:lnTo>
                  <a:lnTo>
                    <a:pt x="2107" y="7156"/>
                  </a:lnTo>
                  <a:cubicBezTo>
                    <a:pt x="2107" y="7478"/>
                    <a:pt x="2346" y="7728"/>
                    <a:pt x="2667" y="7740"/>
                  </a:cubicBezTo>
                  <a:cubicBezTo>
                    <a:pt x="2676" y="7740"/>
                    <a:pt x="2684" y="7740"/>
                    <a:pt x="2693" y="7740"/>
                  </a:cubicBezTo>
                  <a:cubicBezTo>
                    <a:pt x="2922" y="7740"/>
                    <a:pt x="3146" y="7589"/>
                    <a:pt x="3227" y="7371"/>
                  </a:cubicBezTo>
                  <a:cubicBezTo>
                    <a:pt x="3262" y="7311"/>
                    <a:pt x="3262" y="7240"/>
                    <a:pt x="3262" y="7156"/>
                  </a:cubicBezTo>
                  <a:lnTo>
                    <a:pt x="3262" y="6025"/>
                  </a:lnTo>
                  <a:cubicBezTo>
                    <a:pt x="3262" y="5966"/>
                    <a:pt x="3179" y="5894"/>
                    <a:pt x="3096" y="5894"/>
                  </a:cubicBezTo>
                  <a:cubicBezTo>
                    <a:pt x="3000" y="5894"/>
                    <a:pt x="2929" y="5966"/>
                    <a:pt x="2929" y="6061"/>
                  </a:cubicBezTo>
                  <a:lnTo>
                    <a:pt x="2929" y="7192"/>
                  </a:lnTo>
                  <a:cubicBezTo>
                    <a:pt x="2929" y="7323"/>
                    <a:pt x="2810" y="7430"/>
                    <a:pt x="2679" y="7430"/>
                  </a:cubicBezTo>
                  <a:cubicBezTo>
                    <a:pt x="2560" y="7430"/>
                    <a:pt x="2453" y="7311"/>
                    <a:pt x="2453" y="7180"/>
                  </a:cubicBezTo>
                  <a:lnTo>
                    <a:pt x="2453" y="4156"/>
                  </a:lnTo>
                  <a:cubicBezTo>
                    <a:pt x="2453" y="4061"/>
                    <a:pt x="2381" y="3989"/>
                    <a:pt x="2286" y="3989"/>
                  </a:cubicBezTo>
                  <a:lnTo>
                    <a:pt x="1488" y="3989"/>
                  </a:lnTo>
                  <a:lnTo>
                    <a:pt x="2381" y="489"/>
                  </a:lnTo>
                  <a:cubicBezTo>
                    <a:pt x="2441" y="251"/>
                    <a:pt x="2250" y="1"/>
                    <a:pt x="19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7" name="Google Shape;1327;p40"/>
          <p:cNvSpPr txBox="1">
            <a:spLocks noGrp="1"/>
          </p:cNvSpPr>
          <p:nvPr>
            <p:ph type="title"/>
          </p:nvPr>
        </p:nvSpPr>
        <p:spPr>
          <a:xfrm>
            <a:off x="1028700" y="1813263"/>
            <a:ext cx="13905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Women</a:t>
            </a:r>
            <a:endParaRPr sz="1400"/>
          </a:p>
        </p:txBody>
      </p:sp>
      <p:sp>
        <p:nvSpPr>
          <p:cNvPr id="1328" name="Google Shape;1328;p40"/>
          <p:cNvSpPr txBox="1">
            <a:spLocks noGrp="1"/>
          </p:cNvSpPr>
          <p:nvPr>
            <p:ph type="subTitle" idx="4294967295"/>
          </p:nvPr>
        </p:nvSpPr>
        <p:spPr>
          <a:xfrm>
            <a:off x="781050" y="2069150"/>
            <a:ext cx="16383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Saturn is a gas giant and has rings</a:t>
            </a:r>
            <a:endParaRPr sz="1200"/>
          </a:p>
        </p:txBody>
      </p:sp>
      <p:sp>
        <p:nvSpPr>
          <p:cNvPr id="1329" name="Google Shape;1329;p40"/>
          <p:cNvSpPr txBox="1">
            <a:spLocks noGrp="1"/>
          </p:cNvSpPr>
          <p:nvPr>
            <p:ph type="title" idx="4294967295"/>
          </p:nvPr>
        </p:nvSpPr>
        <p:spPr>
          <a:xfrm>
            <a:off x="1523400" y="1442538"/>
            <a:ext cx="895800" cy="3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60%</a:t>
            </a:r>
            <a:endParaRPr sz="2400"/>
          </a:p>
        </p:txBody>
      </p:sp>
      <p:sp>
        <p:nvSpPr>
          <p:cNvPr id="1330" name="Google Shape;1330;p40"/>
          <p:cNvSpPr/>
          <p:nvPr/>
        </p:nvSpPr>
        <p:spPr>
          <a:xfrm>
            <a:off x="1138075" y="3224774"/>
            <a:ext cx="473100" cy="4731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" name="Google Shape;1331;p40"/>
          <p:cNvSpPr/>
          <p:nvPr/>
        </p:nvSpPr>
        <p:spPr>
          <a:xfrm>
            <a:off x="1226732" y="3314040"/>
            <a:ext cx="295814" cy="294591"/>
          </a:xfrm>
          <a:custGeom>
            <a:avLst/>
            <a:gdLst/>
            <a:ahLst/>
            <a:cxnLst/>
            <a:rect l="l" t="t" r="r" b="b"/>
            <a:pathLst>
              <a:path w="11348" h="11300" extrusionOk="0">
                <a:moveTo>
                  <a:pt x="7752" y="846"/>
                </a:moveTo>
                <a:cubicBezTo>
                  <a:pt x="7978" y="846"/>
                  <a:pt x="8133" y="1025"/>
                  <a:pt x="8133" y="1239"/>
                </a:cubicBezTo>
                <a:lnTo>
                  <a:pt x="8133" y="4001"/>
                </a:lnTo>
                <a:lnTo>
                  <a:pt x="4252" y="4001"/>
                </a:lnTo>
                <a:cubicBezTo>
                  <a:pt x="3763" y="4001"/>
                  <a:pt x="3359" y="4406"/>
                  <a:pt x="3359" y="4894"/>
                </a:cubicBezTo>
                <a:lnTo>
                  <a:pt x="3359" y="4990"/>
                </a:lnTo>
                <a:lnTo>
                  <a:pt x="1168" y="4990"/>
                </a:lnTo>
                <a:lnTo>
                  <a:pt x="1168" y="5001"/>
                </a:lnTo>
                <a:cubicBezTo>
                  <a:pt x="942" y="5001"/>
                  <a:pt x="787" y="4823"/>
                  <a:pt x="787" y="4609"/>
                </a:cubicBezTo>
                <a:lnTo>
                  <a:pt x="787" y="1239"/>
                </a:lnTo>
                <a:cubicBezTo>
                  <a:pt x="787" y="1013"/>
                  <a:pt x="965" y="846"/>
                  <a:pt x="1168" y="846"/>
                </a:cubicBezTo>
                <a:close/>
                <a:moveTo>
                  <a:pt x="3370" y="6621"/>
                </a:moveTo>
                <a:lnTo>
                  <a:pt x="3370" y="6978"/>
                </a:lnTo>
                <a:lnTo>
                  <a:pt x="3180" y="6978"/>
                </a:lnTo>
                <a:lnTo>
                  <a:pt x="3370" y="6621"/>
                </a:lnTo>
                <a:close/>
                <a:moveTo>
                  <a:pt x="3382" y="7335"/>
                </a:moveTo>
                <a:lnTo>
                  <a:pt x="3382" y="7490"/>
                </a:lnTo>
                <a:lnTo>
                  <a:pt x="2644" y="7490"/>
                </a:lnTo>
                <a:cubicBezTo>
                  <a:pt x="2597" y="7490"/>
                  <a:pt x="2573" y="7454"/>
                  <a:pt x="2573" y="7407"/>
                </a:cubicBezTo>
                <a:cubicBezTo>
                  <a:pt x="2573" y="7383"/>
                  <a:pt x="2585" y="7371"/>
                  <a:pt x="2597" y="7347"/>
                </a:cubicBezTo>
                <a:cubicBezTo>
                  <a:pt x="2620" y="7335"/>
                  <a:pt x="2632" y="7335"/>
                  <a:pt x="2656" y="7335"/>
                </a:cubicBezTo>
                <a:close/>
                <a:moveTo>
                  <a:pt x="8966" y="8276"/>
                </a:moveTo>
                <a:cubicBezTo>
                  <a:pt x="9062" y="8276"/>
                  <a:pt x="9133" y="8347"/>
                  <a:pt x="9133" y="8442"/>
                </a:cubicBezTo>
                <a:lnTo>
                  <a:pt x="9133" y="8573"/>
                </a:lnTo>
                <a:cubicBezTo>
                  <a:pt x="9109" y="8573"/>
                  <a:pt x="9074" y="8561"/>
                  <a:pt x="9038" y="8561"/>
                </a:cubicBezTo>
                <a:lnTo>
                  <a:pt x="7454" y="8561"/>
                </a:lnTo>
                <a:cubicBezTo>
                  <a:pt x="7419" y="8561"/>
                  <a:pt x="7395" y="8561"/>
                  <a:pt x="7359" y="8573"/>
                </a:cubicBezTo>
                <a:lnTo>
                  <a:pt x="7359" y="8442"/>
                </a:lnTo>
                <a:cubicBezTo>
                  <a:pt x="7359" y="8347"/>
                  <a:pt x="7430" y="8276"/>
                  <a:pt x="7526" y="8276"/>
                </a:cubicBezTo>
                <a:close/>
                <a:moveTo>
                  <a:pt x="9883" y="4347"/>
                </a:moveTo>
                <a:cubicBezTo>
                  <a:pt x="10193" y="4347"/>
                  <a:pt x="10443" y="4597"/>
                  <a:pt x="10443" y="4906"/>
                </a:cubicBezTo>
                <a:lnTo>
                  <a:pt x="10443" y="9276"/>
                </a:lnTo>
                <a:lnTo>
                  <a:pt x="9478" y="9276"/>
                </a:lnTo>
                <a:lnTo>
                  <a:pt x="9478" y="9109"/>
                </a:lnTo>
                <a:lnTo>
                  <a:pt x="9764" y="9109"/>
                </a:lnTo>
                <a:cubicBezTo>
                  <a:pt x="10038" y="9109"/>
                  <a:pt x="10264" y="8883"/>
                  <a:pt x="10264" y="8597"/>
                </a:cubicBezTo>
                <a:lnTo>
                  <a:pt x="10264" y="5942"/>
                </a:lnTo>
                <a:cubicBezTo>
                  <a:pt x="10264" y="5847"/>
                  <a:pt x="10193" y="5775"/>
                  <a:pt x="10097" y="5775"/>
                </a:cubicBezTo>
                <a:cubicBezTo>
                  <a:pt x="10014" y="5775"/>
                  <a:pt x="9931" y="5847"/>
                  <a:pt x="9931" y="5942"/>
                </a:cubicBezTo>
                <a:lnTo>
                  <a:pt x="9931" y="8585"/>
                </a:lnTo>
                <a:cubicBezTo>
                  <a:pt x="9931" y="8680"/>
                  <a:pt x="9859" y="8752"/>
                  <a:pt x="9764" y="8752"/>
                </a:cubicBezTo>
                <a:lnTo>
                  <a:pt x="9478" y="8752"/>
                </a:lnTo>
                <a:lnTo>
                  <a:pt x="9478" y="8419"/>
                </a:lnTo>
                <a:cubicBezTo>
                  <a:pt x="9478" y="8157"/>
                  <a:pt x="9252" y="7918"/>
                  <a:pt x="8966" y="7918"/>
                </a:cubicBezTo>
                <a:lnTo>
                  <a:pt x="7526" y="7918"/>
                </a:lnTo>
                <a:cubicBezTo>
                  <a:pt x="7264" y="7918"/>
                  <a:pt x="7026" y="8145"/>
                  <a:pt x="7026" y="8419"/>
                </a:cubicBezTo>
                <a:lnTo>
                  <a:pt x="7026" y="8752"/>
                </a:lnTo>
                <a:lnTo>
                  <a:pt x="4382" y="8752"/>
                </a:lnTo>
                <a:cubicBezTo>
                  <a:pt x="4299" y="8752"/>
                  <a:pt x="4204" y="8680"/>
                  <a:pt x="4204" y="8585"/>
                </a:cubicBezTo>
                <a:lnTo>
                  <a:pt x="4204" y="5121"/>
                </a:lnTo>
                <a:cubicBezTo>
                  <a:pt x="4204" y="5025"/>
                  <a:pt x="4287" y="4942"/>
                  <a:pt x="4382" y="4942"/>
                </a:cubicBezTo>
                <a:lnTo>
                  <a:pt x="9740" y="4942"/>
                </a:lnTo>
                <a:cubicBezTo>
                  <a:pt x="9836" y="4942"/>
                  <a:pt x="9919" y="5013"/>
                  <a:pt x="9919" y="5121"/>
                </a:cubicBezTo>
                <a:lnTo>
                  <a:pt x="9919" y="5251"/>
                </a:lnTo>
                <a:cubicBezTo>
                  <a:pt x="9919" y="5347"/>
                  <a:pt x="10002" y="5418"/>
                  <a:pt x="10086" y="5418"/>
                </a:cubicBezTo>
                <a:cubicBezTo>
                  <a:pt x="10181" y="5418"/>
                  <a:pt x="10252" y="5347"/>
                  <a:pt x="10252" y="5251"/>
                </a:cubicBezTo>
                <a:lnTo>
                  <a:pt x="10252" y="5121"/>
                </a:lnTo>
                <a:cubicBezTo>
                  <a:pt x="10252" y="4835"/>
                  <a:pt x="10026" y="4609"/>
                  <a:pt x="9740" y="4609"/>
                </a:cubicBezTo>
                <a:lnTo>
                  <a:pt x="4382" y="4609"/>
                </a:lnTo>
                <a:cubicBezTo>
                  <a:pt x="4109" y="4609"/>
                  <a:pt x="3882" y="4835"/>
                  <a:pt x="3882" y="5121"/>
                </a:cubicBezTo>
                <a:lnTo>
                  <a:pt x="3882" y="8585"/>
                </a:lnTo>
                <a:cubicBezTo>
                  <a:pt x="3882" y="8871"/>
                  <a:pt x="4109" y="9097"/>
                  <a:pt x="4382" y="9097"/>
                </a:cubicBezTo>
                <a:lnTo>
                  <a:pt x="7026" y="9097"/>
                </a:lnTo>
                <a:lnTo>
                  <a:pt x="7026" y="9252"/>
                </a:lnTo>
                <a:lnTo>
                  <a:pt x="3716" y="9252"/>
                </a:lnTo>
                <a:lnTo>
                  <a:pt x="3716" y="4906"/>
                </a:lnTo>
                <a:cubicBezTo>
                  <a:pt x="3716" y="4597"/>
                  <a:pt x="3966" y="4347"/>
                  <a:pt x="4287" y="4347"/>
                </a:cubicBezTo>
                <a:close/>
                <a:moveTo>
                  <a:pt x="7038" y="9597"/>
                </a:moveTo>
                <a:lnTo>
                  <a:pt x="7038" y="10002"/>
                </a:lnTo>
                <a:lnTo>
                  <a:pt x="3549" y="10002"/>
                </a:lnTo>
                <a:cubicBezTo>
                  <a:pt x="3539" y="10003"/>
                  <a:pt x="3529" y="10004"/>
                  <a:pt x="3520" y="10004"/>
                </a:cubicBezTo>
                <a:cubicBezTo>
                  <a:pt x="3434" y="10004"/>
                  <a:pt x="3351" y="9959"/>
                  <a:pt x="3287" y="9895"/>
                </a:cubicBezTo>
                <a:cubicBezTo>
                  <a:pt x="3216" y="9823"/>
                  <a:pt x="3168" y="9716"/>
                  <a:pt x="3168" y="9609"/>
                </a:cubicBezTo>
                <a:cubicBezTo>
                  <a:pt x="3168" y="9597"/>
                  <a:pt x="3168" y="9597"/>
                  <a:pt x="3180" y="9597"/>
                </a:cubicBezTo>
                <a:close/>
                <a:moveTo>
                  <a:pt x="10990" y="9609"/>
                </a:moveTo>
                <a:lnTo>
                  <a:pt x="10990" y="9633"/>
                </a:lnTo>
                <a:cubicBezTo>
                  <a:pt x="10979" y="9835"/>
                  <a:pt x="10812" y="10014"/>
                  <a:pt x="10598" y="10014"/>
                </a:cubicBezTo>
                <a:lnTo>
                  <a:pt x="9478" y="10014"/>
                </a:lnTo>
                <a:lnTo>
                  <a:pt x="9478" y="9609"/>
                </a:lnTo>
                <a:close/>
                <a:moveTo>
                  <a:pt x="9050" y="8883"/>
                </a:moveTo>
                <a:cubicBezTo>
                  <a:pt x="9085" y="8883"/>
                  <a:pt x="9133" y="8931"/>
                  <a:pt x="9133" y="8978"/>
                </a:cubicBezTo>
                <a:lnTo>
                  <a:pt x="9133" y="10240"/>
                </a:lnTo>
                <a:cubicBezTo>
                  <a:pt x="9133" y="10288"/>
                  <a:pt x="9085" y="10324"/>
                  <a:pt x="9050" y="10324"/>
                </a:cubicBezTo>
                <a:lnTo>
                  <a:pt x="7454" y="10324"/>
                </a:lnTo>
                <a:cubicBezTo>
                  <a:pt x="7407" y="10324"/>
                  <a:pt x="7359" y="10288"/>
                  <a:pt x="7359" y="10240"/>
                </a:cubicBezTo>
                <a:lnTo>
                  <a:pt x="7359" y="10181"/>
                </a:lnTo>
                <a:lnTo>
                  <a:pt x="7359" y="8978"/>
                </a:lnTo>
                <a:cubicBezTo>
                  <a:pt x="7359" y="8931"/>
                  <a:pt x="7407" y="8883"/>
                  <a:pt x="7454" y="8883"/>
                </a:cubicBezTo>
                <a:close/>
                <a:moveTo>
                  <a:pt x="9133" y="10645"/>
                </a:moveTo>
                <a:lnTo>
                  <a:pt x="9133" y="10776"/>
                </a:lnTo>
                <a:cubicBezTo>
                  <a:pt x="9133" y="10859"/>
                  <a:pt x="9062" y="10943"/>
                  <a:pt x="8966" y="10943"/>
                </a:cubicBezTo>
                <a:lnTo>
                  <a:pt x="7526" y="10943"/>
                </a:lnTo>
                <a:cubicBezTo>
                  <a:pt x="7442" y="10943"/>
                  <a:pt x="7359" y="10859"/>
                  <a:pt x="7359" y="10776"/>
                </a:cubicBezTo>
                <a:lnTo>
                  <a:pt x="7359" y="10645"/>
                </a:lnTo>
                <a:cubicBezTo>
                  <a:pt x="7395" y="10645"/>
                  <a:pt x="7419" y="10657"/>
                  <a:pt x="7454" y="10657"/>
                </a:cubicBezTo>
                <a:lnTo>
                  <a:pt x="9050" y="10657"/>
                </a:lnTo>
                <a:cubicBezTo>
                  <a:pt x="9074" y="10657"/>
                  <a:pt x="9109" y="10657"/>
                  <a:pt x="9133" y="10645"/>
                </a:cubicBezTo>
                <a:close/>
                <a:moveTo>
                  <a:pt x="858" y="1"/>
                </a:moveTo>
                <a:cubicBezTo>
                  <a:pt x="382" y="1"/>
                  <a:pt x="1" y="382"/>
                  <a:pt x="1" y="858"/>
                </a:cubicBezTo>
                <a:lnTo>
                  <a:pt x="1" y="5561"/>
                </a:lnTo>
                <a:cubicBezTo>
                  <a:pt x="1" y="6037"/>
                  <a:pt x="382" y="6430"/>
                  <a:pt x="858" y="6430"/>
                </a:cubicBezTo>
                <a:lnTo>
                  <a:pt x="1334" y="6430"/>
                </a:lnTo>
                <a:cubicBezTo>
                  <a:pt x="1430" y="6430"/>
                  <a:pt x="1501" y="6359"/>
                  <a:pt x="1501" y="6264"/>
                </a:cubicBezTo>
                <a:cubicBezTo>
                  <a:pt x="1501" y="6180"/>
                  <a:pt x="1430" y="6097"/>
                  <a:pt x="1334" y="6097"/>
                </a:cubicBezTo>
                <a:lnTo>
                  <a:pt x="858" y="6097"/>
                </a:lnTo>
                <a:cubicBezTo>
                  <a:pt x="572" y="6097"/>
                  <a:pt x="334" y="5859"/>
                  <a:pt x="334" y="5585"/>
                </a:cubicBezTo>
                <a:lnTo>
                  <a:pt x="334" y="882"/>
                </a:lnTo>
                <a:cubicBezTo>
                  <a:pt x="334" y="596"/>
                  <a:pt x="572" y="358"/>
                  <a:pt x="858" y="358"/>
                </a:cubicBezTo>
                <a:lnTo>
                  <a:pt x="8062" y="358"/>
                </a:lnTo>
                <a:cubicBezTo>
                  <a:pt x="8347" y="358"/>
                  <a:pt x="8585" y="596"/>
                  <a:pt x="8585" y="882"/>
                </a:cubicBezTo>
                <a:lnTo>
                  <a:pt x="8585" y="4001"/>
                </a:lnTo>
                <a:lnTo>
                  <a:pt x="8478" y="4001"/>
                </a:lnTo>
                <a:lnTo>
                  <a:pt x="8478" y="1215"/>
                </a:lnTo>
                <a:cubicBezTo>
                  <a:pt x="8478" y="822"/>
                  <a:pt x="8157" y="489"/>
                  <a:pt x="7752" y="489"/>
                </a:cubicBezTo>
                <a:lnTo>
                  <a:pt x="1168" y="489"/>
                </a:lnTo>
                <a:cubicBezTo>
                  <a:pt x="775" y="489"/>
                  <a:pt x="442" y="822"/>
                  <a:pt x="442" y="1215"/>
                </a:cubicBezTo>
                <a:lnTo>
                  <a:pt x="442" y="4597"/>
                </a:lnTo>
                <a:cubicBezTo>
                  <a:pt x="442" y="5001"/>
                  <a:pt x="775" y="5323"/>
                  <a:pt x="1168" y="5323"/>
                </a:cubicBezTo>
                <a:lnTo>
                  <a:pt x="3370" y="5323"/>
                </a:lnTo>
                <a:lnTo>
                  <a:pt x="3370" y="6085"/>
                </a:lnTo>
                <a:lnTo>
                  <a:pt x="2001" y="6085"/>
                </a:lnTo>
                <a:cubicBezTo>
                  <a:pt x="1918" y="6085"/>
                  <a:pt x="1846" y="6156"/>
                  <a:pt x="1846" y="6252"/>
                </a:cubicBezTo>
                <a:cubicBezTo>
                  <a:pt x="1846" y="6335"/>
                  <a:pt x="1918" y="6418"/>
                  <a:pt x="2001" y="6418"/>
                </a:cubicBezTo>
                <a:lnTo>
                  <a:pt x="3109" y="6418"/>
                </a:lnTo>
                <a:lnTo>
                  <a:pt x="2811" y="6978"/>
                </a:lnTo>
                <a:lnTo>
                  <a:pt x="2656" y="6978"/>
                </a:lnTo>
                <a:cubicBezTo>
                  <a:pt x="2561" y="6978"/>
                  <a:pt x="2454" y="7026"/>
                  <a:pt x="2358" y="7097"/>
                </a:cubicBezTo>
                <a:cubicBezTo>
                  <a:pt x="2287" y="7168"/>
                  <a:pt x="2239" y="7276"/>
                  <a:pt x="2239" y="7395"/>
                </a:cubicBezTo>
                <a:cubicBezTo>
                  <a:pt x="2239" y="7621"/>
                  <a:pt x="2418" y="7811"/>
                  <a:pt x="2656" y="7811"/>
                </a:cubicBezTo>
                <a:lnTo>
                  <a:pt x="3394" y="7811"/>
                </a:lnTo>
                <a:lnTo>
                  <a:pt x="3394" y="9276"/>
                </a:lnTo>
                <a:lnTo>
                  <a:pt x="3192" y="9276"/>
                </a:lnTo>
                <a:cubicBezTo>
                  <a:pt x="3001" y="9276"/>
                  <a:pt x="2835" y="9431"/>
                  <a:pt x="2835" y="9633"/>
                </a:cubicBezTo>
                <a:cubicBezTo>
                  <a:pt x="2835" y="9823"/>
                  <a:pt x="2918" y="10002"/>
                  <a:pt x="3049" y="10145"/>
                </a:cubicBezTo>
                <a:cubicBezTo>
                  <a:pt x="3180" y="10288"/>
                  <a:pt x="3370" y="10359"/>
                  <a:pt x="3573" y="10359"/>
                </a:cubicBezTo>
                <a:lnTo>
                  <a:pt x="7049" y="10359"/>
                </a:lnTo>
                <a:lnTo>
                  <a:pt x="7049" y="10788"/>
                </a:lnTo>
                <a:cubicBezTo>
                  <a:pt x="7049" y="11062"/>
                  <a:pt x="7276" y="11300"/>
                  <a:pt x="7550" y="11300"/>
                </a:cubicBezTo>
                <a:lnTo>
                  <a:pt x="9002" y="11300"/>
                </a:lnTo>
                <a:cubicBezTo>
                  <a:pt x="9264" y="11300"/>
                  <a:pt x="9502" y="11074"/>
                  <a:pt x="9502" y="10788"/>
                </a:cubicBezTo>
                <a:lnTo>
                  <a:pt x="9502" y="10359"/>
                </a:lnTo>
                <a:lnTo>
                  <a:pt x="10621" y="10359"/>
                </a:lnTo>
                <a:cubicBezTo>
                  <a:pt x="11026" y="10359"/>
                  <a:pt x="11348" y="10026"/>
                  <a:pt x="11348" y="9633"/>
                </a:cubicBezTo>
                <a:cubicBezTo>
                  <a:pt x="11324" y="9526"/>
                  <a:pt x="11276" y="9431"/>
                  <a:pt x="11217" y="9371"/>
                </a:cubicBezTo>
                <a:cubicBezTo>
                  <a:pt x="11157" y="9312"/>
                  <a:pt x="11074" y="9276"/>
                  <a:pt x="10967" y="9276"/>
                </a:cubicBezTo>
                <a:lnTo>
                  <a:pt x="10776" y="9276"/>
                </a:lnTo>
                <a:lnTo>
                  <a:pt x="10776" y="4906"/>
                </a:lnTo>
                <a:cubicBezTo>
                  <a:pt x="10776" y="4418"/>
                  <a:pt x="10371" y="4013"/>
                  <a:pt x="9883" y="4013"/>
                </a:cubicBezTo>
                <a:lnTo>
                  <a:pt x="8931" y="4013"/>
                </a:lnTo>
                <a:lnTo>
                  <a:pt x="8931" y="858"/>
                </a:lnTo>
                <a:cubicBezTo>
                  <a:pt x="8931" y="382"/>
                  <a:pt x="8538" y="1"/>
                  <a:pt x="80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40"/>
          <p:cNvSpPr/>
          <p:nvPr/>
        </p:nvSpPr>
        <p:spPr>
          <a:xfrm>
            <a:off x="1138075" y="3738229"/>
            <a:ext cx="473100" cy="4731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3" name="Google Shape;1333;p40"/>
          <p:cNvGrpSpPr/>
          <p:nvPr/>
        </p:nvGrpSpPr>
        <p:grpSpPr>
          <a:xfrm>
            <a:off x="1214323" y="3836581"/>
            <a:ext cx="320638" cy="294578"/>
            <a:chOff x="1952836" y="2774422"/>
            <a:chExt cx="372835" cy="342573"/>
          </a:xfrm>
        </p:grpSpPr>
        <p:sp>
          <p:nvSpPr>
            <p:cNvPr id="1334" name="Google Shape;1334;p40"/>
            <p:cNvSpPr/>
            <p:nvPr/>
          </p:nvSpPr>
          <p:spPr>
            <a:xfrm>
              <a:off x="2076490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6" y="941"/>
                    <a:pt x="345" y="811"/>
                    <a:pt x="345" y="644"/>
                  </a:cubicBezTo>
                  <a:cubicBezTo>
                    <a:pt x="345" y="477"/>
                    <a:pt x="476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0" y="1287"/>
                    <a:pt x="1286" y="1001"/>
                    <a:pt x="1286" y="644"/>
                  </a:cubicBezTo>
                  <a:cubicBezTo>
                    <a:pt x="1286" y="287"/>
                    <a:pt x="1000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0"/>
            <p:cNvSpPr/>
            <p:nvPr/>
          </p:nvSpPr>
          <p:spPr>
            <a:xfrm>
              <a:off x="2208432" y="3057581"/>
              <a:ext cx="40869" cy="40869"/>
            </a:xfrm>
            <a:custGeom>
              <a:avLst/>
              <a:gdLst/>
              <a:ahLst/>
              <a:cxnLst/>
              <a:rect l="l" t="t" r="r" b="b"/>
              <a:pathLst>
                <a:path w="1287" h="1287" extrusionOk="0">
                  <a:moveTo>
                    <a:pt x="643" y="346"/>
                  </a:moveTo>
                  <a:cubicBezTo>
                    <a:pt x="810" y="346"/>
                    <a:pt x="941" y="477"/>
                    <a:pt x="941" y="644"/>
                  </a:cubicBezTo>
                  <a:cubicBezTo>
                    <a:pt x="941" y="811"/>
                    <a:pt x="810" y="941"/>
                    <a:pt x="643" y="941"/>
                  </a:cubicBezTo>
                  <a:cubicBezTo>
                    <a:pt x="477" y="941"/>
                    <a:pt x="346" y="811"/>
                    <a:pt x="346" y="644"/>
                  </a:cubicBezTo>
                  <a:cubicBezTo>
                    <a:pt x="346" y="477"/>
                    <a:pt x="477" y="346"/>
                    <a:pt x="643" y="346"/>
                  </a:cubicBezTo>
                  <a:close/>
                  <a:moveTo>
                    <a:pt x="643" y="1"/>
                  </a:moveTo>
                  <a:cubicBezTo>
                    <a:pt x="286" y="1"/>
                    <a:pt x="0" y="287"/>
                    <a:pt x="0" y="644"/>
                  </a:cubicBezTo>
                  <a:cubicBezTo>
                    <a:pt x="0" y="1001"/>
                    <a:pt x="286" y="1287"/>
                    <a:pt x="643" y="1287"/>
                  </a:cubicBezTo>
                  <a:cubicBezTo>
                    <a:pt x="1001" y="1287"/>
                    <a:pt x="1286" y="1001"/>
                    <a:pt x="1286" y="644"/>
                  </a:cubicBezTo>
                  <a:cubicBezTo>
                    <a:pt x="1286" y="287"/>
                    <a:pt x="1001" y="1"/>
                    <a:pt x="6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0"/>
            <p:cNvSpPr/>
            <p:nvPr/>
          </p:nvSpPr>
          <p:spPr>
            <a:xfrm>
              <a:off x="1952836" y="2774422"/>
              <a:ext cx="372835" cy="342573"/>
            </a:xfrm>
            <a:custGeom>
              <a:avLst/>
              <a:gdLst/>
              <a:ahLst/>
              <a:cxnLst/>
              <a:rect l="l" t="t" r="r" b="b"/>
              <a:pathLst>
                <a:path w="11741" h="10788" extrusionOk="0">
                  <a:moveTo>
                    <a:pt x="5382" y="1988"/>
                  </a:moveTo>
                  <a:lnTo>
                    <a:pt x="5382" y="3001"/>
                  </a:lnTo>
                  <a:lnTo>
                    <a:pt x="4359" y="3001"/>
                  </a:lnTo>
                  <a:lnTo>
                    <a:pt x="4359" y="1988"/>
                  </a:lnTo>
                  <a:close/>
                  <a:moveTo>
                    <a:pt x="6752" y="1988"/>
                  </a:moveTo>
                  <a:lnTo>
                    <a:pt x="6752" y="3001"/>
                  </a:lnTo>
                  <a:lnTo>
                    <a:pt x="5728" y="3001"/>
                  </a:lnTo>
                  <a:lnTo>
                    <a:pt x="5728" y="1988"/>
                  </a:lnTo>
                  <a:close/>
                  <a:moveTo>
                    <a:pt x="8121" y="1988"/>
                  </a:moveTo>
                  <a:lnTo>
                    <a:pt x="8121" y="3001"/>
                  </a:lnTo>
                  <a:lnTo>
                    <a:pt x="7097" y="3001"/>
                  </a:lnTo>
                  <a:lnTo>
                    <a:pt x="7097" y="1988"/>
                  </a:lnTo>
                  <a:close/>
                  <a:moveTo>
                    <a:pt x="9490" y="1988"/>
                  </a:moveTo>
                  <a:lnTo>
                    <a:pt x="9490" y="3001"/>
                  </a:lnTo>
                  <a:lnTo>
                    <a:pt x="8466" y="3001"/>
                  </a:lnTo>
                  <a:lnTo>
                    <a:pt x="8466" y="1988"/>
                  </a:lnTo>
                  <a:close/>
                  <a:moveTo>
                    <a:pt x="10324" y="1988"/>
                  </a:moveTo>
                  <a:lnTo>
                    <a:pt x="10085" y="3001"/>
                  </a:lnTo>
                  <a:lnTo>
                    <a:pt x="9847" y="3001"/>
                  </a:lnTo>
                  <a:lnTo>
                    <a:pt x="9847" y="1988"/>
                  </a:lnTo>
                  <a:close/>
                  <a:moveTo>
                    <a:pt x="4001" y="2000"/>
                  </a:moveTo>
                  <a:lnTo>
                    <a:pt x="4001" y="3012"/>
                  </a:lnTo>
                  <a:lnTo>
                    <a:pt x="3311" y="3012"/>
                  </a:lnTo>
                  <a:lnTo>
                    <a:pt x="2965" y="2000"/>
                  </a:lnTo>
                  <a:close/>
                  <a:moveTo>
                    <a:pt x="10014" y="3334"/>
                  </a:moveTo>
                  <a:lnTo>
                    <a:pt x="9847" y="4048"/>
                  </a:lnTo>
                  <a:lnTo>
                    <a:pt x="9847" y="3334"/>
                  </a:lnTo>
                  <a:close/>
                  <a:moveTo>
                    <a:pt x="4013" y="3334"/>
                  </a:moveTo>
                  <a:lnTo>
                    <a:pt x="4013" y="4370"/>
                  </a:lnTo>
                  <a:lnTo>
                    <a:pt x="3823" y="4370"/>
                  </a:lnTo>
                  <a:lnTo>
                    <a:pt x="3454" y="3334"/>
                  </a:lnTo>
                  <a:close/>
                  <a:moveTo>
                    <a:pt x="5371" y="3334"/>
                  </a:moveTo>
                  <a:lnTo>
                    <a:pt x="5371" y="4370"/>
                  </a:lnTo>
                  <a:lnTo>
                    <a:pt x="4347" y="4370"/>
                  </a:lnTo>
                  <a:lnTo>
                    <a:pt x="4347" y="3334"/>
                  </a:lnTo>
                  <a:close/>
                  <a:moveTo>
                    <a:pt x="6752" y="3334"/>
                  </a:moveTo>
                  <a:lnTo>
                    <a:pt x="6752" y="4370"/>
                  </a:lnTo>
                  <a:lnTo>
                    <a:pt x="5728" y="4370"/>
                  </a:lnTo>
                  <a:lnTo>
                    <a:pt x="5728" y="3334"/>
                  </a:lnTo>
                  <a:close/>
                  <a:moveTo>
                    <a:pt x="8121" y="3358"/>
                  </a:moveTo>
                  <a:lnTo>
                    <a:pt x="8121" y="4382"/>
                  </a:lnTo>
                  <a:lnTo>
                    <a:pt x="7097" y="4382"/>
                  </a:lnTo>
                  <a:lnTo>
                    <a:pt x="7097" y="3358"/>
                  </a:lnTo>
                  <a:close/>
                  <a:moveTo>
                    <a:pt x="9514" y="3358"/>
                  </a:moveTo>
                  <a:lnTo>
                    <a:pt x="9514" y="4382"/>
                  </a:lnTo>
                  <a:lnTo>
                    <a:pt x="8478" y="4382"/>
                  </a:lnTo>
                  <a:lnTo>
                    <a:pt x="8478" y="3358"/>
                  </a:lnTo>
                  <a:close/>
                  <a:moveTo>
                    <a:pt x="4001" y="4727"/>
                  </a:moveTo>
                  <a:lnTo>
                    <a:pt x="4001" y="4941"/>
                  </a:lnTo>
                  <a:lnTo>
                    <a:pt x="3930" y="4727"/>
                  </a:lnTo>
                  <a:close/>
                  <a:moveTo>
                    <a:pt x="5371" y="4715"/>
                  </a:moveTo>
                  <a:lnTo>
                    <a:pt x="5371" y="5525"/>
                  </a:lnTo>
                  <a:cubicBezTo>
                    <a:pt x="5297" y="5521"/>
                    <a:pt x="5230" y="5520"/>
                    <a:pt x="5167" y="5520"/>
                  </a:cubicBezTo>
                  <a:cubicBezTo>
                    <a:pt x="5049" y="5520"/>
                    <a:pt x="4947" y="5524"/>
                    <a:pt x="4854" y="5524"/>
                  </a:cubicBezTo>
                  <a:cubicBezTo>
                    <a:pt x="4666" y="5524"/>
                    <a:pt x="4516" y="5507"/>
                    <a:pt x="4347" y="5406"/>
                  </a:cubicBezTo>
                  <a:lnTo>
                    <a:pt x="4347" y="4715"/>
                  </a:lnTo>
                  <a:close/>
                  <a:moveTo>
                    <a:pt x="6752" y="4727"/>
                  </a:moveTo>
                  <a:lnTo>
                    <a:pt x="6752" y="5525"/>
                  </a:lnTo>
                  <a:lnTo>
                    <a:pt x="5728" y="5525"/>
                  </a:lnTo>
                  <a:lnTo>
                    <a:pt x="5728" y="4727"/>
                  </a:lnTo>
                  <a:close/>
                  <a:moveTo>
                    <a:pt x="8121" y="4727"/>
                  </a:moveTo>
                  <a:lnTo>
                    <a:pt x="8121" y="5525"/>
                  </a:lnTo>
                  <a:lnTo>
                    <a:pt x="7097" y="5525"/>
                  </a:lnTo>
                  <a:lnTo>
                    <a:pt x="7097" y="4727"/>
                  </a:lnTo>
                  <a:close/>
                  <a:moveTo>
                    <a:pt x="9490" y="4727"/>
                  </a:moveTo>
                  <a:lnTo>
                    <a:pt x="9490" y="5525"/>
                  </a:lnTo>
                  <a:lnTo>
                    <a:pt x="8466" y="5525"/>
                  </a:lnTo>
                  <a:lnTo>
                    <a:pt x="8466" y="4727"/>
                  </a:lnTo>
                  <a:close/>
                  <a:moveTo>
                    <a:pt x="4537" y="8680"/>
                  </a:moveTo>
                  <a:cubicBezTo>
                    <a:pt x="5025" y="8680"/>
                    <a:pt x="5418" y="9085"/>
                    <a:pt x="5418" y="9561"/>
                  </a:cubicBezTo>
                  <a:cubicBezTo>
                    <a:pt x="5418" y="10037"/>
                    <a:pt x="5025" y="10442"/>
                    <a:pt x="4537" y="10442"/>
                  </a:cubicBezTo>
                  <a:cubicBezTo>
                    <a:pt x="4049" y="10442"/>
                    <a:pt x="3656" y="10049"/>
                    <a:pt x="3656" y="9561"/>
                  </a:cubicBezTo>
                  <a:cubicBezTo>
                    <a:pt x="3656" y="9085"/>
                    <a:pt x="4049" y="8680"/>
                    <a:pt x="4537" y="8680"/>
                  </a:cubicBezTo>
                  <a:close/>
                  <a:moveTo>
                    <a:pt x="8692" y="8680"/>
                  </a:moveTo>
                  <a:cubicBezTo>
                    <a:pt x="9181" y="8680"/>
                    <a:pt x="9573" y="9085"/>
                    <a:pt x="9573" y="9561"/>
                  </a:cubicBezTo>
                  <a:cubicBezTo>
                    <a:pt x="9573" y="10037"/>
                    <a:pt x="9181" y="10442"/>
                    <a:pt x="8692" y="10442"/>
                  </a:cubicBezTo>
                  <a:cubicBezTo>
                    <a:pt x="8204" y="10442"/>
                    <a:pt x="7811" y="10049"/>
                    <a:pt x="7811" y="9561"/>
                  </a:cubicBezTo>
                  <a:cubicBezTo>
                    <a:pt x="7811" y="9085"/>
                    <a:pt x="8204" y="8680"/>
                    <a:pt x="8692" y="8680"/>
                  </a:cubicBezTo>
                  <a:close/>
                  <a:moveTo>
                    <a:pt x="620" y="0"/>
                  </a:moveTo>
                  <a:cubicBezTo>
                    <a:pt x="287" y="0"/>
                    <a:pt x="1" y="286"/>
                    <a:pt x="1" y="631"/>
                  </a:cubicBezTo>
                  <a:cubicBezTo>
                    <a:pt x="1" y="976"/>
                    <a:pt x="287" y="1250"/>
                    <a:pt x="620" y="1250"/>
                  </a:cubicBezTo>
                  <a:lnTo>
                    <a:pt x="1394" y="1250"/>
                  </a:lnTo>
                  <a:lnTo>
                    <a:pt x="2346" y="3965"/>
                  </a:lnTo>
                  <a:cubicBezTo>
                    <a:pt x="2374" y="4029"/>
                    <a:pt x="2444" y="4072"/>
                    <a:pt x="2513" y="4072"/>
                  </a:cubicBezTo>
                  <a:cubicBezTo>
                    <a:pt x="2533" y="4072"/>
                    <a:pt x="2553" y="4068"/>
                    <a:pt x="2573" y="4060"/>
                  </a:cubicBezTo>
                  <a:cubicBezTo>
                    <a:pt x="2668" y="4036"/>
                    <a:pt x="2704" y="3929"/>
                    <a:pt x="2680" y="3846"/>
                  </a:cubicBezTo>
                  <a:cubicBezTo>
                    <a:pt x="1739" y="1191"/>
                    <a:pt x="1692" y="1072"/>
                    <a:pt x="1692" y="1072"/>
                  </a:cubicBezTo>
                  <a:cubicBezTo>
                    <a:pt x="1656" y="965"/>
                    <a:pt x="1561" y="905"/>
                    <a:pt x="1441" y="905"/>
                  </a:cubicBezTo>
                  <a:lnTo>
                    <a:pt x="620" y="905"/>
                  </a:lnTo>
                  <a:cubicBezTo>
                    <a:pt x="465" y="905"/>
                    <a:pt x="346" y="774"/>
                    <a:pt x="346" y="631"/>
                  </a:cubicBezTo>
                  <a:cubicBezTo>
                    <a:pt x="346" y="464"/>
                    <a:pt x="477" y="345"/>
                    <a:pt x="620" y="345"/>
                  </a:cubicBezTo>
                  <a:lnTo>
                    <a:pt x="1441" y="345"/>
                  </a:lnTo>
                  <a:cubicBezTo>
                    <a:pt x="1787" y="345"/>
                    <a:pt x="2084" y="536"/>
                    <a:pt x="2215" y="845"/>
                  </a:cubicBezTo>
                  <a:cubicBezTo>
                    <a:pt x="2418" y="1429"/>
                    <a:pt x="3585" y="4703"/>
                    <a:pt x="3751" y="5191"/>
                  </a:cubicBezTo>
                  <a:cubicBezTo>
                    <a:pt x="3870" y="5548"/>
                    <a:pt x="4287" y="5882"/>
                    <a:pt x="4775" y="5882"/>
                  </a:cubicBezTo>
                  <a:lnTo>
                    <a:pt x="10978" y="5882"/>
                  </a:lnTo>
                  <a:cubicBezTo>
                    <a:pt x="11145" y="5882"/>
                    <a:pt x="11264" y="6013"/>
                    <a:pt x="11264" y="6168"/>
                  </a:cubicBezTo>
                  <a:cubicBezTo>
                    <a:pt x="11264" y="6322"/>
                    <a:pt x="11133" y="6441"/>
                    <a:pt x="10978" y="6441"/>
                  </a:cubicBezTo>
                  <a:lnTo>
                    <a:pt x="4775" y="6441"/>
                  </a:lnTo>
                  <a:cubicBezTo>
                    <a:pt x="4108" y="6441"/>
                    <a:pt x="3489" y="6049"/>
                    <a:pt x="3227" y="5417"/>
                  </a:cubicBezTo>
                  <a:lnTo>
                    <a:pt x="2882" y="4453"/>
                  </a:lnTo>
                  <a:cubicBezTo>
                    <a:pt x="2863" y="4377"/>
                    <a:pt x="2791" y="4339"/>
                    <a:pt x="2720" y="4339"/>
                  </a:cubicBezTo>
                  <a:cubicBezTo>
                    <a:pt x="2702" y="4339"/>
                    <a:pt x="2684" y="4341"/>
                    <a:pt x="2668" y="4346"/>
                  </a:cubicBezTo>
                  <a:cubicBezTo>
                    <a:pt x="2573" y="4382"/>
                    <a:pt x="2525" y="4477"/>
                    <a:pt x="2561" y="4572"/>
                  </a:cubicBezTo>
                  <a:cubicBezTo>
                    <a:pt x="2846" y="5275"/>
                    <a:pt x="2846" y="5596"/>
                    <a:pt x="3180" y="6013"/>
                  </a:cubicBezTo>
                  <a:lnTo>
                    <a:pt x="2799" y="6560"/>
                  </a:lnTo>
                  <a:cubicBezTo>
                    <a:pt x="2215" y="7394"/>
                    <a:pt x="2715" y="8549"/>
                    <a:pt x="3716" y="8680"/>
                  </a:cubicBezTo>
                  <a:cubicBezTo>
                    <a:pt x="2918" y="9418"/>
                    <a:pt x="3442" y="10787"/>
                    <a:pt x="4549" y="10787"/>
                  </a:cubicBezTo>
                  <a:cubicBezTo>
                    <a:pt x="5656" y="10787"/>
                    <a:pt x="6168" y="9454"/>
                    <a:pt x="5394" y="8692"/>
                  </a:cubicBezTo>
                  <a:lnTo>
                    <a:pt x="7871" y="8692"/>
                  </a:lnTo>
                  <a:cubicBezTo>
                    <a:pt x="7085" y="9454"/>
                    <a:pt x="7621" y="10787"/>
                    <a:pt x="8716" y="10787"/>
                  </a:cubicBezTo>
                  <a:cubicBezTo>
                    <a:pt x="9823" y="10787"/>
                    <a:pt x="10335" y="9454"/>
                    <a:pt x="9562" y="8692"/>
                  </a:cubicBezTo>
                  <a:lnTo>
                    <a:pt x="9788" y="8692"/>
                  </a:lnTo>
                  <a:cubicBezTo>
                    <a:pt x="10133" y="8692"/>
                    <a:pt x="10419" y="8406"/>
                    <a:pt x="10419" y="8073"/>
                  </a:cubicBezTo>
                  <a:cubicBezTo>
                    <a:pt x="10419" y="7727"/>
                    <a:pt x="10133" y="7442"/>
                    <a:pt x="9788" y="7442"/>
                  </a:cubicBezTo>
                  <a:lnTo>
                    <a:pt x="8228" y="7442"/>
                  </a:lnTo>
                  <a:cubicBezTo>
                    <a:pt x="8133" y="7442"/>
                    <a:pt x="8061" y="7513"/>
                    <a:pt x="8061" y="7608"/>
                  </a:cubicBezTo>
                  <a:cubicBezTo>
                    <a:pt x="8061" y="7692"/>
                    <a:pt x="8133" y="7775"/>
                    <a:pt x="8228" y="7775"/>
                  </a:cubicBezTo>
                  <a:lnTo>
                    <a:pt x="9788" y="7775"/>
                  </a:lnTo>
                  <a:cubicBezTo>
                    <a:pt x="9954" y="7775"/>
                    <a:pt x="10074" y="7906"/>
                    <a:pt x="10074" y="8049"/>
                  </a:cubicBezTo>
                  <a:cubicBezTo>
                    <a:pt x="10074" y="8215"/>
                    <a:pt x="9943" y="8335"/>
                    <a:pt x="9788" y="8335"/>
                  </a:cubicBezTo>
                  <a:lnTo>
                    <a:pt x="3930" y="8335"/>
                  </a:lnTo>
                  <a:cubicBezTo>
                    <a:pt x="3108" y="8335"/>
                    <a:pt x="2620" y="7418"/>
                    <a:pt x="3096" y="6739"/>
                  </a:cubicBezTo>
                  <a:lnTo>
                    <a:pt x="3442" y="6251"/>
                  </a:lnTo>
                  <a:cubicBezTo>
                    <a:pt x="3573" y="6382"/>
                    <a:pt x="3739" y="6489"/>
                    <a:pt x="3906" y="6560"/>
                  </a:cubicBezTo>
                  <a:lnTo>
                    <a:pt x="3573" y="7072"/>
                  </a:lnTo>
                  <a:cubicBezTo>
                    <a:pt x="3358" y="7370"/>
                    <a:pt x="3573" y="7775"/>
                    <a:pt x="3942" y="7775"/>
                  </a:cubicBezTo>
                  <a:lnTo>
                    <a:pt x="7609" y="7775"/>
                  </a:lnTo>
                  <a:cubicBezTo>
                    <a:pt x="7692" y="7775"/>
                    <a:pt x="7764" y="7692"/>
                    <a:pt x="7764" y="7608"/>
                  </a:cubicBezTo>
                  <a:cubicBezTo>
                    <a:pt x="7764" y="7513"/>
                    <a:pt x="7692" y="7442"/>
                    <a:pt x="7609" y="7442"/>
                  </a:cubicBezTo>
                  <a:lnTo>
                    <a:pt x="3942" y="7442"/>
                  </a:lnTo>
                  <a:cubicBezTo>
                    <a:pt x="3847" y="7442"/>
                    <a:pt x="3811" y="7334"/>
                    <a:pt x="3847" y="7263"/>
                  </a:cubicBezTo>
                  <a:lnTo>
                    <a:pt x="4251" y="6703"/>
                  </a:lnTo>
                  <a:cubicBezTo>
                    <a:pt x="4465" y="6762"/>
                    <a:pt x="4535" y="6775"/>
                    <a:pt x="5134" y="6775"/>
                  </a:cubicBezTo>
                  <a:cubicBezTo>
                    <a:pt x="5630" y="6775"/>
                    <a:pt x="6490" y="6766"/>
                    <a:pt x="8097" y="6766"/>
                  </a:cubicBezTo>
                  <a:cubicBezTo>
                    <a:pt x="8881" y="6766"/>
                    <a:pt x="9842" y="6768"/>
                    <a:pt x="11026" y="6775"/>
                  </a:cubicBezTo>
                  <a:cubicBezTo>
                    <a:pt x="11371" y="6775"/>
                    <a:pt x="11645" y="6489"/>
                    <a:pt x="11645" y="6144"/>
                  </a:cubicBezTo>
                  <a:cubicBezTo>
                    <a:pt x="11598" y="5810"/>
                    <a:pt x="11312" y="5525"/>
                    <a:pt x="10966" y="5525"/>
                  </a:cubicBezTo>
                  <a:lnTo>
                    <a:pt x="10788" y="5525"/>
                  </a:lnTo>
                  <a:lnTo>
                    <a:pt x="11598" y="2048"/>
                  </a:lnTo>
                  <a:cubicBezTo>
                    <a:pt x="11740" y="1393"/>
                    <a:pt x="11252" y="762"/>
                    <a:pt x="10562" y="762"/>
                  </a:cubicBezTo>
                  <a:lnTo>
                    <a:pt x="7252" y="762"/>
                  </a:lnTo>
                  <a:cubicBezTo>
                    <a:pt x="7156" y="762"/>
                    <a:pt x="7085" y="834"/>
                    <a:pt x="7085" y="929"/>
                  </a:cubicBezTo>
                  <a:cubicBezTo>
                    <a:pt x="7085" y="1012"/>
                    <a:pt x="7156" y="1096"/>
                    <a:pt x="7252" y="1096"/>
                  </a:cubicBezTo>
                  <a:lnTo>
                    <a:pt x="10562" y="1096"/>
                  </a:lnTo>
                  <a:cubicBezTo>
                    <a:pt x="11026" y="1096"/>
                    <a:pt x="11359" y="1524"/>
                    <a:pt x="11252" y="1953"/>
                  </a:cubicBezTo>
                  <a:lnTo>
                    <a:pt x="10431" y="5525"/>
                  </a:lnTo>
                  <a:lnTo>
                    <a:pt x="9847" y="5525"/>
                  </a:lnTo>
                  <a:cubicBezTo>
                    <a:pt x="9943" y="5144"/>
                    <a:pt x="10585" y="2369"/>
                    <a:pt x="10705" y="1869"/>
                  </a:cubicBezTo>
                  <a:cubicBezTo>
                    <a:pt x="10728" y="1762"/>
                    <a:pt x="10645" y="1655"/>
                    <a:pt x="10538" y="1655"/>
                  </a:cubicBezTo>
                  <a:lnTo>
                    <a:pt x="2858" y="1655"/>
                  </a:lnTo>
                  <a:lnTo>
                    <a:pt x="2668" y="1096"/>
                  </a:lnTo>
                  <a:lnTo>
                    <a:pt x="6621" y="1096"/>
                  </a:lnTo>
                  <a:cubicBezTo>
                    <a:pt x="6716" y="1096"/>
                    <a:pt x="6787" y="1012"/>
                    <a:pt x="6787" y="929"/>
                  </a:cubicBezTo>
                  <a:cubicBezTo>
                    <a:pt x="6787" y="834"/>
                    <a:pt x="6716" y="762"/>
                    <a:pt x="6621" y="762"/>
                  </a:cubicBezTo>
                  <a:lnTo>
                    <a:pt x="2549" y="762"/>
                  </a:lnTo>
                  <a:cubicBezTo>
                    <a:pt x="2394" y="334"/>
                    <a:pt x="1965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7" name="Google Shape;1337;p40"/>
          <p:cNvSpPr/>
          <p:nvPr/>
        </p:nvSpPr>
        <p:spPr>
          <a:xfrm>
            <a:off x="1138075" y="4269868"/>
            <a:ext cx="473100" cy="4731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8" name="Google Shape;1338;p40"/>
          <p:cNvGrpSpPr/>
          <p:nvPr/>
        </p:nvGrpSpPr>
        <p:grpSpPr>
          <a:xfrm>
            <a:off x="1206552" y="4395327"/>
            <a:ext cx="335752" cy="221833"/>
            <a:chOff x="5206262" y="4174817"/>
            <a:chExt cx="397763" cy="262804"/>
          </a:xfrm>
        </p:grpSpPr>
        <p:sp>
          <p:nvSpPr>
            <p:cNvPr id="1339" name="Google Shape;1339;p40"/>
            <p:cNvSpPr/>
            <p:nvPr/>
          </p:nvSpPr>
          <p:spPr>
            <a:xfrm>
              <a:off x="5206262" y="4177104"/>
              <a:ext cx="397763" cy="260518"/>
            </a:xfrm>
            <a:custGeom>
              <a:avLst/>
              <a:gdLst/>
              <a:ahLst/>
              <a:cxnLst/>
              <a:rect l="l" t="t" r="r" b="b"/>
              <a:pathLst>
                <a:path w="12526" h="8204" extrusionOk="0">
                  <a:moveTo>
                    <a:pt x="3655" y="381"/>
                  </a:moveTo>
                  <a:cubicBezTo>
                    <a:pt x="3989" y="381"/>
                    <a:pt x="4298" y="500"/>
                    <a:pt x="4536" y="738"/>
                  </a:cubicBezTo>
                  <a:lnTo>
                    <a:pt x="7049" y="3120"/>
                  </a:lnTo>
                  <a:lnTo>
                    <a:pt x="5644" y="3120"/>
                  </a:lnTo>
                  <a:lnTo>
                    <a:pt x="3512" y="381"/>
                  </a:lnTo>
                  <a:close/>
                  <a:moveTo>
                    <a:pt x="10585" y="3477"/>
                  </a:moveTo>
                  <a:cubicBezTo>
                    <a:pt x="10882" y="3501"/>
                    <a:pt x="11156" y="3620"/>
                    <a:pt x="11382" y="3846"/>
                  </a:cubicBezTo>
                  <a:lnTo>
                    <a:pt x="11502" y="3965"/>
                  </a:lnTo>
                  <a:lnTo>
                    <a:pt x="10763" y="3965"/>
                  </a:lnTo>
                  <a:lnTo>
                    <a:pt x="10763" y="3953"/>
                  </a:lnTo>
                  <a:cubicBezTo>
                    <a:pt x="10656" y="3953"/>
                    <a:pt x="10585" y="3858"/>
                    <a:pt x="10585" y="3775"/>
                  </a:cubicBezTo>
                  <a:lnTo>
                    <a:pt x="10585" y="3477"/>
                  </a:lnTo>
                  <a:close/>
                  <a:moveTo>
                    <a:pt x="7906" y="4263"/>
                  </a:moveTo>
                  <a:lnTo>
                    <a:pt x="4536" y="7430"/>
                  </a:lnTo>
                  <a:cubicBezTo>
                    <a:pt x="4298" y="7656"/>
                    <a:pt x="3989" y="7787"/>
                    <a:pt x="3655" y="7787"/>
                  </a:cubicBezTo>
                  <a:lnTo>
                    <a:pt x="3512" y="7787"/>
                  </a:lnTo>
                  <a:lnTo>
                    <a:pt x="6263" y="4263"/>
                  </a:lnTo>
                  <a:close/>
                  <a:moveTo>
                    <a:pt x="3381" y="0"/>
                  </a:moveTo>
                  <a:cubicBezTo>
                    <a:pt x="3262" y="0"/>
                    <a:pt x="3155" y="60"/>
                    <a:pt x="3108" y="179"/>
                  </a:cubicBezTo>
                  <a:cubicBezTo>
                    <a:pt x="3060" y="286"/>
                    <a:pt x="3060" y="405"/>
                    <a:pt x="3143" y="512"/>
                  </a:cubicBezTo>
                  <a:lnTo>
                    <a:pt x="5167" y="3120"/>
                  </a:lnTo>
                  <a:lnTo>
                    <a:pt x="2512" y="3120"/>
                  </a:lnTo>
                  <a:cubicBezTo>
                    <a:pt x="2405" y="3120"/>
                    <a:pt x="2310" y="3060"/>
                    <a:pt x="2250" y="2965"/>
                  </a:cubicBezTo>
                  <a:lnTo>
                    <a:pt x="1429" y="1536"/>
                  </a:lnTo>
                  <a:cubicBezTo>
                    <a:pt x="1310" y="1334"/>
                    <a:pt x="1084" y="1215"/>
                    <a:pt x="845" y="1215"/>
                  </a:cubicBezTo>
                  <a:lnTo>
                    <a:pt x="310" y="1215"/>
                  </a:lnTo>
                  <a:cubicBezTo>
                    <a:pt x="143" y="1215"/>
                    <a:pt x="0" y="1346"/>
                    <a:pt x="0" y="1524"/>
                  </a:cubicBezTo>
                  <a:lnTo>
                    <a:pt x="0" y="4394"/>
                  </a:lnTo>
                  <a:cubicBezTo>
                    <a:pt x="0" y="4763"/>
                    <a:pt x="310" y="5084"/>
                    <a:pt x="679" y="5084"/>
                  </a:cubicBezTo>
                  <a:lnTo>
                    <a:pt x="2262" y="5084"/>
                  </a:lnTo>
                  <a:cubicBezTo>
                    <a:pt x="2369" y="5084"/>
                    <a:pt x="2441" y="4989"/>
                    <a:pt x="2441" y="4906"/>
                  </a:cubicBezTo>
                  <a:cubicBezTo>
                    <a:pt x="2441" y="4810"/>
                    <a:pt x="2346" y="4727"/>
                    <a:pt x="2262" y="4727"/>
                  </a:cubicBezTo>
                  <a:lnTo>
                    <a:pt x="679" y="4727"/>
                  </a:lnTo>
                  <a:cubicBezTo>
                    <a:pt x="500" y="4727"/>
                    <a:pt x="369" y="4572"/>
                    <a:pt x="369" y="4406"/>
                  </a:cubicBezTo>
                  <a:lnTo>
                    <a:pt x="369" y="1596"/>
                  </a:lnTo>
                  <a:lnTo>
                    <a:pt x="845" y="1596"/>
                  </a:lnTo>
                  <a:cubicBezTo>
                    <a:pt x="965" y="1596"/>
                    <a:pt x="1060" y="1655"/>
                    <a:pt x="1119" y="1750"/>
                  </a:cubicBezTo>
                  <a:lnTo>
                    <a:pt x="1929" y="3179"/>
                  </a:lnTo>
                  <a:cubicBezTo>
                    <a:pt x="2048" y="3382"/>
                    <a:pt x="2274" y="3513"/>
                    <a:pt x="2512" y="3513"/>
                  </a:cubicBezTo>
                  <a:lnTo>
                    <a:pt x="10192" y="3513"/>
                  </a:lnTo>
                  <a:lnTo>
                    <a:pt x="10192" y="3834"/>
                  </a:lnTo>
                  <a:cubicBezTo>
                    <a:pt x="10192" y="4132"/>
                    <a:pt x="10442" y="4382"/>
                    <a:pt x="10740" y="4382"/>
                  </a:cubicBezTo>
                  <a:lnTo>
                    <a:pt x="11835" y="4382"/>
                  </a:lnTo>
                  <a:lnTo>
                    <a:pt x="12049" y="4620"/>
                  </a:lnTo>
                  <a:cubicBezTo>
                    <a:pt x="12085" y="4644"/>
                    <a:pt x="12109" y="4703"/>
                    <a:pt x="12133" y="4751"/>
                  </a:cubicBezTo>
                  <a:lnTo>
                    <a:pt x="7942" y="4751"/>
                  </a:lnTo>
                  <a:lnTo>
                    <a:pt x="8454" y="4275"/>
                  </a:lnTo>
                  <a:cubicBezTo>
                    <a:pt x="8513" y="4227"/>
                    <a:pt x="8525" y="4144"/>
                    <a:pt x="8501" y="4072"/>
                  </a:cubicBezTo>
                  <a:cubicBezTo>
                    <a:pt x="8465" y="3989"/>
                    <a:pt x="8406" y="3953"/>
                    <a:pt x="8334" y="3953"/>
                  </a:cubicBezTo>
                  <a:lnTo>
                    <a:pt x="6203" y="3953"/>
                  </a:lnTo>
                  <a:cubicBezTo>
                    <a:pt x="6120" y="3953"/>
                    <a:pt x="6025" y="3989"/>
                    <a:pt x="5965" y="4072"/>
                  </a:cubicBezTo>
                  <a:lnTo>
                    <a:pt x="5441" y="4739"/>
                  </a:lnTo>
                  <a:lnTo>
                    <a:pt x="3120" y="4739"/>
                  </a:lnTo>
                  <a:cubicBezTo>
                    <a:pt x="3024" y="4739"/>
                    <a:pt x="2941" y="4822"/>
                    <a:pt x="2941" y="4918"/>
                  </a:cubicBezTo>
                  <a:cubicBezTo>
                    <a:pt x="2941" y="5001"/>
                    <a:pt x="3036" y="5096"/>
                    <a:pt x="3120" y="5096"/>
                  </a:cubicBezTo>
                  <a:lnTo>
                    <a:pt x="5167" y="5096"/>
                  </a:lnTo>
                  <a:lnTo>
                    <a:pt x="3143" y="7704"/>
                  </a:lnTo>
                  <a:cubicBezTo>
                    <a:pt x="3060" y="7787"/>
                    <a:pt x="3048" y="7918"/>
                    <a:pt x="3108" y="8025"/>
                  </a:cubicBezTo>
                  <a:cubicBezTo>
                    <a:pt x="3155" y="8132"/>
                    <a:pt x="3274" y="8204"/>
                    <a:pt x="3381" y="8204"/>
                  </a:cubicBezTo>
                  <a:lnTo>
                    <a:pt x="3643" y="8204"/>
                  </a:lnTo>
                  <a:cubicBezTo>
                    <a:pt x="4060" y="8204"/>
                    <a:pt x="4477" y="8037"/>
                    <a:pt x="4775" y="7763"/>
                  </a:cubicBezTo>
                  <a:lnTo>
                    <a:pt x="7572" y="5108"/>
                  </a:lnTo>
                  <a:lnTo>
                    <a:pt x="12252" y="5108"/>
                  </a:lnTo>
                  <a:cubicBezTo>
                    <a:pt x="12395" y="5108"/>
                    <a:pt x="12525" y="4989"/>
                    <a:pt x="12525" y="4822"/>
                  </a:cubicBezTo>
                  <a:cubicBezTo>
                    <a:pt x="12525" y="4584"/>
                    <a:pt x="12466" y="4406"/>
                    <a:pt x="12335" y="4286"/>
                  </a:cubicBezTo>
                  <a:lnTo>
                    <a:pt x="11621" y="3572"/>
                  </a:lnTo>
                  <a:cubicBezTo>
                    <a:pt x="11311" y="3263"/>
                    <a:pt x="10894" y="3096"/>
                    <a:pt x="10466" y="3096"/>
                  </a:cubicBezTo>
                  <a:lnTo>
                    <a:pt x="7572" y="3096"/>
                  </a:lnTo>
                  <a:lnTo>
                    <a:pt x="4775" y="453"/>
                  </a:lnTo>
                  <a:cubicBezTo>
                    <a:pt x="4465" y="155"/>
                    <a:pt x="4060" y="0"/>
                    <a:pt x="3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0"/>
            <p:cNvSpPr/>
            <p:nvPr/>
          </p:nvSpPr>
          <p:spPr>
            <a:xfrm>
              <a:off x="5434231" y="4174817"/>
              <a:ext cx="167539" cy="70369"/>
            </a:xfrm>
            <a:custGeom>
              <a:avLst/>
              <a:gdLst/>
              <a:ahLst/>
              <a:cxnLst/>
              <a:rect l="l" t="t" r="r" b="b"/>
              <a:pathLst>
                <a:path w="5276" h="2216" extrusionOk="0">
                  <a:moveTo>
                    <a:pt x="2596" y="1"/>
                  </a:moveTo>
                  <a:cubicBezTo>
                    <a:pt x="1965" y="1"/>
                    <a:pt x="1417" y="418"/>
                    <a:pt x="1251" y="1013"/>
                  </a:cubicBezTo>
                  <a:cubicBezTo>
                    <a:pt x="1179" y="1001"/>
                    <a:pt x="1108" y="1001"/>
                    <a:pt x="1048" y="1001"/>
                  </a:cubicBezTo>
                  <a:cubicBezTo>
                    <a:pt x="465" y="1001"/>
                    <a:pt x="1" y="1465"/>
                    <a:pt x="1" y="2037"/>
                  </a:cubicBezTo>
                  <a:cubicBezTo>
                    <a:pt x="24" y="2132"/>
                    <a:pt x="96" y="2203"/>
                    <a:pt x="203" y="2203"/>
                  </a:cubicBezTo>
                  <a:lnTo>
                    <a:pt x="3358" y="2203"/>
                  </a:lnTo>
                  <a:cubicBezTo>
                    <a:pt x="3465" y="2203"/>
                    <a:pt x="3537" y="2120"/>
                    <a:pt x="3537" y="2025"/>
                  </a:cubicBezTo>
                  <a:cubicBezTo>
                    <a:pt x="3537" y="1918"/>
                    <a:pt x="3441" y="1846"/>
                    <a:pt x="3358" y="1846"/>
                  </a:cubicBezTo>
                  <a:lnTo>
                    <a:pt x="405" y="1846"/>
                  </a:lnTo>
                  <a:cubicBezTo>
                    <a:pt x="489" y="1561"/>
                    <a:pt x="751" y="1358"/>
                    <a:pt x="1048" y="1358"/>
                  </a:cubicBezTo>
                  <a:cubicBezTo>
                    <a:pt x="1144" y="1358"/>
                    <a:pt x="1239" y="1370"/>
                    <a:pt x="1334" y="1418"/>
                  </a:cubicBezTo>
                  <a:cubicBezTo>
                    <a:pt x="1359" y="1428"/>
                    <a:pt x="1384" y="1431"/>
                    <a:pt x="1409" y="1431"/>
                  </a:cubicBezTo>
                  <a:cubicBezTo>
                    <a:pt x="1442" y="1431"/>
                    <a:pt x="1473" y="1425"/>
                    <a:pt x="1501" y="1418"/>
                  </a:cubicBezTo>
                  <a:cubicBezTo>
                    <a:pt x="1536" y="1382"/>
                    <a:pt x="1584" y="1346"/>
                    <a:pt x="1584" y="1287"/>
                  </a:cubicBezTo>
                  <a:cubicBezTo>
                    <a:pt x="1644" y="763"/>
                    <a:pt x="2096" y="370"/>
                    <a:pt x="2608" y="370"/>
                  </a:cubicBezTo>
                  <a:cubicBezTo>
                    <a:pt x="3084" y="370"/>
                    <a:pt x="3489" y="691"/>
                    <a:pt x="3608" y="1144"/>
                  </a:cubicBezTo>
                  <a:cubicBezTo>
                    <a:pt x="3620" y="1191"/>
                    <a:pt x="3656" y="1239"/>
                    <a:pt x="3703" y="1263"/>
                  </a:cubicBezTo>
                  <a:cubicBezTo>
                    <a:pt x="3726" y="1286"/>
                    <a:pt x="3758" y="1294"/>
                    <a:pt x="3791" y="1294"/>
                  </a:cubicBezTo>
                  <a:cubicBezTo>
                    <a:pt x="3810" y="1294"/>
                    <a:pt x="3829" y="1291"/>
                    <a:pt x="3846" y="1287"/>
                  </a:cubicBezTo>
                  <a:cubicBezTo>
                    <a:pt x="3930" y="1251"/>
                    <a:pt x="4025" y="1239"/>
                    <a:pt x="4120" y="1239"/>
                  </a:cubicBezTo>
                  <a:cubicBezTo>
                    <a:pt x="4501" y="1239"/>
                    <a:pt x="4811" y="1501"/>
                    <a:pt x="4906" y="1858"/>
                  </a:cubicBezTo>
                  <a:lnTo>
                    <a:pt x="4215" y="1858"/>
                  </a:lnTo>
                  <a:cubicBezTo>
                    <a:pt x="4120" y="1858"/>
                    <a:pt x="4037" y="1953"/>
                    <a:pt x="4037" y="2037"/>
                  </a:cubicBezTo>
                  <a:cubicBezTo>
                    <a:pt x="4037" y="2132"/>
                    <a:pt x="4132" y="2215"/>
                    <a:pt x="4215" y="2215"/>
                  </a:cubicBezTo>
                  <a:lnTo>
                    <a:pt x="5096" y="2215"/>
                  </a:lnTo>
                  <a:cubicBezTo>
                    <a:pt x="5204" y="2215"/>
                    <a:pt x="5275" y="2132"/>
                    <a:pt x="5275" y="2037"/>
                  </a:cubicBezTo>
                  <a:cubicBezTo>
                    <a:pt x="5275" y="1406"/>
                    <a:pt x="4751" y="870"/>
                    <a:pt x="4096" y="870"/>
                  </a:cubicBezTo>
                  <a:cubicBezTo>
                    <a:pt x="4025" y="870"/>
                    <a:pt x="3965" y="870"/>
                    <a:pt x="3894" y="882"/>
                  </a:cubicBezTo>
                  <a:cubicBezTo>
                    <a:pt x="3680" y="358"/>
                    <a:pt x="3180" y="1"/>
                    <a:pt x="2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0"/>
            <p:cNvSpPr/>
            <p:nvPr/>
          </p:nvSpPr>
          <p:spPr>
            <a:xfrm>
              <a:off x="536087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96" y="0"/>
                    <a:pt x="1" y="95"/>
                    <a:pt x="1" y="238"/>
                  </a:cubicBezTo>
                  <a:cubicBezTo>
                    <a:pt x="1" y="369"/>
                    <a:pt x="96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0"/>
            <p:cNvSpPr/>
            <p:nvPr/>
          </p:nvSpPr>
          <p:spPr>
            <a:xfrm>
              <a:off x="5329503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9" y="0"/>
                  </a:moveTo>
                  <a:cubicBezTo>
                    <a:pt x="108" y="0"/>
                    <a:pt x="1" y="95"/>
                    <a:pt x="1" y="238"/>
                  </a:cubicBezTo>
                  <a:cubicBezTo>
                    <a:pt x="1" y="369"/>
                    <a:pt x="108" y="476"/>
                    <a:pt x="239" y="476"/>
                  </a:cubicBezTo>
                  <a:cubicBezTo>
                    <a:pt x="370" y="476"/>
                    <a:pt x="477" y="381"/>
                    <a:pt x="477" y="238"/>
                  </a:cubicBezTo>
                  <a:cubicBezTo>
                    <a:pt x="477" y="95"/>
                    <a:pt x="370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0"/>
            <p:cNvSpPr/>
            <p:nvPr/>
          </p:nvSpPr>
          <p:spPr>
            <a:xfrm>
              <a:off x="5298511" y="4299202"/>
              <a:ext cx="14766" cy="15179"/>
            </a:xfrm>
            <a:custGeom>
              <a:avLst/>
              <a:gdLst/>
              <a:ahLst/>
              <a:cxnLst/>
              <a:rect l="l" t="t" r="r" b="b"/>
              <a:pathLst>
                <a:path w="465" h="478" extrusionOk="0">
                  <a:moveTo>
                    <a:pt x="238" y="1"/>
                  </a:moveTo>
                  <a:cubicBezTo>
                    <a:pt x="95" y="1"/>
                    <a:pt x="0" y="108"/>
                    <a:pt x="0" y="239"/>
                  </a:cubicBezTo>
                  <a:cubicBezTo>
                    <a:pt x="0" y="370"/>
                    <a:pt x="95" y="477"/>
                    <a:pt x="238" y="477"/>
                  </a:cubicBezTo>
                  <a:cubicBezTo>
                    <a:pt x="369" y="477"/>
                    <a:pt x="465" y="370"/>
                    <a:pt x="465" y="239"/>
                  </a:cubicBezTo>
                  <a:cubicBezTo>
                    <a:pt x="465" y="108"/>
                    <a:pt x="369" y="1"/>
                    <a:pt x="2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0"/>
            <p:cNvSpPr/>
            <p:nvPr/>
          </p:nvSpPr>
          <p:spPr>
            <a:xfrm>
              <a:off x="5267137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69" y="476"/>
                    <a:pt x="476" y="369"/>
                    <a:pt x="476" y="238"/>
                  </a:cubicBezTo>
                  <a:cubicBezTo>
                    <a:pt x="476" y="95"/>
                    <a:pt x="369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0"/>
            <p:cNvSpPr/>
            <p:nvPr/>
          </p:nvSpPr>
          <p:spPr>
            <a:xfrm>
              <a:off x="5492470" y="4298852"/>
              <a:ext cx="15147" cy="15147"/>
            </a:xfrm>
            <a:custGeom>
              <a:avLst/>
              <a:gdLst/>
              <a:ahLst/>
              <a:cxnLst/>
              <a:rect l="l" t="t" r="r" b="b"/>
              <a:pathLst>
                <a:path w="477" h="477" extrusionOk="0">
                  <a:moveTo>
                    <a:pt x="238" y="0"/>
                  </a:moveTo>
                  <a:cubicBezTo>
                    <a:pt x="107" y="0"/>
                    <a:pt x="0" y="95"/>
                    <a:pt x="0" y="238"/>
                  </a:cubicBezTo>
                  <a:cubicBezTo>
                    <a:pt x="0" y="369"/>
                    <a:pt x="107" y="476"/>
                    <a:pt x="238" y="476"/>
                  </a:cubicBezTo>
                  <a:cubicBezTo>
                    <a:pt x="381" y="476"/>
                    <a:pt x="476" y="381"/>
                    <a:pt x="476" y="238"/>
                  </a:cubicBezTo>
                  <a:cubicBezTo>
                    <a:pt x="476" y="95"/>
                    <a:pt x="381" y="0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40"/>
          <p:cNvGrpSpPr/>
          <p:nvPr/>
        </p:nvGrpSpPr>
        <p:grpSpPr>
          <a:xfrm>
            <a:off x="1689725" y="3353100"/>
            <a:ext cx="1817965" cy="212586"/>
            <a:chOff x="3530140" y="2785891"/>
            <a:chExt cx="1962610" cy="229500"/>
          </a:xfrm>
        </p:grpSpPr>
        <p:sp>
          <p:nvSpPr>
            <p:cNvPr id="1347" name="Google Shape;1347;p40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40"/>
            <p:cNvSpPr/>
            <p:nvPr/>
          </p:nvSpPr>
          <p:spPr>
            <a:xfrm>
              <a:off x="3530140" y="2785891"/>
              <a:ext cx="1104900" cy="229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9" name="Google Shape;1349;p40"/>
          <p:cNvGrpSpPr/>
          <p:nvPr/>
        </p:nvGrpSpPr>
        <p:grpSpPr>
          <a:xfrm>
            <a:off x="1689725" y="3877575"/>
            <a:ext cx="1817965" cy="212586"/>
            <a:chOff x="3530140" y="2785891"/>
            <a:chExt cx="1962610" cy="229500"/>
          </a:xfrm>
        </p:grpSpPr>
        <p:sp>
          <p:nvSpPr>
            <p:cNvPr id="1350" name="Google Shape;1350;p40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40"/>
            <p:cNvSpPr/>
            <p:nvPr/>
          </p:nvSpPr>
          <p:spPr>
            <a:xfrm>
              <a:off x="3530140" y="2785891"/>
              <a:ext cx="1484400" cy="229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2" name="Google Shape;1352;p40"/>
          <p:cNvGrpSpPr/>
          <p:nvPr/>
        </p:nvGrpSpPr>
        <p:grpSpPr>
          <a:xfrm>
            <a:off x="1689725" y="4399950"/>
            <a:ext cx="1817965" cy="212586"/>
            <a:chOff x="3530140" y="2785891"/>
            <a:chExt cx="1962610" cy="229500"/>
          </a:xfrm>
        </p:grpSpPr>
        <p:sp>
          <p:nvSpPr>
            <p:cNvPr id="1353" name="Google Shape;1353;p40"/>
            <p:cNvSpPr/>
            <p:nvPr/>
          </p:nvSpPr>
          <p:spPr>
            <a:xfrm>
              <a:off x="3530150" y="2790075"/>
              <a:ext cx="1962600" cy="225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40"/>
            <p:cNvSpPr/>
            <p:nvPr/>
          </p:nvSpPr>
          <p:spPr>
            <a:xfrm>
              <a:off x="3530140" y="2785891"/>
              <a:ext cx="684900" cy="229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5" name="Google Shape;1355;p40"/>
          <p:cNvSpPr txBox="1">
            <a:spLocks noGrp="1"/>
          </p:cNvSpPr>
          <p:nvPr>
            <p:ph type="title" idx="4294967295"/>
          </p:nvPr>
        </p:nvSpPr>
        <p:spPr>
          <a:xfrm>
            <a:off x="5316050" y="1251300"/>
            <a:ext cx="2799300" cy="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$50K - $60K</a:t>
            </a:r>
            <a:endParaRPr sz="3600"/>
          </a:p>
        </p:txBody>
      </p:sp>
      <p:sp>
        <p:nvSpPr>
          <p:cNvPr id="1356" name="Google Shape;1356;p40"/>
          <p:cNvSpPr txBox="1">
            <a:spLocks noGrp="1"/>
          </p:cNvSpPr>
          <p:nvPr>
            <p:ph type="title"/>
          </p:nvPr>
        </p:nvSpPr>
        <p:spPr>
          <a:xfrm>
            <a:off x="5400675" y="1813275"/>
            <a:ext cx="27147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Average spend per customer</a:t>
            </a:r>
            <a:endParaRPr sz="1400"/>
          </a:p>
        </p:txBody>
      </p:sp>
      <p:sp>
        <p:nvSpPr>
          <p:cNvPr id="1357" name="Google Shape;1357;p40"/>
          <p:cNvSpPr txBox="1">
            <a:spLocks noGrp="1"/>
          </p:cNvSpPr>
          <p:nvPr>
            <p:ph type="subTitle" idx="4294967295"/>
          </p:nvPr>
        </p:nvSpPr>
        <p:spPr>
          <a:xfrm>
            <a:off x="5400675" y="2069150"/>
            <a:ext cx="27147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/>
              <a:t>Mercury is the smallest planet in the Solar System</a:t>
            </a:r>
            <a:endParaRPr sz="1200"/>
          </a:p>
        </p:txBody>
      </p:sp>
      <p:grpSp>
        <p:nvGrpSpPr>
          <p:cNvPr id="1358" name="Google Shape;1358;p40"/>
          <p:cNvGrpSpPr/>
          <p:nvPr/>
        </p:nvGrpSpPr>
        <p:grpSpPr>
          <a:xfrm>
            <a:off x="5491577" y="3312991"/>
            <a:ext cx="1140877" cy="1140877"/>
            <a:chOff x="4049800" y="640400"/>
            <a:chExt cx="858900" cy="858900"/>
          </a:xfrm>
        </p:grpSpPr>
        <p:sp>
          <p:nvSpPr>
            <p:cNvPr id="1359" name="Google Shape;1359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973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4531874"/>
                <a:gd name="adj2" fmla="val 2161899"/>
                <a:gd name="adj3" fmla="val 9751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40"/>
          <p:cNvGrpSpPr/>
          <p:nvPr/>
        </p:nvGrpSpPr>
        <p:grpSpPr>
          <a:xfrm>
            <a:off x="6856777" y="3312991"/>
            <a:ext cx="1140877" cy="1140877"/>
            <a:chOff x="4049800" y="640400"/>
            <a:chExt cx="858900" cy="858900"/>
          </a:xfrm>
        </p:grpSpPr>
        <p:sp>
          <p:nvSpPr>
            <p:cNvPr id="1362" name="Google Shape;1362;p4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9973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1478446"/>
                <a:gd name="adj2" fmla="val 2161899"/>
                <a:gd name="adj3" fmla="val 9751"/>
              </a:avLst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4" name="Google Shape;1364;p40"/>
          <p:cNvSpPr txBox="1">
            <a:spLocks noGrp="1"/>
          </p:cNvSpPr>
          <p:nvPr>
            <p:ph type="title" idx="4294967295"/>
          </p:nvPr>
        </p:nvSpPr>
        <p:spPr>
          <a:xfrm>
            <a:off x="5614113" y="3577437"/>
            <a:ext cx="895800" cy="6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25+ Y/O</a:t>
            </a:r>
            <a:endParaRPr sz="1400"/>
          </a:p>
        </p:txBody>
      </p:sp>
      <p:sp>
        <p:nvSpPr>
          <p:cNvPr id="1365" name="Google Shape;1365;p40"/>
          <p:cNvSpPr txBox="1">
            <a:spLocks noGrp="1"/>
          </p:cNvSpPr>
          <p:nvPr>
            <p:ph type="title" idx="4294967295"/>
          </p:nvPr>
        </p:nvSpPr>
        <p:spPr>
          <a:xfrm>
            <a:off x="6979300" y="3577437"/>
            <a:ext cx="895800" cy="6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25- Y/O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4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SIZE</a:t>
            </a:r>
            <a:endParaRPr/>
          </a:p>
        </p:txBody>
      </p:sp>
      <p:grpSp>
        <p:nvGrpSpPr>
          <p:cNvPr id="1371" name="Google Shape;1371;p41"/>
          <p:cNvGrpSpPr/>
          <p:nvPr/>
        </p:nvGrpSpPr>
        <p:grpSpPr>
          <a:xfrm>
            <a:off x="2154112" y="929693"/>
            <a:ext cx="4835770" cy="3504846"/>
            <a:chOff x="133200" y="238100"/>
            <a:chExt cx="7227275" cy="5238150"/>
          </a:xfrm>
        </p:grpSpPr>
        <p:sp>
          <p:nvSpPr>
            <p:cNvPr id="1372" name="Google Shape;1372;p41"/>
            <p:cNvSpPr/>
            <p:nvPr/>
          </p:nvSpPr>
          <p:spPr>
            <a:xfrm>
              <a:off x="133200" y="238100"/>
              <a:ext cx="7227275" cy="5238150"/>
            </a:xfrm>
            <a:custGeom>
              <a:avLst/>
              <a:gdLst/>
              <a:ahLst/>
              <a:cxnLst/>
              <a:rect l="l" t="t" r="r" b="b"/>
              <a:pathLst>
                <a:path w="289091" h="209526" extrusionOk="0">
                  <a:moveTo>
                    <a:pt x="148837" y="1"/>
                  </a:moveTo>
                  <a:cubicBezTo>
                    <a:pt x="141742" y="1"/>
                    <a:pt x="134604" y="788"/>
                    <a:pt x="127468" y="2165"/>
                  </a:cubicBezTo>
                  <a:cubicBezTo>
                    <a:pt x="112941" y="4965"/>
                    <a:pt x="100810" y="16680"/>
                    <a:pt x="91728" y="27934"/>
                  </a:cubicBezTo>
                  <a:cubicBezTo>
                    <a:pt x="77946" y="45017"/>
                    <a:pt x="69297" y="65455"/>
                    <a:pt x="55729" y="82687"/>
                  </a:cubicBezTo>
                  <a:cubicBezTo>
                    <a:pt x="35648" y="108197"/>
                    <a:pt x="0" y="136526"/>
                    <a:pt x="13426" y="173189"/>
                  </a:cubicBezTo>
                  <a:cubicBezTo>
                    <a:pt x="24129" y="202416"/>
                    <a:pt x="56798" y="208751"/>
                    <a:pt x="84363" y="209495"/>
                  </a:cubicBezTo>
                  <a:cubicBezTo>
                    <a:pt x="85120" y="209515"/>
                    <a:pt x="85871" y="209525"/>
                    <a:pt x="86617" y="209525"/>
                  </a:cubicBezTo>
                  <a:cubicBezTo>
                    <a:pt x="123140" y="209525"/>
                    <a:pt x="146099" y="185464"/>
                    <a:pt x="164640" y="185464"/>
                  </a:cubicBezTo>
                  <a:cubicBezTo>
                    <a:pt x="178412" y="185464"/>
                    <a:pt x="192554" y="194152"/>
                    <a:pt x="205277" y="198540"/>
                  </a:cubicBezTo>
                  <a:cubicBezTo>
                    <a:pt x="215369" y="202020"/>
                    <a:pt x="226687" y="204611"/>
                    <a:pt x="237542" y="204611"/>
                  </a:cubicBezTo>
                  <a:cubicBezTo>
                    <a:pt x="252904" y="204611"/>
                    <a:pt x="267337" y="199421"/>
                    <a:pt x="276053" y="184216"/>
                  </a:cubicBezTo>
                  <a:cubicBezTo>
                    <a:pt x="289091" y="161471"/>
                    <a:pt x="284279" y="132895"/>
                    <a:pt x="269440" y="112377"/>
                  </a:cubicBezTo>
                  <a:cubicBezTo>
                    <a:pt x="253335" y="90105"/>
                    <a:pt x="230389" y="73540"/>
                    <a:pt x="218820" y="47928"/>
                  </a:cubicBezTo>
                  <a:cubicBezTo>
                    <a:pt x="209910" y="28205"/>
                    <a:pt x="199143" y="13000"/>
                    <a:pt x="178149" y="5133"/>
                  </a:cubicBezTo>
                  <a:cubicBezTo>
                    <a:pt x="168540" y="1532"/>
                    <a:pt x="158730" y="1"/>
                    <a:pt x="1488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41"/>
            <p:cNvSpPr/>
            <p:nvPr/>
          </p:nvSpPr>
          <p:spPr>
            <a:xfrm>
              <a:off x="2973700" y="480500"/>
              <a:ext cx="1210525" cy="1216150"/>
            </a:xfrm>
            <a:custGeom>
              <a:avLst/>
              <a:gdLst/>
              <a:ahLst/>
              <a:cxnLst/>
              <a:rect l="l" t="t" r="r" b="b"/>
              <a:pathLst>
                <a:path w="48421" h="48646" extrusionOk="0">
                  <a:moveTo>
                    <a:pt x="24183" y="11733"/>
                  </a:moveTo>
                  <a:cubicBezTo>
                    <a:pt x="31152" y="11733"/>
                    <a:pt x="36801" y="17382"/>
                    <a:pt x="36801" y="24350"/>
                  </a:cubicBezTo>
                  <a:cubicBezTo>
                    <a:pt x="36801" y="31319"/>
                    <a:pt x="31152" y="36968"/>
                    <a:pt x="24183" y="36968"/>
                  </a:cubicBezTo>
                  <a:cubicBezTo>
                    <a:pt x="17216" y="36968"/>
                    <a:pt x="11567" y="31319"/>
                    <a:pt x="11567" y="24350"/>
                  </a:cubicBezTo>
                  <a:cubicBezTo>
                    <a:pt x="11567" y="17382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9"/>
                  </a:lnTo>
                  <a:lnTo>
                    <a:pt x="9824" y="10300"/>
                  </a:lnTo>
                  <a:cubicBezTo>
                    <a:pt x="8711" y="11436"/>
                    <a:pt x="7737" y="12700"/>
                    <a:pt x="6921" y="14066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9"/>
                    <a:pt x="4112" y="25301"/>
                    <a:pt x="4145" y="25770"/>
                  </a:cubicBezTo>
                  <a:lnTo>
                    <a:pt x="1" y="28084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6" y="35746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2"/>
                    <a:pt x="18693" y="43679"/>
                  </a:cubicBezTo>
                  <a:lnTo>
                    <a:pt x="19445" y="48205"/>
                  </a:lnTo>
                  <a:lnTo>
                    <a:pt x="24478" y="48646"/>
                  </a:lnTo>
                  <a:lnTo>
                    <a:pt x="25998" y="44360"/>
                  </a:lnTo>
                  <a:cubicBezTo>
                    <a:pt x="27649" y="44213"/>
                    <a:pt x="29276" y="43860"/>
                    <a:pt x="30841" y="43310"/>
                  </a:cubicBezTo>
                  <a:lnTo>
                    <a:pt x="34018" y="46539"/>
                  </a:lnTo>
                  <a:lnTo>
                    <a:pt x="38395" y="44013"/>
                  </a:lnTo>
                  <a:lnTo>
                    <a:pt x="37193" y="39659"/>
                  </a:lnTo>
                  <a:cubicBezTo>
                    <a:pt x="38461" y="38581"/>
                    <a:pt x="39589" y="37350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8"/>
                  </a:cubicBezTo>
                  <a:lnTo>
                    <a:pt x="48420" y="22549"/>
                  </a:lnTo>
                  <a:lnTo>
                    <a:pt x="47543" y="17573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4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2"/>
                  </a:lnTo>
                  <a:cubicBezTo>
                    <a:pt x="33145" y="6146"/>
                    <a:pt x="30536" y="5082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41"/>
            <p:cNvSpPr/>
            <p:nvPr/>
          </p:nvSpPr>
          <p:spPr>
            <a:xfrm>
              <a:off x="2973700" y="416800"/>
              <a:ext cx="1210525" cy="1216150"/>
            </a:xfrm>
            <a:custGeom>
              <a:avLst/>
              <a:gdLst/>
              <a:ahLst/>
              <a:cxnLst/>
              <a:rect l="l" t="t" r="r" b="b"/>
              <a:pathLst>
                <a:path w="48421" h="48646" extrusionOk="0">
                  <a:moveTo>
                    <a:pt x="24183" y="11733"/>
                  </a:moveTo>
                  <a:cubicBezTo>
                    <a:pt x="31152" y="11733"/>
                    <a:pt x="36801" y="17381"/>
                    <a:pt x="36801" y="24350"/>
                  </a:cubicBezTo>
                  <a:cubicBezTo>
                    <a:pt x="36801" y="31318"/>
                    <a:pt x="31152" y="36968"/>
                    <a:pt x="24183" y="36968"/>
                  </a:cubicBezTo>
                  <a:cubicBezTo>
                    <a:pt x="17216" y="36968"/>
                    <a:pt x="11567" y="31318"/>
                    <a:pt x="11567" y="24350"/>
                  </a:cubicBezTo>
                  <a:cubicBezTo>
                    <a:pt x="11567" y="17381"/>
                    <a:pt x="17216" y="11733"/>
                    <a:pt x="24183" y="11733"/>
                  </a:cubicBezTo>
                  <a:close/>
                  <a:moveTo>
                    <a:pt x="21577" y="0"/>
                  </a:moveTo>
                  <a:lnTo>
                    <a:pt x="20414" y="4612"/>
                  </a:lnTo>
                  <a:cubicBezTo>
                    <a:pt x="18846" y="4911"/>
                    <a:pt x="17321" y="5395"/>
                    <a:pt x="15870" y="6056"/>
                  </a:cubicBezTo>
                  <a:lnTo>
                    <a:pt x="12257" y="2930"/>
                  </a:lnTo>
                  <a:lnTo>
                    <a:pt x="8117" y="5828"/>
                  </a:lnTo>
                  <a:lnTo>
                    <a:pt x="9824" y="10300"/>
                  </a:lnTo>
                  <a:cubicBezTo>
                    <a:pt x="8711" y="11436"/>
                    <a:pt x="7737" y="12699"/>
                    <a:pt x="6921" y="14065"/>
                  </a:cubicBezTo>
                  <a:lnTo>
                    <a:pt x="2163" y="13574"/>
                  </a:lnTo>
                  <a:lnTo>
                    <a:pt x="434" y="18323"/>
                  </a:lnTo>
                  <a:lnTo>
                    <a:pt x="4374" y="20996"/>
                  </a:lnTo>
                  <a:cubicBezTo>
                    <a:pt x="4185" y="22104"/>
                    <a:pt x="4090" y="23226"/>
                    <a:pt x="4090" y="24350"/>
                  </a:cubicBezTo>
                  <a:cubicBezTo>
                    <a:pt x="4090" y="24828"/>
                    <a:pt x="4112" y="25301"/>
                    <a:pt x="4145" y="25770"/>
                  </a:cubicBezTo>
                  <a:lnTo>
                    <a:pt x="1" y="28083"/>
                  </a:lnTo>
                  <a:lnTo>
                    <a:pt x="1309" y="32966"/>
                  </a:lnTo>
                  <a:lnTo>
                    <a:pt x="6000" y="32905"/>
                  </a:lnTo>
                  <a:cubicBezTo>
                    <a:pt x="6690" y="34369"/>
                    <a:pt x="7555" y="35744"/>
                    <a:pt x="8576" y="37002"/>
                  </a:cubicBezTo>
                  <a:lnTo>
                    <a:pt x="6551" y="41209"/>
                  </a:lnTo>
                  <a:lnTo>
                    <a:pt x="10422" y="44458"/>
                  </a:lnTo>
                  <a:lnTo>
                    <a:pt x="14173" y="41772"/>
                  </a:lnTo>
                  <a:cubicBezTo>
                    <a:pt x="15596" y="42590"/>
                    <a:pt x="17113" y="43231"/>
                    <a:pt x="18693" y="43678"/>
                  </a:cubicBezTo>
                  <a:lnTo>
                    <a:pt x="19445" y="48204"/>
                  </a:lnTo>
                  <a:lnTo>
                    <a:pt x="24478" y="48645"/>
                  </a:lnTo>
                  <a:lnTo>
                    <a:pt x="25998" y="44360"/>
                  </a:lnTo>
                  <a:cubicBezTo>
                    <a:pt x="27649" y="44213"/>
                    <a:pt x="29276" y="43859"/>
                    <a:pt x="30841" y="43310"/>
                  </a:cubicBezTo>
                  <a:lnTo>
                    <a:pt x="34018" y="46538"/>
                  </a:lnTo>
                  <a:lnTo>
                    <a:pt x="38395" y="44012"/>
                  </a:lnTo>
                  <a:lnTo>
                    <a:pt x="37193" y="39659"/>
                  </a:lnTo>
                  <a:cubicBezTo>
                    <a:pt x="38461" y="38581"/>
                    <a:pt x="39589" y="37349"/>
                    <a:pt x="40554" y="35995"/>
                  </a:cubicBezTo>
                  <a:lnTo>
                    <a:pt x="45000" y="36815"/>
                  </a:lnTo>
                  <a:lnTo>
                    <a:pt x="47137" y="32234"/>
                  </a:lnTo>
                  <a:lnTo>
                    <a:pt x="43649" y="29355"/>
                  </a:lnTo>
                  <a:cubicBezTo>
                    <a:pt x="44060" y="27748"/>
                    <a:pt x="44270" y="26095"/>
                    <a:pt x="44276" y="24436"/>
                  </a:cubicBezTo>
                  <a:lnTo>
                    <a:pt x="48420" y="22549"/>
                  </a:lnTo>
                  <a:lnTo>
                    <a:pt x="47543" y="17571"/>
                  </a:lnTo>
                  <a:lnTo>
                    <a:pt x="42970" y="17217"/>
                  </a:lnTo>
                  <a:cubicBezTo>
                    <a:pt x="42387" y="15684"/>
                    <a:pt x="41619" y="14229"/>
                    <a:pt x="40681" y="12883"/>
                  </a:cubicBezTo>
                  <a:lnTo>
                    <a:pt x="43039" y="8902"/>
                  </a:lnTo>
                  <a:lnTo>
                    <a:pt x="39466" y="5330"/>
                  </a:lnTo>
                  <a:lnTo>
                    <a:pt x="35454" y="7711"/>
                  </a:lnTo>
                  <a:cubicBezTo>
                    <a:pt x="33145" y="6146"/>
                    <a:pt x="30536" y="5080"/>
                    <a:pt x="27790" y="4584"/>
                  </a:cubicBezTo>
                  <a:lnTo>
                    <a:pt x="2663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41"/>
            <p:cNvSpPr/>
            <p:nvPr/>
          </p:nvSpPr>
          <p:spPr>
            <a:xfrm>
              <a:off x="2963600" y="407500"/>
              <a:ext cx="1230500" cy="1234700"/>
            </a:xfrm>
            <a:custGeom>
              <a:avLst/>
              <a:gdLst/>
              <a:ahLst/>
              <a:cxnLst/>
              <a:rect l="l" t="t" r="r" b="b"/>
              <a:pathLst>
                <a:path w="49220" h="49388" extrusionOk="0">
                  <a:moveTo>
                    <a:pt x="24588" y="12476"/>
                  </a:moveTo>
                  <a:cubicBezTo>
                    <a:pt x="31341" y="12476"/>
                    <a:pt x="36833" y="17970"/>
                    <a:pt x="36833" y="24722"/>
                  </a:cubicBezTo>
                  <a:cubicBezTo>
                    <a:pt x="36833" y="31474"/>
                    <a:pt x="31341" y="36969"/>
                    <a:pt x="24588" y="36969"/>
                  </a:cubicBezTo>
                  <a:cubicBezTo>
                    <a:pt x="17836" y="36969"/>
                    <a:pt x="12342" y="31473"/>
                    <a:pt x="12342" y="24722"/>
                  </a:cubicBezTo>
                  <a:cubicBezTo>
                    <a:pt x="12342" y="17970"/>
                    <a:pt x="17836" y="12476"/>
                    <a:pt x="24588" y="12476"/>
                  </a:cubicBezTo>
                  <a:close/>
                  <a:moveTo>
                    <a:pt x="24587" y="11733"/>
                  </a:moveTo>
                  <a:cubicBezTo>
                    <a:pt x="17425" y="11733"/>
                    <a:pt x="11600" y="17560"/>
                    <a:pt x="11600" y="24722"/>
                  </a:cubicBezTo>
                  <a:cubicBezTo>
                    <a:pt x="11600" y="31884"/>
                    <a:pt x="17426" y="37711"/>
                    <a:pt x="24588" y="37711"/>
                  </a:cubicBezTo>
                  <a:lnTo>
                    <a:pt x="24588" y="37711"/>
                  </a:lnTo>
                  <a:cubicBezTo>
                    <a:pt x="31751" y="37711"/>
                    <a:pt x="37577" y="31884"/>
                    <a:pt x="37577" y="24722"/>
                  </a:cubicBezTo>
                  <a:cubicBezTo>
                    <a:pt x="37577" y="17560"/>
                    <a:pt x="31750" y="11733"/>
                    <a:pt x="24587" y="11733"/>
                  </a:cubicBezTo>
                  <a:close/>
                  <a:moveTo>
                    <a:pt x="24588" y="37711"/>
                  </a:moveTo>
                  <a:cubicBezTo>
                    <a:pt x="24587" y="37711"/>
                    <a:pt x="24587" y="37711"/>
                    <a:pt x="24587" y="37711"/>
                  </a:cubicBezTo>
                  <a:lnTo>
                    <a:pt x="24588" y="37711"/>
                  </a:lnTo>
                  <a:cubicBezTo>
                    <a:pt x="24588" y="37711"/>
                    <a:pt x="24588" y="37711"/>
                    <a:pt x="24588" y="37711"/>
                  </a:cubicBezTo>
                  <a:close/>
                  <a:moveTo>
                    <a:pt x="26745" y="743"/>
                  </a:moveTo>
                  <a:lnTo>
                    <a:pt x="27835" y="5048"/>
                  </a:lnTo>
                  <a:cubicBezTo>
                    <a:pt x="27870" y="5189"/>
                    <a:pt x="27985" y="5296"/>
                    <a:pt x="28129" y="5323"/>
                  </a:cubicBezTo>
                  <a:cubicBezTo>
                    <a:pt x="30843" y="5814"/>
                    <a:pt x="33373" y="6848"/>
                    <a:pt x="35648" y="8391"/>
                  </a:cubicBezTo>
                  <a:cubicBezTo>
                    <a:pt x="35711" y="8434"/>
                    <a:pt x="35784" y="8455"/>
                    <a:pt x="35857" y="8455"/>
                  </a:cubicBezTo>
                  <a:cubicBezTo>
                    <a:pt x="35922" y="8455"/>
                    <a:pt x="35988" y="8438"/>
                    <a:pt x="36046" y="8403"/>
                  </a:cubicBezTo>
                  <a:lnTo>
                    <a:pt x="39812" y="6168"/>
                  </a:lnTo>
                  <a:lnTo>
                    <a:pt x="42977" y="9334"/>
                  </a:lnTo>
                  <a:lnTo>
                    <a:pt x="40767" y="13067"/>
                  </a:lnTo>
                  <a:cubicBezTo>
                    <a:pt x="40693" y="13192"/>
                    <a:pt x="40699" y="13349"/>
                    <a:pt x="40782" y="13468"/>
                  </a:cubicBezTo>
                  <a:cubicBezTo>
                    <a:pt x="41701" y="14788"/>
                    <a:pt x="42455" y="16216"/>
                    <a:pt x="43027" y="17721"/>
                  </a:cubicBezTo>
                  <a:cubicBezTo>
                    <a:pt x="43078" y="17854"/>
                    <a:pt x="43202" y="17948"/>
                    <a:pt x="43346" y="17960"/>
                  </a:cubicBezTo>
                  <a:lnTo>
                    <a:pt x="47632" y="18292"/>
                  </a:lnTo>
                  <a:lnTo>
                    <a:pt x="48410" y="22701"/>
                  </a:lnTo>
                  <a:lnTo>
                    <a:pt x="44528" y="24470"/>
                  </a:lnTo>
                  <a:cubicBezTo>
                    <a:pt x="44396" y="24531"/>
                    <a:pt x="44311" y="24661"/>
                    <a:pt x="44310" y="24807"/>
                  </a:cubicBezTo>
                  <a:cubicBezTo>
                    <a:pt x="44304" y="26434"/>
                    <a:pt x="44099" y="28056"/>
                    <a:pt x="43695" y="29633"/>
                  </a:cubicBezTo>
                  <a:cubicBezTo>
                    <a:pt x="43660" y="29773"/>
                    <a:pt x="43707" y="29920"/>
                    <a:pt x="43818" y="30012"/>
                  </a:cubicBezTo>
                  <a:lnTo>
                    <a:pt x="47085" y="32708"/>
                  </a:lnTo>
                  <a:lnTo>
                    <a:pt x="45194" y="36768"/>
                  </a:lnTo>
                  <a:lnTo>
                    <a:pt x="41030" y="36000"/>
                  </a:lnTo>
                  <a:cubicBezTo>
                    <a:pt x="41007" y="35996"/>
                    <a:pt x="40984" y="35994"/>
                    <a:pt x="40961" y="35994"/>
                  </a:cubicBezTo>
                  <a:cubicBezTo>
                    <a:pt x="40842" y="35994"/>
                    <a:pt x="40728" y="36051"/>
                    <a:pt x="40659" y="36150"/>
                  </a:cubicBezTo>
                  <a:cubicBezTo>
                    <a:pt x="39711" y="37481"/>
                    <a:pt x="38602" y="38688"/>
                    <a:pt x="37359" y="39747"/>
                  </a:cubicBezTo>
                  <a:cubicBezTo>
                    <a:pt x="37248" y="39841"/>
                    <a:pt x="37202" y="39989"/>
                    <a:pt x="37240" y="40129"/>
                  </a:cubicBezTo>
                  <a:lnTo>
                    <a:pt x="38366" y="44205"/>
                  </a:lnTo>
                  <a:lnTo>
                    <a:pt x="34486" y="46444"/>
                  </a:lnTo>
                  <a:lnTo>
                    <a:pt x="31513" y="43421"/>
                  </a:lnTo>
                  <a:cubicBezTo>
                    <a:pt x="31441" y="43349"/>
                    <a:pt x="31346" y="43310"/>
                    <a:pt x="31248" y="43310"/>
                  </a:cubicBezTo>
                  <a:cubicBezTo>
                    <a:pt x="31207" y="43310"/>
                    <a:pt x="31165" y="43317"/>
                    <a:pt x="31124" y="43332"/>
                  </a:cubicBezTo>
                  <a:cubicBezTo>
                    <a:pt x="29588" y="43869"/>
                    <a:pt x="27990" y="44215"/>
                    <a:pt x="26369" y="44361"/>
                  </a:cubicBezTo>
                  <a:cubicBezTo>
                    <a:pt x="26223" y="44373"/>
                    <a:pt x="26100" y="44469"/>
                    <a:pt x="26051" y="44606"/>
                  </a:cubicBezTo>
                  <a:lnTo>
                    <a:pt x="24629" y="48621"/>
                  </a:lnTo>
                  <a:lnTo>
                    <a:pt x="20168" y="48230"/>
                  </a:lnTo>
                  <a:lnTo>
                    <a:pt x="19464" y="43988"/>
                  </a:lnTo>
                  <a:cubicBezTo>
                    <a:pt x="19440" y="43847"/>
                    <a:pt x="19338" y="43731"/>
                    <a:pt x="19198" y="43691"/>
                  </a:cubicBezTo>
                  <a:cubicBezTo>
                    <a:pt x="17649" y="43251"/>
                    <a:pt x="16160" y="42623"/>
                    <a:pt x="14764" y="41820"/>
                  </a:cubicBezTo>
                  <a:cubicBezTo>
                    <a:pt x="14706" y="41787"/>
                    <a:pt x="14642" y="41770"/>
                    <a:pt x="14578" y="41770"/>
                  </a:cubicBezTo>
                  <a:cubicBezTo>
                    <a:pt x="14502" y="41770"/>
                    <a:pt x="14426" y="41793"/>
                    <a:pt x="14362" y="41839"/>
                  </a:cubicBezTo>
                  <a:lnTo>
                    <a:pt x="10845" y="44358"/>
                  </a:lnTo>
                  <a:lnTo>
                    <a:pt x="7415" y="41481"/>
                  </a:lnTo>
                  <a:lnTo>
                    <a:pt x="9316" y="37534"/>
                  </a:lnTo>
                  <a:cubicBezTo>
                    <a:pt x="9378" y="37404"/>
                    <a:pt x="9359" y="37251"/>
                    <a:pt x="9268" y="37138"/>
                  </a:cubicBezTo>
                  <a:cubicBezTo>
                    <a:pt x="8267" y="35905"/>
                    <a:pt x="7418" y="34554"/>
                    <a:pt x="6741" y="33117"/>
                  </a:cubicBezTo>
                  <a:cubicBezTo>
                    <a:pt x="6679" y="32986"/>
                    <a:pt x="6542" y="32915"/>
                    <a:pt x="6399" y="32904"/>
                  </a:cubicBezTo>
                  <a:lnTo>
                    <a:pt x="1997" y="32961"/>
                  </a:lnTo>
                  <a:lnTo>
                    <a:pt x="840" y="28638"/>
                  </a:lnTo>
                  <a:lnTo>
                    <a:pt x="4730" y="26466"/>
                  </a:lnTo>
                  <a:cubicBezTo>
                    <a:pt x="4857" y="26396"/>
                    <a:pt x="4931" y="26259"/>
                    <a:pt x="4920" y="26115"/>
                  </a:cubicBezTo>
                  <a:cubicBezTo>
                    <a:pt x="4882" y="25582"/>
                    <a:pt x="4865" y="25140"/>
                    <a:pt x="4865" y="24722"/>
                  </a:cubicBezTo>
                  <a:cubicBezTo>
                    <a:pt x="4867" y="23617"/>
                    <a:pt x="4960" y="22516"/>
                    <a:pt x="5145" y="21429"/>
                  </a:cubicBezTo>
                  <a:cubicBezTo>
                    <a:pt x="5168" y="21285"/>
                    <a:pt x="5106" y="21141"/>
                    <a:pt x="4986" y="21059"/>
                  </a:cubicBezTo>
                  <a:lnTo>
                    <a:pt x="1287" y="18549"/>
                  </a:lnTo>
                  <a:lnTo>
                    <a:pt x="2818" y="14345"/>
                  </a:lnTo>
                  <a:lnTo>
                    <a:pt x="7286" y="14806"/>
                  </a:lnTo>
                  <a:cubicBezTo>
                    <a:pt x="7299" y="14807"/>
                    <a:pt x="7312" y="14808"/>
                    <a:pt x="7324" y="14808"/>
                  </a:cubicBezTo>
                  <a:cubicBezTo>
                    <a:pt x="7454" y="14808"/>
                    <a:pt x="7576" y="14740"/>
                    <a:pt x="7644" y="14628"/>
                  </a:cubicBezTo>
                  <a:cubicBezTo>
                    <a:pt x="8444" y="13287"/>
                    <a:pt x="9400" y="12047"/>
                    <a:pt x="10493" y="10932"/>
                  </a:cubicBezTo>
                  <a:cubicBezTo>
                    <a:pt x="10594" y="10828"/>
                    <a:pt x="10627" y="10675"/>
                    <a:pt x="10575" y="10540"/>
                  </a:cubicBezTo>
                  <a:lnTo>
                    <a:pt x="8971" y="6339"/>
                  </a:lnTo>
                  <a:lnTo>
                    <a:pt x="12638" y="3773"/>
                  </a:lnTo>
                  <a:lnTo>
                    <a:pt x="16031" y="6710"/>
                  </a:lnTo>
                  <a:cubicBezTo>
                    <a:pt x="16100" y="6770"/>
                    <a:pt x="16187" y="6801"/>
                    <a:pt x="16274" y="6801"/>
                  </a:cubicBezTo>
                  <a:cubicBezTo>
                    <a:pt x="16326" y="6801"/>
                    <a:pt x="16378" y="6790"/>
                    <a:pt x="16427" y="6768"/>
                  </a:cubicBezTo>
                  <a:cubicBezTo>
                    <a:pt x="17853" y="6119"/>
                    <a:pt x="19350" y="5644"/>
                    <a:pt x="20887" y="5351"/>
                  </a:cubicBezTo>
                  <a:cubicBezTo>
                    <a:pt x="21029" y="5323"/>
                    <a:pt x="21142" y="5216"/>
                    <a:pt x="21178" y="5076"/>
                  </a:cubicBezTo>
                  <a:lnTo>
                    <a:pt x="22270" y="743"/>
                  </a:lnTo>
                  <a:close/>
                  <a:moveTo>
                    <a:pt x="27037" y="1"/>
                  </a:moveTo>
                  <a:cubicBezTo>
                    <a:pt x="27036" y="1"/>
                    <a:pt x="27035" y="1"/>
                    <a:pt x="27034" y="1"/>
                  </a:cubicBezTo>
                  <a:lnTo>
                    <a:pt x="21981" y="1"/>
                  </a:lnTo>
                  <a:cubicBezTo>
                    <a:pt x="21980" y="1"/>
                    <a:pt x="21979" y="1"/>
                    <a:pt x="21978" y="1"/>
                  </a:cubicBezTo>
                  <a:cubicBezTo>
                    <a:pt x="21808" y="1"/>
                    <a:pt x="21661" y="116"/>
                    <a:pt x="21620" y="281"/>
                  </a:cubicBezTo>
                  <a:lnTo>
                    <a:pt x="20514" y="4667"/>
                  </a:lnTo>
                  <a:cubicBezTo>
                    <a:pt x="19078" y="4958"/>
                    <a:pt x="17678" y="5402"/>
                    <a:pt x="16338" y="5994"/>
                  </a:cubicBezTo>
                  <a:lnTo>
                    <a:pt x="12903" y="3021"/>
                  </a:lnTo>
                  <a:cubicBezTo>
                    <a:pt x="12834" y="2961"/>
                    <a:pt x="12747" y="2931"/>
                    <a:pt x="12660" y="2931"/>
                  </a:cubicBezTo>
                  <a:cubicBezTo>
                    <a:pt x="12586" y="2931"/>
                    <a:pt x="12512" y="2953"/>
                    <a:pt x="12448" y="2997"/>
                  </a:cubicBezTo>
                  <a:lnTo>
                    <a:pt x="8309" y="5896"/>
                  </a:lnTo>
                  <a:cubicBezTo>
                    <a:pt x="8168" y="5994"/>
                    <a:pt x="8113" y="6174"/>
                    <a:pt x="8174" y="6334"/>
                  </a:cubicBezTo>
                  <a:lnTo>
                    <a:pt x="9795" y="10583"/>
                  </a:lnTo>
                  <a:cubicBezTo>
                    <a:pt x="8787" y="11638"/>
                    <a:pt x="7893" y="12798"/>
                    <a:pt x="7129" y="14042"/>
                  </a:cubicBezTo>
                  <a:lnTo>
                    <a:pt x="2605" y="13576"/>
                  </a:lnTo>
                  <a:cubicBezTo>
                    <a:pt x="2592" y="13575"/>
                    <a:pt x="2580" y="13574"/>
                    <a:pt x="2567" y="13574"/>
                  </a:cubicBezTo>
                  <a:cubicBezTo>
                    <a:pt x="2412" y="13574"/>
                    <a:pt x="2271" y="13672"/>
                    <a:pt x="2218" y="13820"/>
                  </a:cubicBezTo>
                  <a:lnTo>
                    <a:pt x="489" y="18567"/>
                  </a:lnTo>
                  <a:cubicBezTo>
                    <a:pt x="431" y="18728"/>
                    <a:pt x="489" y="18906"/>
                    <a:pt x="630" y="19002"/>
                  </a:cubicBezTo>
                  <a:lnTo>
                    <a:pt x="4372" y="21541"/>
                  </a:lnTo>
                  <a:cubicBezTo>
                    <a:pt x="4208" y="22593"/>
                    <a:pt x="4123" y="23656"/>
                    <a:pt x="4121" y="24721"/>
                  </a:cubicBezTo>
                  <a:cubicBezTo>
                    <a:pt x="4121" y="25092"/>
                    <a:pt x="4135" y="25483"/>
                    <a:pt x="4163" y="25931"/>
                  </a:cubicBezTo>
                  <a:lnTo>
                    <a:pt x="222" y="28130"/>
                  </a:lnTo>
                  <a:cubicBezTo>
                    <a:pt x="74" y="28213"/>
                    <a:pt x="1" y="28387"/>
                    <a:pt x="45" y="28550"/>
                  </a:cubicBezTo>
                  <a:lnTo>
                    <a:pt x="1352" y="33433"/>
                  </a:lnTo>
                  <a:cubicBezTo>
                    <a:pt x="1397" y="33596"/>
                    <a:pt x="1558" y="33699"/>
                    <a:pt x="1716" y="33708"/>
                  </a:cubicBezTo>
                  <a:lnTo>
                    <a:pt x="6171" y="33651"/>
                  </a:lnTo>
                  <a:cubicBezTo>
                    <a:pt x="6823" y="34991"/>
                    <a:pt x="7617" y="36256"/>
                    <a:pt x="8544" y="37423"/>
                  </a:cubicBezTo>
                  <a:lnTo>
                    <a:pt x="6619" y="41420"/>
                  </a:lnTo>
                  <a:cubicBezTo>
                    <a:pt x="6546" y="41573"/>
                    <a:pt x="6585" y="41756"/>
                    <a:pt x="6716" y="41866"/>
                  </a:cubicBezTo>
                  <a:lnTo>
                    <a:pt x="10587" y="45114"/>
                  </a:lnTo>
                  <a:cubicBezTo>
                    <a:pt x="10656" y="45171"/>
                    <a:pt x="10741" y="45200"/>
                    <a:pt x="10827" y="45200"/>
                  </a:cubicBezTo>
                  <a:cubicBezTo>
                    <a:pt x="10902" y="45200"/>
                    <a:pt x="10978" y="45177"/>
                    <a:pt x="11043" y="45131"/>
                  </a:cubicBezTo>
                  <a:lnTo>
                    <a:pt x="14599" y="42583"/>
                  </a:lnTo>
                  <a:cubicBezTo>
                    <a:pt x="15919" y="43321"/>
                    <a:pt x="17317" y="43912"/>
                    <a:pt x="18767" y="44341"/>
                  </a:cubicBezTo>
                  <a:lnTo>
                    <a:pt x="19482" y="48637"/>
                  </a:lnTo>
                  <a:cubicBezTo>
                    <a:pt x="19510" y="48804"/>
                    <a:pt x="19647" y="48931"/>
                    <a:pt x="19816" y="48946"/>
                  </a:cubicBezTo>
                  <a:lnTo>
                    <a:pt x="24850" y="49386"/>
                  </a:lnTo>
                  <a:cubicBezTo>
                    <a:pt x="24862" y="49387"/>
                    <a:pt x="24872" y="49387"/>
                    <a:pt x="24882" y="49387"/>
                  </a:cubicBezTo>
                  <a:cubicBezTo>
                    <a:pt x="25040" y="49387"/>
                    <a:pt x="25181" y="49289"/>
                    <a:pt x="25233" y="49141"/>
                  </a:cubicBezTo>
                  <a:lnTo>
                    <a:pt x="26672" y="45078"/>
                  </a:lnTo>
                  <a:cubicBezTo>
                    <a:pt x="28195" y="44923"/>
                    <a:pt x="29695" y="44600"/>
                    <a:pt x="31146" y="44110"/>
                  </a:cubicBezTo>
                  <a:lnTo>
                    <a:pt x="34157" y="47170"/>
                  </a:lnTo>
                  <a:cubicBezTo>
                    <a:pt x="34229" y="47243"/>
                    <a:pt x="34325" y="47281"/>
                    <a:pt x="34423" y="47281"/>
                  </a:cubicBezTo>
                  <a:cubicBezTo>
                    <a:pt x="34486" y="47281"/>
                    <a:pt x="34551" y="47265"/>
                    <a:pt x="34609" y="47231"/>
                  </a:cubicBezTo>
                  <a:lnTo>
                    <a:pt x="38985" y="44705"/>
                  </a:lnTo>
                  <a:cubicBezTo>
                    <a:pt x="39132" y="44621"/>
                    <a:pt x="39203" y="44447"/>
                    <a:pt x="39159" y="44283"/>
                  </a:cubicBezTo>
                  <a:lnTo>
                    <a:pt x="38018" y="40158"/>
                  </a:lnTo>
                  <a:cubicBezTo>
                    <a:pt x="39177" y="39150"/>
                    <a:pt x="40219" y="38014"/>
                    <a:pt x="41125" y="36774"/>
                  </a:cubicBezTo>
                  <a:lnTo>
                    <a:pt x="45339" y="37551"/>
                  </a:lnTo>
                  <a:cubicBezTo>
                    <a:pt x="45362" y="37555"/>
                    <a:pt x="45385" y="37557"/>
                    <a:pt x="45407" y="37557"/>
                  </a:cubicBezTo>
                  <a:cubicBezTo>
                    <a:pt x="45549" y="37557"/>
                    <a:pt x="45681" y="37475"/>
                    <a:pt x="45743" y="37343"/>
                  </a:cubicBezTo>
                  <a:lnTo>
                    <a:pt x="47878" y="32762"/>
                  </a:lnTo>
                  <a:cubicBezTo>
                    <a:pt x="47950" y="32609"/>
                    <a:pt x="47908" y="32426"/>
                    <a:pt x="47777" y="32319"/>
                  </a:cubicBezTo>
                  <a:lnTo>
                    <a:pt x="44470" y="29588"/>
                  </a:lnTo>
                  <a:cubicBezTo>
                    <a:pt x="44831" y="28101"/>
                    <a:pt x="45026" y="26578"/>
                    <a:pt x="45048" y="25049"/>
                  </a:cubicBezTo>
                  <a:lnTo>
                    <a:pt x="48979" y="23260"/>
                  </a:lnTo>
                  <a:cubicBezTo>
                    <a:pt x="49133" y="23188"/>
                    <a:pt x="49219" y="23023"/>
                    <a:pt x="49191" y="22856"/>
                  </a:cubicBezTo>
                  <a:lnTo>
                    <a:pt x="48312" y="17880"/>
                  </a:lnTo>
                  <a:cubicBezTo>
                    <a:pt x="48282" y="17713"/>
                    <a:pt x="48144" y="17587"/>
                    <a:pt x="47975" y="17574"/>
                  </a:cubicBezTo>
                  <a:lnTo>
                    <a:pt x="43636" y="17237"/>
                  </a:lnTo>
                  <a:cubicBezTo>
                    <a:pt x="43083" y="15830"/>
                    <a:pt x="42375" y="14491"/>
                    <a:pt x="41527" y="13241"/>
                  </a:cubicBezTo>
                  <a:lnTo>
                    <a:pt x="43762" y="9464"/>
                  </a:lnTo>
                  <a:cubicBezTo>
                    <a:pt x="43848" y="9317"/>
                    <a:pt x="43826" y="9132"/>
                    <a:pt x="43706" y="9011"/>
                  </a:cubicBezTo>
                  <a:lnTo>
                    <a:pt x="40133" y="5439"/>
                  </a:lnTo>
                  <a:cubicBezTo>
                    <a:pt x="40061" y="5367"/>
                    <a:pt x="39966" y="5329"/>
                    <a:pt x="39869" y="5329"/>
                  </a:cubicBezTo>
                  <a:cubicBezTo>
                    <a:pt x="39804" y="5329"/>
                    <a:pt x="39739" y="5346"/>
                    <a:pt x="39680" y="5381"/>
                  </a:cubicBezTo>
                  <a:lnTo>
                    <a:pt x="35870" y="7644"/>
                  </a:lnTo>
                  <a:cubicBezTo>
                    <a:pt x="33635" y="6162"/>
                    <a:pt x="31128" y="5139"/>
                    <a:pt x="28497" y="4634"/>
                  </a:cubicBezTo>
                  <a:lnTo>
                    <a:pt x="27395" y="280"/>
                  </a:lnTo>
                  <a:cubicBezTo>
                    <a:pt x="27354" y="116"/>
                    <a:pt x="27207" y="1"/>
                    <a:pt x="270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41"/>
            <p:cNvSpPr/>
            <p:nvPr/>
          </p:nvSpPr>
          <p:spPr>
            <a:xfrm>
              <a:off x="1927200" y="1756100"/>
              <a:ext cx="2152400" cy="2162325"/>
            </a:xfrm>
            <a:custGeom>
              <a:avLst/>
              <a:gdLst/>
              <a:ahLst/>
              <a:cxnLst/>
              <a:rect l="l" t="t" r="r" b="b"/>
              <a:pathLst>
                <a:path w="86096" h="86493" extrusionOk="0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2"/>
                    <a:pt x="43001" y="65732"/>
                  </a:cubicBezTo>
                  <a:cubicBezTo>
                    <a:pt x="30611" y="65732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4"/>
                    <a:pt x="30798" y="9595"/>
                    <a:pt x="28217" y="10771"/>
                  </a:cubicBezTo>
                  <a:lnTo>
                    <a:pt x="21795" y="5211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2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6" y="58613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3"/>
                  </a:cubicBezTo>
                  <a:lnTo>
                    <a:pt x="11648" y="73272"/>
                  </a:lnTo>
                  <a:lnTo>
                    <a:pt x="18531" y="79049"/>
                  </a:lnTo>
                  <a:lnTo>
                    <a:pt x="25201" y="74270"/>
                  </a:lnTo>
                  <a:cubicBezTo>
                    <a:pt x="27730" y="75727"/>
                    <a:pt x="30428" y="76867"/>
                    <a:pt x="33236" y="77663"/>
                  </a:cubicBezTo>
                  <a:lnTo>
                    <a:pt x="34574" y="85710"/>
                  </a:lnTo>
                  <a:lnTo>
                    <a:pt x="43525" y="86493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9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8"/>
                    <a:pt x="70395" y="66410"/>
                    <a:pt x="72112" y="64000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2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6" y="9476"/>
                  </a:lnTo>
                  <a:lnTo>
                    <a:pt x="63039" y="13713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41"/>
            <p:cNvSpPr/>
            <p:nvPr/>
          </p:nvSpPr>
          <p:spPr>
            <a:xfrm>
              <a:off x="1927200" y="1669825"/>
              <a:ext cx="2152400" cy="2162375"/>
            </a:xfrm>
            <a:custGeom>
              <a:avLst/>
              <a:gdLst/>
              <a:ahLst/>
              <a:cxnLst/>
              <a:rect l="l" t="t" r="r" b="b"/>
              <a:pathLst>
                <a:path w="86096" h="86495" extrusionOk="0">
                  <a:moveTo>
                    <a:pt x="43001" y="20861"/>
                  </a:moveTo>
                  <a:cubicBezTo>
                    <a:pt x="55391" y="20861"/>
                    <a:pt x="65436" y="30905"/>
                    <a:pt x="65436" y="43296"/>
                  </a:cubicBezTo>
                  <a:cubicBezTo>
                    <a:pt x="65436" y="55686"/>
                    <a:pt x="55391" y="65730"/>
                    <a:pt x="43001" y="65730"/>
                  </a:cubicBezTo>
                  <a:cubicBezTo>
                    <a:pt x="30611" y="65730"/>
                    <a:pt x="20565" y="55686"/>
                    <a:pt x="20565" y="43296"/>
                  </a:cubicBezTo>
                  <a:cubicBezTo>
                    <a:pt x="20565" y="30905"/>
                    <a:pt x="30611" y="20861"/>
                    <a:pt x="43001" y="20861"/>
                  </a:cubicBezTo>
                  <a:close/>
                  <a:moveTo>
                    <a:pt x="38365" y="1"/>
                  </a:moveTo>
                  <a:lnTo>
                    <a:pt x="36298" y="8203"/>
                  </a:lnTo>
                  <a:cubicBezTo>
                    <a:pt x="33511" y="8732"/>
                    <a:pt x="30798" y="9595"/>
                    <a:pt x="28217" y="10769"/>
                  </a:cubicBezTo>
                  <a:lnTo>
                    <a:pt x="21795" y="5210"/>
                  </a:lnTo>
                  <a:lnTo>
                    <a:pt x="14434" y="10364"/>
                  </a:lnTo>
                  <a:lnTo>
                    <a:pt x="17468" y="18313"/>
                  </a:lnTo>
                  <a:cubicBezTo>
                    <a:pt x="15488" y="20334"/>
                    <a:pt x="13757" y="22581"/>
                    <a:pt x="12306" y="25009"/>
                  </a:cubicBezTo>
                  <a:lnTo>
                    <a:pt x="3846" y="24137"/>
                  </a:lnTo>
                  <a:lnTo>
                    <a:pt x="774" y="32580"/>
                  </a:lnTo>
                  <a:lnTo>
                    <a:pt x="7777" y="37331"/>
                  </a:lnTo>
                  <a:cubicBezTo>
                    <a:pt x="7443" y="39301"/>
                    <a:pt x="7273" y="41297"/>
                    <a:pt x="7272" y="43296"/>
                  </a:cubicBezTo>
                  <a:cubicBezTo>
                    <a:pt x="7272" y="44145"/>
                    <a:pt x="7312" y="44984"/>
                    <a:pt x="7370" y="45820"/>
                  </a:cubicBezTo>
                  <a:lnTo>
                    <a:pt x="0" y="49933"/>
                  </a:lnTo>
                  <a:lnTo>
                    <a:pt x="2327" y="58614"/>
                  </a:lnTo>
                  <a:lnTo>
                    <a:pt x="10668" y="58506"/>
                  </a:lnTo>
                  <a:cubicBezTo>
                    <a:pt x="11896" y="61111"/>
                    <a:pt x="13433" y="63556"/>
                    <a:pt x="15249" y="65791"/>
                  </a:cubicBezTo>
                  <a:lnTo>
                    <a:pt x="11648" y="73272"/>
                  </a:lnTo>
                  <a:lnTo>
                    <a:pt x="18531" y="79047"/>
                  </a:lnTo>
                  <a:lnTo>
                    <a:pt x="25201" y="74270"/>
                  </a:lnTo>
                  <a:cubicBezTo>
                    <a:pt x="27730" y="75727"/>
                    <a:pt x="30428" y="76866"/>
                    <a:pt x="33236" y="77663"/>
                  </a:cubicBezTo>
                  <a:lnTo>
                    <a:pt x="34574" y="85709"/>
                  </a:lnTo>
                  <a:lnTo>
                    <a:pt x="43525" y="86494"/>
                  </a:lnTo>
                  <a:lnTo>
                    <a:pt x="46225" y="78874"/>
                  </a:lnTo>
                  <a:cubicBezTo>
                    <a:pt x="49164" y="78612"/>
                    <a:pt x="52058" y="77986"/>
                    <a:pt x="54841" y="77008"/>
                  </a:cubicBezTo>
                  <a:lnTo>
                    <a:pt x="60489" y="82748"/>
                  </a:lnTo>
                  <a:lnTo>
                    <a:pt x="68270" y="78256"/>
                  </a:lnTo>
                  <a:lnTo>
                    <a:pt x="66134" y="70516"/>
                  </a:lnTo>
                  <a:cubicBezTo>
                    <a:pt x="68386" y="68599"/>
                    <a:pt x="70395" y="66412"/>
                    <a:pt x="72112" y="64002"/>
                  </a:cubicBezTo>
                  <a:lnTo>
                    <a:pt x="80018" y="65459"/>
                  </a:lnTo>
                  <a:lnTo>
                    <a:pt x="83815" y="57315"/>
                  </a:lnTo>
                  <a:lnTo>
                    <a:pt x="77612" y="52194"/>
                  </a:lnTo>
                  <a:cubicBezTo>
                    <a:pt x="78343" y="49336"/>
                    <a:pt x="78717" y="46399"/>
                    <a:pt x="78726" y="43450"/>
                  </a:cubicBezTo>
                  <a:lnTo>
                    <a:pt x="86096" y="40093"/>
                  </a:lnTo>
                  <a:lnTo>
                    <a:pt x="84536" y="31244"/>
                  </a:lnTo>
                  <a:lnTo>
                    <a:pt x="76406" y="30613"/>
                  </a:lnTo>
                  <a:cubicBezTo>
                    <a:pt x="75370" y="27888"/>
                    <a:pt x="74004" y="25301"/>
                    <a:pt x="72336" y="22909"/>
                  </a:cubicBezTo>
                  <a:lnTo>
                    <a:pt x="76528" y="15829"/>
                  </a:lnTo>
                  <a:lnTo>
                    <a:pt x="70174" y="9475"/>
                  </a:lnTo>
                  <a:lnTo>
                    <a:pt x="63039" y="13711"/>
                  </a:lnTo>
                  <a:cubicBezTo>
                    <a:pt x="58935" y="10928"/>
                    <a:pt x="54294" y="9033"/>
                    <a:pt x="49415" y="8151"/>
                  </a:cubicBezTo>
                  <a:lnTo>
                    <a:pt x="4735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41"/>
            <p:cNvSpPr/>
            <p:nvPr/>
          </p:nvSpPr>
          <p:spPr>
            <a:xfrm>
              <a:off x="1917125" y="1660550"/>
              <a:ext cx="2172350" cy="2180925"/>
            </a:xfrm>
            <a:custGeom>
              <a:avLst/>
              <a:gdLst/>
              <a:ahLst/>
              <a:cxnLst/>
              <a:rect l="l" t="t" r="r" b="b"/>
              <a:pathLst>
                <a:path w="86894" h="87237" extrusionOk="0">
                  <a:moveTo>
                    <a:pt x="43404" y="21603"/>
                  </a:moveTo>
                  <a:cubicBezTo>
                    <a:pt x="55570" y="21603"/>
                    <a:pt x="65467" y="31502"/>
                    <a:pt x="65467" y="43667"/>
                  </a:cubicBezTo>
                  <a:cubicBezTo>
                    <a:pt x="65467" y="55833"/>
                    <a:pt x="55570" y="65730"/>
                    <a:pt x="43404" y="65730"/>
                  </a:cubicBezTo>
                  <a:cubicBezTo>
                    <a:pt x="31238" y="65730"/>
                    <a:pt x="21339" y="55833"/>
                    <a:pt x="21339" y="43667"/>
                  </a:cubicBezTo>
                  <a:cubicBezTo>
                    <a:pt x="21339" y="31501"/>
                    <a:pt x="31238" y="21603"/>
                    <a:pt x="43404" y="21603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7" y="31092"/>
                    <a:pt x="20597" y="43667"/>
                  </a:cubicBezTo>
                  <a:cubicBezTo>
                    <a:pt x="20597" y="56243"/>
                    <a:pt x="30828" y="66474"/>
                    <a:pt x="43404" y="66474"/>
                  </a:cubicBezTo>
                  <a:cubicBezTo>
                    <a:pt x="55979" y="66474"/>
                    <a:pt x="66210" y="56243"/>
                    <a:pt x="66210" y="43667"/>
                  </a:cubicBezTo>
                  <a:cubicBezTo>
                    <a:pt x="66210" y="31091"/>
                    <a:pt x="55980" y="20861"/>
                    <a:pt x="43404" y="20861"/>
                  </a:cubicBezTo>
                  <a:close/>
                  <a:moveTo>
                    <a:pt x="47465" y="744"/>
                  </a:moveTo>
                  <a:lnTo>
                    <a:pt x="49457" y="8614"/>
                  </a:lnTo>
                  <a:cubicBezTo>
                    <a:pt x="49492" y="8756"/>
                    <a:pt x="49607" y="8862"/>
                    <a:pt x="49751" y="8889"/>
                  </a:cubicBezTo>
                  <a:cubicBezTo>
                    <a:pt x="54617" y="9771"/>
                    <a:pt x="59153" y="11622"/>
                    <a:pt x="63233" y="14391"/>
                  </a:cubicBezTo>
                  <a:cubicBezTo>
                    <a:pt x="63295" y="14433"/>
                    <a:pt x="63368" y="14454"/>
                    <a:pt x="63441" y="14454"/>
                  </a:cubicBezTo>
                  <a:cubicBezTo>
                    <a:pt x="63507" y="14454"/>
                    <a:pt x="63572" y="14437"/>
                    <a:pt x="63631" y="14403"/>
                  </a:cubicBezTo>
                  <a:lnTo>
                    <a:pt x="70519" y="10313"/>
                  </a:lnTo>
                  <a:lnTo>
                    <a:pt x="76463" y="16259"/>
                  </a:lnTo>
                  <a:lnTo>
                    <a:pt x="72420" y="23090"/>
                  </a:lnTo>
                  <a:cubicBezTo>
                    <a:pt x="72346" y="23214"/>
                    <a:pt x="72352" y="23372"/>
                    <a:pt x="72435" y="23491"/>
                  </a:cubicBezTo>
                  <a:cubicBezTo>
                    <a:pt x="74083" y="25858"/>
                    <a:pt x="75434" y="28419"/>
                    <a:pt x="76460" y="31116"/>
                  </a:cubicBezTo>
                  <a:cubicBezTo>
                    <a:pt x="76511" y="31250"/>
                    <a:pt x="76636" y="31343"/>
                    <a:pt x="76780" y="31353"/>
                  </a:cubicBezTo>
                  <a:lnTo>
                    <a:pt x="84623" y="31962"/>
                  </a:lnTo>
                  <a:lnTo>
                    <a:pt x="86083" y="40245"/>
                  </a:lnTo>
                  <a:lnTo>
                    <a:pt x="78976" y="43483"/>
                  </a:lnTo>
                  <a:cubicBezTo>
                    <a:pt x="78844" y="43543"/>
                    <a:pt x="78759" y="43674"/>
                    <a:pt x="78758" y="43820"/>
                  </a:cubicBezTo>
                  <a:cubicBezTo>
                    <a:pt x="78747" y="46738"/>
                    <a:pt x="78378" y="49644"/>
                    <a:pt x="77656" y="52472"/>
                  </a:cubicBezTo>
                  <a:cubicBezTo>
                    <a:pt x="77620" y="52612"/>
                    <a:pt x="77669" y="52759"/>
                    <a:pt x="77779" y="52851"/>
                  </a:cubicBezTo>
                  <a:lnTo>
                    <a:pt x="83759" y="57789"/>
                  </a:lnTo>
                  <a:lnTo>
                    <a:pt x="80205" y="65411"/>
                  </a:lnTo>
                  <a:lnTo>
                    <a:pt x="72582" y="64006"/>
                  </a:lnTo>
                  <a:cubicBezTo>
                    <a:pt x="72557" y="64001"/>
                    <a:pt x="72533" y="63998"/>
                    <a:pt x="72509" y="63998"/>
                  </a:cubicBezTo>
                  <a:cubicBezTo>
                    <a:pt x="72391" y="63998"/>
                    <a:pt x="72280" y="64056"/>
                    <a:pt x="72212" y="64156"/>
                  </a:cubicBezTo>
                  <a:cubicBezTo>
                    <a:pt x="70513" y="66541"/>
                    <a:pt x="68526" y="68706"/>
                    <a:pt x="66296" y="70604"/>
                  </a:cubicBezTo>
                  <a:cubicBezTo>
                    <a:pt x="66186" y="70697"/>
                    <a:pt x="66140" y="70847"/>
                    <a:pt x="66179" y="70987"/>
                  </a:cubicBezTo>
                  <a:lnTo>
                    <a:pt x="68238" y="78449"/>
                  </a:lnTo>
                  <a:lnTo>
                    <a:pt x="60955" y="82653"/>
                  </a:lnTo>
                  <a:lnTo>
                    <a:pt x="55509" y="77118"/>
                  </a:lnTo>
                  <a:cubicBezTo>
                    <a:pt x="55438" y="77046"/>
                    <a:pt x="55342" y="77007"/>
                    <a:pt x="55245" y="77007"/>
                  </a:cubicBezTo>
                  <a:cubicBezTo>
                    <a:pt x="55203" y="77007"/>
                    <a:pt x="55161" y="77014"/>
                    <a:pt x="55120" y="77029"/>
                  </a:cubicBezTo>
                  <a:cubicBezTo>
                    <a:pt x="52366" y="77994"/>
                    <a:pt x="49503" y="78615"/>
                    <a:pt x="46595" y="78875"/>
                  </a:cubicBezTo>
                  <a:cubicBezTo>
                    <a:pt x="46451" y="78887"/>
                    <a:pt x="46326" y="78983"/>
                    <a:pt x="46279" y="79120"/>
                  </a:cubicBezTo>
                  <a:lnTo>
                    <a:pt x="43674" y="86469"/>
                  </a:lnTo>
                  <a:lnTo>
                    <a:pt x="35296" y="85737"/>
                  </a:lnTo>
                  <a:lnTo>
                    <a:pt x="34006" y="77973"/>
                  </a:lnTo>
                  <a:cubicBezTo>
                    <a:pt x="33982" y="77831"/>
                    <a:pt x="33880" y="77715"/>
                    <a:pt x="33742" y="77676"/>
                  </a:cubicBezTo>
                  <a:cubicBezTo>
                    <a:pt x="30962" y="76888"/>
                    <a:pt x="28290" y="75761"/>
                    <a:pt x="25788" y="74320"/>
                  </a:cubicBezTo>
                  <a:cubicBezTo>
                    <a:pt x="25730" y="74287"/>
                    <a:pt x="25666" y="74271"/>
                    <a:pt x="25602" y="74271"/>
                  </a:cubicBezTo>
                  <a:cubicBezTo>
                    <a:pt x="25526" y="74271"/>
                    <a:pt x="25450" y="74294"/>
                    <a:pt x="25386" y="74340"/>
                  </a:cubicBezTo>
                  <a:lnTo>
                    <a:pt x="18950" y="78949"/>
                  </a:lnTo>
                  <a:lnTo>
                    <a:pt x="12508" y="73544"/>
                  </a:lnTo>
                  <a:lnTo>
                    <a:pt x="15985" y="66324"/>
                  </a:lnTo>
                  <a:cubicBezTo>
                    <a:pt x="16047" y="66193"/>
                    <a:pt x="16029" y="66040"/>
                    <a:pt x="15939" y="65928"/>
                  </a:cubicBezTo>
                  <a:cubicBezTo>
                    <a:pt x="14143" y="63716"/>
                    <a:pt x="12621" y="61296"/>
                    <a:pt x="11405" y="58720"/>
                  </a:cubicBezTo>
                  <a:cubicBezTo>
                    <a:pt x="11343" y="58587"/>
                    <a:pt x="11219" y="58518"/>
                    <a:pt x="11065" y="58506"/>
                  </a:cubicBezTo>
                  <a:lnTo>
                    <a:pt x="3012" y="58610"/>
                  </a:lnTo>
                  <a:lnTo>
                    <a:pt x="837" y="50489"/>
                  </a:lnTo>
                  <a:lnTo>
                    <a:pt x="7953" y="46516"/>
                  </a:lnTo>
                  <a:cubicBezTo>
                    <a:pt x="8079" y="46447"/>
                    <a:pt x="8153" y="46310"/>
                    <a:pt x="8143" y="46167"/>
                  </a:cubicBezTo>
                  <a:cubicBezTo>
                    <a:pt x="8076" y="45210"/>
                    <a:pt x="8045" y="44415"/>
                    <a:pt x="8045" y="43668"/>
                  </a:cubicBezTo>
                  <a:cubicBezTo>
                    <a:pt x="8048" y="41689"/>
                    <a:pt x="8215" y="39715"/>
                    <a:pt x="8545" y="37764"/>
                  </a:cubicBezTo>
                  <a:cubicBezTo>
                    <a:pt x="8569" y="37621"/>
                    <a:pt x="8508" y="37476"/>
                    <a:pt x="8388" y="37396"/>
                  </a:cubicBezTo>
                  <a:lnTo>
                    <a:pt x="1624" y="32807"/>
                  </a:lnTo>
                  <a:lnTo>
                    <a:pt x="4499" y="24907"/>
                  </a:lnTo>
                  <a:lnTo>
                    <a:pt x="12670" y="25749"/>
                  </a:lnTo>
                  <a:cubicBezTo>
                    <a:pt x="12683" y="25751"/>
                    <a:pt x="12696" y="25751"/>
                    <a:pt x="12709" y="25751"/>
                  </a:cubicBezTo>
                  <a:cubicBezTo>
                    <a:pt x="12838" y="25751"/>
                    <a:pt x="12959" y="25683"/>
                    <a:pt x="13027" y="25571"/>
                  </a:cubicBezTo>
                  <a:cubicBezTo>
                    <a:pt x="14463" y="23168"/>
                    <a:pt x="16178" y="20944"/>
                    <a:pt x="18135" y="18944"/>
                  </a:cubicBezTo>
                  <a:cubicBezTo>
                    <a:pt x="18237" y="18840"/>
                    <a:pt x="18268" y="18687"/>
                    <a:pt x="18217" y="18552"/>
                  </a:cubicBezTo>
                  <a:lnTo>
                    <a:pt x="15287" y="10873"/>
                  </a:lnTo>
                  <a:lnTo>
                    <a:pt x="22172" y="6051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2" y="11513"/>
                    <a:pt x="28725" y="11502"/>
                    <a:pt x="28774" y="11479"/>
                  </a:cubicBezTo>
                  <a:cubicBezTo>
                    <a:pt x="31329" y="10316"/>
                    <a:pt x="34012" y="9464"/>
                    <a:pt x="36769" y="8940"/>
                  </a:cubicBezTo>
                  <a:cubicBezTo>
                    <a:pt x="36912" y="8913"/>
                    <a:pt x="37025" y="8806"/>
                    <a:pt x="37060" y="8665"/>
                  </a:cubicBezTo>
                  <a:lnTo>
                    <a:pt x="39058" y="744"/>
                  </a:lnTo>
                  <a:close/>
                  <a:moveTo>
                    <a:pt x="38768" y="0"/>
                  </a:moveTo>
                  <a:cubicBezTo>
                    <a:pt x="38599" y="0"/>
                    <a:pt x="38449" y="116"/>
                    <a:pt x="38409" y="281"/>
                  </a:cubicBezTo>
                  <a:lnTo>
                    <a:pt x="36398" y="8255"/>
                  </a:lnTo>
                  <a:cubicBezTo>
                    <a:pt x="33742" y="8778"/>
                    <a:pt x="31155" y="9600"/>
                    <a:pt x="28684" y="10705"/>
                  </a:cubicBezTo>
                  <a:lnTo>
                    <a:pt x="22440" y="5300"/>
                  </a:lnTo>
                  <a:cubicBezTo>
                    <a:pt x="22370" y="5240"/>
                    <a:pt x="22283" y="5209"/>
                    <a:pt x="22196" y="5209"/>
                  </a:cubicBezTo>
                  <a:cubicBezTo>
                    <a:pt x="22122" y="5209"/>
                    <a:pt x="22048" y="5231"/>
                    <a:pt x="21984" y="5276"/>
                  </a:cubicBezTo>
                  <a:lnTo>
                    <a:pt x="14623" y="10431"/>
                  </a:lnTo>
                  <a:cubicBezTo>
                    <a:pt x="14483" y="10527"/>
                    <a:pt x="14428" y="10708"/>
                    <a:pt x="14489" y="10867"/>
                  </a:cubicBezTo>
                  <a:lnTo>
                    <a:pt x="17438" y="18595"/>
                  </a:lnTo>
                  <a:cubicBezTo>
                    <a:pt x="15564" y="20534"/>
                    <a:pt x="13912" y="22678"/>
                    <a:pt x="12513" y="24985"/>
                  </a:cubicBezTo>
                  <a:lnTo>
                    <a:pt x="4288" y="24138"/>
                  </a:lnTo>
                  <a:cubicBezTo>
                    <a:pt x="4278" y="24137"/>
                    <a:pt x="4268" y="24137"/>
                    <a:pt x="4259" y="24137"/>
                  </a:cubicBezTo>
                  <a:cubicBezTo>
                    <a:pt x="4101" y="24137"/>
                    <a:pt x="3955" y="24229"/>
                    <a:pt x="3900" y="24380"/>
                  </a:cubicBezTo>
                  <a:lnTo>
                    <a:pt x="828" y="32824"/>
                  </a:lnTo>
                  <a:cubicBezTo>
                    <a:pt x="770" y="32984"/>
                    <a:pt x="826" y="33162"/>
                    <a:pt x="967" y="33259"/>
                  </a:cubicBezTo>
                  <a:lnTo>
                    <a:pt x="7774" y="37875"/>
                  </a:lnTo>
                  <a:cubicBezTo>
                    <a:pt x="7463" y="39789"/>
                    <a:pt x="7305" y="41727"/>
                    <a:pt x="7302" y="43667"/>
                  </a:cubicBezTo>
                  <a:cubicBezTo>
                    <a:pt x="7302" y="44371"/>
                    <a:pt x="7329" y="45112"/>
                    <a:pt x="7387" y="45982"/>
                  </a:cubicBezTo>
                  <a:lnTo>
                    <a:pt x="222" y="49982"/>
                  </a:lnTo>
                  <a:cubicBezTo>
                    <a:pt x="73" y="50064"/>
                    <a:pt x="1" y="50238"/>
                    <a:pt x="45" y="50402"/>
                  </a:cubicBezTo>
                  <a:lnTo>
                    <a:pt x="2371" y="59080"/>
                  </a:lnTo>
                  <a:cubicBezTo>
                    <a:pt x="2413" y="59236"/>
                    <a:pt x="2549" y="59358"/>
                    <a:pt x="2707" y="59358"/>
                  </a:cubicBezTo>
                  <a:cubicBezTo>
                    <a:pt x="2716" y="59358"/>
                    <a:pt x="2725" y="59357"/>
                    <a:pt x="2734" y="59357"/>
                  </a:cubicBezTo>
                  <a:lnTo>
                    <a:pt x="10838" y="59254"/>
                  </a:lnTo>
                  <a:cubicBezTo>
                    <a:pt x="12027" y="61733"/>
                    <a:pt x="13496" y="64068"/>
                    <a:pt x="15214" y="66214"/>
                  </a:cubicBezTo>
                  <a:lnTo>
                    <a:pt x="11715" y="73483"/>
                  </a:lnTo>
                  <a:cubicBezTo>
                    <a:pt x="11641" y="73636"/>
                    <a:pt x="11681" y="73820"/>
                    <a:pt x="11812" y="73928"/>
                  </a:cubicBezTo>
                  <a:lnTo>
                    <a:pt x="18695" y="79705"/>
                  </a:lnTo>
                  <a:cubicBezTo>
                    <a:pt x="18764" y="79762"/>
                    <a:pt x="18849" y="79792"/>
                    <a:pt x="18934" y="79792"/>
                  </a:cubicBezTo>
                  <a:cubicBezTo>
                    <a:pt x="19009" y="79792"/>
                    <a:pt x="19084" y="79769"/>
                    <a:pt x="19149" y="79723"/>
                  </a:cubicBezTo>
                  <a:lnTo>
                    <a:pt x="25626" y="75084"/>
                  </a:lnTo>
                  <a:cubicBezTo>
                    <a:pt x="28054" y="76459"/>
                    <a:pt x="30632" y="77549"/>
                    <a:pt x="33311" y="78327"/>
                  </a:cubicBezTo>
                  <a:lnTo>
                    <a:pt x="34610" y="86142"/>
                  </a:lnTo>
                  <a:cubicBezTo>
                    <a:pt x="34639" y="86310"/>
                    <a:pt x="34775" y="86436"/>
                    <a:pt x="34944" y="86451"/>
                  </a:cubicBezTo>
                  <a:lnTo>
                    <a:pt x="43896" y="87235"/>
                  </a:lnTo>
                  <a:cubicBezTo>
                    <a:pt x="43908" y="87237"/>
                    <a:pt x="43918" y="87237"/>
                    <a:pt x="43928" y="87237"/>
                  </a:cubicBezTo>
                  <a:cubicBezTo>
                    <a:pt x="44086" y="87235"/>
                    <a:pt x="44227" y="87136"/>
                    <a:pt x="44279" y="86987"/>
                  </a:cubicBezTo>
                  <a:lnTo>
                    <a:pt x="46898" y="79592"/>
                  </a:lnTo>
                  <a:cubicBezTo>
                    <a:pt x="49708" y="79322"/>
                    <a:pt x="52474" y="78723"/>
                    <a:pt x="55143" y="77807"/>
                  </a:cubicBezTo>
                  <a:lnTo>
                    <a:pt x="60626" y="83379"/>
                  </a:lnTo>
                  <a:cubicBezTo>
                    <a:pt x="60698" y="83451"/>
                    <a:pt x="60794" y="83489"/>
                    <a:pt x="60892" y="83489"/>
                  </a:cubicBezTo>
                  <a:cubicBezTo>
                    <a:pt x="60956" y="83489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5" y="78863"/>
                    <a:pt x="69076" y="78691"/>
                    <a:pt x="69031" y="78527"/>
                  </a:cubicBezTo>
                  <a:lnTo>
                    <a:pt x="66957" y="71015"/>
                  </a:lnTo>
                  <a:cubicBezTo>
                    <a:pt x="69101" y="69166"/>
                    <a:pt x="71021" y="67074"/>
                    <a:pt x="72678" y="64778"/>
                  </a:cubicBezTo>
                  <a:lnTo>
                    <a:pt x="80352" y="66193"/>
                  </a:lnTo>
                  <a:cubicBezTo>
                    <a:pt x="80375" y="66198"/>
                    <a:pt x="80398" y="66200"/>
                    <a:pt x="80421" y="66200"/>
                  </a:cubicBezTo>
                  <a:cubicBezTo>
                    <a:pt x="80563" y="66200"/>
                    <a:pt x="80695" y="66117"/>
                    <a:pt x="80756" y="65985"/>
                  </a:cubicBezTo>
                  <a:lnTo>
                    <a:pt x="84555" y="57842"/>
                  </a:lnTo>
                  <a:cubicBezTo>
                    <a:pt x="84626" y="57688"/>
                    <a:pt x="84585" y="57505"/>
                    <a:pt x="84454" y="57398"/>
                  </a:cubicBezTo>
                  <a:lnTo>
                    <a:pt x="78434" y="52426"/>
                  </a:lnTo>
                  <a:cubicBezTo>
                    <a:pt x="79113" y="49690"/>
                    <a:pt x="79470" y="46882"/>
                    <a:pt x="79499" y="44062"/>
                  </a:cubicBezTo>
                  <a:lnTo>
                    <a:pt x="86652" y="40802"/>
                  </a:lnTo>
                  <a:cubicBezTo>
                    <a:pt x="86806" y="40731"/>
                    <a:pt x="86894" y="40566"/>
                    <a:pt x="86864" y="40398"/>
                  </a:cubicBezTo>
                  <a:lnTo>
                    <a:pt x="85305" y="31550"/>
                  </a:lnTo>
                  <a:cubicBezTo>
                    <a:pt x="85275" y="31383"/>
                    <a:pt x="85137" y="31257"/>
                    <a:pt x="84968" y="31244"/>
                  </a:cubicBezTo>
                  <a:lnTo>
                    <a:pt x="77071" y="30632"/>
                  </a:lnTo>
                  <a:cubicBezTo>
                    <a:pt x="76062" y="28033"/>
                    <a:pt x="74757" y="25561"/>
                    <a:pt x="73180" y="23263"/>
                  </a:cubicBezTo>
                  <a:lnTo>
                    <a:pt x="77250" y="16388"/>
                  </a:lnTo>
                  <a:cubicBezTo>
                    <a:pt x="77337" y="16243"/>
                    <a:pt x="77313" y="16057"/>
                    <a:pt x="77193" y="15937"/>
                  </a:cubicBezTo>
                  <a:lnTo>
                    <a:pt x="70840" y="9584"/>
                  </a:lnTo>
                  <a:cubicBezTo>
                    <a:pt x="70768" y="9512"/>
                    <a:pt x="70673" y="9475"/>
                    <a:pt x="70576" y="9475"/>
                  </a:cubicBezTo>
                  <a:cubicBezTo>
                    <a:pt x="70511" y="9475"/>
                    <a:pt x="70446" y="9492"/>
                    <a:pt x="70387" y="9526"/>
                  </a:cubicBezTo>
                  <a:lnTo>
                    <a:pt x="63454" y="13643"/>
                  </a:lnTo>
                  <a:cubicBezTo>
                    <a:pt x="59404" y="10934"/>
                    <a:pt x="54921" y="9103"/>
                    <a:pt x="50119" y="8200"/>
                  </a:cubicBezTo>
                  <a:lnTo>
                    <a:pt x="48114" y="281"/>
                  </a:lnTo>
                  <a:cubicBezTo>
                    <a:pt x="48071" y="116"/>
                    <a:pt x="47924" y="0"/>
                    <a:pt x="477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41"/>
            <p:cNvSpPr/>
            <p:nvPr/>
          </p:nvSpPr>
          <p:spPr>
            <a:xfrm>
              <a:off x="3959700" y="2245050"/>
              <a:ext cx="2152375" cy="2162350"/>
            </a:xfrm>
            <a:custGeom>
              <a:avLst/>
              <a:gdLst/>
              <a:ahLst/>
              <a:cxnLst/>
              <a:rect l="l" t="t" r="r" b="b"/>
              <a:pathLst>
                <a:path w="86095" h="86494" extrusionOk="0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6"/>
                    <a:pt x="20566" y="43296"/>
                  </a:cubicBezTo>
                  <a:cubicBezTo>
                    <a:pt x="20566" y="30906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5"/>
                    <a:pt x="28218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7" y="24137"/>
                  </a:lnTo>
                  <a:lnTo>
                    <a:pt x="773" y="32581"/>
                  </a:lnTo>
                  <a:lnTo>
                    <a:pt x="7776" y="37332"/>
                  </a:lnTo>
                  <a:cubicBezTo>
                    <a:pt x="7442" y="39303"/>
                    <a:pt x="7273" y="41297"/>
                    <a:pt x="7271" y="43297"/>
                  </a:cubicBezTo>
                  <a:cubicBezTo>
                    <a:pt x="7271" y="44147"/>
                    <a:pt x="7311" y="44986"/>
                    <a:pt x="7369" y="45822"/>
                  </a:cubicBezTo>
                  <a:lnTo>
                    <a:pt x="1" y="49935"/>
                  </a:lnTo>
                  <a:lnTo>
                    <a:pt x="2326" y="58613"/>
                  </a:lnTo>
                  <a:lnTo>
                    <a:pt x="10667" y="58506"/>
                  </a:lnTo>
                  <a:cubicBezTo>
                    <a:pt x="11895" y="61111"/>
                    <a:pt x="13434" y="63557"/>
                    <a:pt x="15248" y="65791"/>
                  </a:cubicBezTo>
                  <a:lnTo>
                    <a:pt x="11647" y="73273"/>
                  </a:lnTo>
                  <a:lnTo>
                    <a:pt x="18530" y="79049"/>
                  </a:lnTo>
                  <a:lnTo>
                    <a:pt x="25200" y="74271"/>
                  </a:lnTo>
                  <a:cubicBezTo>
                    <a:pt x="27729" y="75727"/>
                    <a:pt x="30429" y="76868"/>
                    <a:pt x="33235" y="77664"/>
                  </a:cubicBezTo>
                  <a:lnTo>
                    <a:pt x="34573" y="85711"/>
                  </a:lnTo>
                  <a:lnTo>
                    <a:pt x="43524" y="86493"/>
                  </a:lnTo>
                  <a:lnTo>
                    <a:pt x="46224" y="78874"/>
                  </a:lnTo>
                  <a:cubicBezTo>
                    <a:pt x="49163" y="78613"/>
                    <a:pt x="52055" y="77986"/>
                    <a:pt x="54840" y="77009"/>
                  </a:cubicBezTo>
                  <a:lnTo>
                    <a:pt x="60487" y="82748"/>
                  </a:lnTo>
                  <a:lnTo>
                    <a:pt x="68270" y="78256"/>
                  </a:lnTo>
                  <a:lnTo>
                    <a:pt x="66133" y="70517"/>
                  </a:lnTo>
                  <a:cubicBezTo>
                    <a:pt x="68385" y="68599"/>
                    <a:pt x="70393" y="66411"/>
                    <a:pt x="72110" y="64002"/>
                  </a:cubicBezTo>
                  <a:lnTo>
                    <a:pt x="80015" y="65459"/>
                  </a:lnTo>
                  <a:lnTo>
                    <a:pt x="83814" y="57315"/>
                  </a:lnTo>
                  <a:lnTo>
                    <a:pt x="77611" y="52194"/>
                  </a:lnTo>
                  <a:cubicBezTo>
                    <a:pt x="78342" y="49337"/>
                    <a:pt x="78716" y="46400"/>
                    <a:pt x="78727" y="43452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9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9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41"/>
            <p:cNvSpPr/>
            <p:nvPr/>
          </p:nvSpPr>
          <p:spPr>
            <a:xfrm>
              <a:off x="3959700" y="2158775"/>
              <a:ext cx="2152375" cy="2162375"/>
            </a:xfrm>
            <a:custGeom>
              <a:avLst/>
              <a:gdLst/>
              <a:ahLst/>
              <a:cxnLst/>
              <a:rect l="l" t="t" r="r" b="b"/>
              <a:pathLst>
                <a:path w="86095" h="86495" extrusionOk="0">
                  <a:moveTo>
                    <a:pt x="43000" y="20861"/>
                  </a:moveTo>
                  <a:cubicBezTo>
                    <a:pt x="55391" y="20861"/>
                    <a:pt x="65435" y="30906"/>
                    <a:pt x="65435" y="43296"/>
                  </a:cubicBezTo>
                  <a:lnTo>
                    <a:pt x="65436" y="43296"/>
                  </a:lnTo>
                  <a:cubicBezTo>
                    <a:pt x="65436" y="55686"/>
                    <a:pt x="55392" y="65731"/>
                    <a:pt x="43002" y="65731"/>
                  </a:cubicBezTo>
                  <a:cubicBezTo>
                    <a:pt x="30611" y="65731"/>
                    <a:pt x="20566" y="55688"/>
                    <a:pt x="20566" y="43296"/>
                  </a:cubicBezTo>
                  <a:cubicBezTo>
                    <a:pt x="20566" y="30904"/>
                    <a:pt x="30610" y="20861"/>
                    <a:pt x="43000" y="20861"/>
                  </a:cubicBezTo>
                  <a:close/>
                  <a:moveTo>
                    <a:pt x="38366" y="1"/>
                  </a:moveTo>
                  <a:lnTo>
                    <a:pt x="36297" y="8204"/>
                  </a:lnTo>
                  <a:cubicBezTo>
                    <a:pt x="33510" y="8732"/>
                    <a:pt x="30799" y="9594"/>
                    <a:pt x="28216" y="10770"/>
                  </a:cubicBezTo>
                  <a:lnTo>
                    <a:pt x="21794" y="5210"/>
                  </a:lnTo>
                  <a:lnTo>
                    <a:pt x="14433" y="10364"/>
                  </a:lnTo>
                  <a:lnTo>
                    <a:pt x="17467" y="18313"/>
                  </a:lnTo>
                  <a:cubicBezTo>
                    <a:pt x="15489" y="20334"/>
                    <a:pt x="13756" y="22581"/>
                    <a:pt x="12305" y="25009"/>
                  </a:cubicBezTo>
                  <a:lnTo>
                    <a:pt x="3845" y="24136"/>
                  </a:lnTo>
                  <a:lnTo>
                    <a:pt x="773" y="32579"/>
                  </a:lnTo>
                  <a:lnTo>
                    <a:pt x="7776" y="37331"/>
                  </a:lnTo>
                  <a:cubicBezTo>
                    <a:pt x="7442" y="39301"/>
                    <a:pt x="7273" y="41296"/>
                    <a:pt x="7271" y="43296"/>
                  </a:cubicBezTo>
                  <a:cubicBezTo>
                    <a:pt x="7271" y="44145"/>
                    <a:pt x="7311" y="44984"/>
                    <a:pt x="7369" y="45820"/>
                  </a:cubicBezTo>
                  <a:lnTo>
                    <a:pt x="1" y="49934"/>
                  </a:lnTo>
                  <a:lnTo>
                    <a:pt x="2326" y="58613"/>
                  </a:lnTo>
                  <a:lnTo>
                    <a:pt x="10667" y="58505"/>
                  </a:lnTo>
                  <a:cubicBezTo>
                    <a:pt x="11895" y="61109"/>
                    <a:pt x="13434" y="63555"/>
                    <a:pt x="15248" y="65791"/>
                  </a:cubicBezTo>
                  <a:lnTo>
                    <a:pt x="11647" y="73273"/>
                  </a:lnTo>
                  <a:lnTo>
                    <a:pt x="18530" y="79048"/>
                  </a:lnTo>
                  <a:lnTo>
                    <a:pt x="25200" y="74270"/>
                  </a:lnTo>
                  <a:cubicBezTo>
                    <a:pt x="27729" y="75727"/>
                    <a:pt x="30429" y="76868"/>
                    <a:pt x="33237" y="77665"/>
                  </a:cubicBezTo>
                  <a:lnTo>
                    <a:pt x="34573" y="85711"/>
                  </a:lnTo>
                  <a:lnTo>
                    <a:pt x="43524" y="86495"/>
                  </a:lnTo>
                  <a:lnTo>
                    <a:pt x="46224" y="78874"/>
                  </a:lnTo>
                  <a:cubicBezTo>
                    <a:pt x="49163" y="78612"/>
                    <a:pt x="52057" y="77986"/>
                    <a:pt x="54840" y="77009"/>
                  </a:cubicBezTo>
                  <a:lnTo>
                    <a:pt x="60488" y="82748"/>
                  </a:lnTo>
                  <a:lnTo>
                    <a:pt x="68270" y="78256"/>
                  </a:lnTo>
                  <a:lnTo>
                    <a:pt x="66133" y="70518"/>
                  </a:lnTo>
                  <a:cubicBezTo>
                    <a:pt x="68385" y="68599"/>
                    <a:pt x="70395" y="66412"/>
                    <a:pt x="72111" y="64002"/>
                  </a:cubicBezTo>
                  <a:lnTo>
                    <a:pt x="80017" y="65460"/>
                  </a:lnTo>
                  <a:lnTo>
                    <a:pt x="83814" y="57317"/>
                  </a:lnTo>
                  <a:lnTo>
                    <a:pt x="77613" y="52195"/>
                  </a:lnTo>
                  <a:cubicBezTo>
                    <a:pt x="78342" y="49337"/>
                    <a:pt x="78716" y="46399"/>
                    <a:pt x="78727" y="43450"/>
                  </a:cubicBezTo>
                  <a:lnTo>
                    <a:pt x="86095" y="40093"/>
                  </a:lnTo>
                  <a:lnTo>
                    <a:pt x="84534" y="31244"/>
                  </a:lnTo>
                  <a:lnTo>
                    <a:pt x="76404" y="30613"/>
                  </a:lnTo>
                  <a:cubicBezTo>
                    <a:pt x="75369" y="27888"/>
                    <a:pt x="74001" y="25300"/>
                    <a:pt x="72335" y="22908"/>
                  </a:cubicBezTo>
                  <a:lnTo>
                    <a:pt x="76527" y="15829"/>
                  </a:lnTo>
                  <a:lnTo>
                    <a:pt x="70173" y="9475"/>
                  </a:lnTo>
                  <a:lnTo>
                    <a:pt x="63038" y="13711"/>
                  </a:lnTo>
                  <a:cubicBezTo>
                    <a:pt x="58934" y="10927"/>
                    <a:pt x="54293" y="9034"/>
                    <a:pt x="49414" y="8152"/>
                  </a:cubicBezTo>
                  <a:lnTo>
                    <a:pt x="4735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41"/>
            <p:cNvSpPr/>
            <p:nvPr/>
          </p:nvSpPr>
          <p:spPr>
            <a:xfrm>
              <a:off x="3949600" y="2149500"/>
              <a:ext cx="2172425" cy="2180900"/>
            </a:xfrm>
            <a:custGeom>
              <a:avLst/>
              <a:gdLst/>
              <a:ahLst/>
              <a:cxnLst/>
              <a:rect l="l" t="t" r="r" b="b"/>
              <a:pathLst>
                <a:path w="86897" h="87236" extrusionOk="0">
                  <a:moveTo>
                    <a:pt x="43404" y="21604"/>
                  </a:moveTo>
                  <a:cubicBezTo>
                    <a:pt x="55570" y="21604"/>
                    <a:pt x="65468" y="31501"/>
                    <a:pt x="65468" y="43667"/>
                  </a:cubicBezTo>
                  <a:cubicBezTo>
                    <a:pt x="65468" y="55833"/>
                    <a:pt x="55570" y="65730"/>
                    <a:pt x="43404" y="65730"/>
                  </a:cubicBezTo>
                  <a:cubicBezTo>
                    <a:pt x="31238" y="65730"/>
                    <a:pt x="21341" y="55833"/>
                    <a:pt x="21341" y="43667"/>
                  </a:cubicBezTo>
                  <a:cubicBezTo>
                    <a:pt x="21341" y="31501"/>
                    <a:pt x="31238" y="21604"/>
                    <a:pt x="43404" y="21604"/>
                  </a:cubicBezTo>
                  <a:close/>
                  <a:moveTo>
                    <a:pt x="43404" y="20861"/>
                  </a:moveTo>
                  <a:cubicBezTo>
                    <a:pt x="30828" y="20861"/>
                    <a:pt x="20599" y="31091"/>
                    <a:pt x="20599" y="43667"/>
                  </a:cubicBezTo>
                  <a:cubicBezTo>
                    <a:pt x="20599" y="56243"/>
                    <a:pt x="30828" y="66473"/>
                    <a:pt x="43404" y="66473"/>
                  </a:cubicBezTo>
                  <a:cubicBezTo>
                    <a:pt x="55980" y="66473"/>
                    <a:pt x="66212" y="56241"/>
                    <a:pt x="66212" y="43667"/>
                  </a:cubicBezTo>
                  <a:cubicBezTo>
                    <a:pt x="66212" y="31092"/>
                    <a:pt x="55980" y="20861"/>
                    <a:pt x="43404" y="20861"/>
                  </a:cubicBezTo>
                  <a:close/>
                  <a:moveTo>
                    <a:pt x="47466" y="743"/>
                  </a:moveTo>
                  <a:lnTo>
                    <a:pt x="49457" y="8613"/>
                  </a:lnTo>
                  <a:cubicBezTo>
                    <a:pt x="49493" y="8754"/>
                    <a:pt x="49608" y="8863"/>
                    <a:pt x="49751" y="8888"/>
                  </a:cubicBezTo>
                  <a:cubicBezTo>
                    <a:pt x="54619" y="9770"/>
                    <a:pt x="59155" y="11622"/>
                    <a:pt x="63234" y="14390"/>
                  </a:cubicBezTo>
                  <a:cubicBezTo>
                    <a:pt x="63297" y="14432"/>
                    <a:pt x="63370" y="14454"/>
                    <a:pt x="63443" y="14454"/>
                  </a:cubicBezTo>
                  <a:cubicBezTo>
                    <a:pt x="63508" y="14454"/>
                    <a:pt x="63573" y="14437"/>
                    <a:pt x="63632" y="14402"/>
                  </a:cubicBezTo>
                  <a:lnTo>
                    <a:pt x="70519" y="10312"/>
                  </a:lnTo>
                  <a:lnTo>
                    <a:pt x="76467" y="16259"/>
                  </a:lnTo>
                  <a:lnTo>
                    <a:pt x="72422" y="23092"/>
                  </a:lnTo>
                  <a:cubicBezTo>
                    <a:pt x="72347" y="23216"/>
                    <a:pt x="72353" y="23374"/>
                    <a:pt x="72436" y="23492"/>
                  </a:cubicBezTo>
                  <a:cubicBezTo>
                    <a:pt x="74085" y="25859"/>
                    <a:pt x="75437" y="28421"/>
                    <a:pt x="76464" y="31116"/>
                  </a:cubicBezTo>
                  <a:cubicBezTo>
                    <a:pt x="76514" y="31251"/>
                    <a:pt x="76639" y="31343"/>
                    <a:pt x="76781" y="31355"/>
                  </a:cubicBezTo>
                  <a:lnTo>
                    <a:pt x="84625" y="31964"/>
                  </a:lnTo>
                  <a:lnTo>
                    <a:pt x="86086" y="40246"/>
                  </a:lnTo>
                  <a:lnTo>
                    <a:pt x="78976" y="43484"/>
                  </a:lnTo>
                  <a:cubicBezTo>
                    <a:pt x="78844" y="43545"/>
                    <a:pt x="78759" y="43676"/>
                    <a:pt x="78759" y="43821"/>
                  </a:cubicBezTo>
                  <a:cubicBezTo>
                    <a:pt x="78749" y="46739"/>
                    <a:pt x="78379" y="49645"/>
                    <a:pt x="77657" y="52473"/>
                  </a:cubicBezTo>
                  <a:cubicBezTo>
                    <a:pt x="77622" y="52612"/>
                    <a:pt x="77669" y="52759"/>
                    <a:pt x="77781" y="52851"/>
                  </a:cubicBezTo>
                  <a:lnTo>
                    <a:pt x="83761" y="57789"/>
                  </a:lnTo>
                  <a:lnTo>
                    <a:pt x="80207" y="65413"/>
                  </a:lnTo>
                  <a:lnTo>
                    <a:pt x="72583" y="64006"/>
                  </a:lnTo>
                  <a:cubicBezTo>
                    <a:pt x="72559" y="64002"/>
                    <a:pt x="72535" y="63999"/>
                    <a:pt x="72512" y="63999"/>
                  </a:cubicBezTo>
                  <a:cubicBezTo>
                    <a:pt x="72393" y="63999"/>
                    <a:pt x="72280" y="64056"/>
                    <a:pt x="72212" y="64155"/>
                  </a:cubicBezTo>
                  <a:cubicBezTo>
                    <a:pt x="70513" y="66541"/>
                    <a:pt x="68527" y="68706"/>
                    <a:pt x="66296" y="70604"/>
                  </a:cubicBezTo>
                  <a:cubicBezTo>
                    <a:pt x="66185" y="70697"/>
                    <a:pt x="66139" y="70846"/>
                    <a:pt x="66179" y="70986"/>
                  </a:cubicBezTo>
                  <a:lnTo>
                    <a:pt x="68238" y="78447"/>
                  </a:lnTo>
                  <a:lnTo>
                    <a:pt x="60955" y="82653"/>
                  </a:lnTo>
                  <a:lnTo>
                    <a:pt x="55508" y="77118"/>
                  </a:lnTo>
                  <a:cubicBezTo>
                    <a:pt x="55437" y="77047"/>
                    <a:pt x="55342" y="77008"/>
                    <a:pt x="55245" y="77008"/>
                  </a:cubicBezTo>
                  <a:cubicBezTo>
                    <a:pt x="55203" y="77008"/>
                    <a:pt x="55161" y="77015"/>
                    <a:pt x="55120" y="77029"/>
                  </a:cubicBezTo>
                  <a:cubicBezTo>
                    <a:pt x="52366" y="77995"/>
                    <a:pt x="49503" y="78615"/>
                    <a:pt x="46595" y="78875"/>
                  </a:cubicBezTo>
                  <a:cubicBezTo>
                    <a:pt x="46451" y="78887"/>
                    <a:pt x="46327" y="78983"/>
                    <a:pt x="46278" y="79120"/>
                  </a:cubicBezTo>
                  <a:lnTo>
                    <a:pt x="43676" y="86469"/>
                  </a:lnTo>
                  <a:lnTo>
                    <a:pt x="35298" y="85736"/>
                  </a:lnTo>
                  <a:lnTo>
                    <a:pt x="34006" y="77974"/>
                  </a:lnTo>
                  <a:cubicBezTo>
                    <a:pt x="33982" y="77833"/>
                    <a:pt x="33880" y="77717"/>
                    <a:pt x="33742" y="77677"/>
                  </a:cubicBezTo>
                  <a:cubicBezTo>
                    <a:pt x="30963" y="76888"/>
                    <a:pt x="28292" y="75761"/>
                    <a:pt x="25790" y="74321"/>
                  </a:cubicBezTo>
                  <a:cubicBezTo>
                    <a:pt x="25732" y="74287"/>
                    <a:pt x="25668" y="74271"/>
                    <a:pt x="25604" y="74271"/>
                  </a:cubicBezTo>
                  <a:cubicBezTo>
                    <a:pt x="25528" y="74271"/>
                    <a:pt x="25452" y="74294"/>
                    <a:pt x="25387" y="74340"/>
                  </a:cubicBezTo>
                  <a:lnTo>
                    <a:pt x="18952" y="78949"/>
                  </a:lnTo>
                  <a:lnTo>
                    <a:pt x="12512" y="73544"/>
                  </a:lnTo>
                  <a:lnTo>
                    <a:pt x="15986" y="66324"/>
                  </a:lnTo>
                  <a:cubicBezTo>
                    <a:pt x="16049" y="66194"/>
                    <a:pt x="16031" y="66041"/>
                    <a:pt x="15940" y="65928"/>
                  </a:cubicBezTo>
                  <a:cubicBezTo>
                    <a:pt x="14145" y="63717"/>
                    <a:pt x="12623" y="61296"/>
                    <a:pt x="11408" y="58720"/>
                  </a:cubicBezTo>
                  <a:cubicBezTo>
                    <a:pt x="11346" y="58588"/>
                    <a:pt x="11221" y="58524"/>
                    <a:pt x="11067" y="58506"/>
                  </a:cubicBezTo>
                  <a:lnTo>
                    <a:pt x="3014" y="58610"/>
                  </a:lnTo>
                  <a:lnTo>
                    <a:pt x="838" y="50490"/>
                  </a:lnTo>
                  <a:lnTo>
                    <a:pt x="7953" y="46517"/>
                  </a:lnTo>
                  <a:cubicBezTo>
                    <a:pt x="8079" y="46447"/>
                    <a:pt x="8153" y="46310"/>
                    <a:pt x="8143" y="46166"/>
                  </a:cubicBezTo>
                  <a:cubicBezTo>
                    <a:pt x="8076" y="45207"/>
                    <a:pt x="8045" y="44412"/>
                    <a:pt x="8045" y="43667"/>
                  </a:cubicBezTo>
                  <a:cubicBezTo>
                    <a:pt x="8048" y="41689"/>
                    <a:pt x="8216" y="39715"/>
                    <a:pt x="8547" y="37764"/>
                  </a:cubicBezTo>
                  <a:cubicBezTo>
                    <a:pt x="8570" y="37622"/>
                    <a:pt x="8508" y="37478"/>
                    <a:pt x="8388" y="37396"/>
                  </a:cubicBezTo>
                  <a:lnTo>
                    <a:pt x="1624" y="32808"/>
                  </a:lnTo>
                  <a:lnTo>
                    <a:pt x="4500" y="24909"/>
                  </a:lnTo>
                  <a:lnTo>
                    <a:pt x="12670" y="25751"/>
                  </a:lnTo>
                  <a:cubicBezTo>
                    <a:pt x="12682" y="25752"/>
                    <a:pt x="12694" y="25753"/>
                    <a:pt x="12706" y="25753"/>
                  </a:cubicBezTo>
                  <a:cubicBezTo>
                    <a:pt x="12837" y="25753"/>
                    <a:pt x="12959" y="25685"/>
                    <a:pt x="13028" y="25571"/>
                  </a:cubicBezTo>
                  <a:cubicBezTo>
                    <a:pt x="14464" y="23169"/>
                    <a:pt x="16178" y="20946"/>
                    <a:pt x="18135" y="18946"/>
                  </a:cubicBezTo>
                  <a:cubicBezTo>
                    <a:pt x="18237" y="18842"/>
                    <a:pt x="18269" y="18689"/>
                    <a:pt x="18217" y="18552"/>
                  </a:cubicBezTo>
                  <a:lnTo>
                    <a:pt x="15287" y="10873"/>
                  </a:lnTo>
                  <a:lnTo>
                    <a:pt x="22174" y="6053"/>
                  </a:lnTo>
                  <a:lnTo>
                    <a:pt x="28378" y="11423"/>
                  </a:lnTo>
                  <a:cubicBezTo>
                    <a:pt x="28447" y="11482"/>
                    <a:pt x="28533" y="11513"/>
                    <a:pt x="28620" y="11513"/>
                  </a:cubicBezTo>
                  <a:cubicBezTo>
                    <a:pt x="28673" y="11513"/>
                    <a:pt x="28726" y="11502"/>
                    <a:pt x="28776" y="11479"/>
                  </a:cubicBezTo>
                  <a:cubicBezTo>
                    <a:pt x="31329" y="10316"/>
                    <a:pt x="34014" y="9464"/>
                    <a:pt x="36770" y="8940"/>
                  </a:cubicBezTo>
                  <a:cubicBezTo>
                    <a:pt x="36912" y="8913"/>
                    <a:pt x="37026" y="8806"/>
                    <a:pt x="37062" y="8665"/>
                  </a:cubicBezTo>
                  <a:lnTo>
                    <a:pt x="39059" y="743"/>
                  </a:lnTo>
                  <a:close/>
                  <a:moveTo>
                    <a:pt x="38770" y="1"/>
                  </a:moveTo>
                  <a:cubicBezTo>
                    <a:pt x="38599" y="1"/>
                    <a:pt x="38451" y="115"/>
                    <a:pt x="38410" y="281"/>
                  </a:cubicBezTo>
                  <a:lnTo>
                    <a:pt x="36398" y="8254"/>
                  </a:lnTo>
                  <a:cubicBezTo>
                    <a:pt x="33742" y="8778"/>
                    <a:pt x="31155" y="9599"/>
                    <a:pt x="28684" y="10704"/>
                  </a:cubicBezTo>
                  <a:lnTo>
                    <a:pt x="22441" y="5300"/>
                  </a:lnTo>
                  <a:cubicBezTo>
                    <a:pt x="22371" y="5240"/>
                    <a:pt x="22284" y="5209"/>
                    <a:pt x="22197" y="5209"/>
                  </a:cubicBezTo>
                  <a:cubicBezTo>
                    <a:pt x="22123" y="5209"/>
                    <a:pt x="22048" y="5232"/>
                    <a:pt x="21984" y="5277"/>
                  </a:cubicBezTo>
                  <a:lnTo>
                    <a:pt x="14625" y="10431"/>
                  </a:lnTo>
                  <a:cubicBezTo>
                    <a:pt x="14485" y="10527"/>
                    <a:pt x="14429" y="10709"/>
                    <a:pt x="14491" y="10867"/>
                  </a:cubicBezTo>
                  <a:lnTo>
                    <a:pt x="17439" y="18595"/>
                  </a:lnTo>
                  <a:cubicBezTo>
                    <a:pt x="15565" y="20536"/>
                    <a:pt x="13912" y="22679"/>
                    <a:pt x="12512" y="24985"/>
                  </a:cubicBezTo>
                  <a:lnTo>
                    <a:pt x="4289" y="24138"/>
                  </a:lnTo>
                  <a:cubicBezTo>
                    <a:pt x="4278" y="24137"/>
                    <a:pt x="4267" y="24137"/>
                    <a:pt x="4256" y="24137"/>
                  </a:cubicBezTo>
                  <a:cubicBezTo>
                    <a:pt x="4100" y="24137"/>
                    <a:pt x="3959" y="24233"/>
                    <a:pt x="3902" y="24380"/>
                  </a:cubicBezTo>
                  <a:lnTo>
                    <a:pt x="828" y="32824"/>
                  </a:lnTo>
                  <a:cubicBezTo>
                    <a:pt x="770" y="32983"/>
                    <a:pt x="828" y="33162"/>
                    <a:pt x="969" y="33257"/>
                  </a:cubicBezTo>
                  <a:lnTo>
                    <a:pt x="7775" y="37876"/>
                  </a:lnTo>
                  <a:cubicBezTo>
                    <a:pt x="7463" y="39790"/>
                    <a:pt x="7305" y="41726"/>
                    <a:pt x="7302" y="43667"/>
                  </a:cubicBezTo>
                  <a:cubicBezTo>
                    <a:pt x="7302" y="44366"/>
                    <a:pt x="7329" y="45109"/>
                    <a:pt x="7387" y="45982"/>
                  </a:cubicBezTo>
                  <a:lnTo>
                    <a:pt x="224" y="49982"/>
                  </a:lnTo>
                  <a:cubicBezTo>
                    <a:pt x="75" y="50064"/>
                    <a:pt x="1" y="50238"/>
                    <a:pt x="45" y="50403"/>
                  </a:cubicBezTo>
                  <a:lnTo>
                    <a:pt x="2371" y="59081"/>
                  </a:lnTo>
                  <a:cubicBezTo>
                    <a:pt x="2414" y="59246"/>
                    <a:pt x="2552" y="59336"/>
                    <a:pt x="2735" y="59357"/>
                  </a:cubicBezTo>
                  <a:lnTo>
                    <a:pt x="10839" y="59253"/>
                  </a:lnTo>
                  <a:cubicBezTo>
                    <a:pt x="12027" y="61733"/>
                    <a:pt x="13496" y="64067"/>
                    <a:pt x="15216" y="66214"/>
                  </a:cubicBezTo>
                  <a:lnTo>
                    <a:pt x="11716" y="73483"/>
                  </a:lnTo>
                  <a:cubicBezTo>
                    <a:pt x="11643" y="73636"/>
                    <a:pt x="11681" y="73820"/>
                    <a:pt x="11812" y="73929"/>
                  </a:cubicBezTo>
                  <a:lnTo>
                    <a:pt x="18695" y="79704"/>
                  </a:lnTo>
                  <a:cubicBezTo>
                    <a:pt x="18764" y="79761"/>
                    <a:pt x="18849" y="79790"/>
                    <a:pt x="18935" y="79790"/>
                  </a:cubicBezTo>
                  <a:cubicBezTo>
                    <a:pt x="19010" y="79790"/>
                    <a:pt x="19086" y="79768"/>
                    <a:pt x="19151" y="79722"/>
                  </a:cubicBezTo>
                  <a:lnTo>
                    <a:pt x="25628" y="75084"/>
                  </a:lnTo>
                  <a:cubicBezTo>
                    <a:pt x="28054" y="76459"/>
                    <a:pt x="30634" y="77548"/>
                    <a:pt x="33313" y="78327"/>
                  </a:cubicBezTo>
                  <a:lnTo>
                    <a:pt x="34612" y="86142"/>
                  </a:lnTo>
                  <a:cubicBezTo>
                    <a:pt x="34639" y="86309"/>
                    <a:pt x="34777" y="86436"/>
                    <a:pt x="34946" y="86451"/>
                  </a:cubicBezTo>
                  <a:lnTo>
                    <a:pt x="43897" y="87234"/>
                  </a:lnTo>
                  <a:cubicBezTo>
                    <a:pt x="43908" y="87235"/>
                    <a:pt x="43918" y="87235"/>
                    <a:pt x="43928" y="87235"/>
                  </a:cubicBezTo>
                  <a:cubicBezTo>
                    <a:pt x="44087" y="87235"/>
                    <a:pt x="44227" y="87136"/>
                    <a:pt x="44280" y="86987"/>
                  </a:cubicBezTo>
                  <a:lnTo>
                    <a:pt x="46900" y="79592"/>
                  </a:lnTo>
                  <a:cubicBezTo>
                    <a:pt x="49709" y="79322"/>
                    <a:pt x="52476" y="78724"/>
                    <a:pt x="55146" y="77807"/>
                  </a:cubicBezTo>
                  <a:lnTo>
                    <a:pt x="60628" y="83379"/>
                  </a:lnTo>
                  <a:cubicBezTo>
                    <a:pt x="60700" y="83452"/>
                    <a:pt x="60796" y="83490"/>
                    <a:pt x="60893" y="83490"/>
                  </a:cubicBezTo>
                  <a:cubicBezTo>
                    <a:pt x="60957" y="83490"/>
                    <a:pt x="61020" y="83473"/>
                    <a:pt x="61078" y="83440"/>
                  </a:cubicBezTo>
                  <a:lnTo>
                    <a:pt x="68859" y="78948"/>
                  </a:lnTo>
                  <a:cubicBezTo>
                    <a:pt x="69006" y="78863"/>
                    <a:pt x="69077" y="78691"/>
                    <a:pt x="69033" y="78528"/>
                  </a:cubicBezTo>
                  <a:lnTo>
                    <a:pt x="66958" y="71015"/>
                  </a:lnTo>
                  <a:cubicBezTo>
                    <a:pt x="69103" y="69166"/>
                    <a:pt x="71023" y="67074"/>
                    <a:pt x="72680" y="64778"/>
                  </a:cubicBezTo>
                  <a:lnTo>
                    <a:pt x="80354" y="66194"/>
                  </a:lnTo>
                  <a:cubicBezTo>
                    <a:pt x="80378" y="66199"/>
                    <a:pt x="80402" y="66201"/>
                    <a:pt x="80426" y="66201"/>
                  </a:cubicBezTo>
                  <a:cubicBezTo>
                    <a:pt x="80567" y="66201"/>
                    <a:pt x="80700" y="66118"/>
                    <a:pt x="80758" y="65986"/>
                  </a:cubicBezTo>
                  <a:lnTo>
                    <a:pt x="84555" y="57842"/>
                  </a:lnTo>
                  <a:cubicBezTo>
                    <a:pt x="84626" y="57688"/>
                    <a:pt x="84585" y="57507"/>
                    <a:pt x="84456" y="57398"/>
                  </a:cubicBezTo>
                  <a:lnTo>
                    <a:pt x="78436" y="52427"/>
                  </a:lnTo>
                  <a:cubicBezTo>
                    <a:pt x="79116" y="49690"/>
                    <a:pt x="79472" y="46882"/>
                    <a:pt x="79500" y="44062"/>
                  </a:cubicBezTo>
                  <a:lnTo>
                    <a:pt x="86655" y="40802"/>
                  </a:lnTo>
                  <a:cubicBezTo>
                    <a:pt x="86809" y="40733"/>
                    <a:pt x="86897" y="40566"/>
                    <a:pt x="86867" y="40400"/>
                  </a:cubicBezTo>
                  <a:lnTo>
                    <a:pt x="85306" y="31551"/>
                  </a:lnTo>
                  <a:cubicBezTo>
                    <a:pt x="85277" y="31383"/>
                    <a:pt x="85139" y="31257"/>
                    <a:pt x="84969" y="31245"/>
                  </a:cubicBezTo>
                  <a:lnTo>
                    <a:pt x="77072" y="30632"/>
                  </a:lnTo>
                  <a:cubicBezTo>
                    <a:pt x="76066" y="28033"/>
                    <a:pt x="74759" y="25561"/>
                    <a:pt x="73182" y="23264"/>
                  </a:cubicBezTo>
                  <a:lnTo>
                    <a:pt x="77252" y="16388"/>
                  </a:lnTo>
                  <a:cubicBezTo>
                    <a:pt x="77338" y="16243"/>
                    <a:pt x="77316" y="16057"/>
                    <a:pt x="77196" y="15937"/>
                  </a:cubicBezTo>
                  <a:lnTo>
                    <a:pt x="70842" y="9583"/>
                  </a:lnTo>
                  <a:cubicBezTo>
                    <a:pt x="70770" y="9512"/>
                    <a:pt x="70675" y="9475"/>
                    <a:pt x="70579" y="9475"/>
                  </a:cubicBezTo>
                  <a:cubicBezTo>
                    <a:pt x="70514" y="9475"/>
                    <a:pt x="70449" y="9492"/>
                    <a:pt x="70390" y="9526"/>
                  </a:cubicBezTo>
                  <a:lnTo>
                    <a:pt x="63455" y="13643"/>
                  </a:lnTo>
                  <a:cubicBezTo>
                    <a:pt x="59408" y="10934"/>
                    <a:pt x="54923" y="9103"/>
                    <a:pt x="50121" y="8200"/>
                  </a:cubicBezTo>
                  <a:lnTo>
                    <a:pt x="48116" y="280"/>
                  </a:lnTo>
                  <a:cubicBezTo>
                    <a:pt x="48074" y="115"/>
                    <a:pt x="47926" y="1"/>
                    <a:pt x="47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1"/>
            <p:cNvSpPr/>
            <p:nvPr/>
          </p:nvSpPr>
          <p:spPr>
            <a:xfrm>
              <a:off x="5638800" y="3738150"/>
              <a:ext cx="407500" cy="367050"/>
            </a:xfrm>
            <a:custGeom>
              <a:avLst/>
              <a:gdLst/>
              <a:ahLst/>
              <a:cxnLst/>
              <a:rect l="l" t="t" r="r" b="b"/>
              <a:pathLst>
                <a:path w="16300" h="14682" extrusionOk="0">
                  <a:moveTo>
                    <a:pt x="5682" y="0"/>
                  </a:moveTo>
                  <a:cubicBezTo>
                    <a:pt x="2619" y="0"/>
                    <a:pt x="1854" y="1531"/>
                    <a:pt x="1854" y="1531"/>
                  </a:cubicBezTo>
                  <a:cubicBezTo>
                    <a:pt x="1854" y="1531"/>
                    <a:pt x="2040" y="2086"/>
                    <a:pt x="1483" y="3199"/>
                  </a:cubicBezTo>
                  <a:cubicBezTo>
                    <a:pt x="926" y="4309"/>
                    <a:pt x="1" y="4679"/>
                    <a:pt x="556" y="5236"/>
                  </a:cubicBezTo>
                  <a:cubicBezTo>
                    <a:pt x="1113" y="5791"/>
                    <a:pt x="2408" y="6347"/>
                    <a:pt x="2408" y="6347"/>
                  </a:cubicBezTo>
                  <a:cubicBezTo>
                    <a:pt x="2408" y="6347"/>
                    <a:pt x="2779" y="10050"/>
                    <a:pt x="4445" y="11718"/>
                  </a:cubicBezTo>
                  <a:cubicBezTo>
                    <a:pt x="4929" y="12201"/>
                    <a:pt x="5600" y="12373"/>
                    <a:pt x="6310" y="12373"/>
                  </a:cubicBezTo>
                  <a:cubicBezTo>
                    <a:pt x="8043" y="12373"/>
                    <a:pt x="10002" y="11348"/>
                    <a:pt x="10002" y="11348"/>
                  </a:cubicBezTo>
                  <a:lnTo>
                    <a:pt x="11854" y="14682"/>
                  </a:lnTo>
                  <a:lnTo>
                    <a:pt x="16300" y="12087"/>
                  </a:lnTo>
                  <a:cubicBezTo>
                    <a:pt x="16300" y="12087"/>
                    <a:pt x="15189" y="10977"/>
                    <a:pt x="13892" y="7088"/>
                  </a:cubicBezTo>
                  <a:cubicBezTo>
                    <a:pt x="12596" y="3197"/>
                    <a:pt x="10559" y="420"/>
                    <a:pt x="6670" y="49"/>
                  </a:cubicBezTo>
                  <a:cubicBezTo>
                    <a:pt x="6316" y="15"/>
                    <a:pt x="5988" y="0"/>
                    <a:pt x="56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1"/>
            <p:cNvSpPr/>
            <p:nvPr/>
          </p:nvSpPr>
          <p:spPr>
            <a:xfrm>
              <a:off x="5632450" y="3729600"/>
              <a:ext cx="427800" cy="387400"/>
            </a:xfrm>
            <a:custGeom>
              <a:avLst/>
              <a:gdLst/>
              <a:ahLst/>
              <a:cxnLst/>
              <a:rect l="l" t="t" r="r" b="b"/>
              <a:pathLst>
                <a:path w="17112" h="15496" extrusionOk="0">
                  <a:moveTo>
                    <a:pt x="5924" y="684"/>
                  </a:moveTo>
                  <a:cubicBezTo>
                    <a:pt x="6222" y="684"/>
                    <a:pt x="6544" y="699"/>
                    <a:pt x="6891" y="732"/>
                  </a:cubicBezTo>
                  <a:cubicBezTo>
                    <a:pt x="10222" y="1050"/>
                    <a:pt x="12359" y="3149"/>
                    <a:pt x="13821" y="7538"/>
                  </a:cubicBezTo>
                  <a:cubicBezTo>
                    <a:pt x="14763" y="10362"/>
                    <a:pt x="15615" y="11758"/>
                    <a:pt x="16037" y="12334"/>
                  </a:cubicBezTo>
                  <a:lnTo>
                    <a:pt x="12240" y="14550"/>
                  </a:lnTo>
                  <a:lnTo>
                    <a:pt x="10394" y="11231"/>
                  </a:lnTo>
                  <a:lnTo>
                    <a:pt x="10098" y="11386"/>
                  </a:lnTo>
                  <a:cubicBezTo>
                    <a:pt x="10072" y="11399"/>
                    <a:pt x="8175" y="12378"/>
                    <a:pt x="6566" y="12378"/>
                  </a:cubicBezTo>
                  <a:cubicBezTo>
                    <a:pt x="5939" y="12378"/>
                    <a:pt x="5356" y="12230"/>
                    <a:pt x="4944" y="11818"/>
                  </a:cubicBezTo>
                  <a:cubicBezTo>
                    <a:pt x="3385" y="10258"/>
                    <a:pt x="3009" y="6690"/>
                    <a:pt x="3005" y="6654"/>
                  </a:cubicBezTo>
                  <a:lnTo>
                    <a:pt x="2984" y="6454"/>
                  </a:lnTo>
                  <a:lnTo>
                    <a:pt x="2798" y="6374"/>
                  </a:lnTo>
                  <a:cubicBezTo>
                    <a:pt x="2454" y="6225"/>
                    <a:pt x="1471" y="5750"/>
                    <a:pt x="1054" y="5334"/>
                  </a:cubicBezTo>
                  <a:cubicBezTo>
                    <a:pt x="948" y="5229"/>
                    <a:pt x="929" y="5210"/>
                    <a:pt x="1314" y="4749"/>
                  </a:cubicBezTo>
                  <a:cubicBezTo>
                    <a:pt x="1538" y="4482"/>
                    <a:pt x="1817" y="4148"/>
                    <a:pt x="2044" y="3693"/>
                  </a:cubicBezTo>
                  <a:cubicBezTo>
                    <a:pt x="2488" y="2807"/>
                    <a:pt x="2501" y="2217"/>
                    <a:pt x="2469" y="1941"/>
                  </a:cubicBezTo>
                  <a:cubicBezTo>
                    <a:pt x="2677" y="1646"/>
                    <a:pt x="3545" y="684"/>
                    <a:pt x="5924" y="684"/>
                  </a:cubicBezTo>
                  <a:close/>
                  <a:moveTo>
                    <a:pt x="5947" y="0"/>
                  </a:moveTo>
                  <a:cubicBezTo>
                    <a:pt x="2701" y="0"/>
                    <a:pt x="1840" y="1644"/>
                    <a:pt x="1801" y="1720"/>
                  </a:cubicBezTo>
                  <a:lnTo>
                    <a:pt x="1746" y="1846"/>
                  </a:lnTo>
                  <a:lnTo>
                    <a:pt x="1780" y="1972"/>
                  </a:lnTo>
                  <a:cubicBezTo>
                    <a:pt x="1781" y="1977"/>
                    <a:pt x="1900" y="2449"/>
                    <a:pt x="1431" y="3386"/>
                  </a:cubicBezTo>
                  <a:cubicBezTo>
                    <a:pt x="1239" y="3769"/>
                    <a:pt x="999" y="4056"/>
                    <a:pt x="788" y="4310"/>
                  </a:cubicBezTo>
                  <a:cubicBezTo>
                    <a:pt x="437" y="4730"/>
                    <a:pt x="1" y="5251"/>
                    <a:pt x="568" y="5820"/>
                  </a:cubicBezTo>
                  <a:cubicBezTo>
                    <a:pt x="1040" y="6291"/>
                    <a:pt x="1954" y="6741"/>
                    <a:pt x="2346" y="6922"/>
                  </a:cubicBezTo>
                  <a:cubicBezTo>
                    <a:pt x="2450" y="7736"/>
                    <a:pt x="2934" y="10777"/>
                    <a:pt x="4459" y="12302"/>
                  </a:cubicBezTo>
                  <a:cubicBezTo>
                    <a:pt x="5018" y="12860"/>
                    <a:pt x="5778" y="13056"/>
                    <a:pt x="6568" y="13056"/>
                  </a:cubicBezTo>
                  <a:cubicBezTo>
                    <a:pt x="7978" y="13056"/>
                    <a:pt x="9483" y="12434"/>
                    <a:pt x="10115" y="12140"/>
                  </a:cubicBezTo>
                  <a:lnTo>
                    <a:pt x="11980" y="15496"/>
                  </a:lnTo>
                  <a:lnTo>
                    <a:pt x="17112" y="12504"/>
                  </a:lnTo>
                  <a:lnTo>
                    <a:pt x="16797" y="12187"/>
                  </a:lnTo>
                  <a:cubicBezTo>
                    <a:pt x="16785" y="12177"/>
                    <a:pt x="15728" y="11089"/>
                    <a:pt x="14472" y="7321"/>
                  </a:cubicBezTo>
                  <a:cubicBezTo>
                    <a:pt x="12933" y="2702"/>
                    <a:pt x="10544" y="392"/>
                    <a:pt x="6956" y="49"/>
                  </a:cubicBezTo>
                  <a:cubicBezTo>
                    <a:pt x="6596" y="16"/>
                    <a:pt x="6260" y="0"/>
                    <a:pt x="59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1"/>
            <p:cNvSpPr/>
            <p:nvPr/>
          </p:nvSpPr>
          <p:spPr>
            <a:xfrm>
              <a:off x="5130575" y="4063075"/>
              <a:ext cx="290675" cy="212750"/>
            </a:xfrm>
            <a:custGeom>
              <a:avLst/>
              <a:gdLst/>
              <a:ahLst/>
              <a:cxnLst/>
              <a:rect l="l" t="t" r="r" b="b"/>
              <a:pathLst>
                <a:path w="11627" h="8510" extrusionOk="0">
                  <a:moveTo>
                    <a:pt x="4348" y="1"/>
                  </a:moveTo>
                  <a:cubicBezTo>
                    <a:pt x="4304" y="1"/>
                    <a:pt x="4260" y="6"/>
                    <a:pt x="4217" y="17"/>
                  </a:cubicBezTo>
                  <a:cubicBezTo>
                    <a:pt x="3477" y="203"/>
                    <a:pt x="4588" y="1313"/>
                    <a:pt x="5143" y="1869"/>
                  </a:cubicBezTo>
                  <a:cubicBezTo>
                    <a:pt x="5699" y="2424"/>
                    <a:pt x="6440" y="2795"/>
                    <a:pt x="6440" y="2795"/>
                  </a:cubicBezTo>
                  <a:cubicBezTo>
                    <a:pt x="6440" y="2795"/>
                    <a:pt x="3847" y="2610"/>
                    <a:pt x="1810" y="2054"/>
                  </a:cubicBezTo>
                  <a:cubicBezTo>
                    <a:pt x="1343" y="1927"/>
                    <a:pt x="1002" y="1868"/>
                    <a:pt x="773" y="1868"/>
                  </a:cubicBezTo>
                  <a:cubicBezTo>
                    <a:pt x="1" y="1868"/>
                    <a:pt x="483" y="2537"/>
                    <a:pt x="1624" y="3536"/>
                  </a:cubicBezTo>
                  <a:cubicBezTo>
                    <a:pt x="3106" y="4833"/>
                    <a:pt x="5329" y="6129"/>
                    <a:pt x="6068" y="6129"/>
                  </a:cubicBezTo>
                  <a:cubicBezTo>
                    <a:pt x="6809" y="6129"/>
                    <a:pt x="8663" y="6684"/>
                    <a:pt x="8663" y="6684"/>
                  </a:cubicBezTo>
                  <a:lnTo>
                    <a:pt x="9665" y="8509"/>
                  </a:lnTo>
                  <a:lnTo>
                    <a:pt x="11627" y="6315"/>
                  </a:lnTo>
                  <a:cubicBezTo>
                    <a:pt x="11627" y="6315"/>
                    <a:pt x="11070" y="4833"/>
                    <a:pt x="10514" y="3351"/>
                  </a:cubicBezTo>
                  <a:cubicBezTo>
                    <a:pt x="9959" y="1869"/>
                    <a:pt x="8663" y="1313"/>
                    <a:pt x="7181" y="1313"/>
                  </a:cubicBezTo>
                  <a:cubicBezTo>
                    <a:pt x="5786" y="1313"/>
                    <a:pt x="5048" y="1"/>
                    <a:pt x="43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41"/>
            <p:cNvSpPr/>
            <p:nvPr/>
          </p:nvSpPr>
          <p:spPr>
            <a:xfrm>
              <a:off x="5127850" y="4054500"/>
              <a:ext cx="303250" cy="236100"/>
            </a:xfrm>
            <a:custGeom>
              <a:avLst/>
              <a:gdLst/>
              <a:ahLst/>
              <a:cxnLst/>
              <a:rect l="l" t="t" r="r" b="b"/>
              <a:pathLst>
                <a:path w="12130" h="9444" extrusionOk="0">
                  <a:moveTo>
                    <a:pt x="4453" y="687"/>
                  </a:moveTo>
                  <a:cubicBezTo>
                    <a:pt x="4639" y="687"/>
                    <a:pt x="4898" y="892"/>
                    <a:pt x="5184" y="1107"/>
                  </a:cubicBezTo>
                  <a:cubicBezTo>
                    <a:pt x="5707" y="1505"/>
                    <a:pt x="6357" y="1999"/>
                    <a:pt x="7290" y="1999"/>
                  </a:cubicBezTo>
                  <a:cubicBezTo>
                    <a:pt x="8837" y="1999"/>
                    <a:pt x="9851" y="2610"/>
                    <a:pt x="10303" y="3814"/>
                  </a:cubicBezTo>
                  <a:lnTo>
                    <a:pt x="11341" y="6583"/>
                  </a:lnTo>
                  <a:lnTo>
                    <a:pt x="9841" y="8263"/>
                  </a:lnTo>
                  <a:lnTo>
                    <a:pt x="9005" y="6739"/>
                  </a:lnTo>
                  <a:lnTo>
                    <a:pt x="8870" y="6699"/>
                  </a:lnTo>
                  <a:cubicBezTo>
                    <a:pt x="8792" y="6676"/>
                    <a:pt x="6961" y="6129"/>
                    <a:pt x="6179" y="6129"/>
                  </a:cubicBezTo>
                  <a:cubicBezTo>
                    <a:pt x="5588" y="6129"/>
                    <a:pt x="3436" y="4913"/>
                    <a:pt x="1960" y="3621"/>
                  </a:cubicBezTo>
                  <a:cubicBezTo>
                    <a:pt x="1295" y="3039"/>
                    <a:pt x="1028" y="2717"/>
                    <a:pt x="921" y="2553"/>
                  </a:cubicBezTo>
                  <a:lnTo>
                    <a:pt x="921" y="2553"/>
                  </a:lnTo>
                  <a:cubicBezTo>
                    <a:pt x="1068" y="2559"/>
                    <a:pt x="1341" y="2595"/>
                    <a:pt x="1826" y="2727"/>
                  </a:cubicBezTo>
                  <a:cubicBezTo>
                    <a:pt x="3874" y="3285"/>
                    <a:pt x="6416" y="3472"/>
                    <a:pt x="6523" y="3480"/>
                  </a:cubicBezTo>
                  <a:lnTo>
                    <a:pt x="8246" y="3603"/>
                  </a:lnTo>
                  <a:lnTo>
                    <a:pt x="6702" y="2831"/>
                  </a:lnTo>
                  <a:cubicBezTo>
                    <a:pt x="6696" y="2828"/>
                    <a:pt x="6005" y="2479"/>
                    <a:pt x="5494" y="1968"/>
                  </a:cubicBezTo>
                  <a:cubicBezTo>
                    <a:pt x="4854" y="1330"/>
                    <a:pt x="4498" y="899"/>
                    <a:pt x="4434" y="688"/>
                  </a:cubicBezTo>
                  <a:cubicBezTo>
                    <a:pt x="4440" y="688"/>
                    <a:pt x="4447" y="687"/>
                    <a:pt x="4453" y="687"/>
                  </a:cubicBezTo>
                  <a:close/>
                  <a:moveTo>
                    <a:pt x="4460" y="1"/>
                  </a:moveTo>
                  <a:cubicBezTo>
                    <a:pt x="4390" y="1"/>
                    <a:pt x="4318" y="9"/>
                    <a:pt x="4244" y="27"/>
                  </a:cubicBezTo>
                  <a:cubicBezTo>
                    <a:pt x="3902" y="114"/>
                    <a:pt x="3794" y="336"/>
                    <a:pt x="3760" y="461"/>
                  </a:cubicBezTo>
                  <a:cubicBezTo>
                    <a:pt x="3623" y="951"/>
                    <a:pt x="4094" y="1541"/>
                    <a:pt x="5010" y="2455"/>
                  </a:cubicBezTo>
                  <a:cubicBezTo>
                    <a:pt x="5081" y="2525"/>
                    <a:pt x="5156" y="2593"/>
                    <a:pt x="5230" y="2659"/>
                  </a:cubicBezTo>
                  <a:cubicBezTo>
                    <a:pt x="4315" y="2547"/>
                    <a:pt x="3078" y="2357"/>
                    <a:pt x="2009" y="2066"/>
                  </a:cubicBezTo>
                  <a:cubicBezTo>
                    <a:pt x="1567" y="1946"/>
                    <a:pt x="1187" y="1866"/>
                    <a:pt x="886" y="1866"/>
                  </a:cubicBezTo>
                  <a:cubicBezTo>
                    <a:pt x="570" y="1866"/>
                    <a:pt x="343" y="1954"/>
                    <a:pt x="224" y="2173"/>
                  </a:cubicBezTo>
                  <a:cubicBezTo>
                    <a:pt x="0" y="2589"/>
                    <a:pt x="347" y="3122"/>
                    <a:pt x="1509" y="4136"/>
                  </a:cubicBezTo>
                  <a:cubicBezTo>
                    <a:pt x="2922" y="5375"/>
                    <a:pt x="5272" y="6815"/>
                    <a:pt x="6179" y="6815"/>
                  </a:cubicBezTo>
                  <a:cubicBezTo>
                    <a:pt x="6700" y="6815"/>
                    <a:pt x="7953" y="7146"/>
                    <a:pt x="8540" y="7317"/>
                  </a:cubicBezTo>
                  <a:lnTo>
                    <a:pt x="9709" y="9443"/>
                  </a:lnTo>
                  <a:lnTo>
                    <a:pt x="12129" y="6732"/>
                  </a:lnTo>
                  <a:lnTo>
                    <a:pt x="10944" y="3575"/>
                  </a:lnTo>
                  <a:cubicBezTo>
                    <a:pt x="10389" y="2096"/>
                    <a:pt x="9125" y="1315"/>
                    <a:pt x="7290" y="1315"/>
                  </a:cubicBezTo>
                  <a:cubicBezTo>
                    <a:pt x="6589" y="1315"/>
                    <a:pt x="6063" y="914"/>
                    <a:pt x="5598" y="562"/>
                  </a:cubicBezTo>
                  <a:cubicBezTo>
                    <a:pt x="5222" y="274"/>
                    <a:pt x="4863" y="1"/>
                    <a:pt x="44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41"/>
            <p:cNvSpPr/>
            <p:nvPr/>
          </p:nvSpPr>
          <p:spPr>
            <a:xfrm>
              <a:off x="5741425" y="3353475"/>
              <a:ext cx="210250" cy="262950"/>
            </a:xfrm>
            <a:custGeom>
              <a:avLst/>
              <a:gdLst/>
              <a:ahLst/>
              <a:cxnLst/>
              <a:rect l="l" t="t" r="r" b="b"/>
              <a:pathLst>
                <a:path w="8410" h="10518" extrusionOk="0">
                  <a:moveTo>
                    <a:pt x="1617" y="0"/>
                  </a:moveTo>
                  <a:cubicBezTo>
                    <a:pt x="1321" y="0"/>
                    <a:pt x="1326" y="416"/>
                    <a:pt x="1754" y="1405"/>
                  </a:cubicBezTo>
                  <a:cubicBezTo>
                    <a:pt x="2593" y="3344"/>
                    <a:pt x="3144" y="5883"/>
                    <a:pt x="3144" y="5883"/>
                  </a:cubicBezTo>
                  <a:cubicBezTo>
                    <a:pt x="3144" y="5883"/>
                    <a:pt x="2672" y="5203"/>
                    <a:pt x="2043" y="4732"/>
                  </a:cubicBezTo>
                  <a:cubicBezTo>
                    <a:pt x="1585" y="4388"/>
                    <a:pt x="790" y="3791"/>
                    <a:pt x="364" y="3791"/>
                  </a:cubicBezTo>
                  <a:cubicBezTo>
                    <a:pt x="207" y="3791"/>
                    <a:pt x="100" y="3873"/>
                    <a:pt x="79" y="4078"/>
                  </a:cubicBezTo>
                  <a:cubicBezTo>
                    <a:pt x="0" y="4838"/>
                    <a:pt x="1573" y="5361"/>
                    <a:pt x="1782" y="6828"/>
                  </a:cubicBezTo>
                  <a:cubicBezTo>
                    <a:pt x="1993" y="8293"/>
                    <a:pt x="2727" y="9499"/>
                    <a:pt x="4272" y="9838"/>
                  </a:cubicBezTo>
                  <a:lnTo>
                    <a:pt x="7363" y="10518"/>
                  </a:lnTo>
                  <a:lnTo>
                    <a:pt x="8409" y="8166"/>
                  </a:lnTo>
                  <a:lnTo>
                    <a:pt x="7178" y="6615"/>
                  </a:lnTo>
                  <a:cubicBezTo>
                    <a:pt x="7178" y="6615"/>
                    <a:pt x="6497" y="5778"/>
                    <a:pt x="6391" y="5044"/>
                  </a:cubicBezTo>
                  <a:cubicBezTo>
                    <a:pt x="6286" y="4311"/>
                    <a:pt x="4688" y="2294"/>
                    <a:pt x="3194" y="1011"/>
                  </a:cubicBezTo>
                  <a:cubicBezTo>
                    <a:pt x="2463" y="383"/>
                    <a:pt x="1902" y="0"/>
                    <a:pt x="16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41"/>
            <p:cNvSpPr/>
            <p:nvPr/>
          </p:nvSpPr>
          <p:spPr>
            <a:xfrm>
              <a:off x="5733575" y="3344875"/>
              <a:ext cx="228050" cy="281425"/>
            </a:xfrm>
            <a:custGeom>
              <a:avLst/>
              <a:gdLst/>
              <a:ahLst/>
              <a:cxnLst/>
              <a:rect l="l" t="t" r="r" b="b"/>
              <a:pathLst>
                <a:path w="9122" h="11257" extrusionOk="0">
                  <a:moveTo>
                    <a:pt x="2083" y="737"/>
                  </a:moveTo>
                  <a:cubicBezTo>
                    <a:pt x="2259" y="821"/>
                    <a:pt x="2616" y="1040"/>
                    <a:pt x="3286" y="1617"/>
                  </a:cubicBezTo>
                  <a:cubicBezTo>
                    <a:pt x="4815" y="2929"/>
                    <a:pt x="6282" y="4846"/>
                    <a:pt x="6367" y="5437"/>
                  </a:cubicBezTo>
                  <a:cubicBezTo>
                    <a:pt x="6484" y="6256"/>
                    <a:pt x="7197" y="7139"/>
                    <a:pt x="7225" y="7173"/>
                  </a:cubicBezTo>
                  <a:lnTo>
                    <a:pt x="8327" y="8560"/>
                  </a:lnTo>
                  <a:lnTo>
                    <a:pt x="7479" y="10467"/>
                  </a:lnTo>
                  <a:lnTo>
                    <a:pt x="4659" y="9846"/>
                  </a:lnTo>
                  <a:cubicBezTo>
                    <a:pt x="3404" y="9570"/>
                    <a:pt x="2656" y="8654"/>
                    <a:pt x="2436" y="7121"/>
                  </a:cubicBezTo>
                  <a:cubicBezTo>
                    <a:pt x="2304" y="6199"/>
                    <a:pt x="1722" y="5626"/>
                    <a:pt x="1254" y="5164"/>
                  </a:cubicBezTo>
                  <a:cubicBezTo>
                    <a:pt x="1002" y="4916"/>
                    <a:pt x="764" y="4680"/>
                    <a:pt x="740" y="4482"/>
                  </a:cubicBezTo>
                  <a:lnTo>
                    <a:pt x="740" y="4482"/>
                  </a:lnTo>
                  <a:cubicBezTo>
                    <a:pt x="962" y="4521"/>
                    <a:pt x="1434" y="4812"/>
                    <a:pt x="2154" y="5351"/>
                  </a:cubicBezTo>
                  <a:cubicBezTo>
                    <a:pt x="2729" y="5782"/>
                    <a:pt x="3174" y="6417"/>
                    <a:pt x="3177" y="6423"/>
                  </a:cubicBezTo>
                  <a:lnTo>
                    <a:pt x="4159" y="7834"/>
                  </a:lnTo>
                  <a:lnTo>
                    <a:pt x="4159" y="7834"/>
                  </a:lnTo>
                  <a:lnTo>
                    <a:pt x="3795" y="6155"/>
                  </a:lnTo>
                  <a:cubicBezTo>
                    <a:pt x="3771" y="6049"/>
                    <a:pt x="3226" y="3559"/>
                    <a:pt x="2384" y="1614"/>
                  </a:cubicBezTo>
                  <a:cubicBezTo>
                    <a:pt x="2184" y="1149"/>
                    <a:pt x="2108" y="883"/>
                    <a:pt x="2083" y="737"/>
                  </a:cubicBezTo>
                  <a:close/>
                  <a:moveTo>
                    <a:pt x="1927" y="0"/>
                  </a:moveTo>
                  <a:cubicBezTo>
                    <a:pt x="1805" y="0"/>
                    <a:pt x="1700" y="35"/>
                    <a:pt x="1608" y="103"/>
                  </a:cubicBezTo>
                  <a:cubicBezTo>
                    <a:pt x="1214" y="393"/>
                    <a:pt x="1382" y="1026"/>
                    <a:pt x="1755" y="1885"/>
                  </a:cubicBezTo>
                  <a:cubicBezTo>
                    <a:pt x="2194" y="2901"/>
                    <a:pt x="2556" y="4099"/>
                    <a:pt x="2797" y="4990"/>
                  </a:cubicBezTo>
                  <a:cubicBezTo>
                    <a:pt x="2721" y="4925"/>
                    <a:pt x="2643" y="4860"/>
                    <a:pt x="2561" y="4799"/>
                  </a:cubicBezTo>
                  <a:cubicBezTo>
                    <a:pt x="1827" y="4249"/>
                    <a:pt x="1168" y="3794"/>
                    <a:pt x="674" y="3794"/>
                  </a:cubicBezTo>
                  <a:cubicBezTo>
                    <a:pt x="581" y="3794"/>
                    <a:pt x="493" y="3810"/>
                    <a:pt x="412" y="3845"/>
                  </a:cubicBezTo>
                  <a:cubicBezTo>
                    <a:pt x="295" y="3899"/>
                    <a:pt x="90" y="4037"/>
                    <a:pt x="53" y="4386"/>
                  </a:cubicBezTo>
                  <a:cubicBezTo>
                    <a:pt x="1" y="4892"/>
                    <a:pt x="375" y="5262"/>
                    <a:pt x="773" y="5653"/>
                  </a:cubicBezTo>
                  <a:cubicBezTo>
                    <a:pt x="1187" y="6062"/>
                    <a:pt x="1658" y="6526"/>
                    <a:pt x="1756" y="7221"/>
                  </a:cubicBezTo>
                  <a:cubicBezTo>
                    <a:pt x="2017" y="9038"/>
                    <a:pt x="2971" y="10179"/>
                    <a:pt x="4512" y="10517"/>
                  </a:cubicBezTo>
                  <a:lnTo>
                    <a:pt x="7877" y="11257"/>
                  </a:lnTo>
                  <a:lnTo>
                    <a:pt x="9121" y="8459"/>
                  </a:lnTo>
                  <a:lnTo>
                    <a:pt x="7760" y="6744"/>
                  </a:lnTo>
                  <a:cubicBezTo>
                    <a:pt x="7586" y="6532"/>
                    <a:pt x="7121" y="5865"/>
                    <a:pt x="7047" y="5339"/>
                  </a:cubicBezTo>
                  <a:cubicBezTo>
                    <a:pt x="6918" y="4442"/>
                    <a:pt x="5160" y="2322"/>
                    <a:pt x="3732" y="1097"/>
                  </a:cubicBezTo>
                  <a:cubicBezTo>
                    <a:pt x="2850" y="337"/>
                    <a:pt x="2304" y="0"/>
                    <a:pt x="1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41"/>
            <p:cNvSpPr/>
            <p:nvPr/>
          </p:nvSpPr>
          <p:spPr>
            <a:xfrm>
              <a:off x="5347125" y="4216450"/>
              <a:ext cx="194475" cy="425450"/>
            </a:xfrm>
            <a:custGeom>
              <a:avLst/>
              <a:gdLst/>
              <a:ahLst/>
              <a:cxnLst/>
              <a:rect l="l" t="t" r="r" b="b"/>
              <a:pathLst>
                <a:path w="7779" h="17018" extrusionOk="0">
                  <a:moveTo>
                    <a:pt x="1882" y="1"/>
                  </a:moveTo>
                  <a:cubicBezTo>
                    <a:pt x="768" y="1"/>
                    <a:pt x="1" y="549"/>
                    <a:pt x="1" y="549"/>
                  </a:cubicBezTo>
                  <a:lnTo>
                    <a:pt x="1113" y="16291"/>
                  </a:lnTo>
                  <a:cubicBezTo>
                    <a:pt x="1705" y="16810"/>
                    <a:pt x="2328" y="17018"/>
                    <a:pt x="2944" y="17018"/>
                  </a:cubicBezTo>
                  <a:cubicBezTo>
                    <a:pt x="5409" y="17018"/>
                    <a:pt x="7779" y="13699"/>
                    <a:pt x="7779" y="13699"/>
                  </a:cubicBezTo>
                  <a:lnTo>
                    <a:pt x="2965" y="178"/>
                  </a:lnTo>
                  <a:cubicBezTo>
                    <a:pt x="2580" y="50"/>
                    <a:pt x="2215" y="1"/>
                    <a:pt x="1882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41"/>
            <p:cNvSpPr/>
            <p:nvPr/>
          </p:nvSpPr>
          <p:spPr>
            <a:xfrm>
              <a:off x="5338250" y="4207900"/>
              <a:ext cx="212975" cy="442575"/>
            </a:xfrm>
            <a:custGeom>
              <a:avLst/>
              <a:gdLst/>
              <a:ahLst/>
              <a:cxnLst/>
              <a:rect l="l" t="t" r="r" b="b"/>
              <a:pathLst>
                <a:path w="8519" h="17703" extrusionOk="0">
                  <a:moveTo>
                    <a:pt x="2229" y="685"/>
                  </a:moveTo>
                  <a:cubicBezTo>
                    <a:pt x="2485" y="685"/>
                    <a:pt x="2762" y="717"/>
                    <a:pt x="3054" y="798"/>
                  </a:cubicBezTo>
                  <a:lnTo>
                    <a:pt x="7749" y="13981"/>
                  </a:lnTo>
                  <a:cubicBezTo>
                    <a:pt x="7298" y="14566"/>
                    <a:pt x="5474" y="16782"/>
                    <a:pt x="3590" y="17000"/>
                  </a:cubicBezTo>
                  <a:cubicBezTo>
                    <a:pt x="3491" y="17011"/>
                    <a:pt x="3395" y="17017"/>
                    <a:pt x="3299" y="17017"/>
                  </a:cubicBezTo>
                  <a:cubicBezTo>
                    <a:pt x="2758" y="17017"/>
                    <a:pt x="2262" y="16837"/>
                    <a:pt x="1799" y="16466"/>
                  </a:cubicBezTo>
                  <a:lnTo>
                    <a:pt x="712" y="1074"/>
                  </a:lnTo>
                  <a:cubicBezTo>
                    <a:pt x="968" y="932"/>
                    <a:pt x="1518" y="685"/>
                    <a:pt x="2229" y="685"/>
                  </a:cubicBezTo>
                  <a:close/>
                  <a:moveTo>
                    <a:pt x="2232" y="1"/>
                  </a:moveTo>
                  <a:cubicBezTo>
                    <a:pt x="1032" y="1"/>
                    <a:pt x="201" y="580"/>
                    <a:pt x="157" y="612"/>
                  </a:cubicBezTo>
                  <a:lnTo>
                    <a:pt x="1" y="724"/>
                  </a:lnTo>
                  <a:lnTo>
                    <a:pt x="1135" y="16798"/>
                  </a:lnTo>
                  <a:lnTo>
                    <a:pt x="1242" y="16892"/>
                  </a:lnTo>
                  <a:cubicBezTo>
                    <a:pt x="1858" y="17431"/>
                    <a:pt x="2547" y="17703"/>
                    <a:pt x="3297" y="17703"/>
                  </a:cubicBezTo>
                  <a:cubicBezTo>
                    <a:pt x="3422" y="17703"/>
                    <a:pt x="3547" y="17695"/>
                    <a:pt x="3670" y="17682"/>
                  </a:cubicBezTo>
                  <a:cubicBezTo>
                    <a:pt x="6135" y="17394"/>
                    <a:pt x="8321" y="14369"/>
                    <a:pt x="8414" y="14240"/>
                  </a:cubicBezTo>
                  <a:lnTo>
                    <a:pt x="8518" y="14094"/>
                  </a:lnTo>
                  <a:lnTo>
                    <a:pt x="3642" y="406"/>
                  </a:lnTo>
                  <a:lnTo>
                    <a:pt x="3587" y="248"/>
                  </a:lnTo>
                  <a:lnTo>
                    <a:pt x="3428" y="197"/>
                  </a:lnTo>
                  <a:cubicBezTo>
                    <a:pt x="3003" y="55"/>
                    <a:pt x="2600" y="1"/>
                    <a:pt x="22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41"/>
            <p:cNvSpPr/>
            <p:nvPr/>
          </p:nvSpPr>
          <p:spPr>
            <a:xfrm>
              <a:off x="5523425" y="4919025"/>
              <a:ext cx="365475" cy="181875"/>
            </a:xfrm>
            <a:custGeom>
              <a:avLst/>
              <a:gdLst/>
              <a:ahLst/>
              <a:cxnLst/>
              <a:rect l="l" t="t" r="r" b="b"/>
              <a:pathLst>
                <a:path w="14619" h="7275" extrusionOk="0">
                  <a:moveTo>
                    <a:pt x="3038" y="0"/>
                  </a:moveTo>
                  <a:cubicBezTo>
                    <a:pt x="1792" y="0"/>
                    <a:pt x="746" y="322"/>
                    <a:pt x="543" y="1339"/>
                  </a:cubicBezTo>
                  <a:cubicBezTo>
                    <a:pt x="1" y="4045"/>
                    <a:pt x="8234" y="7274"/>
                    <a:pt x="11406" y="7274"/>
                  </a:cubicBezTo>
                  <a:cubicBezTo>
                    <a:pt x="11493" y="7274"/>
                    <a:pt x="11576" y="7272"/>
                    <a:pt x="11654" y="7267"/>
                  </a:cubicBezTo>
                  <a:cubicBezTo>
                    <a:pt x="14618" y="7081"/>
                    <a:pt x="11840" y="2450"/>
                    <a:pt x="7951" y="968"/>
                  </a:cubicBezTo>
                  <a:cubicBezTo>
                    <a:pt x="7951" y="968"/>
                    <a:pt x="5196" y="0"/>
                    <a:pt x="3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41"/>
            <p:cNvSpPr/>
            <p:nvPr/>
          </p:nvSpPr>
          <p:spPr>
            <a:xfrm>
              <a:off x="5525475" y="4910550"/>
              <a:ext cx="334650" cy="198850"/>
            </a:xfrm>
            <a:custGeom>
              <a:avLst/>
              <a:gdLst/>
              <a:ahLst/>
              <a:cxnLst/>
              <a:rect l="l" t="t" r="r" b="b"/>
              <a:pathLst>
                <a:path w="13386" h="7954" extrusionOk="0">
                  <a:moveTo>
                    <a:pt x="2940" y="685"/>
                  </a:moveTo>
                  <a:cubicBezTo>
                    <a:pt x="4620" y="685"/>
                    <a:pt x="6809" y="1299"/>
                    <a:pt x="7749" y="1629"/>
                  </a:cubicBezTo>
                  <a:cubicBezTo>
                    <a:pt x="10604" y="2719"/>
                    <a:pt x="12642" y="5444"/>
                    <a:pt x="12459" y="6647"/>
                  </a:cubicBezTo>
                  <a:cubicBezTo>
                    <a:pt x="12438" y="6786"/>
                    <a:pt x="12374" y="7211"/>
                    <a:pt x="11550" y="7262"/>
                  </a:cubicBezTo>
                  <a:cubicBezTo>
                    <a:pt x="11477" y="7266"/>
                    <a:pt x="11399" y="7268"/>
                    <a:pt x="11318" y="7268"/>
                  </a:cubicBezTo>
                  <a:cubicBezTo>
                    <a:pt x="8924" y="7268"/>
                    <a:pt x="3240" y="5288"/>
                    <a:pt x="1335" y="3108"/>
                  </a:cubicBezTo>
                  <a:cubicBezTo>
                    <a:pt x="899" y="2606"/>
                    <a:pt x="716" y="2147"/>
                    <a:pt x="796" y="1745"/>
                  </a:cubicBezTo>
                  <a:cubicBezTo>
                    <a:pt x="863" y="1415"/>
                    <a:pt x="1043" y="1170"/>
                    <a:pt x="1349" y="998"/>
                  </a:cubicBezTo>
                  <a:cubicBezTo>
                    <a:pt x="1742" y="772"/>
                    <a:pt x="2305" y="685"/>
                    <a:pt x="2940" y="685"/>
                  </a:cubicBezTo>
                  <a:close/>
                  <a:moveTo>
                    <a:pt x="2962" y="0"/>
                  </a:moveTo>
                  <a:cubicBezTo>
                    <a:pt x="2212" y="0"/>
                    <a:pt x="1521" y="110"/>
                    <a:pt x="1009" y="401"/>
                  </a:cubicBezTo>
                  <a:cubicBezTo>
                    <a:pt x="527" y="676"/>
                    <a:pt x="230" y="1083"/>
                    <a:pt x="125" y="1611"/>
                  </a:cubicBezTo>
                  <a:cubicBezTo>
                    <a:pt x="0" y="2232"/>
                    <a:pt x="233" y="2888"/>
                    <a:pt x="820" y="3558"/>
                  </a:cubicBezTo>
                  <a:cubicBezTo>
                    <a:pt x="2868" y="5904"/>
                    <a:pt x="8758" y="7954"/>
                    <a:pt x="11335" y="7954"/>
                  </a:cubicBezTo>
                  <a:cubicBezTo>
                    <a:pt x="11425" y="7954"/>
                    <a:pt x="11512" y="7952"/>
                    <a:pt x="11593" y="7946"/>
                  </a:cubicBezTo>
                  <a:cubicBezTo>
                    <a:pt x="12792" y="7872"/>
                    <a:pt x="13077" y="7165"/>
                    <a:pt x="13139" y="6749"/>
                  </a:cubicBezTo>
                  <a:cubicBezTo>
                    <a:pt x="13386" y="5132"/>
                    <a:pt x="11057" y="2155"/>
                    <a:pt x="7991" y="988"/>
                  </a:cubicBezTo>
                  <a:lnTo>
                    <a:pt x="7982" y="983"/>
                  </a:lnTo>
                  <a:cubicBezTo>
                    <a:pt x="7831" y="931"/>
                    <a:pt x="5150" y="0"/>
                    <a:pt x="2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41"/>
            <p:cNvSpPr/>
            <p:nvPr/>
          </p:nvSpPr>
          <p:spPr>
            <a:xfrm>
              <a:off x="5453625" y="4504375"/>
              <a:ext cx="1037200" cy="744450"/>
            </a:xfrm>
            <a:custGeom>
              <a:avLst/>
              <a:gdLst/>
              <a:ahLst/>
              <a:cxnLst/>
              <a:rect l="l" t="t" r="r" b="b"/>
              <a:pathLst>
                <a:path w="41488" h="29778" extrusionOk="0">
                  <a:moveTo>
                    <a:pt x="36940" y="1"/>
                  </a:moveTo>
                  <a:cubicBezTo>
                    <a:pt x="36177" y="1"/>
                    <a:pt x="35335" y="429"/>
                    <a:pt x="34449" y="1442"/>
                  </a:cubicBezTo>
                  <a:cubicBezTo>
                    <a:pt x="31886" y="4371"/>
                    <a:pt x="25526" y="12002"/>
                    <a:pt x="22875" y="12002"/>
                  </a:cubicBezTo>
                  <a:cubicBezTo>
                    <a:pt x="22843" y="12002"/>
                    <a:pt x="22812" y="12001"/>
                    <a:pt x="22781" y="11999"/>
                  </a:cubicBezTo>
                  <a:cubicBezTo>
                    <a:pt x="22781" y="11999"/>
                    <a:pt x="11854" y="5146"/>
                    <a:pt x="8891" y="3665"/>
                  </a:cubicBezTo>
                  <a:cubicBezTo>
                    <a:pt x="7788" y="3113"/>
                    <a:pt x="6633" y="2818"/>
                    <a:pt x="5551" y="2818"/>
                  </a:cubicBezTo>
                  <a:cubicBezTo>
                    <a:pt x="3727" y="2818"/>
                    <a:pt x="2111" y="3657"/>
                    <a:pt x="1297" y="5517"/>
                  </a:cubicBezTo>
                  <a:cubicBezTo>
                    <a:pt x="1" y="8479"/>
                    <a:pt x="12964" y="20518"/>
                    <a:pt x="15928" y="24593"/>
                  </a:cubicBezTo>
                  <a:cubicBezTo>
                    <a:pt x="18891" y="28667"/>
                    <a:pt x="26115" y="29778"/>
                    <a:pt x="29819" y="29778"/>
                  </a:cubicBezTo>
                  <a:cubicBezTo>
                    <a:pt x="33523" y="29778"/>
                    <a:pt x="40005" y="25705"/>
                    <a:pt x="40746" y="22185"/>
                  </a:cubicBezTo>
                  <a:cubicBezTo>
                    <a:pt x="41487" y="18666"/>
                    <a:pt x="41117" y="6813"/>
                    <a:pt x="40191" y="3665"/>
                  </a:cubicBezTo>
                  <a:cubicBezTo>
                    <a:pt x="39581" y="1592"/>
                    <a:pt x="38409" y="1"/>
                    <a:pt x="3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41"/>
            <p:cNvSpPr/>
            <p:nvPr/>
          </p:nvSpPr>
          <p:spPr>
            <a:xfrm>
              <a:off x="5913475" y="4810525"/>
              <a:ext cx="96075" cy="285950"/>
            </a:xfrm>
            <a:custGeom>
              <a:avLst/>
              <a:gdLst/>
              <a:ahLst/>
              <a:cxnLst/>
              <a:rect l="l" t="t" r="r" b="b"/>
              <a:pathLst>
                <a:path w="3843" h="11438" extrusionOk="0">
                  <a:moveTo>
                    <a:pt x="3525" y="1"/>
                  </a:moveTo>
                  <a:cubicBezTo>
                    <a:pt x="3381" y="350"/>
                    <a:pt x="1" y="8587"/>
                    <a:pt x="408" y="11438"/>
                  </a:cubicBezTo>
                  <a:lnTo>
                    <a:pt x="746" y="11389"/>
                  </a:lnTo>
                  <a:cubicBezTo>
                    <a:pt x="353" y="8631"/>
                    <a:pt x="3807" y="216"/>
                    <a:pt x="3842" y="131"/>
                  </a:cubicBezTo>
                  <a:lnTo>
                    <a:pt x="35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41"/>
            <p:cNvSpPr/>
            <p:nvPr/>
          </p:nvSpPr>
          <p:spPr>
            <a:xfrm>
              <a:off x="6387250" y="4779000"/>
              <a:ext cx="85275" cy="178575"/>
            </a:xfrm>
            <a:custGeom>
              <a:avLst/>
              <a:gdLst/>
              <a:ahLst/>
              <a:cxnLst/>
              <a:rect l="l" t="t" r="r" b="b"/>
              <a:pathLst>
                <a:path w="3411" h="7143" extrusionOk="0">
                  <a:moveTo>
                    <a:pt x="262" y="1"/>
                  </a:moveTo>
                  <a:lnTo>
                    <a:pt x="1" y="222"/>
                  </a:lnTo>
                  <a:cubicBezTo>
                    <a:pt x="29" y="256"/>
                    <a:pt x="2936" y="3728"/>
                    <a:pt x="3067" y="7142"/>
                  </a:cubicBezTo>
                  <a:lnTo>
                    <a:pt x="3410" y="7129"/>
                  </a:lnTo>
                  <a:cubicBezTo>
                    <a:pt x="3274" y="3599"/>
                    <a:pt x="385" y="145"/>
                    <a:pt x="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41"/>
            <p:cNvSpPr/>
            <p:nvPr/>
          </p:nvSpPr>
          <p:spPr>
            <a:xfrm>
              <a:off x="5356400" y="3558800"/>
              <a:ext cx="1041800" cy="1322550"/>
            </a:xfrm>
            <a:custGeom>
              <a:avLst/>
              <a:gdLst/>
              <a:ahLst/>
              <a:cxnLst/>
              <a:rect l="l" t="t" r="r" b="b"/>
              <a:pathLst>
                <a:path w="41672" h="52902" extrusionOk="0">
                  <a:moveTo>
                    <a:pt x="22780" y="0"/>
                  </a:moveTo>
                  <a:lnTo>
                    <a:pt x="22039" y="2779"/>
                  </a:lnTo>
                  <a:cubicBezTo>
                    <a:pt x="22039" y="2779"/>
                    <a:pt x="33151" y="10928"/>
                    <a:pt x="33336" y="11669"/>
                  </a:cubicBezTo>
                  <a:cubicBezTo>
                    <a:pt x="33522" y="12410"/>
                    <a:pt x="27781" y="18336"/>
                    <a:pt x="27781" y="18336"/>
                  </a:cubicBezTo>
                  <a:cubicBezTo>
                    <a:pt x="27781" y="18336"/>
                    <a:pt x="23706" y="20558"/>
                    <a:pt x="22040" y="22411"/>
                  </a:cubicBezTo>
                  <a:cubicBezTo>
                    <a:pt x="20373" y="24263"/>
                    <a:pt x="3519" y="39265"/>
                    <a:pt x="1853" y="40190"/>
                  </a:cubicBezTo>
                  <a:cubicBezTo>
                    <a:pt x="185" y="41115"/>
                    <a:pt x="1" y="44820"/>
                    <a:pt x="2963" y="45192"/>
                  </a:cubicBezTo>
                  <a:cubicBezTo>
                    <a:pt x="3032" y="45200"/>
                    <a:pt x="3107" y="45204"/>
                    <a:pt x="3188" y="45204"/>
                  </a:cubicBezTo>
                  <a:cubicBezTo>
                    <a:pt x="6590" y="45204"/>
                    <a:pt x="20372" y="37784"/>
                    <a:pt x="20373" y="37783"/>
                  </a:cubicBezTo>
                  <a:lnTo>
                    <a:pt x="20373" y="37783"/>
                  </a:lnTo>
                  <a:cubicBezTo>
                    <a:pt x="20373" y="37783"/>
                    <a:pt x="19076" y="41117"/>
                    <a:pt x="20373" y="42228"/>
                  </a:cubicBezTo>
                  <a:cubicBezTo>
                    <a:pt x="21669" y="43338"/>
                    <a:pt x="25003" y="44265"/>
                    <a:pt x="25374" y="45747"/>
                  </a:cubicBezTo>
                  <a:cubicBezTo>
                    <a:pt x="25744" y="47229"/>
                    <a:pt x="25188" y="50191"/>
                    <a:pt x="27040" y="51673"/>
                  </a:cubicBezTo>
                  <a:cubicBezTo>
                    <a:pt x="27946" y="52398"/>
                    <a:pt x="29782" y="52901"/>
                    <a:pt x="31834" y="52901"/>
                  </a:cubicBezTo>
                  <a:cubicBezTo>
                    <a:pt x="33977" y="52901"/>
                    <a:pt x="36355" y="52352"/>
                    <a:pt x="38153" y="50932"/>
                  </a:cubicBezTo>
                  <a:cubicBezTo>
                    <a:pt x="41671" y="48154"/>
                    <a:pt x="41487" y="41487"/>
                    <a:pt x="40746" y="37042"/>
                  </a:cubicBezTo>
                  <a:cubicBezTo>
                    <a:pt x="40005" y="32596"/>
                    <a:pt x="41302" y="16299"/>
                    <a:pt x="40375" y="12594"/>
                  </a:cubicBezTo>
                  <a:cubicBezTo>
                    <a:pt x="39448" y="8891"/>
                    <a:pt x="22780" y="0"/>
                    <a:pt x="22780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41"/>
            <p:cNvSpPr/>
            <p:nvPr/>
          </p:nvSpPr>
          <p:spPr>
            <a:xfrm>
              <a:off x="5359225" y="3546175"/>
              <a:ext cx="1057750" cy="1344000"/>
            </a:xfrm>
            <a:custGeom>
              <a:avLst/>
              <a:gdLst/>
              <a:ahLst/>
              <a:cxnLst/>
              <a:rect l="l" t="t" r="r" b="b"/>
              <a:pathLst>
                <a:path w="42310" h="53760" extrusionOk="0">
                  <a:moveTo>
                    <a:pt x="22888" y="1012"/>
                  </a:moveTo>
                  <a:cubicBezTo>
                    <a:pt x="27738" y="3630"/>
                    <a:pt x="39220" y="10341"/>
                    <a:pt x="39931" y="13182"/>
                  </a:cubicBezTo>
                  <a:cubicBezTo>
                    <a:pt x="40403" y="15074"/>
                    <a:pt x="40278" y="20491"/>
                    <a:pt x="40158" y="25731"/>
                  </a:cubicBezTo>
                  <a:cubicBezTo>
                    <a:pt x="40044" y="30728"/>
                    <a:pt x="39935" y="35449"/>
                    <a:pt x="40295" y="37602"/>
                  </a:cubicBezTo>
                  <a:cubicBezTo>
                    <a:pt x="40696" y="40011"/>
                    <a:pt x="41704" y="48107"/>
                    <a:pt x="37828" y="51169"/>
                  </a:cubicBezTo>
                  <a:cubicBezTo>
                    <a:pt x="36082" y="52546"/>
                    <a:pt x="33789" y="53067"/>
                    <a:pt x="31733" y="53067"/>
                  </a:cubicBezTo>
                  <a:cubicBezTo>
                    <a:pt x="29744" y="53067"/>
                    <a:pt x="27978" y="52580"/>
                    <a:pt x="27142" y="51911"/>
                  </a:cubicBezTo>
                  <a:cubicBezTo>
                    <a:pt x="25943" y="50952"/>
                    <a:pt x="25852" y="49283"/>
                    <a:pt x="25773" y="47811"/>
                  </a:cubicBezTo>
                  <a:cubicBezTo>
                    <a:pt x="25739" y="47202"/>
                    <a:pt x="25708" y="46628"/>
                    <a:pt x="25594" y="46169"/>
                  </a:cubicBezTo>
                  <a:cubicBezTo>
                    <a:pt x="25323" y="45086"/>
                    <a:pt x="23864" y="44345"/>
                    <a:pt x="22450" y="43628"/>
                  </a:cubicBezTo>
                  <a:cubicBezTo>
                    <a:pt x="21670" y="43233"/>
                    <a:pt x="20934" y="42859"/>
                    <a:pt x="20482" y="42471"/>
                  </a:cubicBezTo>
                  <a:cubicBezTo>
                    <a:pt x="19572" y="41692"/>
                    <a:pt x="20243" y="39276"/>
                    <a:pt x="20579" y="38411"/>
                  </a:cubicBezTo>
                  <a:lnTo>
                    <a:pt x="20916" y="37544"/>
                  </a:lnTo>
                  <a:lnTo>
                    <a:pt x="20916" y="37544"/>
                  </a:lnTo>
                  <a:lnTo>
                    <a:pt x="20096" y="37985"/>
                  </a:lnTo>
                  <a:cubicBezTo>
                    <a:pt x="16206" y="40082"/>
                    <a:pt x="5774" y="45367"/>
                    <a:pt x="3084" y="45367"/>
                  </a:cubicBezTo>
                  <a:cubicBezTo>
                    <a:pt x="3015" y="45367"/>
                    <a:pt x="2952" y="45364"/>
                    <a:pt x="2893" y="45357"/>
                  </a:cubicBezTo>
                  <a:cubicBezTo>
                    <a:pt x="1450" y="45175"/>
                    <a:pt x="1046" y="44173"/>
                    <a:pt x="933" y="43592"/>
                  </a:cubicBezTo>
                  <a:cubicBezTo>
                    <a:pt x="731" y="42551"/>
                    <a:pt x="1159" y="41410"/>
                    <a:pt x="1906" y="40995"/>
                  </a:cubicBezTo>
                  <a:cubicBezTo>
                    <a:pt x="3645" y="40029"/>
                    <a:pt x="20447" y="25072"/>
                    <a:pt x="22183" y="23143"/>
                  </a:cubicBezTo>
                  <a:cubicBezTo>
                    <a:pt x="23789" y="21358"/>
                    <a:pt x="27793" y="19164"/>
                    <a:pt x="27833" y="19141"/>
                  </a:cubicBezTo>
                  <a:lnTo>
                    <a:pt x="27915" y="19079"/>
                  </a:lnTo>
                  <a:cubicBezTo>
                    <a:pt x="30595" y="16314"/>
                    <a:pt x="33749" y="12855"/>
                    <a:pt x="33557" y="12091"/>
                  </a:cubicBezTo>
                  <a:cubicBezTo>
                    <a:pt x="33373" y="11353"/>
                    <a:pt x="26526" y="6233"/>
                    <a:pt x="22319" y="3145"/>
                  </a:cubicBezTo>
                  <a:lnTo>
                    <a:pt x="22888" y="1012"/>
                  </a:lnTo>
                  <a:close/>
                  <a:moveTo>
                    <a:pt x="22449" y="0"/>
                  </a:moveTo>
                  <a:lnTo>
                    <a:pt x="21535" y="3422"/>
                  </a:lnTo>
                  <a:lnTo>
                    <a:pt x="21724" y="3561"/>
                  </a:lnTo>
                  <a:cubicBezTo>
                    <a:pt x="25763" y="6524"/>
                    <a:pt x="32257" y="11425"/>
                    <a:pt x="32874" y="12251"/>
                  </a:cubicBezTo>
                  <a:cubicBezTo>
                    <a:pt x="32663" y="12921"/>
                    <a:pt x="30001" y="15938"/>
                    <a:pt x="27457" y="18565"/>
                  </a:cubicBezTo>
                  <a:cubicBezTo>
                    <a:pt x="26978" y="18829"/>
                    <a:pt x="23282" y="20896"/>
                    <a:pt x="21672" y="22686"/>
                  </a:cubicBezTo>
                  <a:cubicBezTo>
                    <a:pt x="20036" y="24503"/>
                    <a:pt x="3198" y="39492"/>
                    <a:pt x="1573" y="40395"/>
                  </a:cubicBezTo>
                  <a:cubicBezTo>
                    <a:pt x="565" y="40955"/>
                    <a:pt x="1" y="42387"/>
                    <a:pt x="261" y="43723"/>
                  </a:cubicBezTo>
                  <a:cubicBezTo>
                    <a:pt x="511" y="45022"/>
                    <a:pt x="1440" y="45866"/>
                    <a:pt x="2807" y="46037"/>
                  </a:cubicBezTo>
                  <a:cubicBezTo>
                    <a:pt x="2883" y="46046"/>
                    <a:pt x="2965" y="46051"/>
                    <a:pt x="3053" y="46051"/>
                  </a:cubicBezTo>
                  <a:cubicBezTo>
                    <a:pt x="6105" y="46051"/>
                    <a:pt x="16700" y="40561"/>
                    <a:pt x="19666" y="38994"/>
                  </a:cubicBezTo>
                  <a:lnTo>
                    <a:pt x="19666" y="38994"/>
                  </a:lnTo>
                  <a:cubicBezTo>
                    <a:pt x="19342" y="40131"/>
                    <a:pt x="18987" y="42093"/>
                    <a:pt x="20037" y="42993"/>
                  </a:cubicBezTo>
                  <a:cubicBezTo>
                    <a:pt x="20551" y="43434"/>
                    <a:pt x="21323" y="43826"/>
                    <a:pt x="22140" y="44240"/>
                  </a:cubicBezTo>
                  <a:cubicBezTo>
                    <a:pt x="23356" y="44858"/>
                    <a:pt x="24734" y="45557"/>
                    <a:pt x="24928" y="46335"/>
                  </a:cubicBezTo>
                  <a:cubicBezTo>
                    <a:pt x="25026" y="46730"/>
                    <a:pt x="25056" y="47274"/>
                    <a:pt x="25087" y="47848"/>
                  </a:cubicBezTo>
                  <a:cubicBezTo>
                    <a:pt x="25170" y="49384"/>
                    <a:pt x="25274" y="51296"/>
                    <a:pt x="26713" y="52447"/>
                  </a:cubicBezTo>
                  <a:cubicBezTo>
                    <a:pt x="27713" y="53246"/>
                    <a:pt x="29602" y="53760"/>
                    <a:pt x="31689" y="53760"/>
                  </a:cubicBezTo>
                  <a:cubicBezTo>
                    <a:pt x="33930" y="53760"/>
                    <a:pt x="36401" y="53169"/>
                    <a:pt x="38251" y="51708"/>
                  </a:cubicBezTo>
                  <a:cubicBezTo>
                    <a:pt x="42310" y="48503"/>
                    <a:pt x="41505" y="40698"/>
                    <a:pt x="40970" y="37491"/>
                  </a:cubicBezTo>
                  <a:cubicBezTo>
                    <a:pt x="40621" y="35401"/>
                    <a:pt x="40734" y="30494"/>
                    <a:pt x="40844" y="25748"/>
                  </a:cubicBezTo>
                  <a:cubicBezTo>
                    <a:pt x="40970" y="20219"/>
                    <a:pt x="41091" y="14998"/>
                    <a:pt x="40595" y="13017"/>
                  </a:cubicBezTo>
                  <a:cubicBezTo>
                    <a:pt x="39643" y="9208"/>
                    <a:pt x="23516" y="569"/>
                    <a:pt x="22829" y="202"/>
                  </a:cubicBezTo>
                  <a:lnTo>
                    <a:pt x="224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41"/>
            <p:cNvSpPr/>
            <p:nvPr/>
          </p:nvSpPr>
          <p:spPr>
            <a:xfrm>
              <a:off x="5856600" y="4439350"/>
              <a:ext cx="187175" cy="72575"/>
            </a:xfrm>
            <a:custGeom>
              <a:avLst/>
              <a:gdLst/>
              <a:ahLst/>
              <a:cxnLst/>
              <a:rect l="l" t="t" r="r" b="b"/>
              <a:pathLst>
                <a:path w="7487" h="2903" extrusionOk="0">
                  <a:moveTo>
                    <a:pt x="7102" y="0"/>
                  </a:moveTo>
                  <a:cubicBezTo>
                    <a:pt x="7067" y="0"/>
                    <a:pt x="7031" y="6"/>
                    <a:pt x="6995" y="17"/>
                  </a:cubicBezTo>
                  <a:lnTo>
                    <a:pt x="258" y="2235"/>
                  </a:lnTo>
                  <a:cubicBezTo>
                    <a:pt x="97" y="2288"/>
                    <a:pt x="1" y="2448"/>
                    <a:pt x="28" y="2615"/>
                  </a:cubicBezTo>
                  <a:cubicBezTo>
                    <a:pt x="54" y="2781"/>
                    <a:pt x="197" y="2903"/>
                    <a:pt x="365" y="2903"/>
                  </a:cubicBezTo>
                  <a:cubicBezTo>
                    <a:pt x="369" y="2903"/>
                    <a:pt x="372" y="2903"/>
                    <a:pt x="376" y="2903"/>
                  </a:cubicBezTo>
                  <a:cubicBezTo>
                    <a:pt x="409" y="2903"/>
                    <a:pt x="441" y="2897"/>
                    <a:pt x="472" y="2888"/>
                  </a:cubicBezTo>
                  <a:lnTo>
                    <a:pt x="7209" y="669"/>
                  </a:lnTo>
                  <a:cubicBezTo>
                    <a:pt x="7389" y="610"/>
                    <a:pt x="7487" y="415"/>
                    <a:pt x="7427" y="236"/>
                  </a:cubicBezTo>
                  <a:cubicBezTo>
                    <a:pt x="7380" y="92"/>
                    <a:pt x="7246" y="0"/>
                    <a:pt x="71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41"/>
            <p:cNvSpPr/>
            <p:nvPr/>
          </p:nvSpPr>
          <p:spPr>
            <a:xfrm>
              <a:off x="5874475" y="4483475"/>
              <a:ext cx="168700" cy="65725"/>
            </a:xfrm>
            <a:custGeom>
              <a:avLst/>
              <a:gdLst/>
              <a:ahLst/>
              <a:cxnLst/>
              <a:rect l="l" t="t" r="r" b="b"/>
              <a:pathLst>
                <a:path w="6748" h="2629" extrusionOk="0">
                  <a:moveTo>
                    <a:pt x="385" y="1"/>
                  </a:moveTo>
                  <a:cubicBezTo>
                    <a:pt x="240" y="1"/>
                    <a:pt x="106" y="93"/>
                    <a:pt x="60" y="238"/>
                  </a:cubicBezTo>
                  <a:cubicBezTo>
                    <a:pt x="0" y="418"/>
                    <a:pt x="100" y="611"/>
                    <a:pt x="279" y="670"/>
                  </a:cubicBezTo>
                  <a:lnTo>
                    <a:pt x="6282" y="2611"/>
                  </a:lnTo>
                  <a:cubicBezTo>
                    <a:pt x="6316" y="2623"/>
                    <a:pt x="6351" y="2629"/>
                    <a:pt x="6387" y="2629"/>
                  </a:cubicBezTo>
                  <a:lnTo>
                    <a:pt x="6387" y="2627"/>
                  </a:lnTo>
                  <a:cubicBezTo>
                    <a:pt x="6555" y="2626"/>
                    <a:pt x="6696" y="2504"/>
                    <a:pt x="6723" y="2338"/>
                  </a:cubicBezTo>
                  <a:cubicBezTo>
                    <a:pt x="6748" y="2173"/>
                    <a:pt x="6651" y="2012"/>
                    <a:pt x="6492" y="1959"/>
                  </a:cubicBezTo>
                  <a:lnTo>
                    <a:pt x="492" y="18"/>
                  </a:lnTo>
                  <a:cubicBezTo>
                    <a:pt x="456" y="6"/>
                    <a:pt x="420" y="1"/>
                    <a:pt x="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41"/>
            <p:cNvSpPr/>
            <p:nvPr/>
          </p:nvSpPr>
          <p:spPr>
            <a:xfrm>
              <a:off x="5583275" y="3511925"/>
              <a:ext cx="1060350" cy="1271750"/>
            </a:xfrm>
            <a:custGeom>
              <a:avLst/>
              <a:gdLst/>
              <a:ahLst/>
              <a:cxnLst/>
              <a:rect l="l" t="t" r="r" b="b"/>
              <a:pathLst>
                <a:path w="42414" h="50870" extrusionOk="0">
                  <a:moveTo>
                    <a:pt x="15598" y="0"/>
                  </a:moveTo>
                  <a:cubicBezTo>
                    <a:pt x="13531" y="0"/>
                    <a:pt x="11504" y="845"/>
                    <a:pt x="10001" y="1691"/>
                  </a:cubicBezTo>
                  <a:cubicBezTo>
                    <a:pt x="10001" y="1691"/>
                    <a:pt x="8749" y="674"/>
                    <a:pt x="6906" y="674"/>
                  </a:cubicBezTo>
                  <a:cubicBezTo>
                    <a:pt x="5914" y="674"/>
                    <a:pt x="4750" y="969"/>
                    <a:pt x="3518" y="1877"/>
                  </a:cubicBezTo>
                  <a:cubicBezTo>
                    <a:pt x="0" y="4469"/>
                    <a:pt x="2222" y="8358"/>
                    <a:pt x="3147" y="9471"/>
                  </a:cubicBezTo>
                  <a:lnTo>
                    <a:pt x="4073" y="10581"/>
                  </a:lnTo>
                  <a:cubicBezTo>
                    <a:pt x="4073" y="10581"/>
                    <a:pt x="6852" y="15583"/>
                    <a:pt x="9630" y="17620"/>
                  </a:cubicBezTo>
                  <a:cubicBezTo>
                    <a:pt x="12408" y="19657"/>
                    <a:pt x="18706" y="20211"/>
                    <a:pt x="18706" y="20211"/>
                  </a:cubicBezTo>
                  <a:cubicBezTo>
                    <a:pt x="18706" y="20211"/>
                    <a:pt x="21115" y="22618"/>
                    <a:pt x="20743" y="29471"/>
                  </a:cubicBezTo>
                  <a:cubicBezTo>
                    <a:pt x="20374" y="36324"/>
                    <a:pt x="17965" y="40028"/>
                    <a:pt x="22225" y="45585"/>
                  </a:cubicBezTo>
                  <a:cubicBezTo>
                    <a:pt x="24710" y="48826"/>
                    <a:pt x="28330" y="50869"/>
                    <a:pt x="31651" y="50869"/>
                  </a:cubicBezTo>
                  <a:cubicBezTo>
                    <a:pt x="34022" y="50869"/>
                    <a:pt x="36240" y="49828"/>
                    <a:pt x="37783" y="47436"/>
                  </a:cubicBezTo>
                  <a:cubicBezTo>
                    <a:pt x="41487" y="41696"/>
                    <a:pt x="42413" y="35768"/>
                    <a:pt x="37969" y="29841"/>
                  </a:cubicBezTo>
                  <a:cubicBezTo>
                    <a:pt x="33524" y="23915"/>
                    <a:pt x="26115" y="21322"/>
                    <a:pt x="24077" y="20397"/>
                  </a:cubicBezTo>
                  <a:cubicBezTo>
                    <a:pt x="22040" y="19470"/>
                    <a:pt x="21299" y="17988"/>
                    <a:pt x="21299" y="17247"/>
                  </a:cubicBezTo>
                  <a:cubicBezTo>
                    <a:pt x="21299" y="16506"/>
                    <a:pt x="24633" y="7987"/>
                    <a:pt x="21299" y="3172"/>
                  </a:cubicBezTo>
                  <a:cubicBezTo>
                    <a:pt x="19656" y="799"/>
                    <a:pt x="17608" y="0"/>
                    <a:pt x="15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41"/>
            <p:cNvSpPr/>
            <p:nvPr/>
          </p:nvSpPr>
          <p:spPr>
            <a:xfrm>
              <a:off x="5714400" y="3569250"/>
              <a:ext cx="205975" cy="396225"/>
            </a:xfrm>
            <a:custGeom>
              <a:avLst/>
              <a:gdLst/>
              <a:ahLst/>
              <a:cxnLst/>
              <a:rect l="l" t="t" r="r" b="b"/>
              <a:pathLst>
                <a:path w="8239" h="15849" extrusionOk="0">
                  <a:moveTo>
                    <a:pt x="3226" y="1"/>
                  </a:moveTo>
                  <a:cubicBezTo>
                    <a:pt x="2865" y="1"/>
                    <a:pt x="2421" y="73"/>
                    <a:pt x="1991" y="335"/>
                  </a:cubicBezTo>
                  <a:cubicBezTo>
                    <a:pt x="1219" y="804"/>
                    <a:pt x="729" y="1731"/>
                    <a:pt x="536" y="3090"/>
                  </a:cubicBezTo>
                  <a:cubicBezTo>
                    <a:pt x="0" y="6838"/>
                    <a:pt x="2326" y="13533"/>
                    <a:pt x="7934" y="15835"/>
                  </a:cubicBezTo>
                  <a:cubicBezTo>
                    <a:pt x="7955" y="15844"/>
                    <a:pt x="7977" y="15848"/>
                    <a:pt x="8000" y="15848"/>
                  </a:cubicBezTo>
                  <a:cubicBezTo>
                    <a:pt x="8187" y="15848"/>
                    <a:pt x="8239" y="15590"/>
                    <a:pt x="8065" y="15519"/>
                  </a:cubicBezTo>
                  <a:cubicBezTo>
                    <a:pt x="2615" y="13282"/>
                    <a:pt x="355" y="6778"/>
                    <a:pt x="875" y="3139"/>
                  </a:cubicBezTo>
                  <a:cubicBezTo>
                    <a:pt x="1053" y="1888"/>
                    <a:pt x="1488" y="1043"/>
                    <a:pt x="2167" y="631"/>
                  </a:cubicBezTo>
                  <a:cubicBezTo>
                    <a:pt x="2532" y="407"/>
                    <a:pt x="2916" y="346"/>
                    <a:pt x="3229" y="346"/>
                  </a:cubicBezTo>
                  <a:cubicBezTo>
                    <a:pt x="3610" y="346"/>
                    <a:pt x="3886" y="437"/>
                    <a:pt x="3891" y="439"/>
                  </a:cubicBezTo>
                  <a:cubicBezTo>
                    <a:pt x="3910" y="446"/>
                    <a:pt x="3929" y="449"/>
                    <a:pt x="3948" y="449"/>
                  </a:cubicBezTo>
                  <a:cubicBezTo>
                    <a:pt x="4018" y="449"/>
                    <a:pt x="4084" y="405"/>
                    <a:pt x="4109" y="334"/>
                  </a:cubicBezTo>
                  <a:cubicBezTo>
                    <a:pt x="4140" y="244"/>
                    <a:pt x="4094" y="146"/>
                    <a:pt x="4004" y="115"/>
                  </a:cubicBezTo>
                  <a:cubicBezTo>
                    <a:pt x="3981" y="108"/>
                    <a:pt x="3664" y="1"/>
                    <a:pt x="3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41"/>
            <p:cNvSpPr/>
            <p:nvPr/>
          </p:nvSpPr>
          <p:spPr>
            <a:xfrm>
              <a:off x="5777825" y="3713750"/>
              <a:ext cx="323375" cy="285500"/>
            </a:xfrm>
            <a:custGeom>
              <a:avLst/>
              <a:gdLst/>
              <a:ahLst/>
              <a:cxnLst/>
              <a:rect l="l" t="t" r="r" b="b"/>
              <a:pathLst>
                <a:path w="12935" h="11420" extrusionOk="0">
                  <a:moveTo>
                    <a:pt x="195" y="0"/>
                  </a:moveTo>
                  <a:cubicBezTo>
                    <a:pt x="175" y="0"/>
                    <a:pt x="155" y="3"/>
                    <a:pt x="136" y="11"/>
                  </a:cubicBezTo>
                  <a:cubicBezTo>
                    <a:pt x="47" y="43"/>
                    <a:pt x="1" y="141"/>
                    <a:pt x="34" y="231"/>
                  </a:cubicBezTo>
                  <a:cubicBezTo>
                    <a:pt x="48" y="271"/>
                    <a:pt x="1572" y="4357"/>
                    <a:pt x="4938" y="7588"/>
                  </a:cubicBezTo>
                  <a:cubicBezTo>
                    <a:pt x="8318" y="10833"/>
                    <a:pt x="12693" y="11412"/>
                    <a:pt x="12736" y="11418"/>
                  </a:cubicBezTo>
                  <a:cubicBezTo>
                    <a:pt x="12743" y="11420"/>
                    <a:pt x="12751" y="11420"/>
                    <a:pt x="12757" y="11420"/>
                  </a:cubicBezTo>
                  <a:cubicBezTo>
                    <a:pt x="12847" y="11420"/>
                    <a:pt x="12923" y="11348"/>
                    <a:pt x="12929" y="11258"/>
                  </a:cubicBezTo>
                  <a:cubicBezTo>
                    <a:pt x="12935" y="11167"/>
                    <a:pt x="12868" y="11088"/>
                    <a:pt x="12779" y="11077"/>
                  </a:cubicBezTo>
                  <a:cubicBezTo>
                    <a:pt x="12736" y="11072"/>
                    <a:pt x="8474" y="10508"/>
                    <a:pt x="5176" y="7342"/>
                  </a:cubicBezTo>
                  <a:cubicBezTo>
                    <a:pt x="1869" y="4167"/>
                    <a:pt x="371" y="152"/>
                    <a:pt x="356" y="112"/>
                  </a:cubicBezTo>
                  <a:cubicBezTo>
                    <a:pt x="330" y="42"/>
                    <a:pt x="265" y="0"/>
                    <a:pt x="1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41"/>
            <p:cNvSpPr/>
            <p:nvPr/>
          </p:nvSpPr>
          <p:spPr>
            <a:xfrm>
              <a:off x="6129100" y="4061550"/>
              <a:ext cx="424450" cy="684700"/>
            </a:xfrm>
            <a:custGeom>
              <a:avLst/>
              <a:gdLst/>
              <a:ahLst/>
              <a:cxnLst/>
              <a:rect l="l" t="t" r="r" b="b"/>
              <a:pathLst>
                <a:path w="16978" h="27388" extrusionOk="0">
                  <a:moveTo>
                    <a:pt x="192" y="0"/>
                  </a:moveTo>
                  <a:cubicBezTo>
                    <a:pt x="151" y="0"/>
                    <a:pt x="110" y="15"/>
                    <a:pt x="76" y="44"/>
                  </a:cubicBezTo>
                  <a:cubicBezTo>
                    <a:pt x="6" y="108"/>
                    <a:pt x="0" y="216"/>
                    <a:pt x="64" y="286"/>
                  </a:cubicBezTo>
                  <a:cubicBezTo>
                    <a:pt x="113" y="341"/>
                    <a:pt x="4976" y="5844"/>
                    <a:pt x="3132" y="12961"/>
                  </a:cubicBezTo>
                  <a:cubicBezTo>
                    <a:pt x="2041" y="17173"/>
                    <a:pt x="2963" y="21797"/>
                    <a:pt x="5483" y="24746"/>
                  </a:cubicBezTo>
                  <a:cubicBezTo>
                    <a:pt x="6953" y="26464"/>
                    <a:pt x="8787" y="27388"/>
                    <a:pt x="10702" y="27388"/>
                  </a:cubicBezTo>
                  <a:cubicBezTo>
                    <a:pt x="10895" y="27388"/>
                    <a:pt x="11091" y="27377"/>
                    <a:pt x="11285" y="27360"/>
                  </a:cubicBezTo>
                  <a:cubicBezTo>
                    <a:pt x="16912" y="26810"/>
                    <a:pt x="16978" y="19027"/>
                    <a:pt x="16978" y="18949"/>
                  </a:cubicBezTo>
                  <a:cubicBezTo>
                    <a:pt x="16978" y="18854"/>
                    <a:pt x="16901" y="18777"/>
                    <a:pt x="16806" y="18777"/>
                  </a:cubicBezTo>
                  <a:cubicBezTo>
                    <a:pt x="16710" y="18777"/>
                    <a:pt x="16635" y="18854"/>
                    <a:pt x="16635" y="18949"/>
                  </a:cubicBezTo>
                  <a:cubicBezTo>
                    <a:pt x="16635" y="19025"/>
                    <a:pt x="16572" y="26498"/>
                    <a:pt x="11252" y="27018"/>
                  </a:cubicBezTo>
                  <a:cubicBezTo>
                    <a:pt x="11069" y="27036"/>
                    <a:pt x="10886" y="27045"/>
                    <a:pt x="10705" y="27045"/>
                  </a:cubicBezTo>
                  <a:cubicBezTo>
                    <a:pt x="8892" y="27045"/>
                    <a:pt x="7146" y="26163"/>
                    <a:pt x="5744" y="24523"/>
                  </a:cubicBezTo>
                  <a:cubicBezTo>
                    <a:pt x="3294" y="21657"/>
                    <a:pt x="2400" y="17153"/>
                    <a:pt x="3465" y="13048"/>
                  </a:cubicBezTo>
                  <a:cubicBezTo>
                    <a:pt x="5357" y="5749"/>
                    <a:pt x="370" y="112"/>
                    <a:pt x="318" y="56"/>
                  </a:cubicBezTo>
                  <a:cubicBezTo>
                    <a:pt x="284" y="19"/>
                    <a:pt x="238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41"/>
            <p:cNvSpPr/>
            <p:nvPr/>
          </p:nvSpPr>
          <p:spPr>
            <a:xfrm>
              <a:off x="6105925" y="4034525"/>
              <a:ext cx="387425" cy="650650"/>
            </a:xfrm>
            <a:custGeom>
              <a:avLst/>
              <a:gdLst/>
              <a:ahLst/>
              <a:cxnLst/>
              <a:rect l="l" t="t" r="r" b="b"/>
              <a:pathLst>
                <a:path w="15497" h="26026" extrusionOk="0">
                  <a:moveTo>
                    <a:pt x="175" y="1"/>
                  </a:moveTo>
                  <a:cubicBezTo>
                    <a:pt x="84" y="1"/>
                    <a:pt x="10" y="72"/>
                    <a:pt x="5" y="164"/>
                  </a:cubicBezTo>
                  <a:cubicBezTo>
                    <a:pt x="1" y="256"/>
                    <a:pt x="71" y="336"/>
                    <a:pt x="164" y="344"/>
                  </a:cubicBezTo>
                  <a:cubicBezTo>
                    <a:pt x="194" y="345"/>
                    <a:pt x="3125" y="572"/>
                    <a:pt x="7464" y="6487"/>
                  </a:cubicBezTo>
                  <a:cubicBezTo>
                    <a:pt x="10525" y="10661"/>
                    <a:pt x="10162" y="14571"/>
                    <a:pt x="9843" y="18022"/>
                  </a:cubicBezTo>
                  <a:cubicBezTo>
                    <a:pt x="9697" y="19586"/>
                    <a:pt x="9561" y="21063"/>
                    <a:pt x="9729" y="22481"/>
                  </a:cubicBezTo>
                  <a:cubicBezTo>
                    <a:pt x="10048" y="25199"/>
                    <a:pt x="11462" y="25843"/>
                    <a:pt x="12274" y="25986"/>
                  </a:cubicBezTo>
                  <a:cubicBezTo>
                    <a:pt x="12428" y="26013"/>
                    <a:pt x="12586" y="26026"/>
                    <a:pt x="12743" y="26026"/>
                  </a:cubicBezTo>
                  <a:cubicBezTo>
                    <a:pt x="13848" y="26026"/>
                    <a:pt x="14979" y="25383"/>
                    <a:pt x="15455" y="24427"/>
                  </a:cubicBezTo>
                  <a:cubicBezTo>
                    <a:pt x="15496" y="24342"/>
                    <a:pt x="15462" y="24240"/>
                    <a:pt x="15377" y="24197"/>
                  </a:cubicBezTo>
                  <a:cubicBezTo>
                    <a:pt x="15353" y="24185"/>
                    <a:pt x="15327" y="24179"/>
                    <a:pt x="15302" y="24179"/>
                  </a:cubicBezTo>
                  <a:cubicBezTo>
                    <a:pt x="15239" y="24179"/>
                    <a:pt x="15178" y="24214"/>
                    <a:pt x="15147" y="24274"/>
                  </a:cubicBezTo>
                  <a:cubicBezTo>
                    <a:pt x="14727" y="25116"/>
                    <a:pt x="13731" y="25683"/>
                    <a:pt x="12750" y="25683"/>
                  </a:cubicBezTo>
                  <a:cubicBezTo>
                    <a:pt x="12610" y="25683"/>
                    <a:pt x="12471" y="25671"/>
                    <a:pt x="12333" y="25647"/>
                  </a:cubicBezTo>
                  <a:cubicBezTo>
                    <a:pt x="11613" y="25521"/>
                    <a:pt x="10363" y="24936"/>
                    <a:pt x="10069" y="22440"/>
                  </a:cubicBezTo>
                  <a:cubicBezTo>
                    <a:pt x="9905" y="21057"/>
                    <a:pt x="10041" y="19598"/>
                    <a:pt x="10185" y="18052"/>
                  </a:cubicBezTo>
                  <a:cubicBezTo>
                    <a:pt x="10510" y="14541"/>
                    <a:pt x="10878" y="10562"/>
                    <a:pt x="7740" y="6284"/>
                  </a:cubicBezTo>
                  <a:cubicBezTo>
                    <a:pt x="3286" y="209"/>
                    <a:pt x="305" y="7"/>
                    <a:pt x="180" y="1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41"/>
            <p:cNvSpPr/>
            <p:nvPr/>
          </p:nvSpPr>
          <p:spPr>
            <a:xfrm>
              <a:off x="4612200" y="693350"/>
              <a:ext cx="1274525" cy="1028100"/>
            </a:xfrm>
            <a:custGeom>
              <a:avLst/>
              <a:gdLst/>
              <a:ahLst/>
              <a:cxnLst/>
              <a:rect l="l" t="t" r="r" b="b"/>
              <a:pathLst>
                <a:path w="50981" h="41124" extrusionOk="0">
                  <a:moveTo>
                    <a:pt x="13441" y="0"/>
                  </a:moveTo>
                  <a:cubicBezTo>
                    <a:pt x="9177" y="0"/>
                    <a:pt x="5353" y="1744"/>
                    <a:pt x="5736" y="6643"/>
                  </a:cubicBezTo>
                  <a:cubicBezTo>
                    <a:pt x="5462" y="6821"/>
                    <a:pt x="5189" y="7010"/>
                    <a:pt x="4920" y="7219"/>
                  </a:cubicBezTo>
                  <a:cubicBezTo>
                    <a:pt x="4470" y="7285"/>
                    <a:pt x="4030" y="7408"/>
                    <a:pt x="3612" y="7586"/>
                  </a:cubicBezTo>
                  <a:cubicBezTo>
                    <a:pt x="261" y="8997"/>
                    <a:pt x="0" y="15951"/>
                    <a:pt x="2501" y="19133"/>
                  </a:cubicBezTo>
                  <a:cubicBezTo>
                    <a:pt x="3830" y="20823"/>
                    <a:pt x="6439" y="22247"/>
                    <a:pt x="8836" y="23043"/>
                  </a:cubicBezTo>
                  <a:lnTo>
                    <a:pt x="8849" y="23116"/>
                  </a:lnTo>
                  <a:cubicBezTo>
                    <a:pt x="8849" y="23116"/>
                    <a:pt x="9052" y="23811"/>
                    <a:pt x="16015" y="24471"/>
                  </a:cubicBezTo>
                  <a:cubicBezTo>
                    <a:pt x="22978" y="25131"/>
                    <a:pt x="25013" y="27891"/>
                    <a:pt x="24695" y="31238"/>
                  </a:cubicBezTo>
                  <a:cubicBezTo>
                    <a:pt x="24462" y="33749"/>
                    <a:pt x="25321" y="36240"/>
                    <a:pt x="27054" y="38071"/>
                  </a:cubicBezTo>
                  <a:cubicBezTo>
                    <a:pt x="27902" y="39259"/>
                    <a:pt x="29268" y="40191"/>
                    <a:pt x="31472" y="40730"/>
                  </a:cubicBezTo>
                  <a:cubicBezTo>
                    <a:pt x="32565" y="40998"/>
                    <a:pt x="33618" y="41124"/>
                    <a:pt x="34627" y="41124"/>
                  </a:cubicBezTo>
                  <a:cubicBezTo>
                    <a:pt x="45362" y="41124"/>
                    <a:pt x="50981" y="26888"/>
                    <a:pt x="44008" y="18331"/>
                  </a:cubicBezTo>
                  <a:cubicBezTo>
                    <a:pt x="40383" y="13881"/>
                    <a:pt x="34111" y="13009"/>
                    <a:pt x="29460" y="9839"/>
                  </a:cubicBezTo>
                  <a:cubicBezTo>
                    <a:pt x="26356" y="7723"/>
                    <a:pt x="23369" y="5378"/>
                    <a:pt x="20561" y="2880"/>
                  </a:cubicBezTo>
                  <a:cubicBezTo>
                    <a:pt x="20489" y="2880"/>
                    <a:pt x="20418" y="2885"/>
                    <a:pt x="20348" y="2897"/>
                  </a:cubicBezTo>
                  <a:cubicBezTo>
                    <a:pt x="18716" y="1311"/>
                    <a:pt x="16860" y="231"/>
                    <a:pt x="14844" y="60"/>
                  </a:cubicBezTo>
                  <a:cubicBezTo>
                    <a:pt x="14374" y="21"/>
                    <a:pt x="13905" y="0"/>
                    <a:pt x="13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41"/>
            <p:cNvSpPr/>
            <p:nvPr/>
          </p:nvSpPr>
          <p:spPr>
            <a:xfrm>
              <a:off x="4825175" y="909275"/>
              <a:ext cx="942150" cy="497100"/>
            </a:xfrm>
            <a:custGeom>
              <a:avLst/>
              <a:gdLst/>
              <a:ahLst/>
              <a:cxnLst/>
              <a:rect l="l" t="t" r="r" b="b"/>
              <a:pathLst>
                <a:path w="37686" h="19884" extrusionOk="0">
                  <a:moveTo>
                    <a:pt x="192" y="1"/>
                  </a:moveTo>
                  <a:cubicBezTo>
                    <a:pt x="153" y="1"/>
                    <a:pt x="113" y="14"/>
                    <a:pt x="80" y="42"/>
                  </a:cubicBezTo>
                  <a:cubicBezTo>
                    <a:pt x="9" y="101"/>
                    <a:pt x="0" y="207"/>
                    <a:pt x="58" y="280"/>
                  </a:cubicBezTo>
                  <a:cubicBezTo>
                    <a:pt x="106" y="336"/>
                    <a:pt x="4932" y="5906"/>
                    <a:pt x="12267" y="7946"/>
                  </a:cubicBezTo>
                  <a:cubicBezTo>
                    <a:pt x="15479" y="8839"/>
                    <a:pt x="18770" y="8879"/>
                    <a:pt x="21954" y="8916"/>
                  </a:cubicBezTo>
                  <a:cubicBezTo>
                    <a:pt x="25978" y="8964"/>
                    <a:pt x="29781" y="9008"/>
                    <a:pt x="32463" y="10921"/>
                  </a:cubicBezTo>
                  <a:cubicBezTo>
                    <a:pt x="36989" y="14147"/>
                    <a:pt x="37329" y="17462"/>
                    <a:pt x="36818" y="19673"/>
                  </a:cubicBezTo>
                  <a:cubicBezTo>
                    <a:pt x="36797" y="19765"/>
                    <a:pt x="36854" y="19857"/>
                    <a:pt x="36946" y="19879"/>
                  </a:cubicBezTo>
                  <a:cubicBezTo>
                    <a:pt x="36959" y="19882"/>
                    <a:pt x="36972" y="19884"/>
                    <a:pt x="36986" y="19884"/>
                  </a:cubicBezTo>
                  <a:cubicBezTo>
                    <a:pt x="37064" y="19884"/>
                    <a:pt x="37133" y="19829"/>
                    <a:pt x="37151" y="19752"/>
                  </a:cubicBezTo>
                  <a:cubicBezTo>
                    <a:pt x="37685" y="17437"/>
                    <a:pt x="37341" y="13978"/>
                    <a:pt x="32662" y="10643"/>
                  </a:cubicBezTo>
                  <a:cubicBezTo>
                    <a:pt x="29891" y="8667"/>
                    <a:pt x="26037" y="8622"/>
                    <a:pt x="21957" y="8573"/>
                  </a:cubicBezTo>
                  <a:cubicBezTo>
                    <a:pt x="18797" y="8536"/>
                    <a:pt x="15528" y="8497"/>
                    <a:pt x="12359" y="7617"/>
                  </a:cubicBezTo>
                  <a:cubicBezTo>
                    <a:pt x="5126" y="5605"/>
                    <a:pt x="366" y="113"/>
                    <a:pt x="320" y="57"/>
                  </a:cubicBezTo>
                  <a:cubicBezTo>
                    <a:pt x="286" y="20"/>
                    <a:pt x="239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41"/>
            <p:cNvSpPr/>
            <p:nvPr/>
          </p:nvSpPr>
          <p:spPr>
            <a:xfrm>
              <a:off x="4793625" y="826875"/>
              <a:ext cx="828125" cy="283075"/>
            </a:xfrm>
            <a:custGeom>
              <a:avLst/>
              <a:gdLst/>
              <a:ahLst/>
              <a:cxnLst/>
              <a:rect l="l" t="t" r="r" b="b"/>
              <a:pathLst>
                <a:path w="33125" h="11323" extrusionOk="0">
                  <a:moveTo>
                    <a:pt x="4582" y="1"/>
                  </a:moveTo>
                  <a:cubicBezTo>
                    <a:pt x="2029" y="1"/>
                    <a:pt x="211" y="959"/>
                    <a:pt x="114" y="1011"/>
                  </a:cubicBezTo>
                  <a:cubicBezTo>
                    <a:pt x="31" y="1056"/>
                    <a:pt x="0" y="1160"/>
                    <a:pt x="45" y="1243"/>
                  </a:cubicBezTo>
                  <a:cubicBezTo>
                    <a:pt x="75" y="1300"/>
                    <a:pt x="135" y="1333"/>
                    <a:pt x="196" y="1333"/>
                  </a:cubicBezTo>
                  <a:cubicBezTo>
                    <a:pt x="224" y="1333"/>
                    <a:pt x="252" y="1326"/>
                    <a:pt x="278" y="1312"/>
                  </a:cubicBezTo>
                  <a:cubicBezTo>
                    <a:pt x="300" y="1300"/>
                    <a:pt x="2105" y="349"/>
                    <a:pt x="4609" y="349"/>
                  </a:cubicBezTo>
                  <a:cubicBezTo>
                    <a:pt x="5307" y="349"/>
                    <a:pt x="6060" y="423"/>
                    <a:pt x="6843" y="612"/>
                  </a:cubicBezTo>
                  <a:cubicBezTo>
                    <a:pt x="8537" y="1020"/>
                    <a:pt x="10019" y="2279"/>
                    <a:pt x="11734" y="3737"/>
                  </a:cubicBezTo>
                  <a:cubicBezTo>
                    <a:pt x="13765" y="5464"/>
                    <a:pt x="16069" y="7422"/>
                    <a:pt x="19548" y="8835"/>
                  </a:cubicBezTo>
                  <a:cubicBezTo>
                    <a:pt x="23130" y="10292"/>
                    <a:pt x="25860" y="10363"/>
                    <a:pt x="28055" y="10421"/>
                  </a:cubicBezTo>
                  <a:cubicBezTo>
                    <a:pt x="29916" y="10470"/>
                    <a:pt x="31384" y="10510"/>
                    <a:pt x="32802" y="11302"/>
                  </a:cubicBezTo>
                  <a:cubicBezTo>
                    <a:pt x="32829" y="11315"/>
                    <a:pt x="32857" y="11323"/>
                    <a:pt x="32887" y="11323"/>
                  </a:cubicBezTo>
                  <a:cubicBezTo>
                    <a:pt x="32888" y="11323"/>
                    <a:pt x="32888" y="11323"/>
                    <a:pt x="32889" y="11323"/>
                  </a:cubicBezTo>
                  <a:cubicBezTo>
                    <a:pt x="33064" y="11323"/>
                    <a:pt x="33124" y="11088"/>
                    <a:pt x="32970" y="11002"/>
                  </a:cubicBezTo>
                  <a:cubicBezTo>
                    <a:pt x="31478" y="10169"/>
                    <a:pt x="29896" y="10127"/>
                    <a:pt x="28064" y="10078"/>
                  </a:cubicBezTo>
                  <a:cubicBezTo>
                    <a:pt x="25897" y="10022"/>
                    <a:pt x="23201" y="9950"/>
                    <a:pt x="19677" y="8519"/>
                  </a:cubicBezTo>
                  <a:cubicBezTo>
                    <a:pt x="16248" y="7125"/>
                    <a:pt x="13969" y="5187"/>
                    <a:pt x="11957" y="3476"/>
                  </a:cubicBezTo>
                  <a:cubicBezTo>
                    <a:pt x="10209" y="1990"/>
                    <a:pt x="8697" y="705"/>
                    <a:pt x="6923" y="277"/>
                  </a:cubicBezTo>
                  <a:cubicBezTo>
                    <a:pt x="6098" y="79"/>
                    <a:pt x="5310" y="1"/>
                    <a:pt x="4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41"/>
            <p:cNvSpPr/>
            <p:nvPr/>
          </p:nvSpPr>
          <p:spPr>
            <a:xfrm>
              <a:off x="4714250" y="932600"/>
              <a:ext cx="88225" cy="275250"/>
            </a:xfrm>
            <a:custGeom>
              <a:avLst/>
              <a:gdLst/>
              <a:ahLst/>
              <a:cxnLst/>
              <a:rect l="l" t="t" r="r" b="b"/>
              <a:pathLst>
                <a:path w="3529" h="11010" extrusionOk="0">
                  <a:moveTo>
                    <a:pt x="3333" y="0"/>
                  </a:moveTo>
                  <a:cubicBezTo>
                    <a:pt x="3302" y="0"/>
                    <a:pt x="3270" y="9"/>
                    <a:pt x="3242" y="27"/>
                  </a:cubicBezTo>
                  <a:cubicBezTo>
                    <a:pt x="3209" y="47"/>
                    <a:pt x="0" y="2122"/>
                    <a:pt x="21" y="6225"/>
                  </a:cubicBezTo>
                  <a:cubicBezTo>
                    <a:pt x="43" y="10374"/>
                    <a:pt x="3205" y="11000"/>
                    <a:pt x="3237" y="11006"/>
                  </a:cubicBezTo>
                  <a:cubicBezTo>
                    <a:pt x="3248" y="11008"/>
                    <a:pt x="3258" y="11009"/>
                    <a:pt x="3269" y="11009"/>
                  </a:cubicBezTo>
                  <a:cubicBezTo>
                    <a:pt x="3356" y="11009"/>
                    <a:pt x="3430" y="10941"/>
                    <a:pt x="3439" y="10853"/>
                  </a:cubicBezTo>
                  <a:cubicBezTo>
                    <a:pt x="3447" y="10764"/>
                    <a:pt x="3386" y="10684"/>
                    <a:pt x="3298" y="10669"/>
                  </a:cubicBezTo>
                  <a:cubicBezTo>
                    <a:pt x="3270" y="10663"/>
                    <a:pt x="385" y="10090"/>
                    <a:pt x="364" y="6222"/>
                  </a:cubicBezTo>
                  <a:cubicBezTo>
                    <a:pt x="343" y="2315"/>
                    <a:pt x="3395" y="336"/>
                    <a:pt x="3425" y="316"/>
                  </a:cubicBezTo>
                  <a:cubicBezTo>
                    <a:pt x="3505" y="266"/>
                    <a:pt x="3528" y="160"/>
                    <a:pt x="3478" y="80"/>
                  </a:cubicBezTo>
                  <a:cubicBezTo>
                    <a:pt x="3445" y="28"/>
                    <a:pt x="3390" y="0"/>
                    <a:pt x="3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41"/>
            <p:cNvSpPr/>
            <p:nvPr/>
          </p:nvSpPr>
          <p:spPr>
            <a:xfrm>
              <a:off x="4639150" y="916625"/>
              <a:ext cx="137825" cy="260825"/>
            </a:xfrm>
            <a:custGeom>
              <a:avLst/>
              <a:gdLst/>
              <a:ahLst/>
              <a:cxnLst/>
              <a:rect l="l" t="t" r="r" b="b"/>
              <a:pathLst>
                <a:path w="5513" h="10433" extrusionOk="0">
                  <a:moveTo>
                    <a:pt x="5316" y="1"/>
                  </a:moveTo>
                  <a:cubicBezTo>
                    <a:pt x="5288" y="1"/>
                    <a:pt x="5259" y="8"/>
                    <a:pt x="5233" y="23"/>
                  </a:cubicBezTo>
                  <a:cubicBezTo>
                    <a:pt x="5019" y="143"/>
                    <a:pt x="0" y="3007"/>
                    <a:pt x="386" y="6227"/>
                  </a:cubicBezTo>
                  <a:cubicBezTo>
                    <a:pt x="772" y="9437"/>
                    <a:pt x="3331" y="10411"/>
                    <a:pt x="3356" y="10422"/>
                  </a:cubicBezTo>
                  <a:cubicBezTo>
                    <a:pt x="3375" y="10428"/>
                    <a:pt x="3395" y="10432"/>
                    <a:pt x="3416" y="10432"/>
                  </a:cubicBezTo>
                  <a:lnTo>
                    <a:pt x="3416" y="10431"/>
                  </a:lnTo>
                  <a:cubicBezTo>
                    <a:pt x="3606" y="10431"/>
                    <a:pt x="3653" y="10165"/>
                    <a:pt x="3474" y="10098"/>
                  </a:cubicBezTo>
                  <a:cubicBezTo>
                    <a:pt x="3450" y="10091"/>
                    <a:pt x="1087" y="9189"/>
                    <a:pt x="726" y="6185"/>
                  </a:cubicBezTo>
                  <a:cubicBezTo>
                    <a:pt x="368" y="3193"/>
                    <a:pt x="5350" y="351"/>
                    <a:pt x="5401" y="323"/>
                  </a:cubicBezTo>
                  <a:cubicBezTo>
                    <a:pt x="5484" y="275"/>
                    <a:pt x="5512" y="171"/>
                    <a:pt x="5466" y="88"/>
                  </a:cubicBezTo>
                  <a:cubicBezTo>
                    <a:pt x="5435" y="32"/>
                    <a:pt x="5376" y="1"/>
                    <a:pt x="5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41"/>
            <p:cNvSpPr/>
            <p:nvPr/>
          </p:nvSpPr>
          <p:spPr>
            <a:xfrm>
              <a:off x="4688850" y="1495400"/>
              <a:ext cx="762925" cy="871700"/>
            </a:xfrm>
            <a:custGeom>
              <a:avLst/>
              <a:gdLst/>
              <a:ahLst/>
              <a:cxnLst/>
              <a:rect l="l" t="t" r="r" b="b"/>
              <a:pathLst>
                <a:path w="30517" h="34868" extrusionOk="0">
                  <a:moveTo>
                    <a:pt x="16009" y="0"/>
                  </a:moveTo>
                  <a:cubicBezTo>
                    <a:pt x="12651" y="0"/>
                    <a:pt x="8440" y="948"/>
                    <a:pt x="7410" y="2543"/>
                  </a:cubicBezTo>
                  <a:cubicBezTo>
                    <a:pt x="7410" y="2543"/>
                    <a:pt x="3091" y="6335"/>
                    <a:pt x="2023" y="10962"/>
                  </a:cubicBezTo>
                  <a:cubicBezTo>
                    <a:pt x="955" y="15587"/>
                    <a:pt x="1" y="32462"/>
                    <a:pt x="1578" y="34002"/>
                  </a:cubicBezTo>
                  <a:cubicBezTo>
                    <a:pt x="2206" y="34615"/>
                    <a:pt x="2883" y="34868"/>
                    <a:pt x="3543" y="34868"/>
                  </a:cubicBezTo>
                  <a:cubicBezTo>
                    <a:pt x="4542" y="34868"/>
                    <a:pt x="5500" y="34290"/>
                    <a:pt x="6185" y="33512"/>
                  </a:cubicBezTo>
                  <a:cubicBezTo>
                    <a:pt x="7323" y="32220"/>
                    <a:pt x="13003" y="14168"/>
                    <a:pt x="13003" y="14168"/>
                  </a:cubicBezTo>
                  <a:lnTo>
                    <a:pt x="14629" y="14585"/>
                  </a:lnTo>
                  <a:cubicBezTo>
                    <a:pt x="14629" y="14585"/>
                    <a:pt x="21128" y="29191"/>
                    <a:pt x="21834" y="30866"/>
                  </a:cubicBezTo>
                  <a:cubicBezTo>
                    <a:pt x="22393" y="32193"/>
                    <a:pt x="24177" y="34175"/>
                    <a:pt x="26219" y="34175"/>
                  </a:cubicBezTo>
                  <a:cubicBezTo>
                    <a:pt x="26752" y="34175"/>
                    <a:pt x="27302" y="34040"/>
                    <a:pt x="27852" y="33724"/>
                  </a:cubicBezTo>
                  <a:cubicBezTo>
                    <a:pt x="30516" y="32195"/>
                    <a:pt x="28510" y="20687"/>
                    <a:pt x="27181" y="16431"/>
                  </a:cubicBezTo>
                  <a:cubicBezTo>
                    <a:pt x="25853" y="12176"/>
                    <a:pt x="22206" y="1590"/>
                    <a:pt x="19357" y="469"/>
                  </a:cubicBezTo>
                  <a:cubicBezTo>
                    <a:pt x="18545" y="150"/>
                    <a:pt x="17345" y="0"/>
                    <a:pt x="16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41"/>
            <p:cNvSpPr/>
            <p:nvPr/>
          </p:nvSpPr>
          <p:spPr>
            <a:xfrm>
              <a:off x="4858250" y="1527775"/>
              <a:ext cx="333825" cy="184425"/>
            </a:xfrm>
            <a:custGeom>
              <a:avLst/>
              <a:gdLst/>
              <a:ahLst/>
              <a:cxnLst/>
              <a:rect l="l" t="t" r="r" b="b"/>
              <a:pathLst>
                <a:path w="13353" h="7377" extrusionOk="0">
                  <a:moveTo>
                    <a:pt x="12567" y="1"/>
                  </a:moveTo>
                  <a:cubicBezTo>
                    <a:pt x="9957" y="1"/>
                    <a:pt x="0" y="2909"/>
                    <a:pt x="0" y="2909"/>
                  </a:cubicBezTo>
                  <a:cubicBezTo>
                    <a:pt x="0" y="2909"/>
                    <a:pt x="2965" y="7376"/>
                    <a:pt x="6815" y="7376"/>
                  </a:cubicBezTo>
                  <a:cubicBezTo>
                    <a:pt x="7141" y="7376"/>
                    <a:pt x="7475" y="7344"/>
                    <a:pt x="7813" y="7274"/>
                  </a:cubicBezTo>
                  <a:cubicBezTo>
                    <a:pt x="12135" y="6382"/>
                    <a:pt x="13353" y="1286"/>
                    <a:pt x="13185" y="197"/>
                  </a:cubicBezTo>
                  <a:cubicBezTo>
                    <a:pt x="13164" y="60"/>
                    <a:pt x="12941" y="1"/>
                    <a:pt x="1256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41"/>
            <p:cNvSpPr/>
            <p:nvPr/>
          </p:nvSpPr>
          <p:spPr>
            <a:xfrm>
              <a:off x="4844650" y="1519800"/>
              <a:ext cx="356525" cy="200975"/>
            </a:xfrm>
            <a:custGeom>
              <a:avLst/>
              <a:gdLst/>
              <a:ahLst/>
              <a:cxnLst/>
              <a:rect l="l" t="t" r="r" b="b"/>
              <a:pathLst>
                <a:path w="14261" h="8039" extrusionOk="0">
                  <a:moveTo>
                    <a:pt x="13111" y="650"/>
                  </a:moveTo>
                  <a:cubicBezTo>
                    <a:pt x="13232" y="650"/>
                    <a:pt x="13329" y="658"/>
                    <a:pt x="13400" y="675"/>
                  </a:cubicBezTo>
                  <a:cubicBezTo>
                    <a:pt x="13431" y="1728"/>
                    <a:pt x="12359" y="6417"/>
                    <a:pt x="8288" y="7256"/>
                  </a:cubicBezTo>
                  <a:cubicBezTo>
                    <a:pt x="7977" y="7321"/>
                    <a:pt x="7670" y="7351"/>
                    <a:pt x="7367" y="7351"/>
                  </a:cubicBezTo>
                  <a:cubicBezTo>
                    <a:pt x="4396" y="7351"/>
                    <a:pt x="1919" y="4476"/>
                    <a:pt x="1110" y="3421"/>
                  </a:cubicBezTo>
                  <a:lnTo>
                    <a:pt x="1109" y="3421"/>
                  </a:lnTo>
                  <a:cubicBezTo>
                    <a:pt x="6174" y="1957"/>
                    <a:pt x="11582" y="650"/>
                    <a:pt x="13111" y="650"/>
                  </a:cubicBezTo>
                  <a:close/>
                  <a:moveTo>
                    <a:pt x="13123" y="0"/>
                  </a:moveTo>
                  <a:cubicBezTo>
                    <a:pt x="10593" y="0"/>
                    <a:pt x="2968" y="2164"/>
                    <a:pt x="448" y="2899"/>
                  </a:cubicBezTo>
                  <a:lnTo>
                    <a:pt x="1" y="3029"/>
                  </a:lnTo>
                  <a:lnTo>
                    <a:pt x="258" y="3418"/>
                  </a:lnTo>
                  <a:cubicBezTo>
                    <a:pt x="393" y="3621"/>
                    <a:pt x="3376" y="8039"/>
                    <a:pt x="7347" y="8039"/>
                  </a:cubicBezTo>
                  <a:cubicBezTo>
                    <a:pt x="7354" y="8039"/>
                    <a:pt x="7361" y="8039"/>
                    <a:pt x="7368" y="8039"/>
                  </a:cubicBezTo>
                  <a:cubicBezTo>
                    <a:pt x="7723" y="8039"/>
                    <a:pt x="8078" y="8002"/>
                    <a:pt x="8426" y="7930"/>
                  </a:cubicBezTo>
                  <a:cubicBezTo>
                    <a:pt x="12969" y="6992"/>
                    <a:pt x="14261" y="1717"/>
                    <a:pt x="14068" y="464"/>
                  </a:cubicBezTo>
                  <a:cubicBezTo>
                    <a:pt x="14044" y="322"/>
                    <a:pt x="13959" y="197"/>
                    <a:pt x="13836" y="123"/>
                  </a:cubicBezTo>
                  <a:cubicBezTo>
                    <a:pt x="13703" y="38"/>
                    <a:pt x="13458" y="0"/>
                    <a:pt x="131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41"/>
            <p:cNvSpPr/>
            <p:nvPr/>
          </p:nvSpPr>
          <p:spPr>
            <a:xfrm>
              <a:off x="4398550" y="1135475"/>
              <a:ext cx="1147700" cy="1132850"/>
            </a:xfrm>
            <a:custGeom>
              <a:avLst/>
              <a:gdLst/>
              <a:ahLst/>
              <a:cxnLst/>
              <a:rect l="l" t="t" r="r" b="b"/>
              <a:pathLst>
                <a:path w="45908" h="45314" extrusionOk="0">
                  <a:moveTo>
                    <a:pt x="28493" y="1"/>
                  </a:moveTo>
                  <a:cubicBezTo>
                    <a:pt x="25318" y="1"/>
                    <a:pt x="21822" y="449"/>
                    <a:pt x="21822" y="449"/>
                  </a:cubicBezTo>
                  <a:cubicBezTo>
                    <a:pt x="21822" y="449"/>
                    <a:pt x="12071" y="3744"/>
                    <a:pt x="10232" y="6259"/>
                  </a:cubicBezTo>
                  <a:cubicBezTo>
                    <a:pt x="8390" y="8775"/>
                    <a:pt x="5795" y="26573"/>
                    <a:pt x="5460" y="27294"/>
                  </a:cubicBezTo>
                  <a:cubicBezTo>
                    <a:pt x="5126" y="28014"/>
                    <a:pt x="0" y="45313"/>
                    <a:pt x="0" y="45313"/>
                  </a:cubicBezTo>
                  <a:lnTo>
                    <a:pt x="2865" y="45092"/>
                  </a:lnTo>
                  <a:cubicBezTo>
                    <a:pt x="2865" y="45092"/>
                    <a:pt x="11360" y="27941"/>
                    <a:pt x="11694" y="27221"/>
                  </a:cubicBezTo>
                  <a:cubicBezTo>
                    <a:pt x="12028" y="26499"/>
                    <a:pt x="14581" y="15622"/>
                    <a:pt x="14581" y="15622"/>
                  </a:cubicBezTo>
                  <a:cubicBezTo>
                    <a:pt x="14581" y="15622"/>
                    <a:pt x="15741" y="18788"/>
                    <a:pt x="17585" y="19171"/>
                  </a:cubicBezTo>
                  <a:cubicBezTo>
                    <a:pt x="17928" y="19242"/>
                    <a:pt x="18381" y="19273"/>
                    <a:pt x="18914" y="19273"/>
                  </a:cubicBezTo>
                  <a:cubicBezTo>
                    <a:pt x="21241" y="19273"/>
                    <a:pt x="25087" y="18678"/>
                    <a:pt x="27923" y="18238"/>
                  </a:cubicBezTo>
                  <a:cubicBezTo>
                    <a:pt x="31410" y="17699"/>
                    <a:pt x="32498" y="17530"/>
                    <a:pt x="33786" y="15770"/>
                  </a:cubicBezTo>
                  <a:cubicBezTo>
                    <a:pt x="35075" y="14009"/>
                    <a:pt x="34888" y="11362"/>
                    <a:pt x="34888" y="11362"/>
                  </a:cubicBezTo>
                  <a:lnTo>
                    <a:pt x="34888" y="11362"/>
                  </a:lnTo>
                  <a:lnTo>
                    <a:pt x="40581" y="23639"/>
                  </a:lnTo>
                  <a:lnTo>
                    <a:pt x="36729" y="43416"/>
                  </a:lnTo>
                  <a:lnTo>
                    <a:pt x="39578" y="44535"/>
                  </a:lnTo>
                  <a:cubicBezTo>
                    <a:pt x="39578" y="44535"/>
                    <a:pt x="45509" y="26667"/>
                    <a:pt x="45708" y="25074"/>
                  </a:cubicBezTo>
                  <a:cubicBezTo>
                    <a:pt x="45907" y="23482"/>
                    <a:pt x="41656" y="11874"/>
                    <a:pt x="38852" y="6731"/>
                  </a:cubicBezTo>
                  <a:cubicBezTo>
                    <a:pt x="36049" y="1591"/>
                    <a:pt x="35395" y="1692"/>
                    <a:pt x="32764" y="538"/>
                  </a:cubicBezTo>
                  <a:cubicBezTo>
                    <a:pt x="31839" y="132"/>
                    <a:pt x="30213" y="1"/>
                    <a:pt x="28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1"/>
            <p:cNvSpPr/>
            <p:nvPr/>
          </p:nvSpPr>
          <p:spPr>
            <a:xfrm>
              <a:off x="4386750" y="1126925"/>
              <a:ext cx="1168525" cy="1150900"/>
            </a:xfrm>
            <a:custGeom>
              <a:avLst/>
              <a:gdLst/>
              <a:ahLst/>
              <a:cxnLst/>
              <a:rect l="l" t="t" r="r" b="b"/>
              <a:pathLst>
                <a:path w="46741" h="46036" extrusionOk="0">
                  <a:moveTo>
                    <a:pt x="28993" y="684"/>
                  </a:moveTo>
                  <a:cubicBezTo>
                    <a:pt x="30660" y="684"/>
                    <a:pt x="32222" y="810"/>
                    <a:pt x="33098" y="1195"/>
                  </a:cubicBezTo>
                  <a:cubicBezTo>
                    <a:pt x="33330" y="1296"/>
                    <a:pt x="33546" y="1388"/>
                    <a:pt x="33750" y="1474"/>
                  </a:cubicBezTo>
                  <a:cubicBezTo>
                    <a:pt x="35824" y="2354"/>
                    <a:pt x="36524" y="2651"/>
                    <a:pt x="39024" y="7238"/>
                  </a:cubicBezTo>
                  <a:cubicBezTo>
                    <a:pt x="41850" y="12419"/>
                    <a:pt x="46029" y="23876"/>
                    <a:pt x="45840" y="25374"/>
                  </a:cubicBezTo>
                  <a:cubicBezTo>
                    <a:pt x="45689" y="26584"/>
                    <a:pt x="41914" y="38165"/>
                    <a:pt x="39840" y="44426"/>
                  </a:cubicBezTo>
                  <a:lnTo>
                    <a:pt x="37593" y="43542"/>
                  </a:lnTo>
                  <a:lnTo>
                    <a:pt x="41388" y="24046"/>
                  </a:lnTo>
                  <a:lnTo>
                    <a:pt x="41409" y="23937"/>
                  </a:lnTo>
                  <a:lnTo>
                    <a:pt x="34887" y="9874"/>
                  </a:lnTo>
                  <a:lnTo>
                    <a:pt x="35017" y="11727"/>
                  </a:lnTo>
                  <a:cubicBezTo>
                    <a:pt x="35018" y="11753"/>
                    <a:pt x="35178" y="14272"/>
                    <a:pt x="33982" y="15909"/>
                  </a:cubicBezTo>
                  <a:cubicBezTo>
                    <a:pt x="32776" y="17554"/>
                    <a:pt x="31837" y="17701"/>
                    <a:pt x="28343" y="18242"/>
                  </a:cubicBezTo>
                  <a:cubicBezTo>
                    <a:pt x="25590" y="18668"/>
                    <a:pt x="21684" y="19273"/>
                    <a:pt x="19383" y="19273"/>
                  </a:cubicBezTo>
                  <a:cubicBezTo>
                    <a:pt x="18877" y="19273"/>
                    <a:pt x="18448" y="19244"/>
                    <a:pt x="18127" y="19177"/>
                  </a:cubicBezTo>
                  <a:cubicBezTo>
                    <a:pt x="16492" y="18837"/>
                    <a:pt x="15387" y="15875"/>
                    <a:pt x="15377" y="15845"/>
                  </a:cubicBezTo>
                  <a:lnTo>
                    <a:pt x="14982" y="14771"/>
                  </a:lnTo>
                  <a:lnTo>
                    <a:pt x="14720" y="15885"/>
                  </a:lnTo>
                  <a:cubicBezTo>
                    <a:pt x="13697" y="20243"/>
                    <a:pt x="12089" y="26912"/>
                    <a:pt x="11856" y="27419"/>
                  </a:cubicBezTo>
                  <a:cubicBezTo>
                    <a:pt x="11546" y="28088"/>
                    <a:pt x="4014" y="43296"/>
                    <a:pt x="3117" y="45107"/>
                  </a:cubicBezTo>
                  <a:lnTo>
                    <a:pt x="942" y="45275"/>
                  </a:lnTo>
                  <a:cubicBezTo>
                    <a:pt x="3000" y="38336"/>
                    <a:pt x="6013" y="28280"/>
                    <a:pt x="6244" y="27780"/>
                  </a:cubicBezTo>
                  <a:cubicBezTo>
                    <a:pt x="6348" y="27557"/>
                    <a:pt x="6516" y="26630"/>
                    <a:pt x="7011" y="23822"/>
                  </a:cubicBezTo>
                  <a:cubicBezTo>
                    <a:pt x="7950" y="18487"/>
                    <a:pt x="9700" y="8554"/>
                    <a:pt x="10981" y="6803"/>
                  </a:cubicBezTo>
                  <a:cubicBezTo>
                    <a:pt x="12686" y="4473"/>
                    <a:pt x="21753" y="1339"/>
                    <a:pt x="22372" y="1126"/>
                  </a:cubicBezTo>
                  <a:cubicBezTo>
                    <a:pt x="22742" y="1081"/>
                    <a:pt x="26033" y="684"/>
                    <a:pt x="28993" y="684"/>
                  </a:cubicBezTo>
                  <a:close/>
                  <a:moveTo>
                    <a:pt x="28931" y="1"/>
                  </a:moveTo>
                  <a:cubicBezTo>
                    <a:pt x="25825" y="1"/>
                    <a:pt x="22467" y="423"/>
                    <a:pt x="22249" y="451"/>
                  </a:cubicBezTo>
                  <a:lnTo>
                    <a:pt x="22184" y="465"/>
                  </a:lnTo>
                  <a:cubicBezTo>
                    <a:pt x="21781" y="602"/>
                    <a:pt x="12310" y="3824"/>
                    <a:pt x="10427" y="6398"/>
                  </a:cubicBezTo>
                  <a:cubicBezTo>
                    <a:pt x="9158" y="8132"/>
                    <a:pt x="7649" y="16240"/>
                    <a:pt x="6333" y="23703"/>
                  </a:cubicBezTo>
                  <a:cubicBezTo>
                    <a:pt x="6011" y="25543"/>
                    <a:pt x="5704" y="27282"/>
                    <a:pt x="5621" y="27491"/>
                  </a:cubicBezTo>
                  <a:cubicBezTo>
                    <a:pt x="5285" y="28215"/>
                    <a:pt x="668" y="43784"/>
                    <a:pt x="143" y="45557"/>
                  </a:cubicBezTo>
                  <a:lnTo>
                    <a:pt x="0" y="46036"/>
                  </a:lnTo>
                  <a:lnTo>
                    <a:pt x="3558" y="45761"/>
                  </a:lnTo>
                  <a:lnTo>
                    <a:pt x="3646" y="45587"/>
                  </a:lnTo>
                  <a:cubicBezTo>
                    <a:pt x="3992" y="44886"/>
                    <a:pt x="12145" y="28423"/>
                    <a:pt x="12478" y="27707"/>
                  </a:cubicBezTo>
                  <a:cubicBezTo>
                    <a:pt x="12768" y="27082"/>
                    <a:pt x="14495" y="19831"/>
                    <a:pt x="15155" y="17032"/>
                  </a:cubicBezTo>
                  <a:cubicBezTo>
                    <a:pt x="15675" y="18055"/>
                    <a:pt x="16652" y="19571"/>
                    <a:pt x="17987" y="19848"/>
                  </a:cubicBezTo>
                  <a:cubicBezTo>
                    <a:pt x="18352" y="19924"/>
                    <a:pt x="18830" y="19957"/>
                    <a:pt x="19388" y="19957"/>
                  </a:cubicBezTo>
                  <a:cubicBezTo>
                    <a:pt x="21740" y="19957"/>
                    <a:pt x="25530" y="19371"/>
                    <a:pt x="28447" y="18919"/>
                  </a:cubicBezTo>
                  <a:cubicBezTo>
                    <a:pt x="31974" y="18374"/>
                    <a:pt x="33162" y="18190"/>
                    <a:pt x="34534" y="16314"/>
                  </a:cubicBezTo>
                  <a:cubicBezTo>
                    <a:pt x="35259" y="15324"/>
                    <a:pt x="35544" y="14093"/>
                    <a:pt x="35651" y="13148"/>
                  </a:cubicBezTo>
                  <a:lnTo>
                    <a:pt x="40695" y="24024"/>
                  </a:lnTo>
                  <a:lnTo>
                    <a:pt x="36810" y="43971"/>
                  </a:lnTo>
                  <a:lnTo>
                    <a:pt x="40263" y="45329"/>
                  </a:lnTo>
                  <a:lnTo>
                    <a:pt x="40377" y="44986"/>
                  </a:lnTo>
                  <a:cubicBezTo>
                    <a:pt x="40618" y="44255"/>
                    <a:pt x="46318" y="27065"/>
                    <a:pt x="46520" y="25459"/>
                  </a:cubicBezTo>
                  <a:cubicBezTo>
                    <a:pt x="46740" y="23708"/>
                    <a:pt x="42358" y="11920"/>
                    <a:pt x="39626" y="6910"/>
                  </a:cubicBezTo>
                  <a:cubicBezTo>
                    <a:pt x="37011" y="2112"/>
                    <a:pt x="36196" y="1766"/>
                    <a:pt x="34017" y="843"/>
                  </a:cubicBezTo>
                  <a:cubicBezTo>
                    <a:pt x="33817" y="758"/>
                    <a:pt x="33603" y="666"/>
                    <a:pt x="33374" y="566"/>
                  </a:cubicBezTo>
                  <a:cubicBezTo>
                    <a:pt x="32397" y="138"/>
                    <a:pt x="30705" y="1"/>
                    <a:pt x="289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1"/>
            <p:cNvSpPr/>
            <p:nvPr/>
          </p:nvSpPr>
          <p:spPr>
            <a:xfrm>
              <a:off x="4924500" y="1268075"/>
              <a:ext cx="117175" cy="145525"/>
            </a:xfrm>
            <a:custGeom>
              <a:avLst/>
              <a:gdLst/>
              <a:ahLst/>
              <a:cxnLst/>
              <a:rect l="l" t="t" r="r" b="b"/>
              <a:pathLst>
                <a:path w="4687" h="5821" extrusionOk="0">
                  <a:moveTo>
                    <a:pt x="3990" y="0"/>
                  </a:moveTo>
                  <a:lnTo>
                    <a:pt x="1" y="173"/>
                  </a:lnTo>
                  <a:cubicBezTo>
                    <a:pt x="1" y="173"/>
                    <a:pt x="559" y="5216"/>
                    <a:pt x="2655" y="5784"/>
                  </a:cubicBezTo>
                  <a:cubicBezTo>
                    <a:pt x="2744" y="5809"/>
                    <a:pt x="2828" y="5820"/>
                    <a:pt x="2908" y="5820"/>
                  </a:cubicBezTo>
                  <a:cubicBezTo>
                    <a:pt x="4686" y="5820"/>
                    <a:pt x="3990" y="0"/>
                    <a:pt x="39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4914975" y="1259175"/>
              <a:ext cx="131300" cy="162975"/>
            </a:xfrm>
            <a:custGeom>
              <a:avLst/>
              <a:gdLst/>
              <a:ahLst/>
              <a:cxnLst/>
              <a:rect l="l" t="t" r="r" b="b"/>
              <a:pathLst>
                <a:path w="5252" h="6519" extrusionOk="0">
                  <a:moveTo>
                    <a:pt x="4063" y="713"/>
                  </a:moveTo>
                  <a:lnTo>
                    <a:pt x="4063" y="713"/>
                  </a:lnTo>
                  <a:cubicBezTo>
                    <a:pt x="4238" y="2464"/>
                    <a:pt x="4246" y="5132"/>
                    <a:pt x="3554" y="5730"/>
                  </a:cubicBezTo>
                  <a:cubicBezTo>
                    <a:pt x="3495" y="5781"/>
                    <a:pt x="3414" y="5832"/>
                    <a:pt x="3285" y="5832"/>
                  </a:cubicBezTo>
                  <a:cubicBezTo>
                    <a:pt x="3238" y="5832"/>
                    <a:pt x="3185" y="5825"/>
                    <a:pt x="3125" y="5809"/>
                  </a:cubicBezTo>
                  <a:cubicBezTo>
                    <a:pt x="1717" y="5428"/>
                    <a:pt x="992" y="2383"/>
                    <a:pt x="770" y="855"/>
                  </a:cubicBezTo>
                  <a:lnTo>
                    <a:pt x="4063" y="713"/>
                  </a:lnTo>
                  <a:close/>
                  <a:moveTo>
                    <a:pt x="4672" y="0"/>
                  </a:moveTo>
                  <a:lnTo>
                    <a:pt x="0" y="202"/>
                  </a:lnTo>
                  <a:lnTo>
                    <a:pt x="40" y="566"/>
                  </a:lnTo>
                  <a:cubicBezTo>
                    <a:pt x="100" y="1106"/>
                    <a:pt x="691" y="5860"/>
                    <a:pt x="2945" y="6470"/>
                  </a:cubicBezTo>
                  <a:cubicBezTo>
                    <a:pt x="3058" y="6501"/>
                    <a:pt x="3172" y="6517"/>
                    <a:pt x="3288" y="6519"/>
                  </a:cubicBezTo>
                  <a:cubicBezTo>
                    <a:pt x="3551" y="6519"/>
                    <a:pt x="3805" y="6424"/>
                    <a:pt x="4001" y="6250"/>
                  </a:cubicBezTo>
                  <a:cubicBezTo>
                    <a:pt x="5251" y="5169"/>
                    <a:pt x="4769" y="809"/>
                    <a:pt x="4709" y="316"/>
                  </a:cubicBezTo>
                  <a:lnTo>
                    <a:pt x="4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4807250" y="1023050"/>
              <a:ext cx="278950" cy="303000"/>
            </a:xfrm>
            <a:custGeom>
              <a:avLst/>
              <a:gdLst/>
              <a:ahLst/>
              <a:cxnLst/>
              <a:rect l="l" t="t" r="r" b="b"/>
              <a:pathLst>
                <a:path w="11158" h="12120" extrusionOk="0">
                  <a:moveTo>
                    <a:pt x="3205" y="1"/>
                  </a:moveTo>
                  <a:cubicBezTo>
                    <a:pt x="2570" y="1434"/>
                    <a:pt x="1179" y="2602"/>
                    <a:pt x="0" y="3394"/>
                  </a:cubicBezTo>
                  <a:cubicBezTo>
                    <a:pt x="500" y="5113"/>
                    <a:pt x="1270" y="6990"/>
                    <a:pt x="2461" y="8535"/>
                  </a:cubicBezTo>
                  <a:cubicBezTo>
                    <a:pt x="4460" y="11129"/>
                    <a:pt x="5832" y="12119"/>
                    <a:pt x="6981" y="12119"/>
                  </a:cubicBezTo>
                  <a:cubicBezTo>
                    <a:pt x="7597" y="12119"/>
                    <a:pt x="8148" y="11835"/>
                    <a:pt x="8697" y="11361"/>
                  </a:cubicBezTo>
                  <a:cubicBezTo>
                    <a:pt x="10032" y="10208"/>
                    <a:pt x="11156" y="6682"/>
                    <a:pt x="11158" y="3642"/>
                  </a:cubicBezTo>
                  <a:cubicBezTo>
                    <a:pt x="4342" y="1784"/>
                    <a:pt x="3205" y="1"/>
                    <a:pt x="32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4797300" y="1004975"/>
              <a:ext cx="297475" cy="329650"/>
            </a:xfrm>
            <a:custGeom>
              <a:avLst/>
              <a:gdLst/>
              <a:ahLst/>
              <a:cxnLst/>
              <a:rect l="l" t="t" r="r" b="b"/>
              <a:pathLst>
                <a:path w="11899" h="13186" extrusionOk="0">
                  <a:moveTo>
                    <a:pt x="3689" y="1313"/>
                  </a:moveTo>
                  <a:cubicBezTo>
                    <a:pt x="4409" y="1958"/>
                    <a:pt x="6363" y="3278"/>
                    <a:pt x="11210" y="4626"/>
                  </a:cubicBezTo>
                  <a:cubicBezTo>
                    <a:pt x="11148" y="7513"/>
                    <a:pt x="10101" y="10762"/>
                    <a:pt x="8871" y="11824"/>
                  </a:cubicBezTo>
                  <a:cubicBezTo>
                    <a:pt x="8335" y="12286"/>
                    <a:pt x="7867" y="12499"/>
                    <a:pt x="7379" y="12499"/>
                  </a:cubicBezTo>
                  <a:cubicBezTo>
                    <a:pt x="7322" y="12499"/>
                    <a:pt x="7264" y="12496"/>
                    <a:pt x="7207" y="12490"/>
                  </a:cubicBezTo>
                  <a:cubicBezTo>
                    <a:pt x="6152" y="12384"/>
                    <a:pt x="4857" y="11289"/>
                    <a:pt x="3130" y="9048"/>
                  </a:cubicBezTo>
                  <a:cubicBezTo>
                    <a:pt x="2167" y="7798"/>
                    <a:pt x="1383" y="6188"/>
                    <a:pt x="799" y="4259"/>
                  </a:cubicBezTo>
                  <a:cubicBezTo>
                    <a:pt x="2149" y="3322"/>
                    <a:pt x="3118" y="2335"/>
                    <a:pt x="3689" y="1313"/>
                  </a:cubicBezTo>
                  <a:close/>
                  <a:moveTo>
                    <a:pt x="3548" y="1"/>
                  </a:moveTo>
                  <a:lnTo>
                    <a:pt x="3289" y="586"/>
                  </a:lnTo>
                  <a:cubicBezTo>
                    <a:pt x="2676" y="1971"/>
                    <a:pt x="1274" y="3116"/>
                    <a:pt x="208" y="3832"/>
                  </a:cubicBezTo>
                  <a:lnTo>
                    <a:pt x="0" y="3971"/>
                  </a:lnTo>
                  <a:lnTo>
                    <a:pt x="68" y="4212"/>
                  </a:lnTo>
                  <a:cubicBezTo>
                    <a:pt x="685" y="6329"/>
                    <a:pt x="1531" y="8097"/>
                    <a:pt x="2587" y="9467"/>
                  </a:cubicBezTo>
                  <a:cubicBezTo>
                    <a:pt x="4462" y="11901"/>
                    <a:pt x="5866" y="13044"/>
                    <a:pt x="7138" y="13172"/>
                  </a:cubicBezTo>
                  <a:cubicBezTo>
                    <a:pt x="7220" y="13181"/>
                    <a:pt x="7302" y="13185"/>
                    <a:pt x="7383" y="13185"/>
                  </a:cubicBezTo>
                  <a:cubicBezTo>
                    <a:pt x="8037" y="13185"/>
                    <a:pt x="8660" y="12914"/>
                    <a:pt x="9320" y="12342"/>
                  </a:cubicBezTo>
                  <a:cubicBezTo>
                    <a:pt x="10739" y="11117"/>
                    <a:pt x="11896" y="7538"/>
                    <a:pt x="11899" y="4365"/>
                  </a:cubicBezTo>
                  <a:lnTo>
                    <a:pt x="11899" y="4103"/>
                  </a:lnTo>
                  <a:lnTo>
                    <a:pt x="11646" y="4034"/>
                  </a:lnTo>
                  <a:cubicBezTo>
                    <a:pt x="5194" y="2277"/>
                    <a:pt x="3926" y="586"/>
                    <a:pt x="3889" y="535"/>
                  </a:cubicBezTo>
                  <a:lnTo>
                    <a:pt x="35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4840175" y="1114775"/>
              <a:ext cx="145575" cy="130075"/>
            </a:xfrm>
            <a:custGeom>
              <a:avLst/>
              <a:gdLst/>
              <a:ahLst/>
              <a:cxnLst/>
              <a:rect l="l" t="t" r="r" b="b"/>
              <a:pathLst>
                <a:path w="5823" h="5203" extrusionOk="0">
                  <a:moveTo>
                    <a:pt x="1676" y="1"/>
                  </a:moveTo>
                  <a:cubicBezTo>
                    <a:pt x="623" y="1"/>
                    <a:pt x="82" y="711"/>
                    <a:pt x="57" y="745"/>
                  </a:cubicBezTo>
                  <a:cubicBezTo>
                    <a:pt x="0" y="821"/>
                    <a:pt x="17" y="929"/>
                    <a:pt x="92" y="984"/>
                  </a:cubicBezTo>
                  <a:cubicBezTo>
                    <a:pt x="123" y="1007"/>
                    <a:pt x="159" y="1018"/>
                    <a:pt x="195" y="1018"/>
                  </a:cubicBezTo>
                  <a:cubicBezTo>
                    <a:pt x="247" y="1018"/>
                    <a:pt x="299" y="994"/>
                    <a:pt x="333" y="948"/>
                  </a:cubicBezTo>
                  <a:cubicBezTo>
                    <a:pt x="352" y="921"/>
                    <a:pt x="796" y="343"/>
                    <a:pt x="1670" y="343"/>
                  </a:cubicBezTo>
                  <a:cubicBezTo>
                    <a:pt x="1787" y="343"/>
                    <a:pt x="1912" y="353"/>
                    <a:pt x="2045" y="377"/>
                  </a:cubicBezTo>
                  <a:cubicBezTo>
                    <a:pt x="2985" y="539"/>
                    <a:pt x="3269" y="1635"/>
                    <a:pt x="3520" y="2600"/>
                  </a:cubicBezTo>
                  <a:cubicBezTo>
                    <a:pt x="3569" y="2788"/>
                    <a:pt x="3615" y="2968"/>
                    <a:pt x="3665" y="3133"/>
                  </a:cubicBezTo>
                  <a:cubicBezTo>
                    <a:pt x="3713" y="3293"/>
                    <a:pt x="3756" y="3476"/>
                    <a:pt x="3800" y="3664"/>
                  </a:cubicBezTo>
                  <a:cubicBezTo>
                    <a:pt x="3965" y="4356"/>
                    <a:pt x="4136" y="5074"/>
                    <a:pt x="4618" y="5188"/>
                  </a:cubicBezTo>
                  <a:cubicBezTo>
                    <a:pt x="4661" y="5197"/>
                    <a:pt x="4704" y="5203"/>
                    <a:pt x="4749" y="5203"/>
                  </a:cubicBezTo>
                  <a:cubicBezTo>
                    <a:pt x="5042" y="5203"/>
                    <a:pt x="5367" y="4977"/>
                    <a:pt x="5762" y="4503"/>
                  </a:cubicBezTo>
                  <a:cubicBezTo>
                    <a:pt x="5823" y="4432"/>
                    <a:pt x="5814" y="4324"/>
                    <a:pt x="5741" y="4263"/>
                  </a:cubicBezTo>
                  <a:cubicBezTo>
                    <a:pt x="5709" y="4236"/>
                    <a:pt x="5669" y="4223"/>
                    <a:pt x="5630" y="4223"/>
                  </a:cubicBezTo>
                  <a:cubicBezTo>
                    <a:pt x="5582" y="4223"/>
                    <a:pt x="5533" y="4243"/>
                    <a:pt x="5500" y="4284"/>
                  </a:cubicBezTo>
                  <a:cubicBezTo>
                    <a:pt x="5099" y="4764"/>
                    <a:pt x="4868" y="4858"/>
                    <a:pt x="4746" y="4858"/>
                  </a:cubicBezTo>
                  <a:cubicBezTo>
                    <a:pt x="4727" y="4858"/>
                    <a:pt x="4711" y="4856"/>
                    <a:pt x="4697" y="4852"/>
                  </a:cubicBezTo>
                  <a:cubicBezTo>
                    <a:pt x="4421" y="4787"/>
                    <a:pt x="4262" y="4120"/>
                    <a:pt x="4134" y="3584"/>
                  </a:cubicBezTo>
                  <a:cubicBezTo>
                    <a:pt x="4088" y="3388"/>
                    <a:pt x="4042" y="3200"/>
                    <a:pt x="3993" y="3033"/>
                  </a:cubicBezTo>
                  <a:cubicBezTo>
                    <a:pt x="3944" y="2873"/>
                    <a:pt x="3898" y="2696"/>
                    <a:pt x="3851" y="2514"/>
                  </a:cubicBezTo>
                  <a:cubicBezTo>
                    <a:pt x="3588" y="1499"/>
                    <a:pt x="3263" y="239"/>
                    <a:pt x="2103" y="38"/>
                  </a:cubicBezTo>
                  <a:cubicBezTo>
                    <a:pt x="1952" y="12"/>
                    <a:pt x="181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4958625" y="1093850"/>
              <a:ext cx="86775" cy="27250"/>
            </a:xfrm>
            <a:custGeom>
              <a:avLst/>
              <a:gdLst/>
              <a:ahLst/>
              <a:cxnLst/>
              <a:rect l="l" t="t" r="r" b="b"/>
              <a:pathLst>
                <a:path w="3471" h="1090" extrusionOk="0">
                  <a:moveTo>
                    <a:pt x="1602" y="0"/>
                  </a:moveTo>
                  <a:cubicBezTo>
                    <a:pt x="1531" y="0"/>
                    <a:pt x="1461" y="4"/>
                    <a:pt x="1391" y="12"/>
                  </a:cubicBezTo>
                  <a:cubicBezTo>
                    <a:pt x="547" y="115"/>
                    <a:pt x="75" y="780"/>
                    <a:pt x="57" y="808"/>
                  </a:cubicBezTo>
                  <a:cubicBezTo>
                    <a:pt x="1" y="886"/>
                    <a:pt x="18" y="995"/>
                    <a:pt x="97" y="1050"/>
                  </a:cubicBezTo>
                  <a:cubicBezTo>
                    <a:pt x="127" y="1071"/>
                    <a:pt x="161" y="1081"/>
                    <a:pt x="195" y="1081"/>
                  </a:cubicBezTo>
                  <a:cubicBezTo>
                    <a:pt x="250" y="1081"/>
                    <a:pt x="304" y="1054"/>
                    <a:pt x="338" y="1004"/>
                  </a:cubicBezTo>
                  <a:cubicBezTo>
                    <a:pt x="342" y="998"/>
                    <a:pt x="740" y="437"/>
                    <a:pt x="1432" y="354"/>
                  </a:cubicBezTo>
                  <a:cubicBezTo>
                    <a:pt x="1491" y="347"/>
                    <a:pt x="1550" y="343"/>
                    <a:pt x="1610" y="343"/>
                  </a:cubicBezTo>
                  <a:cubicBezTo>
                    <a:pt x="2090" y="343"/>
                    <a:pt x="2599" y="581"/>
                    <a:pt x="3125" y="1046"/>
                  </a:cubicBezTo>
                  <a:cubicBezTo>
                    <a:pt x="3156" y="1074"/>
                    <a:pt x="3196" y="1089"/>
                    <a:pt x="3238" y="1089"/>
                  </a:cubicBezTo>
                  <a:cubicBezTo>
                    <a:pt x="3238" y="1089"/>
                    <a:pt x="3239" y="1089"/>
                    <a:pt x="3240" y="1089"/>
                  </a:cubicBezTo>
                  <a:cubicBezTo>
                    <a:pt x="3397" y="1089"/>
                    <a:pt x="3471" y="894"/>
                    <a:pt x="3352" y="791"/>
                  </a:cubicBezTo>
                  <a:cubicBezTo>
                    <a:pt x="2758" y="264"/>
                    <a:pt x="2169" y="0"/>
                    <a:pt x="1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4944400" y="1251825"/>
              <a:ext cx="65675" cy="24875"/>
            </a:xfrm>
            <a:custGeom>
              <a:avLst/>
              <a:gdLst/>
              <a:ahLst/>
              <a:cxnLst/>
              <a:rect l="l" t="t" r="r" b="b"/>
              <a:pathLst>
                <a:path w="2627" h="995" extrusionOk="0">
                  <a:moveTo>
                    <a:pt x="2432" y="1"/>
                  </a:moveTo>
                  <a:cubicBezTo>
                    <a:pt x="2379" y="1"/>
                    <a:pt x="2327" y="25"/>
                    <a:pt x="2294" y="70"/>
                  </a:cubicBezTo>
                  <a:cubicBezTo>
                    <a:pt x="1955" y="532"/>
                    <a:pt x="1514" y="659"/>
                    <a:pt x="1131" y="659"/>
                  </a:cubicBezTo>
                  <a:cubicBezTo>
                    <a:pt x="675" y="659"/>
                    <a:pt x="299" y="479"/>
                    <a:pt x="271" y="465"/>
                  </a:cubicBezTo>
                  <a:cubicBezTo>
                    <a:pt x="247" y="453"/>
                    <a:pt x="222" y="448"/>
                    <a:pt x="197" y="448"/>
                  </a:cubicBezTo>
                  <a:cubicBezTo>
                    <a:pt x="133" y="448"/>
                    <a:pt x="72" y="483"/>
                    <a:pt x="42" y="543"/>
                  </a:cubicBezTo>
                  <a:cubicBezTo>
                    <a:pt x="1" y="627"/>
                    <a:pt x="34" y="729"/>
                    <a:pt x="118" y="772"/>
                  </a:cubicBezTo>
                  <a:cubicBezTo>
                    <a:pt x="439" y="916"/>
                    <a:pt x="786" y="992"/>
                    <a:pt x="1138" y="995"/>
                  </a:cubicBezTo>
                  <a:cubicBezTo>
                    <a:pt x="1609" y="995"/>
                    <a:pt x="2153" y="840"/>
                    <a:pt x="2570" y="275"/>
                  </a:cubicBezTo>
                  <a:cubicBezTo>
                    <a:pt x="2626" y="198"/>
                    <a:pt x="2610" y="91"/>
                    <a:pt x="2534" y="34"/>
                  </a:cubicBezTo>
                  <a:cubicBezTo>
                    <a:pt x="2503" y="11"/>
                    <a:pt x="2467" y="1"/>
                    <a:pt x="24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4868150" y="1150850"/>
              <a:ext cx="46800" cy="21325"/>
            </a:xfrm>
            <a:custGeom>
              <a:avLst/>
              <a:gdLst/>
              <a:ahLst/>
              <a:cxnLst/>
              <a:rect l="l" t="t" r="r" b="b"/>
              <a:pathLst>
                <a:path w="1872" h="853" extrusionOk="0">
                  <a:moveTo>
                    <a:pt x="1681" y="1"/>
                  </a:moveTo>
                  <a:cubicBezTo>
                    <a:pt x="1630" y="1"/>
                    <a:pt x="1579" y="23"/>
                    <a:pt x="1545" y="67"/>
                  </a:cubicBezTo>
                  <a:cubicBezTo>
                    <a:pt x="1306" y="355"/>
                    <a:pt x="1066" y="503"/>
                    <a:pt x="828" y="509"/>
                  </a:cubicBezTo>
                  <a:lnTo>
                    <a:pt x="815" y="509"/>
                  </a:lnTo>
                  <a:cubicBezTo>
                    <a:pt x="522" y="509"/>
                    <a:pt x="320" y="288"/>
                    <a:pt x="319" y="287"/>
                  </a:cubicBezTo>
                  <a:cubicBezTo>
                    <a:pt x="285" y="250"/>
                    <a:pt x="239" y="232"/>
                    <a:pt x="192" y="232"/>
                  </a:cubicBezTo>
                  <a:cubicBezTo>
                    <a:pt x="152" y="232"/>
                    <a:pt x="111" y="246"/>
                    <a:pt x="78" y="275"/>
                  </a:cubicBezTo>
                  <a:cubicBezTo>
                    <a:pt x="10" y="337"/>
                    <a:pt x="1" y="442"/>
                    <a:pt x="62" y="514"/>
                  </a:cubicBezTo>
                  <a:cubicBezTo>
                    <a:pt x="75" y="529"/>
                    <a:pt x="366" y="852"/>
                    <a:pt x="815" y="852"/>
                  </a:cubicBezTo>
                  <a:lnTo>
                    <a:pt x="829" y="852"/>
                  </a:lnTo>
                  <a:cubicBezTo>
                    <a:pt x="1174" y="846"/>
                    <a:pt x="1502" y="656"/>
                    <a:pt x="1808" y="285"/>
                  </a:cubicBezTo>
                  <a:cubicBezTo>
                    <a:pt x="1872" y="212"/>
                    <a:pt x="1863" y="101"/>
                    <a:pt x="1789" y="40"/>
                  </a:cubicBezTo>
                  <a:cubicBezTo>
                    <a:pt x="1757" y="13"/>
                    <a:pt x="1719" y="1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4983050" y="1140550"/>
              <a:ext cx="58275" cy="21125"/>
            </a:xfrm>
            <a:custGeom>
              <a:avLst/>
              <a:gdLst/>
              <a:ahLst/>
              <a:cxnLst/>
              <a:rect l="l" t="t" r="r" b="b"/>
              <a:pathLst>
                <a:path w="2331" h="845" extrusionOk="0">
                  <a:moveTo>
                    <a:pt x="2139" y="1"/>
                  </a:moveTo>
                  <a:cubicBezTo>
                    <a:pt x="2095" y="1"/>
                    <a:pt x="2052" y="18"/>
                    <a:pt x="2019" y="51"/>
                  </a:cubicBezTo>
                  <a:cubicBezTo>
                    <a:pt x="1662" y="393"/>
                    <a:pt x="1332" y="500"/>
                    <a:pt x="1059" y="500"/>
                  </a:cubicBezTo>
                  <a:cubicBezTo>
                    <a:pt x="616" y="500"/>
                    <a:pt x="323" y="219"/>
                    <a:pt x="304" y="200"/>
                  </a:cubicBezTo>
                  <a:cubicBezTo>
                    <a:pt x="271" y="170"/>
                    <a:pt x="229" y="155"/>
                    <a:pt x="188" y="155"/>
                  </a:cubicBezTo>
                  <a:cubicBezTo>
                    <a:pt x="145" y="155"/>
                    <a:pt x="101" y="172"/>
                    <a:pt x="68" y="206"/>
                  </a:cubicBezTo>
                  <a:cubicBezTo>
                    <a:pt x="4" y="269"/>
                    <a:pt x="1" y="372"/>
                    <a:pt x="60" y="440"/>
                  </a:cubicBezTo>
                  <a:cubicBezTo>
                    <a:pt x="68" y="446"/>
                    <a:pt x="473" y="844"/>
                    <a:pt x="1071" y="844"/>
                  </a:cubicBezTo>
                  <a:cubicBezTo>
                    <a:pt x="1416" y="844"/>
                    <a:pt x="1824" y="712"/>
                    <a:pt x="2255" y="299"/>
                  </a:cubicBezTo>
                  <a:cubicBezTo>
                    <a:pt x="2326" y="234"/>
                    <a:pt x="2331" y="124"/>
                    <a:pt x="2264" y="54"/>
                  </a:cubicBezTo>
                  <a:cubicBezTo>
                    <a:pt x="2230" y="19"/>
                    <a:pt x="2184" y="1"/>
                    <a:pt x="2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4296950" y="2262775"/>
              <a:ext cx="184550" cy="195975"/>
            </a:xfrm>
            <a:custGeom>
              <a:avLst/>
              <a:gdLst/>
              <a:ahLst/>
              <a:cxnLst/>
              <a:rect l="l" t="t" r="r" b="b"/>
              <a:pathLst>
                <a:path w="7382" h="7839" extrusionOk="0">
                  <a:moveTo>
                    <a:pt x="6929" y="0"/>
                  </a:moveTo>
                  <a:lnTo>
                    <a:pt x="4063" y="221"/>
                  </a:lnTo>
                  <a:cubicBezTo>
                    <a:pt x="4063" y="221"/>
                    <a:pt x="2373" y="2268"/>
                    <a:pt x="1922" y="3675"/>
                  </a:cubicBezTo>
                  <a:cubicBezTo>
                    <a:pt x="1483" y="5044"/>
                    <a:pt x="1" y="7839"/>
                    <a:pt x="919" y="7839"/>
                  </a:cubicBezTo>
                  <a:cubicBezTo>
                    <a:pt x="945" y="7839"/>
                    <a:pt x="974" y="7836"/>
                    <a:pt x="1004" y="7832"/>
                  </a:cubicBezTo>
                  <a:cubicBezTo>
                    <a:pt x="2094" y="7664"/>
                    <a:pt x="3548" y="4093"/>
                    <a:pt x="3548" y="4093"/>
                  </a:cubicBezTo>
                  <a:cubicBezTo>
                    <a:pt x="3548" y="4093"/>
                    <a:pt x="5474" y="3571"/>
                    <a:pt x="6428" y="2530"/>
                  </a:cubicBezTo>
                  <a:cubicBezTo>
                    <a:pt x="7382" y="1491"/>
                    <a:pt x="6929" y="0"/>
                    <a:pt x="69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4298275" y="2253675"/>
              <a:ext cx="192550" cy="213675"/>
            </a:xfrm>
            <a:custGeom>
              <a:avLst/>
              <a:gdLst/>
              <a:ahLst/>
              <a:cxnLst/>
              <a:rect l="l" t="t" r="r" b="b"/>
              <a:pathLst>
                <a:path w="7702" h="8547" extrusionOk="0">
                  <a:moveTo>
                    <a:pt x="6604" y="729"/>
                  </a:moveTo>
                  <a:lnTo>
                    <a:pt x="6604" y="729"/>
                  </a:lnTo>
                  <a:cubicBezTo>
                    <a:pt x="6672" y="1159"/>
                    <a:pt x="6712" y="2020"/>
                    <a:pt x="6123" y="2663"/>
                  </a:cubicBezTo>
                  <a:cubicBezTo>
                    <a:pt x="5248" y="3616"/>
                    <a:pt x="3423" y="4121"/>
                    <a:pt x="3404" y="4126"/>
                  </a:cubicBezTo>
                  <a:lnTo>
                    <a:pt x="3241" y="4170"/>
                  </a:lnTo>
                  <a:lnTo>
                    <a:pt x="3177" y="4327"/>
                  </a:lnTo>
                  <a:cubicBezTo>
                    <a:pt x="2531" y="5912"/>
                    <a:pt x="1512" y="7670"/>
                    <a:pt x="911" y="7848"/>
                  </a:cubicBezTo>
                  <a:cubicBezTo>
                    <a:pt x="868" y="7461"/>
                    <a:pt x="1389" y="6194"/>
                    <a:pt x="1675" y="5493"/>
                  </a:cubicBezTo>
                  <a:cubicBezTo>
                    <a:pt x="1880" y="4994"/>
                    <a:pt x="2073" y="4523"/>
                    <a:pt x="2195" y="4143"/>
                  </a:cubicBezTo>
                  <a:cubicBezTo>
                    <a:pt x="2562" y="2997"/>
                    <a:pt x="3833" y="1356"/>
                    <a:pt x="4184" y="915"/>
                  </a:cubicBezTo>
                  <a:lnTo>
                    <a:pt x="6604" y="729"/>
                  </a:lnTo>
                  <a:close/>
                  <a:moveTo>
                    <a:pt x="7124" y="0"/>
                  </a:moveTo>
                  <a:lnTo>
                    <a:pt x="3839" y="253"/>
                  </a:lnTo>
                  <a:lnTo>
                    <a:pt x="3745" y="366"/>
                  </a:lnTo>
                  <a:cubicBezTo>
                    <a:pt x="3676" y="452"/>
                    <a:pt x="2008" y="2480"/>
                    <a:pt x="1542" y="3934"/>
                  </a:cubicBezTo>
                  <a:cubicBezTo>
                    <a:pt x="1429" y="4287"/>
                    <a:pt x="1240" y="4748"/>
                    <a:pt x="1041" y="5233"/>
                  </a:cubicBezTo>
                  <a:cubicBezTo>
                    <a:pt x="384" y="6836"/>
                    <a:pt x="0" y="7842"/>
                    <a:pt x="379" y="8322"/>
                  </a:cubicBezTo>
                  <a:cubicBezTo>
                    <a:pt x="449" y="8411"/>
                    <a:pt x="599" y="8546"/>
                    <a:pt x="866" y="8546"/>
                  </a:cubicBezTo>
                  <a:cubicBezTo>
                    <a:pt x="912" y="8546"/>
                    <a:pt x="960" y="8542"/>
                    <a:pt x="1004" y="8534"/>
                  </a:cubicBezTo>
                  <a:cubicBezTo>
                    <a:pt x="2145" y="8358"/>
                    <a:pt x="3385" y="5609"/>
                    <a:pt x="3750" y="4739"/>
                  </a:cubicBezTo>
                  <a:cubicBezTo>
                    <a:pt x="4253" y="4583"/>
                    <a:pt x="5777" y="4054"/>
                    <a:pt x="6629" y="3126"/>
                  </a:cubicBezTo>
                  <a:cubicBezTo>
                    <a:pt x="7701" y="1955"/>
                    <a:pt x="7225" y="333"/>
                    <a:pt x="7204" y="263"/>
                  </a:cubicBezTo>
                  <a:lnTo>
                    <a:pt x="7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5254950" y="2220850"/>
              <a:ext cx="133075" cy="226425"/>
            </a:xfrm>
            <a:custGeom>
              <a:avLst/>
              <a:gdLst/>
              <a:ahLst/>
              <a:cxnLst/>
              <a:rect l="l" t="t" r="r" b="b"/>
              <a:pathLst>
                <a:path w="5323" h="9057" extrusionOk="0">
                  <a:moveTo>
                    <a:pt x="2473" y="1"/>
                  </a:moveTo>
                  <a:cubicBezTo>
                    <a:pt x="2473" y="1"/>
                    <a:pt x="381" y="2332"/>
                    <a:pt x="263" y="3020"/>
                  </a:cubicBezTo>
                  <a:cubicBezTo>
                    <a:pt x="147" y="3706"/>
                    <a:pt x="0" y="7075"/>
                    <a:pt x="0" y="7075"/>
                  </a:cubicBezTo>
                  <a:cubicBezTo>
                    <a:pt x="0" y="7075"/>
                    <a:pt x="119" y="7306"/>
                    <a:pt x="387" y="7306"/>
                  </a:cubicBezTo>
                  <a:cubicBezTo>
                    <a:pt x="558" y="7306"/>
                    <a:pt x="789" y="7212"/>
                    <a:pt x="1089" y="6906"/>
                  </a:cubicBezTo>
                  <a:cubicBezTo>
                    <a:pt x="1488" y="6496"/>
                    <a:pt x="1653" y="6123"/>
                    <a:pt x="1719" y="5859"/>
                  </a:cubicBezTo>
                  <a:lnTo>
                    <a:pt x="1719" y="5859"/>
                  </a:lnTo>
                  <a:cubicBezTo>
                    <a:pt x="1656" y="6598"/>
                    <a:pt x="1562" y="8169"/>
                    <a:pt x="1827" y="8799"/>
                  </a:cubicBezTo>
                  <a:cubicBezTo>
                    <a:pt x="1903" y="8979"/>
                    <a:pt x="2046" y="9056"/>
                    <a:pt x="2228" y="9056"/>
                  </a:cubicBezTo>
                  <a:cubicBezTo>
                    <a:pt x="2893" y="9056"/>
                    <a:pt x="4083" y="8034"/>
                    <a:pt x="4491" y="7271"/>
                  </a:cubicBezTo>
                  <a:cubicBezTo>
                    <a:pt x="5009" y="6298"/>
                    <a:pt x="5322" y="1120"/>
                    <a:pt x="5322" y="1120"/>
                  </a:cubicBezTo>
                  <a:lnTo>
                    <a:pt x="24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5246300" y="2210675"/>
              <a:ext cx="150675" cy="245150"/>
            </a:xfrm>
            <a:custGeom>
              <a:avLst/>
              <a:gdLst/>
              <a:ahLst/>
              <a:cxnLst/>
              <a:rect l="l" t="t" r="r" b="b"/>
              <a:pathLst>
                <a:path w="6027" h="9806" extrusionOk="0">
                  <a:moveTo>
                    <a:pt x="2917" y="813"/>
                  </a:moveTo>
                  <a:lnTo>
                    <a:pt x="5311" y="1754"/>
                  </a:lnTo>
                  <a:cubicBezTo>
                    <a:pt x="5177" y="3813"/>
                    <a:pt x="4874" y="6878"/>
                    <a:pt x="4534" y="7516"/>
                  </a:cubicBezTo>
                  <a:cubicBezTo>
                    <a:pt x="4163" y="8212"/>
                    <a:pt x="3095" y="9119"/>
                    <a:pt x="2591" y="9119"/>
                  </a:cubicBezTo>
                  <a:cubicBezTo>
                    <a:pt x="2581" y="9119"/>
                    <a:pt x="2572" y="9119"/>
                    <a:pt x="2562" y="9118"/>
                  </a:cubicBezTo>
                  <a:cubicBezTo>
                    <a:pt x="2512" y="9117"/>
                    <a:pt x="2506" y="9108"/>
                    <a:pt x="2491" y="9071"/>
                  </a:cubicBezTo>
                  <a:cubicBezTo>
                    <a:pt x="2274" y="8557"/>
                    <a:pt x="2333" y="7170"/>
                    <a:pt x="2403" y="6334"/>
                  </a:cubicBezTo>
                  <a:lnTo>
                    <a:pt x="2403" y="6334"/>
                  </a:lnTo>
                  <a:lnTo>
                    <a:pt x="2403" y="6336"/>
                  </a:lnTo>
                  <a:cubicBezTo>
                    <a:pt x="2473" y="6050"/>
                    <a:pt x="2449" y="5859"/>
                    <a:pt x="2443" y="5819"/>
                  </a:cubicBezTo>
                  <a:lnTo>
                    <a:pt x="2053" y="3288"/>
                  </a:lnTo>
                  <a:lnTo>
                    <a:pt x="1765" y="5832"/>
                  </a:lnTo>
                  <a:cubicBezTo>
                    <a:pt x="1759" y="5886"/>
                    <a:pt x="1744" y="6024"/>
                    <a:pt x="1726" y="6218"/>
                  </a:cubicBezTo>
                  <a:cubicBezTo>
                    <a:pt x="1667" y="6428"/>
                    <a:pt x="1526" y="6729"/>
                    <a:pt x="1191" y="7072"/>
                  </a:cubicBezTo>
                  <a:cubicBezTo>
                    <a:pt x="918" y="7351"/>
                    <a:pt x="773" y="7369"/>
                    <a:pt x="730" y="7369"/>
                  </a:cubicBezTo>
                  <a:cubicBezTo>
                    <a:pt x="727" y="7369"/>
                    <a:pt x="724" y="7369"/>
                    <a:pt x="722" y="7369"/>
                  </a:cubicBezTo>
                  <a:cubicBezTo>
                    <a:pt x="713" y="7368"/>
                    <a:pt x="703" y="7365"/>
                    <a:pt x="695" y="7360"/>
                  </a:cubicBezTo>
                  <a:cubicBezTo>
                    <a:pt x="749" y="6166"/>
                    <a:pt x="863" y="3989"/>
                    <a:pt x="949" y="3483"/>
                  </a:cubicBezTo>
                  <a:cubicBezTo>
                    <a:pt x="1007" y="3134"/>
                    <a:pt x="1968" y="1887"/>
                    <a:pt x="2917" y="813"/>
                  </a:cubicBezTo>
                  <a:close/>
                  <a:moveTo>
                    <a:pt x="2722" y="1"/>
                  </a:moveTo>
                  <a:lnTo>
                    <a:pt x="2565" y="177"/>
                  </a:lnTo>
                  <a:cubicBezTo>
                    <a:pt x="2204" y="580"/>
                    <a:pt x="398" y="2622"/>
                    <a:pt x="272" y="3369"/>
                  </a:cubicBezTo>
                  <a:cubicBezTo>
                    <a:pt x="153" y="4070"/>
                    <a:pt x="11" y="7327"/>
                    <a:pt x="3" y="7466"/>
                  </a:cubicBezTo>
                  <a:lnTo>
                    <a:pt x="0" y="7558"/>
                  </a:lnTo>
                  <a:lnTo>
                    <a:pt x="42" y="7638"/>
                  </a:lnTo>
                  <a:cubicBezTo>
                    <a:pt x="60" y="7673"/>
                    <a:pt x="232" y="7988"/>
                    <a:pt x="617" y="8046"/>
                  </a:cubicBezTo>
                  <a:cubicBezTo>
                    <a:pt x="656" y="8052"/>
                    <a:pt x="696" y="8055"/>
                    <a:pt x="737" y="8055"/>
                  </a:cubicBezTo>
                  <a:cubicBezTo>
                    <a:pt x="1029" y="8055"/>
                    <a:pt x="1337" y="7894"/>
                    <a:pt x="1653" y="7578"/>
                  </a:cubicBezTo>
                  <a:lnTo>
                    <a:pt x="1653" y="7578"/>
                  </a:lnTo>
                  <a:cubicBezTo>
                    <a:pt x="1646" y="8245"/>
                    <a:pt x="1689" y="8937"/>
                    <a:pt x="1858" y="9338"/>
                  </a:cubicBezTo>
                  <a:cubicBezTo>
                    <a:pt x="1977" y="9620"/>
                    <a:pt x="2222" y="9790"/>
                    <a:pt x="2531" y="9804"/>
                  </a:cubicBezTo>
                  <a:cubicBezTo>
                    <a:pt x="2544" y="9806"/>
                    <a:pt x="2559" y="9806"/>
                    <a:pt x="2574" y="9806"/>
                  </a:cubicBezTo>
                  <a:cubicBezTo>
                    <a:pt x="3443" y="9806"/>
                    <a:pt x="4720" y="8627"/>
                    <a:pt x="5140" y="7838"/>
                  </a:cubicBezTo>
                  <a:cubicBezTo>
                    <a:pt x="5677" y="6830"/>
                    <a:pt x="5979" y="2086"/>
                    <a:pt x="6012" y="1548"/>
                  </a:cubicBezTo>
                  <a:lnTo>
                    <a:pt x="6026" y="1299"/>
                  </a:lnTo>
                  <a:lnTo>
                    <a:pt x="27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1337525" y="3829075"/>
              <a:ext cx="375050" cy="110550"/>
            </a:xfrm>
            <a:custGeom>
              <a:avLst/>
              <a:gdLst/>
              <a:ahLst/>
              <a:cxnLst/>
              <a:rect l="l" t="t" r="r" b="b"/>
              <a:pathLst>
                <a:path w="15002" h="4422" extrusionOk="0">
                  <a:moveTo>
                    <a:pt x="3209" y="0"/>
                  </a:moveTo>
                  <a:cubicBezTo>
                    <a:pt x="2777" y="0"/>
                    <a:pt x="2377" y="26"/>
                    <a:pt x="2038" y="87"/>
                  </a:cubicBezTo>
                  <a:cubicBezTo>
                    <a:pt x="0" y="458"/>
                    <a:pt x="370" y="3237"/>
                    <a:pt x="2963" y="3978"/>
                  </a:cubicBezTo>
                  <a:cubicBezTo>
                    <a:pt x="4000" y="4274"/>
                    <a:pt x="5363" y="4422"/>
                    <a:pt x="6780" y="4422"/>
                  </a:cubicBezTo>
                  <a:cubicBezTo>
                    <a:pt x="8905" y="4422"/>
                    <a:pt x="11150" y="4088"/>
                    <a:pt x="12594" y="3421"/>
                  </a:cubicBezTo>
                  <a:cubicBezTo>
                    <a:pt x="15001" y="2310"/>
                    <a:pt x="8334" y="644"/>
                    <a:pt x="8334" y="644"/>
                  </a:cubicBezTo>
                  <a:cubicBezTo>
                    <a:pt x="8334" y="644"/>
                    <a:pt x="5374" y="0"/>
                    <a:pt x="3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41"/>
            <p:cNvSpPr/>
            <p:nvPr/>
          </p:nvSpPr>
          <p:spPr>
            <a:xfrm>
              <a:off x="1346025" y="3820500"/>
              <a:ext cx="328850" cy="127700"/>
            </a:xfrm>
            <a:custGeom>
              <a:avLst/>
              <a:gdLst/>
              <a:ahLst/>
              <a:cxnLst/>
              <a:rect l="l" t="t" r="r" b="b"/>
              <a:pathLst>
                <a:path w="13154" h="5108" extrusionOk="0">
                  <a:moveTo>
                    <a:pt x="2871" y="686"/>
                  </a:moveTo>
                  <a:cubicBezTo>
                    <a:pt x="4927" y="686"/>
                    <a:pt x="7778" y="1291"/>
                    <a:pt x="7917" y="1321"/>
                  </a:cubicBezTo>
                  <a:cubicBezTo>
                    <a:pt x="10272" y="1909"/>
                    <a:pt x="12425" y="2817"/>
                    <a:pt x="12435" y="3222"/>
                  </a:cubicBezTo>
                  <a:cubicBezTo>
                    <a:pt x="12435" y="3223"/>
                    <a:pt x="12401" y="3318"/>
                    <a:pt x="12110" y="3452"/>
                  </a:cubicBezTo>
                  <a:cubicBezTo>
                    <a:pt x="10755" y="4078"/>
                    <a:pt x="8523" y="4418"/>
                    <a:pt x="6395" y="4418"/>
                  </a:cubicBezTo>
                  <a:cubicBezTo>
                    <a:pt x="5043" y="4418"/>
                    <a:pt x="3733" y="4281"/>
                    <a:pt x="2718" y="3991"/>
                  </a:cubicBezTo>
                  <a:cubicBezTo>
                    <a:pt x="1365" y="3604"/>
                    <a:pt x="695" y="2610"/>
                    <a:pt x="734" y="1826"/>
                  </a:cubicBezTo>
                  <a:cubicBezTo>
                    <a:pt x="762" y="1268"/>
                    <a:pt x="1135" y="882"/>
                    <a:pt x="1759" y="769"/>
                  </a:cubicBezTo>
                  <a:cubicBezTo>
                    <a:pt x="2079" y="711"/>
                    <a:pt x="2458" y="686"/>
                    <a:pt x="2871" y="686"/>
                  </a:cubicBezTo>
                  <a:close/>
                  <a:moveTo>
                    <a:pt x="2876" y="0"/>
                  </a:moveTo>
                  <a:cubicBezTo>
                    <a:pt x="2421" y="0"/>
                    <a:pt x="1998" y="27"/>
                    <a:pt x="1637" y="93"/>
                  </a:cubicBezTo>
                  <a:cubicBezTo>
                    <a:pt x="701" y="264"/>
                    <a:pt x="94" y="916"/>
                    <a:pt x="51" y="1793"/>
                  </a:cubicBezTo>
                  <a:cubicBezTo>
                    <a:pt x="0" y="2814"/>
                    <a:pt x="755" y="4143"/>
                    <a:pt x="2529" y="4650"/>
                  </a:cubicBezTo>
                  <a:cubicBezTo>
                    <a:pt x="3615" y="4961"/>
                    <a:pt x="4993" y="5108"/>
                    <a:pt x="6409" y="5108"/>
                  </a:cubicBezTo>
                  <a:cubicBezTo>
                    <a:pt x="8629" y="5108"/>
                    <a:pt x="10947" y="4745"/>
                    <a:pt x="12398" y="4077"/>
                  </a:cubicBezTo>
                  <a:cubicBezTo>
                    <a:pt x="12912" y="3840"/>
                    <a:pt x="13154" y="3531"/>
                    <a:pt x="13118" y="3160"/>
                  </a:cubicBezTo>
                  <a:cubicBezTo>
                    <a:pt x="13011" y="2009"/>
                    <a:pt x="9557" y="1024"/>
                    <a:pt x="8078" y="654"/>
                  </a:cubicBezTo>
                  <a:lnTo>
                    <a:pt x="8068" y="651"/>
                  </a:lnTo>
                  <a:cubicBezTo>
                    <a:pt x="7922" y="620"/>
                    <a:pt x="5045" y="0"/>
                    <a:pt x="28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41"/>
            <p:cNvSpPr/>
            <p:nvPr/>
          </p:nvSpPr>
          <p:spPr>
            <a:xfrm>
              <a:off x="856000" y="4382275"/>
              <a:ext cx="231525" cy="455175"/>
            </a:xfrm>
            <a:custGeom>
              <a:avLst/>
              <a:gdLst/>
              <a:ahLst/>
              <a:cxnLst/>
              <a:rect l="l" t="t" r="r" b="b"/>
              <a:pathLst>
                <a:path w="9261" h="18207" extrusionOk="0">
                  <a:moveTo>
                    <a:pt x="7037" y="0"/>
                  </a:moveTo>
                  <a:lnTo>
                    <a:pt x="0" y="1666"/>
                  </a:lnTo>
                  <a:lnTo>
                    <a:pt x="741" y="5741"/>
                  </a:lnTo>
                  <a:lnTo>
                    <a:pt x="2407" y="6112"/>
                  </a:lnTo>
                  <a:cubicBezTo>
                    <a:pt x="2407" y="6112"/>
                    <a:pt x="1852" y="10928"/>
                    <a:pt x="2593" y="12965"/>
                  </a:cubicBezTo>
                  <a:cubicBezTo>
                    <a:pt x="3283" y="14863"/>
                    <a:pt x="3812" y="18207"/>
                    <a:pt x="5079" y="18207"/>
                  </a:cubicBezTo>
                  <a:cubicBezTo>
                    <a:pt x="5173" y="18207"/>
                    <a:pt x="5270" y="18189"/>
                    <a:pt x="5371" y="18151"/>
                  </a:cubicBezTo>
                  <a:cubicBezTo>
                    <a:pt x="6853" y="17595"/>
                    <a:pt x="5926" y="9817"/>
                    <a:pt x="6482" y="8891"/>
                  </a:cubicBezTo>
                  <a:cubicBezTo>
                    <a:pt x="7037" y="7964"/>
                    <a:pt x="9260" y="5741"/>
                    <a:pt x="9260" y="5741"/>
                  </a:cubicBezTo>
                  <a:lnTo>
                    <a:pt x="7408" y="741"/>
                  </a:lnTo>
                  <a:lnTo>
                    <a:pt x="70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>
              <a:off x="846750" y="4373675"/>
              <a:ext cx="249975" cy="472325"/>
            </a:xfrm>
            <a:custGeom>
              <a:avLst/>
              <a:gdLst/>
              <a:ahLst/>
              <a:cxnLst/>
              <a:rect l="l" t="t" r="r" b="b"/>
              <a:pathLst>
                <a:path w="9999" h="18893" extrusionOk="0">
                  <a:moveTo>
                    <a:pt x="7223" y="739"/>
                  </a:moveTo>
                  <a:lnTo>
                    <a:pt x="7456" y="1204"/>
                  </a:lnTo>
                  <a:lnTo>
                    <a:pt x="9232" y="5999"/>
                  </a:lnTo>
                  <a:cubicBezTo>
                    <a:pt x="8711" y="6529"/>
                    <a:pt x="7046" y="8241"/>
                    <a:pt x="6558" y="9058"/>
                  </a:cubicBezTo>
                  <a:cubicBezTo>
                    <a:pt x="6308" y="9472"/>
                    <a:pt x="6299" y="10519"/>
                    <a:pt x="6304" y="12488"/>
                  </a:cubicBezTo>
                  <a:cubicBezTo>
                    <a:pt x="6307" y="14384"/>
                    <a:pt x="6316" y="17913"/>
                    <a:pt x="5621" y="18174"/>
                  </a:cubicBezTo>
                  <a:cubicBezTo>
                    <a:pt x="5560" y="18197"/>
                    <a:pt x="5505" y="18208"/>
                    <a:pt x="5451" y="18208"/>
                  </a:cubicBezTo>
                  <a:cubicBezTo>
                    <a:pt x="5390" y="18208"/>
                    <a:pt x="5332" y="18193"/>
                    <a:pt x="5272" y="18164"/>
                  </a:cubicBezTo>
                  <a:cubicBezTo>
                    <a:pt x="4660" y="17855"/>
                    <a:pt x="4183" y="16193"/>
                    <a:pt x="3800" y="14857"/>
                  </a:cubicBezTo>
                  <a:cubicBezTo>
                    <a:pt x="3627" y="14252"/>
                    <a:pt x="3463" y="13682"/>
                    <a:pt x="3285" y="13191"/>
                  </a:cubicBezTo>
                  <a:cubicBezTo>
                    <a:pt x="2580" y="11253"/>
                    <a:pt x="3113" y="6542"/>
                    <a:pt x="3117" y="6495"/>
                  </a:cubicBezTo>
                  <a:cubicBezTo>
                    <a:pt x="3138" y="6321"/>
                    <a:pt x="3024" y="6159"/>
                    <a:pt x="2851" y="6121"/>
                  </a:cubicBezTo>
                  <a:lnTo>
                    <a:pt x="1408" y="5800"/>
                  </a:lnTo>
                  <a:lnTo>
                    <a:pt x="765" y="2269"/>
                  </a:lnTo>
                  <a:lnTo>
                    <a:pt x="7223" y="739"/>
                  </a:lnTo>
                  <a:close/>
                  <a:moveTo>
                    <a:pt x="7411" y="0"/>
                  </a:moveTo>
                  <a:cubicBezTo>
                    <a:pt x="7383" y="0"/>
                    <a:pt x="7356" y="3"/>
                    <a:pt x="7329" y="10"/>
                  </a:cubicBezTo>
                  <a:lnTo>
                    <a:pt x="291" y="1678"/>
                  </a:lnTo>
                  <a:cubicBezTo>
                    <a:pt x="113" y="1719"/>
                    <a:pt x="0" y="1893"/>
                    <a:pt x="33" y="2073"/>
                  </a:cubicBezTo>
                  <a:lnTo>
                    <a:pt x="774" y="6147"/>
                  </a:lnTo>
                  <a:cubicBezTo>
                    <a:pt x="798" y="6283"/>
                    <a:pt x="902" y="6390"/>
                    <a:pt x="1037" y="6419"/>
                  </a:cubicBezTo>
                  <a:lnTo>
                    <a:pt x="2403" y="6724"/>
                  </a:lnTo>
                  <a:cubicBezTo>
                    <a:pt x="2293" y="7834"/>
                    <a:pt x="1981" y="11615"/>
                    <a:pt x="2641" y="13425"/>
                  </a:cubicBezTo>
                  <a:cubicBezTo>
                    <a:pt x="2811" y="13894"/>
                    <a:pt x="2972" y="14453"/>
                    <a:pt x="3141" y="15045"/>
                  </a:cubicBezTo>
                  <a:cubicBezTo>
                    <a:pt x="3625" y="16737"/>
                    <a:pt x="4084" y="18333"/>
                    <a:pt x="4965" y="18775"/>
                  </a:cubicBezTo>
                  <a:cubicBezTo>
                    <a:pt x="5114" y="18853"/>
                    <a:pt x="5281" y="18893"/>
                    <a:pt x="5450" y="18893"/>
                  </a:cubicBezTo>
                  <a:cubicBezTo>
                    <a:pt x="5591" y="18893"/>
                    <a:pt x="5731" y="18866"/>
                    <a:pt x="5861" y="18816"/>
                  </a:cubicBezTo>
                  <a:cubicBezTo>
                    <a:pt x="6925" y="18416"/>
                    <a:pt x="6999" y="16051"/>
                    <a:pt x="6990" y="12487"/>
                  </a:cubicBezTo>
                  <a:cubicBezTo>
                    <a:pt x="6988" y="11236"/>
                    <a:pt x="6984" y="9680"/>
                    <a:pt x="7146" y="9410"/>
                  </a:cubicBezTo>
                  <a:cubicBezTo>
                    <a:pt x="7675" y="8531"/>
                    <a:pt x="9851" y="6349"/>
                    <a:pt x="9874" y="6327"/>
                  </a:cubicBezTo>
                  <a:cubicBezTo>
                    <a:pt x="9967" y="6232"/>
                    <a:pt x="9998" y="6091"/>
                    <a:pt x="9952" y="5966"/>
                  </a:cubicBezTo>
                  <a:lnTo>
                    <a:pt x="8086" y="931"/>
                  </a:lnTo>
                  <a:lnTo>
                    <a:pt x="7715" y="190"/>
                  </a:lnTo>
                  <a:cubicBezTo>
                    <a:pt x="7657" y="71"/>
                    <a:pt x="7537" y="0"/>
                    <a:pt x="7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910850" y="4404550"/>
              <a:ext cx="89175" cy="440075"/>
            </a:xfrm>
            <a:custGeom>
              <a:avLst/>
              <a:gdLst/>
              <a:ahLst/>
              <a:cxnLst/>
              <a:rect l="l" t="t" r="r" b="b"/>
              <a:pathLst>
                <a:path w="3567" h="17603" extrusionOk="0">
                  <a:moveTo>
                    <a:pt x="361" y="1"/>
                  </a:moveTo>
                  <a:cubicBezTo>
                    <a:pt x="352" y="1"/>
                    <a:pt x="343" y="1"/>
                    <a:pt x="333" y="2"/>
                  </a:cubicBezTo>
                  <a:cubicBezTo>
                    <a:pt x="145" y="14"/>
                    <a:pt x="1" y="175"/>
                    <a:pt x="13" y="364"/>
                  </a:cubicBezTo>
                  <a:cubicBezTo>
                    <a:pt x="47" y="946"/>
                    <a:pt x="886" y="14664"/>
                    <a:pt x="2898" y="17460"/>
                  </a:cubicBezTo>
                  <a:cubicBezTo>
                    <a:pt x="2963" y="17549"/>
                    <a:pt x="3067" y="17603"/>
                    <a:pt x="3177" y="17603"/>
                  </a:cubicBezTo>
                  <a:cubicBezTo>
                    <a:pt x="3248" y="17603"/>
                    <a:pt x="3318" y="17581"/>
                    <a:pt x="3378" y="17538"/>
                  </a:cubicBezTo>
                  <a:cubicBezTo>
                    <a:pt x="3531" y="17428"/>
                    <a:pt x="3566" y="17214"/>
                    <a:pt x="3455" y="17059"/>
                  </a:cubicBezTo>
                  <a:cubicBezTo>
                    <a:pt x="1557" y="14424"/>
                    <a:pt x="705" y="465"/>
                    <a:pt x="696" y="324"/>
                  </a:cubicBezTo>
                  <a:cubicBezTo>
                    <a:pt x="686" y="144"/>
                    <a:pt x="548" y="1"/>
                    <a:pt x="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41"/>
            <p:cNvSpPr/>
            <p:nvPr/>
          </p:nvSpPr>
          <p:spPr>
            <a:xfrm>
              <a:off x="1022575" y="3877575"/>
              <a:ext cx="1055800" cy="694525"/>
            </a:xfrm>
            <a:custGeom>
              <a:avLst/>
              <a:gdLst/>
              <a:ahLst/>
              <a:cxnLst/>
              <a:rect l="l" t="t" r="r" b="b"/>
              <a:pathLst>
                <a:path w="42232" h="27781" extrusionOk="0">
                  <a:moveTo>
                    <a:pt x="13523" y="0"/>
                  </a:moveTo>
                  <a:cubicBezTo>
                    <a:pt x="13523" y="0"/>
                    <a:pt x="4635" y="1111"/>
                    <a:pt x="2597" y="5557"/>
                  </a:cubicBezTo>
                  <a:cubicBezTo>
                    <a:pt x="560" y="10002"/>
                    <a:pt x="4819" y="11484"/>
                    <a:pt x="4819" y="11484"/>
                  </a:cubicBezTo>
                  <a:lnTo>
                    <a:pt x="16671" y="16114"/>
                  </a:lnTo>
                  <a:lnTo>
                    <a:pt x="0" y="19594"/>
                  </a:lnTo>
                  <a:lnTo>
                    <a:pt x="1856" y="27781"/>
                  </a:lnTo>
                  <a:cubicBezTo>
                    <a:pt x="1856" y="27781"/>
                    <a:pt x="9636" y="26300"/>
                    <a:pt x="14264" y="25003"/>
                  </a:cubicBezTo>
                  <a:cubicBezTo>
                    <a:pt x="18894" y="23706"/>
                    <a:pt x="34823" y="20372"/>
                    <a:pt x="38527" y="17039"/>
                  </a:cubicBezTo>
                  <a:cubicBezTo>
                    <a:pt x="42232" y="13705"/>
                    <a:pt x="38898" y="9261"/>
                    <a:pt x="32786" y="6298"/>
                  </a:cubicBezTo>
                  <a:cubicBezTo>
                    <a:pt x="26674" y="3334"/>
                    <a:pt x="13523" y="0"/>
                    <a:pt x="135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41"/>
            <p:cNvSpPr/>
            <p:nvPr/>
          </p:nvSpPr>
          <p:spPr>
            <a:xfrm>
              <a:off x="1434850" y="4276150"/>
              <a:ext cx="360825" cy="54875"/>
            </a:xfrm>
            <a:custGeom>
              <a:avLst/>
              <a:gdLst/>
              <a:ahLst/>
              <a:cxnLst/>
              <a:rect l="l" t="t" r="r" b="b"/>
              <a:pathLst>
                <a:path w="14433" h="2195" extrusionOk="0">
                  <a:moveTo>
                    <a:pt x="186" y="1"/>
                  </a:moveTo>
                  <a:cubicBezTo>
                    <a:pt x="104" y="1"/>
                    <a:pt x="32" y="59"/>
                    <a:pt x="17" y="141"/>
                  </a:cubicBezTo>
                  <a:cubicBezTo>
                    <a:pt x="1" y="233"/>
                    <a:pt x="59" y="321"/>
                    <a:pt x="151" y="340"/>
                  </a:cubicBezTo>
                  <a:cubicBezTo>
                    <a:pt x="253" y="359"/>
                    <a:pt x="10397" y="2195"/>
                    <a:pt x="14258" y="2195"/>
                  </a:cubicBezTo>
                  <a:lnTo>
                    <a:pt x="14256" y="2195"/>
                  </a:lnTo>
                  <a:cubicBezTo>
                    <a:pt x="14258" y="2195"/>
                    <a:pt x="14260" y="2195"/>
                    <a:pt x="14262" y="2195"/>
                  </a:cubicBezTo>
                  <a:cubicBezTo>
                    <a:pt x="14356" y="2195"/>
                    <a:pt x="14433" y="2119"/>
                    <a:pt x="14433" y="2024"/>
                  </a:cubicBezTo>
                  <a:cubicBezTo>
                    <a:pt x="14433" y="1928"/>
                    <a:pt x="14356" y="1851"/>
                    <a:pt x="14262" y="1851"/>
                  </a:cubicBezTo>
                  <a:cubicBezTo>
                    <a:pt x="14260" y="1851"/>
                    <a:pt x="14258" y="1852"/>
                    <a:pt x="14256" y="1852"/>
                  </a:cubicBezTo>
                  <a:cubicBezTo>
                    <a:pt x="10428" y="1852"/>
                    <a:pt x="313" y="21"/>
                    <a:pt x="212" y="3"/>
                  </a:cubicBezTo>
                  <a:cubicBezTo>
                    <a:pt x="203" y="2"/>
                    <a:pt x="195" y="1"/>
                    <a:pt x="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41"/>
            <p:cNvSpPr/>
            <p:nvPr/>
          </p:nvSpPr>
          <p:spPr>
            <a:xfrm>
              <a:off x="1430100" y="3368225"/>
              <a:ext cx="555650" cy="514025"/>
            </a:xfrm>
            <a:custGeom>
              <a:avLst/>
              <a:gdLst/>
              <a:ahLst/>
              <a:cxnLst/>
              <a:rect l="l" t="t" r="r" b="b"/>
              <a:pathLst>
                <a:path w="22226" h="20561" extrusionOk="0">
                  <a:moveTo>
                    <a:pt x="4447" y="1"/>
                  </a:moveTo>
                  <a:lnTo>
                    <a:pt x="1" y="18707"/>
                  </a:lnTo>
                  <a:lnTo>
                    <a:pt x="4447" y="20560"/>
                  </a:lnTo>
                  <a:cubicBezTo>
                    <a:pt x="4447" y="20560"/>
                    <a:pt x="7595" y="17226"/>
                    <a:pt x="12225" y="15189"/>
                  </a:cubicBezTo>
                  <a:cubicBezTo>
                    <a:pt x="16855" y="13152"/>
                    <a:pt x="22226" y="11484"/>
                    <a:pt x="21299" y="6113"/>
                  </a:cubicBezTo>
                  <a:cubicBezTo>
                    <a:pt x="20374" y="742"/>
                    <a:pt x="16114" y="1"/>
                    <a:pt x="11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41"/>
            <p:cNvSpPr/>
            <p:nvPr/>
          </p:nvSpPr>
          <p:spPr>
            <a:xfrm>
              <a:off x="1854100" y="2460300"/>
              <a:ext cx="327550" cy="227525"/>
            </a:xfrm>
            <a:custGeom>
              <a:avLst/>
              <a:gdLst/>
              <a:ahLst/>
              <a:cxnLst/>
              <a:rect l="l" t="t" r="r" b="b"/>
              <a:pathLst>
                <a:path w="13102" h="9101" extrusionOk="0">
                  <a:moveTo>
                    <a:pt x="11588" y="1"/>
                  </a:moveTo>
                  <a:cubicBezTo>
                    <a:pt x="10827" y="1"/>
                    <a:pt x="9848" y="323"/>
                    <a:pt x="9222" y="323"/>
                  </a:cubicBezTo>
                  <a:cubicBezTo>
                    <a:pt x="9211" y="323"/>
                    <a:pt x="9200" y="323"/>
                    <a:pt x="9189" y="323"/>
                  </a:cubicBezTo>
                  <a:cubicBezTo>
                    <a:pt x="9161" y="322"/>
                    <a:pt x="9131" y="322"/>
                    <a:pt x="9099" y="322"/>
                  </a:cubicBezTo>
                  <a:cubicBezTo>
                    <a:pt x="8068" y="322"/>
                    <a:pt x="4962" y="610"/>
                    <a:pt x="3825" y="1774"/>
                  </a:cubicBezTo>
                  <a:cubicBezTo>
                    <a:pt x="2654" y="2973"/>
                    <a:pt x="0" y="6071"/>
                    <a:pt x="0" y="6071"/>
                  </a:cubicBezTo>
                  <a:lnTo>
                    <a:pt x="2286" y="8561"/>
                  </a:lnTo>
                  <a:cubicBezTo>
                    <a:pt x="2286" y="8561"/>
                    <a:pt x="4691" y="9101"/>
                    <a:pt x="5846" y="9101"/>
                  </a:cubicBezTo>
                  <a:cubicBezTo>
                    <a:pt x="6143" y="9101"/>
                    <a:pt x="6357" y="9065"/>
                    <a:pt x="6427" y="8976"/>
                  </a:cubicBezTo>
                  <a:cubicBezTo>
                    <a:pt x="6770" y="8538"/>
                    <a:pt x="10540" y="7018"/>
                    <a:pt x="11289" y="6662"/>
                  </a:cubicBezTo>
                  <a:cubicBezTo>
                    <a:pt x="12037" y="6306"/>
                    <a:pt x="12460" y="5462"/>
                    <a:pt x="11648" y="5297"/>
                  </a:cubicBezTo>
                  <a:cubicBezTo>
                    <a:pt x="11593" y="5286"/>
                    <a:pt x="11524" y="5281"/>
                    <a:pt x="11444" y="5281"/>
                  </a:cubicBezTo>
                  <a:cubicBezTo>
                    <a:pt x="10350" y="5281"/>
                    <a:pt x="7147" y="6248"/>
                    <a:pt x="7147" y="6248"/>
                  </a:cubicBezTo>
                  <a:lnTo>
                    <a:pt x="9508" y="2923"/>
                  </a:lnTo>
                  <a:cubicBezTo>
                    <a:pt x="9508" y="2923"/>
                    <a:pt x="13102" y="1030"/>
                    <a:pt x="12486" y="312"/>
                  </a:cubicBezTo>
                  <a:cubicBezTo>
                    <a:pt x="12285" y="79"/>
                    <a:pt x="11963" y="1"/>
                    <a:pt x="1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41"/>
            <p:cNvSpPr/>
            <p:nvPr/>
          </p:nvSpPr>
          <p:spPr>
            <a:xfrm>
              <a:off x="1844775" y="2451775"/>
              <a:ext cx="332550" cy="244475"/>
            </a:xfrm>
            <a:custGeom>
              <a:avLst/>
              <a:gdLst/>
              <a:ahLst/>
              <a:cxnLst/>
              <a:rect l="l" t="t" r="r" b="b"/>
              <a:pathLst>
                <a:path w="13302" h="9779" extrusionOk="0">
                  <a:moveTo>
                    <a:pt x="12007" y="680"/>
                  </a:moveTo>
                  <a:cubicBezTo>
                    <a:pt x="12266" y="680"/>
                    <a:pt x="12477" y="723"/>
                    <a:pt x="12588" y="843"/>
                  </a:cubicBezTo>
                  <a:cubicBezTo>
                    <a:pt x="12572" y="1175"/>
                    <a:pt x="11234" y="2164"/>
                    <a:pt x="9722" y="2960"/>
                  </a:cubicBezTo>
                  <a:cubicBezTo>
                    <a:pt x="9675" y="2985"/>
                    <a:pt x="9633" y="3020"/>
                    <a:pt x="9602" y="3065"/>
                  </a:cubicBezTo>
                  <a:lnTo>
                    <a:pt x="7241" y="6390"/>
                  </a:lnTo>
                  <a:cubicBezTo>
                    <a:pt x="7073" y="6627"/>
                    <a:pt x="7254" y="6933"/>
                    <a:pt x="7516" y="6933"/>
                  </a:cubicBezTo>
                  <a:cubicBezTo>
                    <a:pt x="7550" y="6933"/>
                    <a:pt x="7584" y="6928"/>
                    <a:pt x="7620" y="6917"/>
                  </a:cubicBezTo>
                  <a:cubicBezTo>
                    <a:pt x="8904" y="6528"/>
                    <a:pt x="11050" y="5962"/>
                    <a:pt x="11795" y="5962"/>
                  </a:cubicBezTo>
                  <a:cubicBezTo>
                    <a:pt x="11859" y="5962"/>
                    <a:pt x="11912" y="5967"/>
                    <a:pt x="11954" y="5975"/>
                  </a:cubicBezTo>
                  <a:cubicBezTo>
                    <a:pt x="12063" y="5998"/>
                    <a:pt x="12116" y="6032"/>
                    <a:pt x="12119" y="6051"/>
                  </a:cubicBezTo>
                  <a:cubicBezTo>
                    <a:pt x="12133" y="6164"/>
                    <a:pt x="11932" y="6495"/>
                    <a:pt x="11515" y="6693"/>
                  </a:cubicBezTo>
                  <a:cubicBezTo>
                    <a:pt x="11325" y="6783"/>
                    <a:pt x="10939" y="6950"/>
                    <a:pt x="10463" y="7153"/>
                  </a:cubicBezTo>
                  <a:cubicBezTo>
                    <a:pt x="8059" y="8187"/>
                    <a:pt x="6791" y="8772"/>
                    <a:pt x="6579" y="9063"/>
                  </a:cubicBezTo>
                  <a:cubicBezTo>
                    <a:pt x="6521" y="9090"/>
                    <a:pt x="6407" y="9103"/>
                    <a:pt x="6250" y="9103"/>
                  </a:cubicBezTo>
                  <a:cubicBezTo>
                    <a:pt x="5578" y="9103"/>
                    <a:pt x="4119" y="8872"/>
                    <a:pt x="2838" y="8590"/>
                  </a:cubicBezTo>
                  <a:lnTo>
                    <a:pt x="832" y="6405"/>
                  </a:lnTo>
                  <a:cubicBezTo>
                    <a:pt x="1469" y="5665"/>
                    <a:pt x="3480" y="3344"/>
                    <a:pt x="4445" y="2355"/>
                  </a:cubicBezTo>
                  <a:cubicBezTo>
                    <a:pt x="5453" y="1324"/>
                    <a:pt x="8384" y="1006"/>
                    <a:pt x="9447" y="1006"/>
                  </a:cubicBezTo>
                  <a:cubicBezTo>
                    <a:pt x="9486" y="1006"/>
                    <a:pt x="9522" y="1006"/>
                    <a:pt x="9556" y="1007"/>
                  </a:cubicBezTo>
                  <a:cubicBezTo>
                    <a:pt x="9568" y="1007"/>
                    <a:pt x="9580" y="1007"/>
                    <a:pt x="9593" y="1007"/>
                  </a:cubicBezTo>
                  <a:cubicBezTo>
                    <a:pt x="9919" y="1007"/>
                    <a:pt x="10317" y="932"/>
                    <a:pt x="10732" y="852"/>
                  </a:cubicBezTo>
                  <a:cubicBezTo>
                    <a:pt x="11151" y="772"/>
                    <a:pt x="11630" y="680"/>
                    <a:pt x="12007" y="680"/>
                  </a:cubicBezTo>
                  <a:close/>
                  <a:moveTo>
                    <a:pt x="11962" y="0"/>
                  </a:moveTo>
                  <a:cubicBezTo>
                    <a:pt x="11527" y="0"/>
                    <a:pt x="11051" y="92"/>
                    <a:pt x="10603" y="178"/>
                  </a:cubicBezTo>
                  <a:cubicBezTo>
                    <a:pt x="10220" y="252"/>
                    <a:pt x="9851" y="321"/>
                    <a:pt x="9593" y="321"/>
                  </a:cubicBezTo>
                  <a:cubicBezTo>
                    <a:pt x="9585" y="321"/>
                    <a:pt x="9577" y="321"/>
                    <a:pt x="9570" y="321"/>
                  </a:cubicBezTo>
                  <a:cubicBezTo>
                    <a:pt x="9546" y="320"/>
                    <a:pt x="9521" y="320"/>
                    <a:pt x="9493" y="320"/>
                  </a:cubicBezTo>
                  <a:cubicBezTo>
                    <a:pt x="8571" y="320"/>
                    <a:pt x="5227" y="573"/>
                    <a:pt x="3953" y="1875"/>
                  </a:cubicBezTo>
                  <a:cubicBezTo>
                    <a:pt x="2788" y="3069"/>
                    <a:pt x="222" y="6062"/>
                    <a:pt x="113" y="6189"/>
                  </a:cubicBezTo>
                  <a:cubicBezTo>
                    <a:pt x="1" y="6321"/>
                    <a:pt x="4" y="6516"/>
                    <a:pt x="121" y="6644"/>
                  </a:cubicBezTo>
                  <a:lnTo>
                    <a:pt x="2406" y="9134"/>
                  </a:lnTo>
                  <a:cubicBezTo>
                    <a:pt x="2454" y="9186"/>
                    <a:pt x="2516" y="9222"/>
                    <a:pt x="2584" y="9236"/>
                  </a:cubicBezTo>
                  <a:cubicBezTo>
                    <a:pt x="4442" y="9654"/>
                    <a:pt x="5516" y="9778"/>
                    <a:pt x="6145" y="9778"/>
                  </a:cubicBezTo>
                  <a:cubicBezTo>
                    <a:pt x="6874" y="9778"/>
                    <a:pt x="7007" y="9611"/>
                    <a:pt x="7067" y="9532"/>
                  </a:cubicBezTo>
                  <a:cubicBezTo>
                    <a:pt x="7332" y="9245"/>
                    <a:pt x="9715" y="8221"/>
                    <a:pt x="10734" y="7784"/>
                  </a:cubicBezTo>
                  <a:cubicBezTo>
                    <a:pt x="11221" y="7575"/>
                    <a:pt x="11616" y="7405"/>
                    <a:pt x="11810" y="7313"/>
                  </a:cubicBezTo>
                  <a:cubicBezTo>
                    <a:pt x="12352" y="7055"/>
                    <a:pt x="12866" y="6510"/>
                    <a:pt x="12799" y="5968"/>
                  </a:cubicBezTo>
                  <a:cubicBezTo>
                    <a:pt x="12780" y="5806"/>
                    <a:pt x="12672" y="5420"/>
                    <a:pt x="12091" y="5303"/>
                  </a:cubicBezTo>
                  <a:cubicBezTo>
                    <a:pt x="12020" y="5288"/>
                    <a:pt x="11932" y="5281"/>
                    <a:pt x="11831" y="5281"/>
                  </a:cubicBezTo>
                  <a:cubicBezTo>
                    <a:pt x="11043" y="5281"/>
                    <a:pt x="9439" y="5688"/>
                    <a:pt x="8370" y="5986"/>
                  </a:cubicBezTo>
                  <a:lnTo>
                    <a:pt x="10115" y="3528"/>
                  </a:lnTo>
                  <a:cubicBezTo>
                    <a:pt x="10900" y="3111"/>
                    <a:pt x="13092" y="1870"/>
                    <a:pt x="13261" y="977"/>
                  </a:cubicBezTo>
                  <a:cubicBezTo>
                    <a:pt x="13301" y="783"/>
                    <a:pt x="13249" y="581"/>
                    <a:pt x="13120" y="431"/>
                  </a:cubicBezTo>
                  <a:cubicBezTo>
                    <a:pt x="12839" y="104"/>
                    <a:pt x="12424" y="0"/>
                    <a:pt x="119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41"/>
            <p:cNvSpPr/>
            <p:nvPr/>
          </p:nvSpPr>
          <p:spPr>
            <a:xfrm>
              <a:off x="661500" y="2639125"/>
              <a:ext cx="1278075" cy="1632050"/>
            </a:xfrm>
            <a:custGeom>
              <a:avLst/>
              <a:gdLst/>
              <a:ahLst/>
              <a:cxnLst/>
              <a:rect l="l" t="t" r="r" b="b"/>
              <a:pathLst>
                <a:path w="51123" h="65282" extrusionOk="0">
                  <a:moveTo>
                    <a:pt x="48139" y="1"/>
                  </a:moveTo>
                  <a:lnTo>
                    <a:pt x="35410" y="5372"/>
                  </a:lnTo>
                  <a:lnTo>
                    <a:pt x="35410" y="5383"/>
                  </a:lnTo>
                  <a:cubicBezTo>
                    <a:pt x="31551" y="6436"/>
                    <a:pt x="27120" y="7801"/>
                    <a:pt x="25929" y="8793"/>
                  </a:cubicBezTo>
                  <a:cubicBezTo>
                    <a:pt x="23706" y="10645"/>
                    <a:pt x="23706" y="16571"/>
                    <a:pt x="23706" y="17126"/>
                  </a:cubicBezTo>
                  <a:cubicBezTo>
                    <a:pt x="23706" y="17682"/>
                    <a:pt x="20372" y="23053"/>
                    <a:pt x="15744" y="27499"/>
                  </a:cubicBezTo>
                  <a:cubicBezTo>
                    <a:pt x="11114" y="31943"/>
                    <a:pt x="3705" y="35463"/>
                    <a:pt x="1854" y="37130"/>
                  </a:cubicBezTo>
                  <a:cubicBezTo>
                    <a:pt x="0" y="38796"/>
                    <a:pt x="1854" y="51020"/>
                    <a:pt x="7225" y="56576"/>
                  </a:cubicBezTo>
                  <a:cubicBezTo>
                    <a:pt x="12596" y="62132"/>
                    <a:pt x="19447" y="65282"/>
                    <a:pt x="19447" y="65282"/>
                  </a:cubicBezTo>
                  <a:cubicBezTo>
                    <a:pt x="19447" y="65282"/>
                    <a:pt x="31671" y="49724"/>
                    <a:pt x="33153" y="46946"/>
                  </a:cubicBezTo>
                  <a:cubicBezTo>
                    <a:pt x="34634" y="44167"/>
                    <a:pt x="35005" y="43612"/>
                    <a:pt x="35005" y="43612"/>
                  </a:cubicBezTo>
                  <a:cubicBezTo>
                    <a:pt x="35005" y="43612"/>
                    <a:pt x="39635" y="35650"/>
                    <a:pt x="39265" y="33241"/>
                  </a:cubicBezTo>
                  <a:cubicBezTo>
                    <a:pt x="38894" y="30833"/>
                    <a:pt x="38708" y="20647"/>
                    <a:pt x="38708" y="18424"/>
                  </a:cubicBezTo>
                  <a:cubicBezTo>
                    <a:pt x="38708" y="16201"/>
                    <a:pt x="42042" y="11386"/>
                    <a:pt x="42599" y="9718"/>
                  </a:cubicBezTo>
                  <a:cubicBezTo>
                    <a:pt x="42624" y="9641"/>
                    <a:pt x="42658" y="9555"/>
                    <a:pt x="42691" y="9470"/>
                  </a:cubicBezTo>
                  <a:lnTo>
                    <a:pt x="51123" y="2189"/>
                  </a:lnTo>
                  <a:lnTo>
                    <a:pt x="48139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41"/>
            <p:cNvSpPr/>
            <p:nvPr/>
          </p:nvSpPr>
          <p:spPr>
            <a:xfrm>
              <a:off x="678200" y="2630575"/>
              <a:ext cx="1271150" cy="1649150"/>
            </a:xfrm>
            <a:custGeom>
              <a:avLst/>
              <a:gdLst/>
              <a:ahLst/>
              <a:cxnLst/>
              <a:rect l="l" t="t" r="r" b="b"/>
              <a:pathLst>
                <a:path w="50846" h="65966" extrusionOk="0">
                  <a:moveTo>
                    <a:pt x="47427" y="735"/>
                  </a:moveTo>
                  <a:lnTo>
                    <a:pt x="49905" y="2552"/>
                  </a:lnTo>
                  <a:lnTo>
                    <a:pt x="41800" y="9554"/>
                  </a:lnTo>
                  <a:cubicBezTo>
                    <a:pt x="41757" y="9589"/>
                    <a:pt x="41725" y="9635"/>
                    <a:pt x="41704" y="9687"/>
                  </a:cubicBezTo>
                  <a:cubicBezTo>
                    <a:pt x="41668" y="9778"/>
                    <a:pt x="41633" y="9868"/>
                    <a:pt x="41606" y="9953"/>
                  </a:cubicBezTo>
                  <a:cubicBezTo>
                    <a:pt x="41419" y="10511"/>
                    <a:pt x="40887" y="11472"/>
                    <a:pt x="40272" y="12584"/>
                  </a:cubicBezTo>
                  <a:cubicBezTo>
                    <a:pt x="39065" y="14767"/>
                    <a:pt x="37697" y="17240"/>
                    <a:pt x="37697" y="18766"/>
                  </a:cubicBezTo>
                  <a:cubicBezTo>
                    <a:pt x="37697" y="20909"/>
                    <a:pt x="37885" y="31207"/>
                    <a:pt x="38259" y="33634"/>
                  </a:cubicBezTo>
                  <a:cubicBezTo>
                    <a:pt x="38547" y="35511"/>
                    <a:pt x="35311" y="41596"/>
                    <a:pt x="34052" y="43764"/>
                  </a:cubicBezTo>
                  <a:cubicBezTo>
                    <a:pt x="34037" y="43788"/>
                    <a:pt x="33655" y="44364"/>
                    <a:pt x="32182" y="47126"/>
                  </a:cubicBezTo>
                  <a:cubicBezTo>
                    <a:pt x="30827" y="49670"/>
                    <a:pt x="20162" y="63304"/>
                    <a:pt x="18680" y="65195"/>
                  </a:cubicBezTo>
                  <a:cubicBezTo>
                    <a:pt x="17418" y="64578"/>
                    <a:pt x="11503" y="61543"/>
                    <a:pt x="6803" y="56680"/>
                  </a:cubicBezTo>
                  <a:cubicBezTo>
                    <a:pt x="2681" y="52415"/>
                    <a:pt x="690" y="44263"/>
                    <a:pt x="838" y="40019"/>
                  </a:cubicBezTo>
                  <a:cubicBezTo>
                    <a:pt x="895" y="38366"/>
                    <a:pt x="1260" y="37866"/>
                    <a:pt x="1413" y="37728"/>
                  </a:cubicBezTo>
                  <a:cubicBezTo>
                    <a:pt x="2066" y="37140"/>
                    <a:pt x="3458" y="36299"/>
                    <a:pt x="5217" y="35237"/>
                  </a:cubicBezTo>
                  <a:cubicBezTo>
                    <a:pt x="8227" y="33421"/>
                    <a:pt x="12348" y="30932"/>
                    <a:pt x="15312" y="28087"/>
                  </a:cubicBezTo>
                  <a:cubicBezTo>
                    <a:pt x="19802" y="23777"/>
                    <a:pt x="23381" y="18279"/>
                    <a:pt x="23381" y="17468"/>
                  </a:cubicBezTo>
                  <a:cubicBezTo>
                    <a:pt x="23381" y="16413"/>
                    <a:pt x="23482" y="11062"/>
                    <a:pt x="25481" y="9398"/>
                  </a:cubicBezTo>
                  <a:cubicBezTo>
                    <a:pt x="26124" y="8862"/>
                    <a:pt x="28268" y="7847"/>
                    <a:pt x="34833" y="6057"/>
                  </a:cubicBezTo>
                  <a:cubicBezTo>
                    <a:pt x="34875" y="6045"/>
                    <a:pt x="34913" y="6025"/>
                    <a:pt x="34947" y="5999"/>
                  </a:cubicBezTo>
                  <a:lnTo>
                    <a:pt x="47427" y="735"/>
                  </a:lnTo>
                  <a:close/>
                  <a:moveTo>
                    <a:pt x="47471" y="0"/>
                  </a:moveTo>
                  <a:cubicBezTo>
                    <a:pt x="47426" y="0"/>
                    <a:pt x="47381" y="9"/>
                    <a:pt x="47338" y="28"/>
                  </a:cubicBezTo>
                  <a:lnTo>
                    <a:pt x="34609" y="5397"/>
                  </a:lnTo>
                  <a:cubicBezTo>
                    <a:pt x="34595" y="5403"/>
                    <a:pt x="34582" y="5411"/>
                    <a:pt x="34569" y="5418"/>
                  </a:cubicBezTo>
                  <a:cubicBezTo>
                    <a:pt x="29253" y="6872"/>
                    <a:pt x="26048" y="8033"/>
                    <a:pt x="25043" y="8871"/>
                  </a:cubicBezTo>
                  <a:cubicBezTo>
                    <a:pt x="22864" y="10685"/>
                    <a:pt x="22697" y="15911"/>
                    <a:pt x="22698" y="17448"/>
                  </a:cubicBezTo>
                  <a:cubicBezTo>
                    <a:pt x="22591" y="18071"/>
                    <a:pt x="19326" y="23285"/>
                    <a:pt x="14838" y="27593"/>
                  </a:cubicBezTo>
                  <a:cubicBezTo>
                    <a:pt x="11929" y="30385"/>
                    <a:pt x="7846" y="32850"/>
                    <a:pt x="4864" y="34649"/>
                  </a:cubicBezTo>
                  <a:cubicBezTo>
                    <a:pt x="3072" y="35732"/>
                    <a:pt x="1658" y="36586"/>
                    <a:pt x="956" y="37217"/>
                  </a:cubicBezTo>
                  <a:cubicBezTo>
                    <a:pt x="471" y="37652"/>
                    <a:pt x="201" y="38587"/>
                    <a:pt x="152" y="39995"/>
                  </a:cubicBezTo>
                  <a:cubicBezTo>
                    <a:pt x="1" y="44362"/>
                    <a:pt x="2056" y="52755"/>
                    <a:pt x="6310" y="57157"/>
                  </a:cubicBezTo>
                  <a:cubicBezTo>
                    <a:pt x="11663" y="62694"/>
                    <a:pt x="18567" y="65903"/>
                    <a:pt x="18637" y="65934"/>
                  </a:cubicBezTo>
                  <a:cubicBezTo>
                    <a:pt x="18681" y="65955"/>
                    <a:pt x="18730" y="65965"/>
                    <a:pt x="18779" y="65965"/>
                  </a:cubicBezTo>
                  <a:cubicBezTo>
                    <a:pt x="18885" y="65965"/>
                    <a:pt x="18984" y="65918"/>
                    <a:pt x="19050" y="65835"/>
                  </a:cubicBezTo>
                  <a:cubicBezTo>
                    <a:pt x="19550" y="65198"/>
                    <a:pt x="31309" y="50222"/>
                    <a:pt x="32788" y="47448"/>
                  </a:cubicBezTo>
                  <a:cubicBezTo>
                    <a:pt x="34232" y="44743"/>
                    <a:pt x="34619" y="44150"/>
                    <a:pt x="34634" y="44126"/>
                  </a:cubicBezTo>
                  <a:cubicBezTo>
                    <a:pt x="34826" y="43797"/>
                    <a:pt x="39321" y="36029"/>
                    <a:pt x="38936" y="33530"/>
                  </a:cubicBezTo>
                  <a:cubicBezTo>
                    <a:pt x="38568" y="31139"/>
                    <a:pt x="38384" y="20900"/>
                    <a:pt x="38384" y="18766"/>
                  </a:cubicBezTo>
                  <a:cubicBezTo>
                    <a:pt x="38384" y="17416"/>
                    <a:pt x="39765" y="14922"/>
                    <a:pt x="40872" y="12917"/>
                  </a:cubicBezTo>
                  <a:cubicBezTo>
                    <a:pt x="41505" y="11775"/>
                    <a:pt x="42050" y="10788"/>
                    <a:pt x="42256" y="10170"/>
                  </a:cubicBezTo>
                  <a:cubicBezTo>
                    <a:pt x="42273" y="10121"/>
                    <a:pt x="42292" y="10069"/>
                    <a:pt x="42311" y="10017"/>
                  </a:cubicBezTo>
                  <a:lnTo>
                    <a:pt x="50679" y="2791"/>
                  </a:lnTo>
                  <a:cubicBezTo>
                    <a:pt x="50845" y="2647"/>
                    <a:pt x="50835" y="2384"/>
                    <a:pt x="50658" y="2255"/>
                  </a:cubicBezTo>
                  <a:lnTo>
                    <a:pt x="47673" y="68"/>
                  </a:lnTo>
                  <a:cubicBezTo>
                    <a:pt x="47614" y="23"/>
                    <a:pt x="47543" y="0"/>
                    <a:pt x="47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1"/>
            <p:cNvSpPr/>
            <p:nvPr/>
          </p:nvSpPr>
          <p:spPr>
            <a:xfrm>
              <a:off x="1243075" y="2870025"/>
              <a:ext cx="216150" cy="205850"/>
            </a:xfrm>
            <a:custGeom>
              <a:avLst/>
              <a:gdLst/>
              <a:ahLst/>
              <a:cxnLst/>
              <a:rect l="l" t="t" r="r" b="b"/>
              <a:pathLst>
                <a:path w="8646" h="8234" extrusionOk="0">
                  <a:moveTo>
                    <a:pt x="8254" y="0"/>
                  </a:moveTo>
                  <a:cubicBezTo>
                    <a:pt x="8200" y="0"/>
                    <a:pt x="8146" y="13"/>
                    <a:pt x="8095" y="40"/>
                  </a:cubicBezTo>
                  <a:cubicBezTo>
                    <a:pt x="4491" y="1927"/>
                    <a:pt x="344" y="7451"/>
                    <a:pt x="170" y="7686"/>
                  </a:cubicBezTo>
                  <a:cubicBezTo>
                    <a:pt x="1" y="7911"/>
                    <a:pt x="162" y="8233"/>
                    <a:pt x="445" y="8233"/>
                  </a:cubicBezTo>
                  <a:cubicBezTo>
                    <a:pt x="552" y="8233"/>
                    <a:pt x="654" y="8183"/>
                    <a:pt x="719" y="8095"/>
                  </a:cubicBezTo>
                  <a:cubicBezTo>
                    <a:pt x="761" y="8039"/>
                    <a:pt x="4945" y="2463"/>
                    <a:pt x="8413" y="648"/>
                  </a:cubicBezTo>
                  <a:cubicBezTo>
                    <a:pt x="8581" y="559"/>
                    <a:pt x="8646" y="353"/>
                    <a:pt x="8558" y="185"/>
                  </a:cubicBezTo>
                  <a:cubicBezTo>
                    <a:pt x="8497" y="67"/>
                    <a:pt x="8378" y="0"/>
                    <a:pt x="82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1"/>
            <p:cNvSpPr/>
            <p:nvPr/>
          </p:nvSpPr>
          <p:spPr>
            <a:xfrm>
              <a:off x="1629200" y="2749375"/>
              <a:ext cx="444550" cy="438700"/>
            </a:xfrm>
            <a:custGeom>
              <a:avLst/>
              <a:gdLst/>
              <a:ahLst/>
              <a:cxnLst/>
              <a:rect l="l" t="t" r="r" b="b"/>
              <a:pathLst>
                <a:path w="17782" h="17548" extrusionOk="0">
                  <a:moveTo>
                    <a:pt x="10962" y="0"/>
                  </a:moveTo>
                  <a:cubicBezTo>
                    <a:pt x="9143" y="0"/>
                    <a:pt x="7337" y="456"/>
                    <a:pt x="6298" y="1235"/>
                  </a:cubicBezTo>
                  <a:cubicBezTo>
                    <a:pt x="4075" y="2901"/>
                    <a:pt x="2409" y="6420"/>
                    <a:pt x="2409" y="6420"/>
                  </a:cubicBezTo>
                  <a:cubicBezTo>
                    <a:pt x="2409" y="6420"/>
                    <a:pt x="0" y="6976"/>
                    <a:pt x="0" y="9013"/>
                  </a:cubicBezTo>
                  <a:cubicBezTo>
                    <a:pt x="0" y="11050"/>
                    <a:pt x="372" y="16606"/>
                    <a:pt x="372" y="16606"/>
                  </a:cubicBezTo>
                  <a:cubicBezTo>
                    <a:pt x="372" y="16606"/>
                    <a:pt x="3150" y="15124"/>
                    <a:pt x="4261" y="15124"/>
                  </a:cubicBezTo>
                  <a:cubicBezTo>
                    <a:pt x="5373" y="15124"/>
                    <a:pt x="8335" y="17347"/>
                    <a:pt x="9632" y="17532"/>
                  </a:cubicBezTo>
                  <a:cubicBezTo>
                    <a:pt x="9707" y="17543"/>
                    <a:pt x="9782" y="17548"/>
                    <a:pt x="9858" y="17548"/>
                  </a:cubicBezTo>
                  <a:cubicBezTo>
                    <a:pt x="11096" y="17548"/>
                    <a:pt x="12442" y="16172"/>
                    <a:pt x="12966" y="15124"/>
                  </a:cubicBezTo>
                  <a:lnTo>
                    <a:pt x="15003" y="11050"/>
                  </a:lnTo>
                  <a:cubicBezTo>
                    <a:pt x="15003" y="11050"/>
                    <a:pt x="15929" y="10124"/>
                    <a:pt x="16855" y="9383"/>
                  </a:cubicBezTo>
                  <a:cubicBezTo>
                    <a:pt x="17781" y="8642"/>
                    <a:pt x="15929" y="7901"/>
                    <a:pt x="16299" y="6235"/>
                  </a:cubicBezTo>
                  <a:cubicBezTo>
                    <a:pt x="16669" y="4567"/>
                    <a:pt x="16114" y="1974"/>
                    <a:pt x="16114" y="1974"/>
                  </a:cubicBezTo>
                  <a:cubicBezTo>
                    <a:pt x="15127" y="593"/>
                    <a:pt x="13036" y="0"/>
                    <a:pt x="10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1"/>
            <p:cNvSpPr/>
            <p:nvPr/>
          </p:nvSpPr>
          <p:spPr>
            <a:xfrm>
              <a:off x="1620650" y="2740850"/>
              <a:ext cx="452750" cy="455825"/>
            </a:xfrm>
            <a:custGeom>
              <a:avLst/>
              <a:gdLst/>
              <a:ahLst/>
              <a:cxnLst/>
              <a:rect l="l" t="t" r="r" b="b"/>
              <a:pathLst>
                <a:path w="18110" h="18233" extrusionOk="0">
                  <a:moveTo>
                    <a:pt x="11295" y="683"/>
                  </a:moveTo>
                  <a:cubicBezTo>
                    <a:pt x="11802" y="683"/>
                    <a:pt x="12311" y="720"/>
                    <a:pt x="12804" y="796"/>
                  </a:cubicBezTo>
                  <a:cubicBezTo>
                    <a:pt x="14325" y="1032"/>
                    <a:pt x="15504" y="1620"/>
                    <a:pt x="16135" y="2458"/>
                  </a:cubicBezTo>
                  <a:cubicBezTo>
                    <a:pt x="16218" y="2878"/>
                    <a:pt x="16623" y="5074"/>
                    <a:pt x="16306" y="6501"/>
                  </a:cubicBezTo>
                  <a:cubicBezTo>
                    <a:pt x="16090" y="7474"/>
                    <a:pt x="16522" y="8172"/>
                    <a:pt x="16839" y="8683"/>
                  </a:cubicBezTo>
                  <a:cubicBezTo>
                    <a:pt x="17194" y="9257"/>
                    <a:pt x="17168" y="9308"/>
                    <a:pt x="16983" y="9456"/>
                  </a:cubicBezTo>
                  <a:cubicBezTo>
                    <a:pt x="16052" y="10200"/>
                    <a:pt x="15140" y="11111"/>
                    <a:pt x="15101" y="11149"/>
                  </a:cubicBezTo>
                  <a:cubicBezTo>
                    <a:pt x="15076" y="11175"/>
                    <a:pt x="15054" y="11206"/>
                    <a:pt x="15037" y="11238"/>
                  </a:cubicBezTo>
                  <a:lnTo>
                    <a:pt x="13000" y="15313"/>
                  </a:lnTo>
                  <a:cubicBezTo>
                    <a:pt x="12512" y="16289"/>
                    <a:pt x="11243" y="17547"/>
                    <a:pt x="10196" y="17547"/>
                  </a:cubicBezTo>
                  <a:cubicBezTo>
                    <a:pt x="10137" y="17547"/>
                    <a:pt x="10079" y="17543"/>
                    <a:pt x="10021" y="17535"/>
                  </a:cubicBezTo>
                  <a:cubicBezTo>
                    <a:pt x="9460" y="17454"/>
                    <a:pt x="8462" y="16899"/>
                    <a:pt x="7497" y="16363"/>
                  </a:cubicBezTo>
                  <a:cubicBezTo>
                    <a:pt x="6351" y="15726"/>
                    <a:pt x="5267" y="15123"/>
                    <a:pt x="4603" y="15123"/>
                  </a:cubicBezTo>
                  <a:cubicBezTo>
                    <a:pt x="3690" y="15123"/>
                    <a:pt x="1893" y="15965"/>
                    <a:pt x="1023" y="16403"/>
                  </a:cubicBezTo>
                  <a:cubicBezTo>
                    <a:pt x="931" y="14973"/>
                    <a:pt x="686" y="10992"/>
                    <a:pt x="686" y="9354"/>
                  </a:cubicBezTo>
                  <a:cubicBezTo>
                    <a:pt x="686" y="7618"/>
                    <a:pt x="2741" y="7116"/>
                    <a:pt x="2828" y="7095"/>
                  </a:cubicBezTo>
                  <a:cubicBezTo>
                    <a:pt x="2931" y="7072"/>
                    <a:pt x="3015" y="7002"/>
                    <a:pt x="3060" y="6908"/>
                  </a:cubicBezTo>
                  <a:cubicBezTo>
                    <a:pt x="3078" y="6874"/>
                    <a:pt x="4719" y="3445"/>
                    <a:pt x="6845" y="1849"/>
                  </a:cubicBezTo>
                  <a:cubicBezTo>
                    <a:pt x="7825" y="1115"/>
                    <a:pt x="9551" y="683"/>
                    <a:pt x="11295" y="683"/>
                  </a:cubicBezTo>
                  <a:close/>
                  <a:moveTo>
                    <a:pt x="11322" y="1"/>
                  </a:moveTo>
                  <a:cubicBezTo>
                    <a:pt x="9424" y="1"/>
                    <a:pt x="7526" y="483"/>
                    <a:pt x="6435" y="1301"/>
                  </a:cubicBezTo>
                  <a:cubicBezTo>
                    <a:pt x="4404" y="2825"/>
                    <a:pt x="2858" y="5774"/>
                    <a:pt x="2512" y="6470"/>
                  </a:cubicBezTo>
                  <a:cubicBezTo>
                    <a:pt x="1560" y="6742"/>
                    <a:pt x="1" y="7628"/>
                    <a:pt x="1" y="9354"/>
                  </a:cubicBezTo>
                  <a:cubicBezTo>
                    <a:pt x="1" y="11379"/>
                    <a:pt x="356" y="16743"/>
                    <a:pt x="372" y="16970"/>
                  </a:cubicBezTo>
                  <a:cubicBezTo>
                    <a:pt x="385" y="17160"/>
                    <a:pt x="543" y="17292"/>
                    <a:pt x="714" y="17292"/>
                  </a:cubicBezTo>
                  <a:cubicBezTo>
                    <a:pt x="768" y="17292"/>
                    <a:pt x="823" y="17279"/>
                    <a:pt x="876" y="17251"/>
                  </a:cubicBezTo>
                  <a:cubicBezTo>
                    <a:pt x="1627" y="16849"/>
                    <a:pt x="3762" y="15809"/>
                    <a:pt x="4603" y="15809"/>
                  </a:cubicBezTo>
                  <a:cubicBezTo>
                    <a:pt x="5090" y="15809"/>
                    <a:pt x="6192" y="16422"/>
                    <a:pt x="7164" y="16963"/>
                  </a:cubicBezTo>
                  <a:cubicBezTo>
                    <a:pt x="8231" y="17555"/>
                    <a:pt x="9239" y="18115"/>
                    <a:pt x="9925" y="18215"/>
                  </a:cubicBezTo>
                  <a:cubicBezTo>
                    <a:pt x="10017" y="18227"/>
                    <a:pt x="10110" y="18232"/>
                    <a:pt x="10204" y="18232"/>
                  </a:cubicBezTo>
                  <a:cubicBezTo>
                    <a:pt x="11637" y="18232"/>
                    <a:pt x="13063" y="16722"/>
                    <a:pt x="13615" y="15619"/>
                  </a:cubicBezTo>
                  <a:lnTo>
                    <a:pt x="15627" y="11596"/>
                  </a:lnTo>
                  <a:cubicBezTo>
                    <a:pt x="15810" y="11414"/>
                    <a:pt x="16616" y="10630"/>
                    <a:pt x="17410" y="9993"/>
                  </a:cubicBezTo>
                  <a:cubicBezTo>
                    <a:pt x="18110" y="9433"/>
                    <a:pt x="17712" y="8791"/>
                    <a:pt x="17422" y="8322"/>
                  </a:cubicBezTo>
                  <a:cubicBezTo>
                    <a:pt x="17140" y="7866"/>
                    <a:pt x="16821" y="7351"/>
                    <a:pt x="16977" y="6650"/>
                  </a:cubicBezTo>
                  <a:cubicBezTo>
                    <a:pt x="17358" y="4932"/>
                    <a:pt x="16813" y="2354"/>
                    <a:pt x="16791" y="2244"/>
                  </a:cubicBezTo>
                  <a:cubicBezTo>
                    <a:pt x="16781" y="2198"/>
                    <a:pt x="16762" y="2155"/>
                    <a:pt x="16735" y="2118"/>
                  </a:cubicBezTo>
                  <a:cubicBezTo>
                    <a:pt x="15802" y="811"/>
                    <a:pt x="14139" y="309"/>
                    <a:pt x="12910" y="119"/>
                  </a:cubicBezTo>
                  <a:cubicBezTo>
                    <a:pt x="12392" y="39"/>
                    <a:pt x="11857" y="1"/>
                    <a:pt x="113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1"/>
            <p:cNvSpPr/>
            <p:nvPr/>
          </p:nvSpPr>
          <p:spPr>
            <a:xfrm>
              <a:off x="1762875" y="3053800"/>
              <a:ext cx="108775" cy="110050"/>
            </a:xfrm>
            <a:custGeom>
              <a:avLst/>
              <a:gdLst/>
              <a:ahLst/>
              <a:cxnLst/>
              <a:rect l="l" t="t" r="r" b="b"/>
              <a:pathLst>
                <a:path w="4351" h="4402" extrusionOk="0">
                  <a:moveTo>
                    <a:pt x="384" y="0"/>
                  </a:moveTo>
                  <a:cubicBezTo>
                    <a:pt x="305" y="0"/>
                    <a:pt x="226" y="27"/>
                    <a:pt x="161" y="82"/>
                  </a:cubicBezTo>
                  <a:cubicBezTo>
                    <a:pt x="13" y="210"/>
                    <a:pt x="1" y="436"/>
                    <a:pt x="136" y="578"/>
                  </a:cubicBezTo>
                  <a:cubicBezTo>
                    <a:pt x="338" y="814"/>
                    <a:pt x="1392" y="1993"/>
                    <a:pt x="2247" y="1993"/>
                  </a:cubicBezTo>
                  <a:lnTo>
                    <a:pt x="2735" y="1993"/>
                  </a:lnTo>
                  <a:cubicBezTo>
                    <a:pt x="2905" y="2537"/>
                    <a:pt x="3314" y="3774"/>
                    <a:pt x="3628" y="4249"/>
                  </a:cubicBezTo>
                  <a:cubicBezTo>
                    <a:pt x="3692" y="4344"/>
                    <a:pt x="3799" y="4402"/>
                    <a:pt x="3914" y="4402"/>
                  </a:cubicBezTo>
                  <a:lnTo>
                    <a:pt x="3914" y="4402"/>
                  </a:lnTo>
                  <a:cubicBezTo>
                    <a:pt x="4189" y="4401"/>
                    <a:pt x="4350" y="4097"/>
                    <a:pt x="4199" y="3869"/>
                  </a:cubicBezTo>
                  <a:cubicBezTo>
                    <a:pt x="3920" y="3450"/>
                    <a:pt x="3467" y="2054"/>
                    <a:pt x="3317" y="1554"/>
                  </a:cubicBezTo>
                  <a:cubicBezTo>
                    <a:pt x="3274" y="1408"/>
                    <a:pt x="3140" y="1309"/>
                    <a:pt x="2988" y="1309"/>
                  </a:cubicBezTo>
                  <a:lnTo>
                    <a:pt x="2247" y="1309"/>
                  </a:lnTo>
                  <a:cubicBezTo>
                    <a:pt x="1847" y="1309"/>
                    <a:pt x="1074" y="621"/>
                    <a:pt x="656" y="133"/>
                  </a:cubicBezTo>
                  <a:cubicBezTo>
                    <a:pt x="588" y="45"/>
                    <a:pt x="486" y="0"/>
                    <a:pt x="384" y="0"/>
                  </a:cubicBezTo>
                  <a:close/>
                  <a:moveTo>
                    <a:pt x="3914" y="4402"/>
                  </a:moveTo>
                  <a:cubicBezTo>
                    <a:pt x="3914" y="4402"/>
                    <a:pt x="3914" y="4402"/>
                    <a:pt x="3914" y="4402"/>
                  </a:cubicBezTo>
                  <a:lnTo>
                    <a:pt x="3915" y="4402"/>
                  </a:lnTo>
                  <a:cubicBezTo>
                    <a:pt x="3915" y="4402"/>
                    <a:pt x="3915" y="4402"/>
                    <a:pt x="3914" y="44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1"/>
            <p:cNvSpPr/>
            <p:nvPr/>
          </p:nvSpPr>
          <p:spPr>
            <a:xfrm>
              <a:off x="1991050" y="2878175"/>
              <a:ext cx="50650" cy="72700"/>
            </a:xfrm>
            <a:custGeom>
              <a:avLst/>
              <a:gdLst/>
              <a:ahLst/>
              <a:cxnLst/>
              <a:rect l="l" t="t" r="r" b="b"/>
              <a:pathLst>
                <a:path w="2026" h="2908" extrusionOk="0">
                  <a:moveTo>
                    <a:pt x="1637" y="0"/>
                  </a:moveTo>
                  <a:cubicBezTo>
                    <a:pt x="1569" y="0"/>
                    <a:pt x="1501" y="20"/>
                    <a:pt x="1441" y="62"/>
                  </a:cubicBezTo>
                  <a:cubicBezTo>
                    <a:pt x="1381" y="104"/>
                    <a:pt x="0" y="1109"/>
                    <a:pt x="0" y="2565"/>
                  </a:cubicBezTo>
                  <a:cubicBezTo>
                    <a:pt x="0" y="2753"/>
                    <a:pt x="155" y="2908"/>
                    <a:pt x="343" y="2908"/>
                  </a:cubicBezTo>
                  <a:cubicBezTo>
                    <a:pt x="533" y="2908"/>
                    <a:pt x="686" y="2753"/>
                    <a:pt x="686" y="2565"/>
                  </a:cubicBezTo>
                  <a:cubicBezTo>
                    <a:pt x="686" y="1464"/>
                    <a:pt x="1828" y="628"/>
                    <a:pt x="1840" y="621"/>
                  </a:cubicBezTo>
                  <a:cubicBezTo>
                    <a:pt x="1992" y="509"/>
                    <a:pt x="2026" y="297"/>
                    <a:pt x="1916" y="144"/>
                  </a:cubicBezTo>
                  <a:cubicBezTo>
                    <a:pt x="1849" y="51"/>
                    <a:pt x="1744" y="0"/>
                    <a:pt x="16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1"/>
            <p:cNvSpPr/>
            <p:nvPr/>
          </p:nvSpPr>
          <p:spPr>
            <a:xfrm>
              <a:off x="1573675" y="2546575"/>
              <a:ext cx="560250" cy="516125"/>
            </a:xfrm>
            <a:custGeom>
              <a:avLst/>
              <a:gdLst/>
              <a:ahLst/>
              <a:cxnLst/>
              <a:rect l="l" t="t" r="r" b="b"/>
              <a:pathLst>
                <a:path w="22410" h="20645" extrusionOk="0">
                  <a:moveTo>
                    <a:pt x="11305" y="1"/>
                  </a:moveTo>
                  <a:cubicBezTo>
                    <a:pt x="9421" y="1"/>
                    <a:pt x="7268" y="546"/>
                    <a:pt x="5000" y="2310"/>
                  </a:cubicBezTo>
                  <a:cubicBezTo>
                    <a:pt x="0" y="6197"/>
                    <a:pt x="1112" y="11384"/>
                    <a:pt x="3148" y="15457"/>
                  </a:cubicBezTo>
                  <a:cubicBezTo>
                    <a:pt x="5185" y="19532"/>
                    <a:pt x="7964" y="20644"/>
                    <a:pt x="7964" y="20644"/>
                  </a:cubicBezTo>
                  <a:cubicBezTo>
                    <a:pt x="7964" y="20644"/>
                    <a:pt x="7223" y="18236"/>
                    <a:pt x="8519" y="17125"/>
                  </a:cubicBezTo>
                  <a:cubicBezTo>
                    <a:pt x="8688" y="16980"/>
                    <a:pt x="8864" y="16917"/>
                    <a:pt x="9042" y="16917"/>
                  </a:cubicBezTo>
                  <a:cubicBezTo>
                    <a:pt x="10232" y="16917"/>
                    <a:pt x="11556" y="19718"/>
                    <a:pt x="12038" y="19718"/>
                  </a:cubicBezTo>
                  <a:cubicBezTo>
                    <a:pt x="12594" y="19718"/>
                    <a:pt x="12779" y="18236"/>
                    <a:pt x="12779" y="17680"/>
                  </a:cubicBezTo>
                  <a:cubicBezTo>
                    <a:pt x="12779" y="17125"/>
                    <a:pt x="13890" y="16384"/>
                    <a:pt x="15002" y="16014"/>
                  </a:cubicBezTo>
                  <a:cubicBezTo>
                    <a:pt x="16113" y="15643"/>
                    <a:pt x="14261" y="13791"/>
                    <a:pt x="14076" y="12865"/>
                  </a:cubicBezTo>
                  <a:cubicBezTo>
                    <a:pt x="13890" y="11940"/>
                    <a:pt x="19817" y="11570"/>
                    <a:pt x="21113" y="7681"/>
                  </a:cubicBezTo>
                  <a:cubicBezTo>
                    <a:pt x="22409" y="3790"/>
                    <a:pt x="18890" y="1938"/>
                    <a:pt x="16669" y="1197"/>
                  </a:cubicBezTo>
                  <a:cubicBezTo>
                    <a:pt x="15454" y="792"/>
                    <a:pt x="13575" y="1"/>
                    <a:pt x="113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1"/>
            <p:cNvSpPr/>
            <p:nvPr/>
          </p:nvSpPr>
          <p:spPr>
            <a:xfrm>
              <a:off x="1532125" y="2921050"/>
              <a:ext cx="222125" cy="382425"/>
            </a:xfrm>
            <a:custGeom>
              <a:avLst/>
              <a:gdLst/>
              <a:ahLst/>
              <a:cxnLst/>
              <a:rect l="l" t="t" r="r" b="b"/>
              <a:pathLst>
                <a:path w="8885" h="15297" extrusionOk="0">
                  <a:moveTo>
                    <a:pt x="3212" y="0"/>
                  </a:moveTo>
                  <a:cubicBezTo>
                    <a:pt x="3212" y="0"/>
                    <a:pt x="0" y="2104"/>
                    <a:pt x="741" y="6179"/>
                  </a:cubicBezTo>
                  <a:cubicBezTo>
                    <a:pt x="1482" y="10254"/>
                    <a:pt x="3144" y="15297"/>
                    <a:pt x="3144" y="15297"/>
                  </a:cubicBezTo>
                  <a:lnTo>
                    <a:pt x="8885" y="15297"/>
                  </a:lnTo>
                  <a:lnTo>
                    <a:pt x="6106" y="9185"/>
                  </a:lnTo>
                  <a:lnTo>
                    <a:pt x="4810" y="478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1"/>
            <p:cNvSpPr/>
            <p:nvPr/>
          </p:nvSpPr>
          <p:spPr>
            <a:xfrm>
              <a:off x="1522925" y="2912475"/>
              <a:ext cx="241725" cy="399575"/>
            </a:xfrm>
            <a:custGeom>
              <a:avLst/>
              <a:gdLst/>
              <a:ahLst/>
              <a:cxnLst/>
              <a:rect l="l" t="t" r="r" b="b"/>
              <a:pathLst>
                <a:path w="9669" h="15983" extrusionOk="0">
                  <a:moveTo>
                    <a:pt x="3643" y="720"/>
                  </a:moveTo>
                  <a:lnTo>
                    <a:pt x="4871" y="1089"/>
                  </a:lnTo>
                  <a:lnTo>
                    <a:pt x="6136" y="9577"/>
                  </a:lnTo>
                  <a:cubicBezTo>
                    <a:pt x="6140" y="9609"/>
                    <a:pt x="6149" y="9639"/>
                    <a:pt x="6163" y="9669"/>
                  </a:cubicBezTo>
                  <a:lnTo>
                    <a:pt x="8720" y="15297"/>
                  </a:lnTo>
                  <a:lnTo>
                    <a:pt x="3760" y="15297"/>
                  </a:lnTo>
                  <a:cubicBezTo>
                    <a:pt x="3427" y="14256"/>
                    <a:pt x="2085" y="9969"/>
                    <a:pt x="1446" y="6460"/>
                  </a:cubicBezTo>
                  <a:cubicBezTo>
                    <a:pt x="830" y="3073"/>
                    <a:pt x="3069" y="1150"/>
                    <a:pt x="3643" y="720"/>
                  </a:cubicBezTo>
                  <a:close/>
                  <a:moveTo>
                    <a:pt x="3579" y="0"/>
                  </a:moveTo>
                  <a:cubicBezTo>
                    <a:pt x="3514" y="0"/>
                    <a:pt x="3449" y="19"/>
                    <a:pt x="3393" y="57"/>
                  </a:cubicBezTo>
                  <a:cubicBezTo>
                    <a:pt x="3359" y="79"/>
                    <a:pt x="0" y="2335"/>
                    <a:pt x="772" y="6583"/>
                  </a:cubicBezTo>
                  <a:cubicBezTo>
                    <a:pt x="1509" y="10634"/>
                    <a:pt x="3169" y="15696"/>
                    <a:pt x="3185" y="15747"/>
                  </a:cubicBezTo>
                  <a:cubicBezTo>
                    <a:pt x="3231" y="15886"/>
                    <a:pt x="3363" y="15981"/>
                    <a:pt x="3511" y="15981"/>
                  </a:cubicBezTo>
                  <a:lnTo>
                    <a:pt x="9253" y="15981"/>
                  </a:lnTo>
                  <a:lnTo>
                    <a:pt x="9253" y="15983"/>
                  </a:lnTo>
                  <a:cubicBezTo>
                    <a:pt x="9502" y="15983"/>
                    <a:pt x="9669" y="15724"/>
                    <a:pt x="9565" y="15497"/>
                  </a:cubicBezTo>
                  <a:lnTo>
                    <a:pt x="6807" y="9430"/>
                  </a:lnTo>
                  <a:lnTo>
                    <a:pt x="5518" y="772"/>
                  </a:lnTo>
                  <a:cubicBezTo>
                    <a:pt x="5499" y="640"/>
                    <a:pt x="5405" y="532"/>
                    <a:pt x="5276" y="495"/>
                  </a:cubicBezTo>
                  <a:lnTo>
                    <a:pt x="3678" y="15"/>
                  </a:lnTo>
                  <a:cubicBezTo>
                    <a:pt x="3646" y="5"/>
                    <a:pt x="3612" y="0"/>
                    <a:pt x="35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1"/>
            <p:cNvSpPr/>
            <p:nvPr/>
          </p:nvSpPr>
          <p:spPr>
            <a:xfrm>
              <a:off x="2346900" y="3534925"/>
              <a:ext cx="324125" cy="236200"/>
            </a:xfrm>
            <a:custGeom>
              <a:avLst/>
              <a:gdLst/>
              <a:ahLst/>
              <a:cxnLst/>
              <a:rect l="l" t="t" r="r" b="b"/>
              <a:pathLst>
                <a:path w="12965" h="9448" extrusionOk="0">
                  <a:moveTo>
                    <a:pt x="7787" y="1"/>
                  </a:moveTo>
                  <a:cubicBezTo>
                    <a:pt x="7554" y="1"/>
                    <a:pt x="7286" y="63"/>
                    <a:pt x="7040" y="186"/>
                  </a:cubicBezTo>
                  <a:cubicBezTo>
                    <a:pt x="6299" y="557"/>
                    <a:pt x="2779" y="2595"/>
                    <a:pt x="2224" y="2595"/>
                  </a:cubicBezTo>
                  <a:cubicBezTo>
                    <a:pt x="1668" y="2595"/>
                    <a:pt x="1" y="6112"/>
                    <a:pt x="1" y="6112"/>
                  </a:cubicBezTo>
                  <a:lnTo>
                    <a:pt x="556" y="9448"/>
                  </a:lnTo>
                  <a:cubicBezTo>
                    <a:pt x="556" y="9448"/>
                    <a:pt x="4629" y="9262"/>
                    <a:pt x="6297" y="9076"/>
                  </a:cubicBezTo>
                  <a:cubicBezTo>
                    <a:pt x="7965" y="8891"/>
                    <a:pt x="10188" y="6484"/>
                    <a:pt x="10743" y="5743"/>
                  </a:cubicBezTo>
                  <a:cubicBezTo>
                    <a:pt x="11298" y="5002"/>
                    <a:pt x="12964" y="4077"/>
                    <a:pt x="12780" y="3150"/>
                  </a:cubicBezTo>
                  <a:cubicBezTo>
                    <a:pt x="12740" y="2948"/>
                    <a:pt x="12533" y="2870"/>
                    <a:pt x="12235" y="2870"/>
                  </a:cubicBezTo>
                  <a:cubicBezTo>
                    <a:pt x="11159" y="2870"/>
                    <a:pt x="8891" y="3891"/>
                    <a:pt x="8891" y="3891"/>
                  </a:cubicBezTo>
                  <a:lnTo>
                    <a:pt x="4817" y="3705"/>
                  </a:lnTo>
                  <a:cubicBezTo>
                    <a:pt x="4817" y="3705"/>
                    <a:pt x="7965" y="1482"/>
                    <a:pt x="8336" y="741"/>
                  </a:cubicBezTo>
                  <a:cubicBezTo>
                    <a:pt x="8582" y="247"/>
                    <a:pt x="8253" y="1"/>
                    <a:pt x="7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1"/>
            <p:cNvSpPr/>
            <p:nvPr/>
          </p:nvSpPr>
          <p:spPr>
            <a:xfrm>
              <a:off x="2338150" y="3526375"/>
              <a:ext cx="340775" cy="253300"/>
            </a:xfrm>
            <a:custGeom>
              <a:avLst/>
              <a:gdLst/>
              <a:ahLst/>
              <a:cxnLst/>
              <a:rect l="l" t="t" r="r" b="b"/>
              <a:pathLst>
                <a:path w="13631" h="10132" extrusionOk="0">
                  <a:moveTo>
                    <a:pt x="8135" y="685"/>
                  </a:moveTo>
                  <a:cubicBezTo>
                    <a:pt x="8277" y="685"/>
                    <a:pt x="8382" y="715"/>
                    <a:pt x="8420" y="754"/>
                  </a:cubicBezTo>
                  <a:cubicBezTo>
                    <a:pt x="8432" y="766"/>
                    <a:pt x="8428" y="829"/>
                    <a:pt x="8377" y="929"/>
                  </a:cubicBezTo>
                  <a:cubicBezTo>
                    <a:pt x="8136" y="1413"/>
                    <a:pt x="6157" y="2926"/>
                    <a:pt x="4968" y="3767"/>
                  </a:cubicBezTo>
                  <a:cubicBezTo>
                    <a:pt x="4700" y="3955"/>
                    <a:pt x="4824" y="4375"/>
                    <a:pt x="5150" y="4389"/>
                  </a:cubicBezTo>
                  <a:lnTo>
                    <a:pt x="9225" y="4574"/>
                  </a:lnTo>
                  <a:cubicBezTo>
                    <a:pt x="9233" y="4575"/>
                    <a:pt x="9241" y="4575"/>
                    <a:pt x="9249" y="4575"/>
                  </a:cubicBezTo>
                  <a:cubicBezTo>
                    <a:pt x="9294" y="4575"/>
                    <a:pt x="9339" y="4565"/>
                    <a:pt x="9381" y="4545"/>
                  </a:cubicBezTo>
                  <a:cubicBezTo>
                    <a:pt x="10724" y="3940"/>
                    <a:pt x="12100" y="3526"/>
                    <a:pt x="12616" y="3526"/>
                  </a:cubicBezTo>
                  <a:cubicBezTo>
                    <a:pt x="12698" y="3526"/>
                    <a:pt x="12758" y="3537"/>
                    <a:pt x="12793" y="3559"/>
                  </a:cubicBezTo>
                  <a:cubicBezTo>
                    <a:pt x="12879" y="3988"/>
                    <a:pt x="12205" y="4574"/>
                    <a:pt x="11665" y="5047"/>
                  </a:cubicBezTo>
                  <a:cubicBezTo>
                    <a:pt x="11334" y="5335"/>
                    <a:pt x="11022" y="5608"/>
                    <a:pt x="10818" y="5878"/>
                  </a:cubicBezTo>
                  <a:cubicBezTo>
                    <a:pt x="10245" y="6642"/>
                    <a:pt x="8096" y="8912"/>
                    <a:pt x="6610" y="9077"/>
                  </a:cubicBezTo>
                  <a:cubicBezTo>
                    <a:pt x="5236" y="9230"/>
                    <a:pt x="2170" y="9384"/>
                    <a:pt x="1194" y="9432"/>
                  </a:cubicBezTo>
                  <a:lnTo>
                    <a:pt x="706" y="6505"/>
                  </a:lnTo>
                  <a:cubicBezTo>
                    <a:pt x="1404" y="5045"/>
                    <a:pt x="2330" y="3421"/>
                    <a:pt x="2572" y="3278"/>
                  </a:cubicBezTo>
                  <a:cubicBezTo>
                    <a:pt x="2996" y="3278"/>
                    <a:pt x="4238" y="2638"/>
                    <a:pt x="6533" y="1379"/>
                  </a:cubicBezTo>
                  <a:cubicBezTo>
                    <a:pt x="6986" y="1131"/>
                    <a:pt x="7354" y="927"/>
                    <a:pt x="7541" y="834"/>
                  </a:cubicBezTo>
                  <a:cubicBezTo>
                    <a:pt x="7761" y="724"/>
                    <a:pt x="7973" y="685"/>
                    <a:pt x="8135" y="685"/>
                  </a:cubicBezTo>
                  <a:close/>
                  <a:moveTo>
                    <a:pt x="8141" y="0"/>
                  </a:moveTo>
                  <a:cubicBezTo>
                    <a:pt x="7835" y="0"/>
                    <a:pt x="7508" y="85"/>
                    <a:pt x="7235" y="222"/>
                  </a:cubicBezTo>
                  <a:cubicBezTo>
                    <a:pt x="7042" y="317"/>
                    <a:pt x="6666" y="525"/>
                    <a:pt x="6202" y="779"/>
                  </a:cubicBezTo>
                  <a:cubicBezTo>
                    <a:pt x="5230" y="1312"/>
                    <a:pt x="2955" y="2561"/>
                    <a:pt x="2572" y="2592"/>
                  </a:cubicBezTo>
                  <a:cubicBezTo>
                    <a:pt x="2381" y="2592"/>
                    <a:pt x="1800" y="2592"/>
                    <a:pt x="41" y="6307"/>
                  </a:cubicBezTo>
                  <a:cubicBezTo>
                    <a:pt x="11" y="6371"/>
                    <a:pt x="0" y="6443"/>
                    <a:pt x="12" y="6511"/>
                  </a:cubicBezTo>
                  <a:lnTo>
                    <a:pt x="568" y="9845"/>
                  </a:lnTo>
                  <a:cubicBezTo>
                    <a:pt x="594" y="10009"/>
                    <a:pt x="738" y="10131"/>
                    <a:pt x="905" y="10131"/>
                  </a:cubicBezTo>
                  <a:lnTo>
                    <a:pt x="923" y="10131"/>
                  </a:lnTo>
                  <a:cubicBezTo>
                    <a:pt x="1089" y="10124"/>
                    <a:pt x="5027" y="9944"/>
                    <a:pt x="6686" y="9760"/>
                  </a:cubicBezTo>
                  <a:cubicBezTo>
                    <a:pt x="8551" y="9552"/>
                    <a:pt x="10888" y="6928"/>
                    <a:pt x="11368" y="6291"/>
                  </a:cubicBezTo>
                  <a:cubicBezTo>
                    <a:pt x="11527" y="6077"/>
                    <a:pt x="11813" y="5828"/>
                    <a:pt x="12116" y="5563"/>
                  </a:cubicBezTo>
                  <a:cubicBezTo>
                    <a:pt x="12826" y="4944"/>
                    <a:pt x="13631" y="4243"/>
                    <a:pt x="13466" y="3425"/>
                  </a:cubicBezTo>
                  <a:cubicBezTo>
                    <a:pt x="13427" y="3231"/>
                    <a:pt x="13301" y="3064"/>
                    <a:pt x="13123" y="2977"/>
                  </a:cubicBezTo>
                  <a:cubicBezTo>
                    <a:pt x="12985" y="2906"/>
                    <a:pt x="12802" y="2876"/>
                    <a:pt x="12590" y="2876"/>
                  </a:cubicBezTo>
                  <a:cubicBezTo>
                    <a:pt x="11563" y="2876"/>
                    <a:pt x="9848" y="3588"/>
                    <a:pt x="9174" y="3887"/>
                  </a:cubicBezTo>
                  <a:lnTo>
                    <a:pt x="6163" y="3750"/>
                  </a:lnTo>
                  <a:cubicBezTo>
                    <a:pt x="7170" y="3006"/>
                    <a:pt x="8705" y="1809"/>
                    <a:pt x="8992" y="1238"/>
                  </a:cubicBezTo>
                  <a:cubicBezTo>
                    <a:pt x="9258" y="706"/>
                    <a:pt x="9020" y="384"/>
                    <a:pt x="8906" y="270"/>
                  </a:cubicBezTo>
                  <a:cubicBezTo>
                    <a:pt x="8715" y="80"/>
                    <a:pt x="8438" y="0"/>
                    <a:pt x="8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1"/>
            <p:cNvSpPr/>
            <p:nvPr/>
          </p:nvSpPr>
          <p:spPr>
            <a:xfrm>
              <a:off x="1379175" y="3308050"/>
              <a:ext cx="1004775" cy="699250"/>
            </a:xfrm>
            <a:custGeom>
              <a:avLst/>
              <a:gdLst/>
              <a:ahLst/>
              <a:cxnLst/>
              <a:rect l="l" t="t" r="r" b="b"/>
              <a:pathLst>
                <a:path w="40191" h="27970" extrusionOk="0">
                  <a:moveTo>
                    <a:pt x="5187" y="1"/>
                  </a:moveTo>
                  <a:cubicBezTo>
                    <a:pt x="3891" y="1"/>
                    <a:pt x="1668" y="1853"/>
                    <a:pt x="1668" y="1853"/>
                  </a:cubicBezTo>
                  <a:lnTo>
                    <a:pt x="0" y="10557"/>
                  </a:lnTo>
                  <a:cubicBezTo>
                    <a:pt x="0" y="10557"/>
                    <a:pt x="18151" y="27781"/>
                    <a:pt x="20188" y="27967"/>
                  </a:cubicBezTo>
                  <a:cubicBezTo>
                    <a:pt x="20211" y="27969"/>
                    <a:pt x="20235" y="27970"/>
                    <a:pt x="20261" y="27970"/>
                  </a:cubicBezTo>
                  <a:cubicBezTo>
                    <a:pt x="22619" y="27970"/>
                    <a:pt x="40190" y="19819"/>
                    <a:pt x="40190" y="19819"/>
                  </a:cubicBezTo>
                  <a:lnTo>
                    <a:pt x="38710" y="14262"/>
                  </a:lnTo>
                  <a:lnTo>
                    <a:pt x="20744" y="18337"/>
                  </a:lnTo>
                  <a:cubicBezTo>
                    <a:pt x="20744" y="18337"/>
                    <a:pt x="6484" y="1"/>
                    <a:pt x="5187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1"/>
            <p:cNvSpPr/>
            <p:nvPr/>
          </p:nvSpPr>
          <p:spPr>
            <a:xfrm>
              <a:off x="1369825" y="3299475"/>
              <a:ext cx="1023475" cy="716400"/>
            </a:xfrm>
            <a:custGeom>
              <a:avLst/>
              <a:gdLst/>
              <a:ahLst/>
              <a:cxnLst/>
              <a:rect l="l" t="t" r="r" b="b"/>
              <a:pathLst>
                <a:path w="40939" h="28656" extrusionOk="0">
                  <a:moveTo>
                    <a:pt x="5561" y="1"/>
                  </a:moveTo>
                  <a:cubicBezTo>
                    <a:pt x="4180" y="1"/>
                    <a:pt x="2060" y="1734"/>
                    <a:pt x="1822" y="1933"/>
                  </a:cubicBezTo>
                  <a:cubicBezTo>
                    <a:pt x="1677" y="2053"/>
                    <a:pt x="1657" y="2270"/>
                    <a:pt x="1778" y="2415"/>
                  </a:cubicBezTo>
                  <a:cubicBezTo>
                    <a:pt x="1846" y="2497"/>
                    <a:pt x="1943" y="2538"/>
                    <a:pt x="2041" y="2538"/>
                  </a:cubicBezTo>
                  <a:cubicBezTo>
                    <a:pt x="2119" y="2538"/>
                    <a:pt x="2197" y="2512"/>
                    <a:pt x="2262" y="2458"/>
                  </a:cubicBezTo>
                  <a:cubicBezTo>
                    <a:pt x="2853" y="1965"/>
                    <a:pt x="4599" y="687"/>
                    <a:pt x="5523" y="682"/>
                  </a:cubicBezTo>
                  <a:cubicBezTo>
                    <a:pt x="6641" y="1031"/>
                    <a:pt x="15516" y="12035"/>
                    <a:pt x="20847" y="18889"/>
                  </a:cubicBezTo>
                  <a:cubicBezTo>
                    <a:pt x="20912" y="18975"/>
                    <a:pt x="21013" y="19023"/>
                    <a:pt x="21117" y="19023"/>
                  </a:cubicBezTo>
                  <a:cubicBezTo>
                    <a:pt x="21142" y="19023"/>
                    <a:pt x="21168" y="19020"/>
                    <a:pt x="21193" y="19014"/>
                  </a:cubicBezTo>
                  <a:lnTo>
                    <a:pt x="38837" y="15012"/>
                  </a:lnTo>
                  <a:lnTo>
                    <a:pt x="40159" y="19970"/>
                  </a:lnTo>
                  <a:cubicBezTo>
                    <a:pt x="33074" y="23250"/>
                    <a:pt x="22323" y="27972"/>
                    <a:pt x="20664" y="27972"/>
                  </a:cubicBezTo>
                  <a:cubicBezTo>
                    <a:pt x="20638" y="27972"/>
                    <a:pt x="20615" y="27971"/>
                    <a:pt x="20593" y="27968"/>
                  </a:cubicBezTo>
                  <a:cubicBezTo>
                    <a:pt x="19196" y="27842"/>
                    <a:pt x="7596" y="17280"/>
                    <a:pt x="612" y="10651"/>
                  </a:cubicBezTo>
                  <a:cubicBezTo>
                    <a:pt x="546" y="10590"/>
                    <a:pt x="462" y="10560"/>
                    <a:pt x="378" y="10560"/>
                  </a:cubicBezTo>
                  <a:cubicBezTo>
                    <a:pt x="287" y="10560"/>
                    <a:pt x="197" y="10595"/>
                    <a:pt x="129" y="10666"/>
                  </a:cubicBezTo>
                  <a:cubicBezTo>
                    <a:pt x="0" y="10802"/>
                    <a:pt x="5" y="11018"/>
                    <a:pt x="140" y="11148"/>
                  </a:cubicBezTo>
                  <a:cubicBezTo>
                    <a:pt x="2006" y="12920"/>
                    <a:pt x="18437" y="28461"/>
                    <a:pt x="20533" y="28651"/>
                  </a:cubicBezTo>
                  <a:cubicBezTo>
                    <a:pt x="20558" y="28654"/>
                    <a:pt x="20586" y="28656"/>
                    <a:pt x="20616" y="28656"/>
                  </a:cubicBezTo>
                  <a:cubicBezTo>
                    <a:pt x="23000" y="28656"/>
                    <a:pt x="38885" y="21319"/>
                    <a:pt x="40708" y="20472"/>
                  </a:cubicBezTo>
                  <a:cubicBezTo>
                    <a:pt x="40860" y="20403"/>
                    <a:pt x="40939" y="20233"/>
                    <a:pt x="40896" y="20073"/>
                  </a:cubicBezTo>
                  <a:lnTo>
                    <a:pt x="39415" y="14516"/>
                  </a:lnTo>
                  <a:cubicBezTo>
                    <a:pt x="39374" y="14364"/>
                    <a:pt x="39237" y="14262"/>
                    <a:pt x="39085" y="14262"/>
                  </a:cubicBezTo>
                  <a:cubicBezTo>
                    <a:pt x="39060" y="14262"/>
                    <a:pt x="39034" y="14265"/>
                    <a:pt x="39008" y="14271"/>
                  </a:cubicBezTo>
                  <a:lnTo>
                    <a:pt x="21254" y="18297"/>
                  </a:lnTo>
                  <a:cubicBezTo>
                    <a:pt x="16863" y="12654"/>
                    <a:pt x="6870" y="1"/>
                    <a:pt x="55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1"/>
            <p:cNvSpPr/>
            <p:nvPr/>
          </p:nvSpPr>
          <p:spPr>
            <a:xfrm>
              <a:off x="948575" y="3965550"/>
              <a:ext cx="435275" cy="313675"/>
            </a:xfrm>
            <a:custGeom>
              <a:avLst/>
              <a:gdLst/>
              <a:ahLst/>
              <a:cxnLst/>
              <a:rect l="l" t="t" r="r" b="b"/>
              <a:pathLst>
                <a:path w="17411" h="12547" extrusionOk="0">
                  <a:moveTo>
                    <a:pt x="17410" y="1"/>
                  </a:moveTo>
                  <a:cubicBezTo>
                    <a:pt x="17410" y="1"/>
                    <a:pt x="6482" y="6852"/>
                    <a:pt x="3890" y="7779"/>
                  </a:cubicBezTo>
                  <a:cubicBezTo>
                    <a:pt x="1297" y="8704"/>
                    <a:pt x="1" y="9261"/>
                    <a:pt x="1" y="9261"/>
                  </a:cubicBezTo>
                  <a:cubicBezTo>
                    <a:pt x="1" y="9261"/>
                    <a:pt x="1766" y="11476"/>
                    <a:pt x="2731" y="11959"/>
                  </a:cubicBezTo>
                  <a:cubicBezTo>
                    <a:pt x="3632" y="12410"/>
                    <a:pt x="4636" y="12546"/>
                    <a:pt x="5521" y="12546"/>
                  </a:cubicBezTo>
                  <a:cubicBezTo>
                    <a:pt x="6883" y="12546"/>
                    <a:pt x="7964" y="12223"/>
                    <a:pt x="7964" y="12223"/>
                  </a:cubicBezTo>
                  <a:lnTo>
                    <a:pt x="17410" y="1"/>
                  </a:ln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1"/>
            <p:cNvSpPr/>
            <p:nvPr/>
          </p:nvSpPr>
          <p:spPr>
            <a:xfrm>
              <a:off x="938375" y="3956975"/>
              <a:ext cx="454775" cy="330925"/>
            </a:xfrm>
            <a:custGeom>
              <a:avLst/>
              <a:gdLst/>
              <a:ahLst/>
              <a:cxnLst/>
              <a:rect l="l" t="t" r="r" b="b"/>
              <a:pathLst>
                <a:path w="18191" h="13237" extrusionOk="0">
                  <a:moveTo>
                    <a:pt x="16384" y="1640"/>
                  </a:moveTo>
                  <a:lnTo>
                    <a:pt x="8172" y="12268"/>
                  </a:lnTo>
                  <a:cubicBezTo>
                    <a:pt x="7878" y="12344"/>
                    <a:pt x="6989" y="12548"/>
                    <a:pt x="5928" y="12548"/>
                  </a:cubicBezTo>
                  <a:cubicBezTo>
                    <a:pt x="5086" y="12548"/>
                    <a:pt x="4137" y="12419"/>
                    <a:pt x="3292" y="11998"/>
                  </a:cubicBezTo>
                  <a:cubicBezTo>
                    <a:pt x="2673" y="11687"/>
                    <a:pt x="1583" y="10479"/>
                    <a:pt x="967" y="9746"/>
                  </a:cubicBezTo>
                  <a:lnTo>
                    <a:pt x="967" y="9745"/>
                  </a:lnTo>
                  <a:cubicBezTo>
                    <a:pt x="1542" y="9512"/>
                    <a:pt x="2695" y="9059"/>
                    <a:pt x="4413" y="8447"/>
                  </a:cubicBezTo>
                  <a:cubicBezTo>
                    <a:pt x="6430" y="7727"/>
                    <a:pt x="13230" y="3588"/>
                    <a:pt x="16384" y="1640"/>
                  </a:cubicBezTo>
                  <a:close/>
                  <a:moveTo>
                    <a:pt x="17817" y="1"/>
                  </a:moveTo>
                  <a:cubicBezTo>
                    <a:pt x="17755" y="1"/>
                    <a:pt x="17692" y="18"/>
                    <a:pt x="17635" y="53"/>
                  </a:cubicBezTo>
                  <a:cubicBezTo>
                    <a:pt x="17527" y="121"/>
                    <a:pt x="6711" y="6897"/>
                    <a:pt x="4183" y="7800"/>
                  </a:cubicBezTo>
                  <a:cubicBezTo>
                    <a:pt x="1610" y="8719"/>
                    <a:pt x="287" y="9283"/>
                    <a:pt x="273" y="9289"/>
                  </a:cubicBezTo>
                  <a:cubicBezTo>
                    <a:pt x="66" y="9378"/>
                    <a:pt x="0" y="9641"/>
                    <a:pt x="141" y="9818"/>
                  </a:cubicBezTo>
                  <a:cubicBezTo>
                    <a:pt x="214" y="9911"/>
                    <a:pt x="1965" y="12099"/>
                    <a:pt x="2986" y="12609"/>
                  </a:cubicBezTo>
                  <a:cubicBezTo>
                    <a:pt x="3947" y="13091"/>
                    <a:pt x="5006" y="13236"/>
                    <a:pt x="5934" y="13236"/>
                  </a:cubicBezTo>
                  <a:cubicBezTo>
                    <a:pt x="7306" y="13236"/>
                    <a:pt x="8396" y="12918"/>
                    <a:pt x="8470" y="12896"/>
                  </a:cubicBezTo>
                  <a:cubicBezTo>
                    <a:pt x="8540" y="12875"/>
                    <a:pt x="8599" y="12834"/>
                    <a:pt x="8644" y="12777"/>
                  </a:cubicBezTo>
                  <a:lnTo>
                    <a:pt x="18090" y="553"/>
                  </a:lnTo>
                  <a:cubicBezTo>
                    <a:pt x="18191" y="422"/>
                    <a:pt x="18183" y="237"/>
                    <a:pt x="18072" y="114"/>
                  </a:cubicBezTo>
                  <a:cubicBezTo>
                    <a:pt x="18005" y="39"/>
                    <a:pt x="17912" y="1"/>
                    <a:pt x="17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3" name="Google Shape;1453;p41"/>
          <p:cNvSpPr txBox="1">
            <a:spLocks noGrp="1"/>
          </p:cNvSpPr>
          <p:nvPr>
            <p:ph type="body" idx="4294967295"/>
          </p:nvPr>
        </p:nvSpPr>
        <p:spPr>
          <a:xfrm>
            <a:off x="714375" y="19190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1454" name="Google Shape;1454;p41"/>
          <p:cNvSpPr txBox="1">
            <a:spLocks noGrp="1"/>
          </p:cNvSpPr>
          <p:nvPr>
            <p:ph type="title" idx="4294967295"/>
          </p:nvPr>
        </p:nvSpPr>
        <p:spPr>
          <a:xfrm>
            <a:off x="377654" y="155452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Mercury</a:t>
            </a:r>
            <a:endParaRPr sz="1800"/>
          </a:p>
        </p:txBody>
      </p:sp>
      <p:sp>
        <p:nvSpPr>
          <p:cNvPr id="1455" name="Google Shape;1455;p41"/>
          <p:cNvSpPr txBox="1">
            <a:spLocks noGrp="1"/>
          </p:cNvSpPr>
          <p:nvPr>
            <p:ph type="body" idx="4294967295"/>
          </p:nvPr>
        </p:nvSpPr>
        <p:spPr>
          <a:xfrm>
            <a:off x="714375" y="34049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1456" name="Google Shape;1456;p41"/>
          <p:cNvSpPr txBox="1">
            <a:spLocks noGrp="1"/>
          </p:cNvSpPr>
          <p:nvPr>
            <p:ph type="title" idx="4294967295"/>
          </p:nvPr>
        </p:nvSpPr>
        <p:spPr>
          <a:xfrm>
            <a:off x="377654" y="304042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Mars</a:t>
            </a:r>
            <a:endParaRPr sz="1800"/>
          </a:p>
        </p:txBody>
      </p:sp>
      <p:sp>
        <p:nvSpPr>
          <p:cNvPr id="1457" name="Google Shape;1457;p41"/>
          <p:cNvSpPr txBox="1">
            <a:spLocks noGrp="1"/>
          </p:cNvSpPr>
          <p:nvPr>
            <p:ph type="body" idx="4294967295"/>
          </p:nvPr>
        </p:nvSpPr>
        <p:spPr>
          <a:xfrm>
            <a:off x="6957950" y="26619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It’s a gas giant and has rings</a:t>
            </a:r>
            <a:endParaRPr sz="1400"/>
          </a:p>
        </p:txBody>
      </p:sp>
      <p:sp>
        <p:nvSpPr>
          <p:cNvPr id="1458" name="Google Shape;1458;p41"/>
          <p:cNvSpPr txBox="1">
            <a:spLocks noGrp="1"/>
          </p:cNvSpPr>
          <p:nvPr>
            <p:ph type="title" idx="4294967295"/>
          </p:nvPr>
        </p:nvSpPr>
        <p:spPr>
          <a:xfrm>
            <a:off x="6957954" y="229747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Saturn</a:t>
            </a:r>
            <a:endParaRPr sz="1800"/>
          </a:p>
        </p:txBody>
      </p:sp>
      <p:sp>
        <p:nvSpPr>
          <p:cNvPr id="1459" name="Google Shape;1459;p41"/>
          <p:cNvSpPr txBox="1">
            <a:spLocks noGrp="1"/>
          </p:cNvSpPr>
          <p:nvPr>
            <p:ph type="title" idx="4294967295"/>
          </p:nvPr>
        </p:nvSpPr>
        <p:spPr>
          <a:xfrm>
            <a:off x="4038439" y="1265475"/>
            <a:ext cx="850500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5%</a:t>
            </a:r>
            <a:endParaRPr sz="1400"/>
          </a:p>
        </p:txBody>
      </p:sp>
      <p:sp>
        <p:nvSpPr>
          <p:cNvPr id="1460" name="Google Shape;1460;p41"/>
          <p:cNvSpPr txBox="1">
            <a:spLocks noGrp="1"/>
          </p:cNvSpPr>
          <p:nvPr>
            <p:ph type="title" idx="4294967295"/>
          </p:nvPr>
        </p:nvSpPr>
        <p:spPr>
          <a:xfrm>
            <a:off x="3672150" y="2431123"/>
            <a:ext cx="850500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55%</a:t>
            </a:r>
            <a:endParaRPr sz="1400"/>
          </a:p>
        </p:txBody>
      </p:sp>
      <p:sp>
        <p:nvSpPr>
          <p:cNvPr id="1461" name="Google Shape;1461;p41"/>
          <p:cNvSpPr txBox="1">
            <a:spLocks noGrp="1"/>
          </p:cNvSpPr>
          <p:nvPr>
            <p:ph type="title" idx="4294967295"/>
          </p:nvPr>
        </p:nvSpPr>
        <p:spPr>
          <a:xfrm>
            <a:off x="5046600" y="2754475"/>
            <a:ext cx="850500" cy="3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40%</a:t>
            </a:r>
            <a:endParaRPr sz="1400"/>
          </a:p>
        </p:txBody>
      </p:sp>
      <p:cxnSp>
        <p:nvCxnSpPr>
          <p:cNvPr id="1462" name="Google Shape;1462;p41"/>
          <p:cNvCxnSpPr>
            <a:stCxn id="1454" idx="3"/>
            <a:endCxn id="1459" idx="0"/>
          </p:cNvCxnSpPr>
          <p:nvPr/>
        </p:nvCxnSpPr>
        <p:spPr>
          <a:xfrm rot="10800000" flipH="1">
            <a:off x="2186054" y="1265475"/>
            <a:ext cx="2277600" cy="558900"/>
          </a:xfrm>
          <a:prstGeom prst="bentConnector4">
            <a:avLst>
              <a:gd name="adj1" fmla="val 40665"/>
              <a:gd name="adj2" fmla="val 14260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63" name="Google Shape;1463;p41"/>
          <p:cNvCxnSpPr>
            <a:stCxn id="1456" idx="3"/>
            <a:endCxn id="1460" idx="2"/>
          </p:cNvCxnSpPr>
          <p:nvPr/>
        </p:nvCxnSpPr>
        <p:spPr>
          <a:xfrm rot="10800000" flipH="1">
            <a:off x="2186054" y="2800575"/>
            <a:ext cx="1911300" cy="5097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464" name="Google Shape;1464;p41"/>
          <p:cNvCxnSpPr>
            <a:stCxn id="1458" idx="1"/>
            <a:endCxn id="1461" idx="2"/>
          </p:cNvCxnSpPr>
          <p:nvPr/>
        </p:nvCxnSpPr>
        <p:spPr>
          <a:xfrm flipH="1">
            <a:off x="5471754" y="2567325"/>
            <a:ext cx="1486200" cy="556800"/>
          </a:xfrm>
          <a:prstGeom prst="bentConnector4">
            <a:avLst>
              <a:gd name="adj1" fmla="val 35690"/>
              <a:gd name="adj2" fmla="val 99915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4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SHARE</a:t>
            </a:r>
            <a:endParaRPr/>
          </a:p>
        </p:txBody>
      </p:sp>
      <p:sp>
        <p:nvSpPr>
          <p:cNvPr id="1470" name="Google Shape;1470;p42"/>
          <p:cNvSpPr txBox="1">
            <a:spLocks noGrp="1"/>
          </p:cNvSpPr>
          <p:nvPr>
            <p:ph type="body" idx="1"/>
          </p:nvPr>
        </p:nvSpPr>
        <p:spPr>
          <a:xfrm>
            <a:off x="1010100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the biggest planet of them all</a:t>
            </a:r>
            <a:endParaRPr/>
          </a:p>
        </p:txBody>
      </p:sp>
      <p:sp>
        <p:nvSpPr>
          <p:cNvPr id="1471" name="Google Shape;1471;p42"/>
          <p:cNvSpPr txBox="1">
            <a:spLocks noGrp="1"/>
          </p:cNvSpPr>
          <p:nvPr>
            <p:ph type="title" idx="2"/>
          </p:nvPr>
        </p:nvSpPr>
        <p:spPr>
          <a:xfrm>
            <a:off x="1010088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472" name="Google Shape;1472;p42"/>
          <p:cNvSpPr txBox="1">
            <a:spLocks noGrp="1"/>
          </p:cNvSpPr>
          <p:nvPr>
            <p:ph type="body" idx="3"/>
          </p:nvPr>
        </p:nvSpPr>
        <p:spPr>
          <a:xfrm>
            <a:off x="2891901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473" name="Google Shape;1473;p42"/>
          <p:cNvSpPr txBox="1">
            <a:spLocks noGrp="1"/>
          </p:cNvSpPr>
          <p:nvPr>
            <p:ph type="title" idx="4"/>
          </p:nvPr>
        </p:nvSpPr>
        <p:spPr>
          <a:xfrm>
            <a:off x="2891894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474" name="Google Shape;1474;p42"/>
          <p:cNvSpPr txBox="1">
            <a:spLocks noGrp="1"/>
          </p:cNvSpPr>
          <p:nvPr>
            <p:ph type="body" idx="5"/>
          </p:nvPr>
        </p:nvSpPr>
        <p:spPr>
          <a:xfrm>
            <a:off x="4773703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475" name="Google Shape;1475;p42"/>
          <p:cNvSpPr txBox="1">
            <a:spLocks noGrp="1"/>
          </p:cNvSpPr>
          <p:nvPr>
            <p:ph type="title" idx="6"/>
          </p:nvPr>
        </p:nvSpPr>
        <p:spPr>
          <a:xfrm>
            <a:off x="4773701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476" name="Google Shape;1476;p42"/>
          <p:cNvSpPr txBox="1">
            <a:spLocks noGrp="1"/>
          </p:cNvSpPr>
          <p:nvPr>
            <p:ph type="body" idx="7"/>
          </p:nvPr>
        </p:nvSpPr>
        <p:spPr>
          <a:xfrm>
            <a:off x="6655504" y="3819175"/>
            <a:ext cx="1478400" cy="7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1477" name="Google Shape;1477;p42"/>
          <p:cNvSpPr txBox="1">
            <a:spLocks noGrp="1"/>
          </p:cNvSpPr>
          <p:nvPr>
            <p:ph type="title" idx="8"/>
          </p:nvPr>
        </p:nvSpPr>
        <p:spPr>
          <a:xfrm>
            <a:off x="6655507" y="3321325"/>
            <a:ext cx="1478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478" name="Google Shape;1478;p42"/>
          <p:cNvSpPr txBox="1"/>
          <p:nvPr/>
        </p:nvSpPr>
        <p:spPr>
          <a:xfrm>
            <a:off x="4543425" y="930725"/>
            <a:ext cx="35307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rPr>
              <a:t>To modify this graph, click on it, follow the link, change the data and paste the new graph here</a:t>
            </a:r>
            <a:endParaRPr sz="1200">
              <a:solidFill>
                <a:schemeClr val="accen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79" name="Google Shape;1479;p42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3338" y="1455855"/>
            <a:ext cx="6997325" cy="1802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COMPETITION ANALYSIS</a:t>
            </a:r>
            <a:endParaRPr/>
          </a:p>
        </p:txBody>
      </p:sp>
      <p:sp>
        <p:nvSpPr>
          <p:cNvPr id="1485" name="Google Shape;1485;p43"/>
          <p:cNvSpPr/>
          <p:nvPr/>
        </p:nvSpPr>
        <p:spPr>
          <a:xfrm>
            <a:off x="5241368" y="1296595"/>
            <a:ext cx="3804471" cy="3398043"/>
          </a:xfrm>
          <a:custGeom>
            <a:avLst/>
            <a:gdLst/>
            <a:ahLst/>
            <a:cxnLst/>
            <a:rect l="l" t="t" r="r" b="b"/>
            <a:pathLst>
              <a:path w="215185" h="192197" extrusionOk="0">
                <a:moveTo>
                  <a:pt x="130247" y="1"/>
                </a:moveTo>
                <a:cubicBezTo>
                  <a:pt x="124539" y="1"/>
                  <a:pt x="118687" y="698"/>
                  <a:pt x="112746" y="2157"/>
                </a:cubicBezTo>
                <a:cubicBezTo>
                  <a:pt x="82237" y="9644"/>
                  <a:pt x="74490" y="42681"/>
                  <a:pt x="49070" y="57317"/>
                </a:cubicBezTo>
                <a:cubicBezTo>
                  <a:pt x="29561" y="68549"/>
                  <a:pt x="0" y="86876"/>
                  <a:pt x="4730" y="119394"/>
                </a:cubicBezTo>
                <a:cubicBezTo>
                  <a:pt x="6273" y="129991"/>
                  <a:pt x="13289" y="137733"/>
                  <a:pt x="22914" y="142078"/>
                </a:cubicBezTo>
                <a:cubicBezTo>
                  <a:pt x="36077" y="148019"/>
                  <a:pt x="54482" y="145601"/>
                  <a:pt x="66214" y="154273"/>
                </a:cubicBezTo>
                <a:cubicBezTo>
                  <a:pt x="79812" y="164323"/>
                  <a:pt x="91045" y="178511"/>
                  <a:pt x="120605" y="189154"/>
                </a:cubicBezTo>
                <a:cubicBezTo>
                  <a:pt x="126420" y="191247"/>
                  <a:pt x="132420" y="192196"/>
                  <a:pt x="138425" y="192196"/>
                </a:cubicBezTo>
                <a:cubicBezTo>
                  <a:pt x="156564" y="192196"/>
                  <a:pt x="174751" y="183534"/>
                  <a:pt x="188024" y="171564"/>
                </a:cubicBezTo>
                <a:cubicBezTo>
                  <a:pt x="209771" y="151955"/>
                  <a:pt x="215185" y="120333"/>
                  <a:pt x="212731" y="92256"/>
                </a:cubicBezTo>
                <a:cubicBezTo>
                  <a:pt x="210981" y="72254"/>
                  <a:pt x="204424" y="52744"/>
                  <a:pt x="192850" y="35630"/>
                </a:cubicBezTo>
                <a:cubicBezTo>
                  <a:pt x="178024" y="13706"/>
                  <a:pt x="155547" y="1"/>
                  <a:pt x="13024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6" name="Google Shape;1486;p43"/>
          <p:cNvGrpSpPr/>
          <p:nvPr/>
        </p:nvGrpSpPr>
        <p:grpSpPr>
          <a:xfrm>
            <a:off x="5763388" y="1694943"/>
            <a:ext cx="3526417" cy="3305683"/>
            <a:chOff x="5906263" y="1914018"/>
            <a:chExt cx="3526417" cy="3305683"/>
          </a:xfrm>
        </p:grpSpPr>
        <p:sp>
          <p:nvSpPr>
            <p:cNvPr id="1487" name="Google Shape;1487;p43"/>
            <p:cNvSpPr/>
            <p:nvPr/>
          </p:nvSpPr>
          <p:spPr>
            <a:xfrm>
              <a:off x="7913703" y="4201404"/>
              <a:ext cx="1452695" cy="1018297"/>
            </a:xfrm>
            <a:custGeom>
              <a:avLst/>
              <a:gdLst/>
              <a:ahLst/>
              <a:cxnLst/>
              <a:rect l="l" t="t" r="r" b="b"/>
              <a:pathLst>
                <a:path w="82166" h="57596" extrusionOk="0">
                  <a:moveTo>
                    <a:pt x="30743" y="0"/>
                  </a:moveTo>
                  <a:lnTo>
                    <a:pt x="26015" y="1773"/>
                  </a:lnTo>
                  <a:cubicBezTo>
                    <a:pt x="26015" y="1773"/>
                    <a:pt x="38809" y="17350"/>
                    <a:pt x="50793" y="31679"/>
                  </a:cubicBezTo>
                  <a:cubicBezTo>
                    <a:pt x="48987" y="31838"/>
                    <a:pt x="47177" y="31941"/>
                    <a:pt x="45406" y="31941"/>
                  </a:cubicBezTo>
                  <a:cubicBezTo>
                    <a:pt x="42293" y="31941"/>
                    <a:pt x="39300" y="31624"/>
                    <a:pt x="36656" y="30742"/>
                  </a:cubicBezTo>
                  <a:cubicBezTo>
                    <a:pt x="24241" y="26603"/>
                    <a:pt x="14190" y="17736"/>
                    <a:pt x="14190" y="17736"/>
                  </a:cubicBezTo>
                  <a:lnTo>
                    <a:pt x="14190" y="17736"/>
                  </a:lnTo>
                  <a:cubicBezTo>
                    <a:pt x="1" y="18918"/>
                    <a:pt x="21284" y="41975"/>
                    <a:pt x="29561" y="48479"/>
                  </a:cubicBezTo>
                  <a:cubicBezTo>
                    <a:pt x="37757" y="54918"/>
                    <a:pt x="44046" y="57596"/>
                    <a:pt x="49730" y="57596"/>
                  </a:cubicBezTo>
                  <a:cubicBezTo>
                    <a:pt x="55542" y="57596"/>
                    <a:pt x="60722" y="54797"/>
                    <a:pt x="66662" y="50359"/>
                  </a:cubicBezTo>
                  <a:cubicBezTo>
                    <a:pt x="68778" y="52771"/>
                    <a:pt x="70303" y="54432"/>
                    <a:pt x="70945" y="54982"/>
                  </a:cubicBezTo>
                  <a:cubicBezTo>
                    <a:pt x="70987" y="55017"/>
                    <a:pt x="71028" y="55052"/>
                    <a:pt x="71070" y="55087"/>
                  </a:cubicBezTo>
                  <a:cubicBezTo>
                    <a:pt x="72181" y="56010"/>
                    <a:pt x="73360" y="56403"/>
                    <a:pt x="74484" y="56403"/>
                  </a:cubicBezTo>
                  <a:cubicBezTo>
                    <a:pt x="78714" y="56403"/>
                    <a:pt x="82165" y="50837"/>
                    <a:pt x="78299" y="47015"/>
                  </a:cubicBezTo>
                  <a:lnTo>
                    <a:pt x="74280" y="43041"/>
                  </a:lnTo>
                  <a:cubicBezTo>
                    <a:pt x="77629" y="38193"/>
                    <a:pt x="76186" y="34620"/>
                    <a:pt x="73311" y="31334"/>
                  </a:cubicBezTo>
                  <a:cubicBezTo>
                    <a:pt x="72333" y="30216"/>
                    <a:pt x="70462" y="29825"/>
                    <a:pt x="68013" y="29825"/>
                  </a:cubicBezTo>
                  <a:cubicBezTo>
                    <a:pt x="66125" y="29825"/>
                    <a:pt x="63893" y="30057"/>
                    <a:pt x="61461" y="30368"/>
                  </a:cubicBezTo>
                  <a:lnTo>
                    <a:pt x="30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3"/>
            <p:cNvSpPr/>
            <p:nvPr/>
          </p:nvSpPr>
          <p:spPr>
            <a:xfrm>
              <a:off x="5906263" y="1956875"/>
              <a:ext cx="2881239" cy="2667664"/>
            </a:xfrm>
            <a:custGeom>
              <a:avLst/>
              <a:gdLst/>
              <a:ahLst/>
              <a:cxnLst/>
              <a:rect l="l" t="t" r="r" b="b"/>
              <a:pathLst>
                <a:path w="162966" h="150886" extrusionOk="0">
                  <a:moveTo>
                    <a:pt x="91496" y="1"/>
                  </a:moveTo>
                  <a:cubicBezTo>
                    <a:pt x="91131" y="1"/>
                    <a:pt x="90769" y="47"/>
                    <a:pt x="90421" y="145"/>
                  </a:cubicBezTo>
                  <a:lnTo>
                    <a:pt x="2597" y="24864"/>
                  </a:lnTo>
                  <a:cubicBezTo>
                    <a:pt x="750" y="25384"/>
                    <a:pt x="1" y="27153"/>
                    <a:pt x="925" y="28815"/>
                  </a:cubicBezTo>
                  <a:lnTo>
                    <a:pt x="67528" y="148674"/>
                  </a:lnTo>
                  <a:cubicBezTo>
                    <a:pt x="68278" y="150022"/>
                    <a:pt x="69897" y="150886"/>
                    <a:pt x="71469" y="150886"/>
                  </a:cubicBezTo>
                  <a:cubicBezTo>
                    <a:pt x="71834" y="150886"/>
                    <a:pt x="72197" y="150839"/>
                    <a:pt x="72545" y="150741"/>
                  </a:cubicBezTo>
                  <a:lnTo>
                    <a:pt x="160369" y="126022"/>
                  </a:lnTo>
                  <a:cubicBezTo>
                    <a:pt x="162216" y="125502"/>
                    <a:pt x="162965" y="123734"/>
                    <a:pt x="162041" y="122072"/>
                  </a:cubicBezTo>
                  <a:lnTo>
                    <a:pt x="95438" y="2212"/>
                  </a:lnTo>
                  <a:cubicBezTo>
                    <a:pt x="94688" y="863"/>
                    <a:pt x="93068" y="1"/>
                    <a:pt x="914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3"/>
            <p:cNvSpPr/>
            <p:nvPr/>
          </p:nvSpPr>
          <p:spPr>
            <a:xfrm>
              <a:off x="5907995" y="1951677"/>
              <a:ext cx="2877756" cy="2678078"/>
            </a:xfrm>
            <a:custGeom>
              <a:avLst/>
              <a:gdLst/>
              <a:ahLst/>
              <a:cxnLst/>
              <a:rect l="l" t="t" r="r" b="b"/>
              <a:pathLst>
                <a:path w="162769" h="151475" extrusionOk="0">
                  <a:moveTo>
                    <a:pt x="91392" y="589"/>
                  </a:moveTo>
                  <a:cubicBezTo>
                    <a:pt x="91396" y="589"/>
                    <a:pt x="91401" y="589"/>
                    <a:pt x="91405" y="589"/>
                  </a:cubicBezTo>
                  <a:cubicBezTo>
                    <a:pt x="92871" y="589"/>
                    <a:pt x="94384" y="1394"/>
                    <a:pt x="95080" y="2650"/>
                  </a:cubicBezTo>
                  <a:lnTo>
                    <a:pt x="161685" y="122510"/>
                  </a:lnTo>
                  <a:cubicBezTo>
                    <a:pt x="162083" y="123227"/>
                    <a:pt x="162152" y="123984"/>
                    <a:pt x="161879" y="124642"/>
                  </a:cubicBezTo>
                  <a:cubicBezTo>
                    <a:pt x="161601" y="125310"/>
                    <a:pt x="161000" y="125803"/>
                    <a:pt x="160190" y="126031"/>
                  </a:cubicBezTo>
                  <a:lnTo>
                    <a:pt x="72367" y="150751"/>
                  </a:lnTo>
                  <a:cubicBezTo>
                    <a:pt x="72043" y="150842"/>
                    <a:pt x="71705" y="150885"/>
                    <a:pt x="71365" y="150885"/>
                  </a:cubicBezTo>
                  <a:cubicBezTo>
                    <a:pt x="69900" y="150885"/>
                    <a:pt x="68386" y="150081"/>
                    <a:pt x="67688" y="148826"/>
                  </a:cubicBezTo>
                  <a:lnTo>
                    <a:pt x="1085" y="28964"/>
                  </a:lnTo>
                  <a:cubicBezTo>
                    <a:pt x="687" y="28247"/>
                    <a:pt x="616" y="27490"/>
                    <a:pt x="891" y="26833"/>
                  </a:cubicBezTo>
                  <a:cubicBezTo>
                    <a:pt x="1169" y="26164"/>
                    <a:pt x="1768" y="25671"/>
                    <a:pt x="2579" y="25443"/>
                  </a:cubicBezTo>
                  <a:lnTo>
                    <a:pt x="90403" y="723"/>
                  </a:lnTo>
                  <a:cubicBezTo>
                    <a:pt x="90725" y="634"/>
                    <a:pt x="91058" y="589"/>
                    <a:pt x="91392" y="589"/>
                  </a:cubicBezTo>
                  <a:close/>
                  <a:moveTo>
                    <a:pt x="91389" y="0"/>
                  </a:moveTo>
                  <a:cubicBezTo>
                    <a:pt x="91000" y="0"/>
                    <a:pt x="90614" y="50"/>
                    <a:pt x="90243" y="154"/>
                  </a:cubicBezTo>
                  <a:lnTo>
                    <a:pt x="2419" y="24874"/>
                  </a:lnTo>
                  <a:cubicBezTo>
                    <a:pt x="1431" y="25152"/>
                    <a:pt x="694" y="25767"/>
                    <a:pt x="344" y="26605"/>
                  </a:cubicBezTo>
                  <a:cubicBezTo>
                    <a:pt x="1" y="27433"/>
                    <a:pt x="80" y="28373"/>
                    <a:pt x="567" y="29251"/>
                  </a:cubicBezTo>
                  <a:lnTo>
                    <a:pt x="67172" y="149114"/>
                  </a:lnTo>
                  <a:cubicBezTo>
                    <a:pt x="67971" y="150551"/>
                    <a:pt x="69705" y="151475"/>
                    <a:pt x="71382" y="151475"/>
                  </a:cubicBezTo>
                  <a:cubicBezTo>
                    <a:pt x="71768" y="151475"/>
                    <a:pt x="72154" y="151423"/>
                    <a:pt x="72526" y="151320"/>
                  </a:cubicBezTo>
                  <a:lnTo>
                    <a:pt x="160350" y="126600"/>
                  </a:lnTo>
                  <a:cubicBezTo>
                    <a:pt x="161339" y="126323"/>
                    <a:pt x="162075" y="125708"/>
                    <a:pt x="162424" y="124869"/>
                  </a:cubicBezTo>
                  <a:cubicBezTo>
                    <a:pt x="162769" y="124042"/>
                    <a:pt x="162690" y="123101"/>
                    <a:pt x="162202" y="122223"/>
                  </a:cubicBezTo>
                  <a:lnTo>
                    <a:pt x="95598" y="2363"/>
                  </a:lnTo>
                  <a:cubicBezTo>
                    <a:pt x="94799" y="925"/>
                    <a:pt x="93066" y="0"/>
                    <a:pt x="91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3"/>
            <p:cNvSpPr/>
            <p:nvPr/>
          </p:nvSpPr>
          <p:spPr>
            <a:xfrm>
              <a:off x="6005854" y="2016916"/>
              <a:ext cx="2662360" cy="2512134"/>
            </a:xfrm>
            <a:custGeom>
              <a:avLst/>
              <a:gdLst/>
              <a:ahLst/>
              <a:cxnLst/>
              <a:rect l="l" t="t" r="r" b="b"/>
              <a:pathLst>
                <a:path w="150586" h="142089" extrusionOk="0">
                  <a:moveTo>
                    <a:pt x="84908" y="1"/>
                  </a:moveTo>
                  <a:lnTo>
                    <a:pt x="0" y="23900"/>
                  </a:lnTo>
                  <a:lnTo>
                    <a:pt x="65677" y="142089"/>
                  </a:lnTo>
                  <a:lnTo>
                    <a:pt x="150585" y="118190"/>
                  </a:lnTo>
                  <a:lnTo>
                    <a:pt x="84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3"/>
            <p:cNvSpPr/>
            <p:nvPr/>
          </p:nvSpPr>
          <p:spPr>
            <a:xfrm>
              <a:off x="5998093" y="2010781"/>
              <a:ext cx="2677884" cy="2524439"/>
            </a:xfrm>
            <a:custGeom>
              <a:avLst/>
              <a:gdLst/>
              <a:ahLst/>
              <a:cxnLst/>
              <a:rect l="l" t="t" r="r" b="b"/>
              <a:pathLst>
                <a:path w="151464" h="142785" extrusionOk="0">
                  <a:moveTo>
                    <a:pt x="85203" y="695"/>
                  </a:moveTo>
                  <a:lnTo>
                    <a:pt x="150583" y="118353"/>
                  </a:lnTo>
                  <a:lnTo>
                    <a:pt x="66261" y="142088"/>
                  </a:lnTo>
                  <a:lnTo>
                    <a:pt x="880" y="24430"/>
                  </a:lnTo>
                  <a:lnTo>
                    <a:pt x="85203" y="695"/>
                  </a:lnTo>
                  <a:close/>
                  <a:moveTo>
                    <a:pt x="85492" y="0"/>
                  </a:moveTo>
                  <a:lnTo>
                    <a:pt x="0" y="24064"/>
                  </a:lnTo>
                  <a:lnTo>
                    <a:pt x="65858" y="142579"/>
                  </a:lnTo>
                  <a:lnTo>
                    <a:pt x="65971" y="142785"/>
                  </a:lnTo>
                  <a:lnTo>
                    <a:pt x="151103" y="118823"/>
                  </a:lnTo>
                  <a:lnTo>
                    <a:pt x="151463" y="118721"/>
                  </a:lnTo>
                  <a:lnTo>
                    <a:pt x="85607" y="206"/>
                  </a:lnTo>
                  <a:lnTo>
                    <a:pt x="85492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3"/>
            <p:cNvSpPr/>
            <p:nvPr/>
          </p:nvSpPr>
          <p:spPr>
            <a:xfrm>
              <a:off x="7062393" y="2426650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3"/>
            <p:cNvSpPr/>
            <p:nvPr/>
          </p:nvSpPr>
          <p:spPr>
            <a:xfrm>
              <a:off x="7060944" y="2421717"/>
              <a:ext cx="119446" cy="42821"/>
            </a:xfrm>
            <a:custGeom>
              <a:avLst/>
              <a:gdLst/>
              <a:ahLst/>
              <a:cxnLst/>
              <a:rect l="l" t="t" r="r" b="b"/>
              <a:pathLst>
                <a:path w="6756" h="2422" extrusionOk="0">
                  <a:moveTo>
                    <a:pt x="6596" y="0"/>
                  </a:moveTo>
                  <a:lnTo>
                    <a:pt x="1" y="1852"/>
                  </a:lnTo>
                  <a:lnTo>
                    <a:pt x="161" y="2421"/>
                  </a:lnTo>
                  <a:lnTo>
                    <a:pt x="6755" y="569"/>
                  </a:lnTo>
                  <a:lnTo>
                    <a:pt x="6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3"/>
            <p:cNvSpPr/>
            <p:nvPr/>
          </p:nvSpPr>
          <p:spPr>
            <a:xfrm>
              <a:off x="6253958" y="2484853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3"/>
            <p:cNvSpPr/>
            <p:nvPr/>
          </p:nvSpPr>
          <p:spPr>
            <a:xfrm>
              <a:off x="6252473" y="2480061"/>
              <a:ext cx="721132" cy="211859"/>
            </a:xfrm>
            <a:custGeom>
              <a:avLst/>
              <a:gdLst/>
              <a:ahLst/>
              <a:cxnLst/>
              <a:rect l="l" t="t" r="r" b="b"/>
              <a:pathLst>
                <a:path w="40788" h="11983" extrusionOk="0">
                  <a:moveTo>
                    <a:pt x="40627" y="0"/>
                  </a:moveTo>
                  <a:lnTo>
                    <a:pt x="0" y="11413"/>
                  </a:lnTo>
                  <a:lnTo>
                    <a:pt x="160" y="11982"/>
                  </a:lnTo>
                  <a:lnTo>
                    <a:pt x="40787" y="570"/>
                  </a:lnTo>
                  <a:lnTo>
                    <a:pt x="406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3"/>
            <p:cNvSpPr/>
            <p:nvPr/>
          </p:nvSpPr>
          <p:spPr>
            <a:xfrm>
              <a:off x="6934532" y="2507819"/>
              <a:ext cx="289545" cy="81522"/>
            </a:xfrm>
            <a:custGeom>
              <a:avLst/>
              <a:gdLst/>
              <a:ahLst/>
              <a:cxnLst/>
              <a:rect l="l" t="t" r="r" b="b"/>
              <a:pathLst>
                <a:path w="16377" h="4611" extrusionOk="0">
                  <a:moveTo>
                    <a:pt x="1" y="4611"/>
                  </a:moveTo>
                  <a:lnTo>
                    <a:pt x="16377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3"/>
            <p:cNvSpPr/>
            <p:nvPr/>
          </p:nvSpPr>
          <p:spPr>
            <a:xfrm>
              <a:off x="6933064" y="2502922"/>
              <a:ext cx="292445" cy="91423"/>
            </a:xfrm>
            <a:custGeom>
              <a:avLst/>
              <a:gdLst/>
              <a:ahLst/>
              <a:cxnLst/>
              <a:rect l="l" t="t" r="r" b="b"/>
              <a:pathLst>
                <a:path w="16541" h="5171" extrusionOk="0">
                  <a:moveTo>
                    <a:pt x="16381" y="0"/>
                  </a:moveTo>
                  <a:lnTo>
                    <a:pt x="1" y="4602"/>
                  </a:lnTo>
                  <a:lnTo>
                    <a:pt x="161" y="5171"/>
                  </a:lnTo>
                  <a:lnTo>
                    <a:pt x="16540" y="570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>
              <a:off x="6490817" y="2611548"/>
              <a:ext cx="364756" cy="102668"/>
            </a:xfrm>
            <a:custGeom>
              <a:avLst/>
              <a:gdLst/>
              <a:ahLst/>
              <a:cxnLst/>
              <a:rect l="l" t="t" r="r" b="b"/>
              <a:pathLst>
                <a:path w="20631" h="5807" extrusionOk="0">
                  <a:moveTo>
                    <a:pt x="1" y="5807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3"/>
            <p:cNvSpPr/>
            <p:nvPr/>
          </p:nvSpPr>
          <p:spPr>
            <a:xfrm>
              <a:off x="6489367" y="2606650"/>
              <a:ext cx="367638" cy="112551"/>
            </a:xfrm>
            <a:custGeom>
              <a:avLst/>
              <a:gdLst/>
              <a:ahLst/>
              <a:cxnLst/>
              <a:rect l="l" t="t" r="r" b="b"/>
              <a:pathLst>
                <a:path w="20794" h="6366" extrusionOk="0">
                  <a:moveTo>
                    <a:pt x="20634" y="0"/>
                  </a:moveTo>
                  <a:lnTo>
                    <a:pt x="1" y="5797"/>
                  </a:lnTo>
                  <a:lnTo>
                    <a:pt x="161" y="6366"/>
                  </a:lnTo>
                  <a:lnTo>
                    <a:pt x="20793" y="570"/>
                  </a:lnTo>
                  <a:lnTo>
                    <a:pt x="206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3"/>
            <p:cNvSpPr/>
            <p:nvPr/>
          </p:nvSpPr>
          <p:spPr>
            <a:xfrm>
              <a:off x="6299059" y="2733257"/>
              <a:ext cx="124114" cy="34936"/>
            </a:xfrm>
            <a:custGeom>
              <a:avLst/>
              <a:gdLst/>
              <a:ahLst/>
              <a:cxnLst/>
              <a:rect l="l" t="t" r="r" b="b"/>
              <a:pathLst>
                <a:path w="7020" h="1976" extrusionOk="0">
                  <a:moveTo>
                    <a:pt x="0" y="1976"/>
                  </a:moveTo>
                  <a:lnTo>
                    <a:pt x="701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3"/>
            <p:cNvSpPr/>
            <p:nvPr/>
          </p:nvSpPr>
          <p:spPr>
            <a:xfrm>
              <a:off x="6297610" y="2728289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1"/>
                  </a:moveTo>
                  <a:lnTo>
                    <a:pt x="0" y="1972"/>
                  </a:lnTo>
                  <a:lnTo>
                    <a:pt x="160" y="2543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3"/>
            <p:cNvSpPr/>
            <p:nvPr/>
          </p:nvSpPr>
          <p:spPr>
            <a:xfrm>
              <a:off x="6705151" y="2588988"/>
              <a:ext cx="564027" cy="158784"/>
            </a:xfrm>
            <a:custGeom>
              <a:avLst/>
              <a:gdLst/>
              <a:ahLst/>
              <a:cxnLst/>
              <a:rect l="l" t="t" r="r" b="b"/>
              <a:pathLst>
                <a:path w="31902" h="8981" extrusionOk="0">
                  <a:moveTo>
                    <a:pt x="1" y="8980"/>
                  </a:moveTo>
                  <a:lnTo>
                    <a:pt x="3190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3"/>
            <p:cNvSpPr/>
            <p:nvPr/>
          </p:nvSpPr>
          <p:spPr>
            <a:xfrm>
              <a:off x="6703666" y="2584161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0" y="8963"/>
                  </a:lnTo>
                  <a:lnTo>
                    <a:pt x="160" y="9533"/>
                  </a:lnTo>
                  <a:lnTo>
                    <a:pt x="32067" y="570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3"/>
            <p:cNvSpPr/>
            <p:nvPr/>
          </p:nvSpPr>
          <p:spPr>
            <a:xfrm>
              <a:off x="6344143" y="2782672"/>
              <a:ext cx="236930" cy="66707"/>
            </a:xfrm>
            <a:custGeom>
              <a:avLst/>
              <a:gdLst/>
              <a:ahLst/>
              <a:cxnLst/>
              <a:rect l="l" t="t" r="r" b="b"/>
              <a:pathLst>
                <a:path w="13401" h="3773" extrusionOk="0">
                  <a:moveTo>
                    <a:pt x="1" y="3772"/>
                  </a:moveTo>
                  <a:lnTo>
                    <a:pt x="134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3"/>
            <p:cNvSpPr/>
            <p:nvPr/>
          </p:nvSpPr>
          <p:spPr>
            <a:xfrm>
              <a:off x="6342711" y="2777757"/>
              <a:ext cx="239741" cy="76625"/>
            </a:xfrm>
            <a:custGeom>
              <a:avLst/>
              <a:gdLst/>
              <a:ahLst/>
              <a:cxnLst/>
              <a:rect l="l" t="t" r="r" b="b"/>
              <a:pathLst>
                <a:path w="13560" h="4334" extrusionOk="0">
                  <a:moveTo>
                    <a:pt x="13400" y="0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0" y="569"/>
                  </a:lnTo>
                  <a:lnTo>
                    <a:pt x="134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3"/>
            <p:cNvSpPr/>
            <p:nvPr/>
          </p:nvSpPr>
          <p:spPr>
            <a:xfrm>
              <a:off x="7362511" y="2333742"/>
              <a:ext cx="249536" cy="184349"/>
            </a:xfrm>
            <a:custGeom>
              <a:avLst/>
              <a:gdLst/>
              <a:ahLst/>
              <a:cxnLst/>
              <a:rect l="l" t="t" r="r" b="b"/>
              <a:pathLst>
                <a:path w="14114" h="10427" extrusionOk="0">
                  <a:moveTo>
                    <a:pt x="6072" y="0"/>
                  </a:moveTo>
                  <a:cubicBezTo>
                    <a:pt x="5468" y="0"/>
                    <a:pt x="4869" y="78"/>
                    <a:pt x="4293" y="240"/>
                  </a:cubicBezTo>
                  <a:cubicBezTo>
                    <a:pt x="1240" y="1100"/>
                    <a:pt x="1" y="4023"/>
                    <a:pt x="1528" y="6770"/>
                  </a:cubicBezTo>
                  <a:cubicBezTo>
                    <a:pt x="2766" y="8999"/>
                    <a:pt x="5444" y="10427"/>
                    <a:pt x="8041" y="10427"/>
                  </a:cubicBezTo>
                  <a:cubicBezTo>
                    <a:pt x="8645" y="10427"/>
                    <a:pt x="9245" y="10349"/>
                    <a:pt x="9821" y="10187"/>
                  </a:cubicBezTo>
                  <a:cubicBezTo>
                    <a:pt x="12876" y="9329"/>
                    <a:pt x="14113" y="6404"/>
                    <a:pt x="12587" y="3657"/>
                  </a:cubicBezTo>
                  <a:cubicBezTo>
                    <a:pt x="11348" y="1429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3"/>
            <p:cNvSpPr/>
            <p:nvPr/>
          </p:nvSpPr>
          <p:spPr>
            <a:xfrm>
              <a:off x="7368947" y="2328544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98" y="589"/>
                  </a:moveTo>
                  <a:cubicBezTo>
                    <a:pt x="5702" y="589"/>
                    <a:pt x="5707" y="589"/>
                    <a:pt x="5712" y="589"/>
                  </a:cubicBezTo>
                  <a:cubicBezTo>
                    <a:pt x="8205" y="589"/>
                    <a:pt x="10779" y="1960"/>
                    <a:pt x="11965" y="4095"/>
                  </a:cubicBezTo>
                  <a:cubicBezTo>
                    <a:pt x="12654" y="5333"/>
                    <a:pt x="12771" y="6646"/>
                    <a:pt x="12294" y="7788"/>
                  </a:cubicBezTo>
                  <a:cubicBezTo>
                    <a:pt x="11812" y="8948"/>
                    <a:pt x="10775" y="9803"/>
                    <a:pt x="9377" y="10197"/>
                  </a:cubicBezTo>
                  <a:cubicBezTo>
                    <a:pt x="8827" y="10351"/>
                    <a:pt x="8254" y="10425"/>
                    <a:pt x="7676" y="10425"/>
                  </a:cubicBezTo>
                  <a:cubicBezTo>
                    <a:pt x="5185" y="10425"/>
                    <a:pt x="2609" y="9056"/>
                    <a:pt x="1422" y="6921"/>
                  </a:cubicBezTo>
                  <a:cubicBezTo>
                    <a:pt x="734" y="5682"/>
                    <a:pt x="616" y="4369"/>
                    <a:pt x="1092" y="3227"/>
                  </a:cubicBezTo>
                  <a:cubicBezTo>
                    <a:pt x="1576" y="2067"/>
                    <a:pt x="2612" y="1212"/>
                    <a:pt x="4010" y="818"/>
                  </a:cubicBezTo>
                  <a:cubicBezTo>
                    <a:pt x="4560" y="666"/>
                    <a:pt x="5127" y="589"/>
                    <a:pt x="5698" y="589"/>
                  </a:cubicBezTo>
                  <a:close/>
                  <a:moveTo>
                    <a:pt x="5696" y="1"/>
                  </a:moveTo>
                  <a:cubicBezTo>
                    <a:pt x="5069" y="1"/>
                    <a:pt x="4447" y="81"/>
                    <a:pt x="3850" y="249"/>
                  </a:cubicBezTo>
                  <a:cubicBezTo>
                    <a:pt x="2275" y="692"/>
                    <a:pt x="1101" y="1669"/>
                    <a:pt x="547" y="3000"/>
                  </a:cubicBezTo>
                  <a:cubicBezTo>
                    <a:pt x="1" y="4313"/>
                    <a:pt x="128" y="5806"/>
                    <a:pt x="906" y="7208"/>
                  </a:cubicBezTo>
                  <a:cubicBezTo>
                    <a:pt x="2194" y="9526"/>
                    <a:pt x="4988" y="11014"/>
                    <a:pt x="7692" y="11014"/>
                  </a:cubicBezTo>
                  <a:cubicBezTo>
                    <a:pt x="7701" y="11014"/>
                    <a:pt x="7710" y="11014"/>
                    <a:pt x="7720" y="11014"/>
                  </a:cubicBezTo>
                  <a:cubicBezTo>
                    <a:pt x="8334" y="11014"/>
                    <a:pt x="8945" y="10931"/>
                    <a:pt x="9538" y="10766"/>
                  </a:cubicBezTo>
                  <a:cubicBezTo>
                    <a:pt x="11113" y="10323"/>
                    <a:pt x="12286" y="9346"/>
                    <a:pt x="12840" y="8016"/>
                  </a:cubicBezTo>
                  <a:cubicBezTo>
                    <a:pt x="13388" y="6703"/>
                    <a:pt x="13260" y="5208"/>
                    <a:pt x="12483" y="3808"/>
                  </a:cubicBezTo>
                  <a:cubicBezTo>
                    <a:pt x="11193" y="1489"/>
                    <a:pt x="8399" y="1"/>
                    <a:pt x="56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43"/>
            <p:cNvSpPr/>
            <p:nvPr/>
          </p:nvSpPr>
          <p:spPr>
            <a:xfrm>
              <a:off x="6455050" y="3016101"/>
              <a:ext cx="116582" cy="32832"/>
            </a:xfrm>
            <a:custGeom>
              <a:avLst/>
              <a:gdLst/>
              <a:ahLst/>
              <a:cxnLst/>
              <a:rect l="l" t="t" r="r" b="b"/>
              <a:pathLst>
                <a:path w="6594" h="1857" extrusionOk="0">
                  <a:moveTo>
                    <a:pt x="6594" y="1"/>
                  </a:moveTo>
                  <a:lnTo>
                    <a:pt x="0" y="18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43"/>
            <p:cNvSpPr/>
            <p:nvPr/>
          </p:nvSpPr>
          <p:spPr>
            <a:xfrm>
              <a:off x="6453600" y="3011133"/>
              <a:ext cx="119411" cy="42839"/>
            </a:xfrm>
            <a:custGeom>
              <a:avLst/>
              <a:gdLst/>
              <a:ahLst/>
              <a:cxnLst/>
              <a:rect l="l" t="t" r="r" b="b"/>
              <a:pathLst>
                <a:path w="6754" h="2423" extrusionOk="0">
                  <a:moveTo>
                    <a:pt x="6594" y="1"/>
                  </a:moveTo>
                  <a:lnTo>
                    <a:pt x="1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43"/>
            <p:cNvSpPr/>
            <p:nvPr/>
          </p:nvSpPr>
          <p:spPr>
            <a:xfrm>
              <a:off x="6661853" y="2788542"/>
              <a:ext cx="718232" cy="202188"/>
            </a:xfrm>
            <a:custGeom>
              <a:avLst/>
              <a:gdLst/>
              <a:ahLst/>
              <a:cxnLst/>
              <a:rect l="l" t="t" r="r" b="b"/>
              <a:pathLst>
                <a:path w="40624" h="11436" extrusionOk="0">
                  <a:moveTo>
                    <a:pt x="40623" y="1"/>
                  </a:moveTo>
                  <a:lnTo>
                    <a:pt x="1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3"/>
            <p:cNvSpPr/>
            <p:nvPr/>
          </p:nvSpPr>
          <p:spPr>
            <a:xfrm>
              <a:off x="6656407" y="2780869"/>
              <a:ext cx="719099" cy="211506"/>
            </a:xfrm>
            <a:custGeom>
              <a:avLst/>
              <a:gdLst/>
              <a:ahLst/>
              <a:cxnLst/>
              <a:rect l="l" t="t" r="r" b="b"/>
              <a:pathLst>
                <a:path w="40673" h="11963" extrusionOk="0">
                  <a:moveTo>
                    <a:pt x="40513" y="0"/>
                  </a:moveTo>
                  <a:lnTo>
                    <a:pt x="0" y="11395"/>
                  </a:lnTo>
                  <a:lnTo>
                    <a:pt x="160" y="11962"/>
                  </a:lnTo>
                  <a:lnTo>
                    <a:pt x="40673" y="568"/>
                  </a:lnTo>
                  <a:lnTo>
                    <a:pt x="405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3"/>
            <p:cNvSpPr/>
            <p:nvPr/>
          </p:nvSpPr>
          <p:spPr>
            <a:xfrm>
              <a:off x="6500169" y="3048579"/>
              <a:ext cx="289545" cy="81505"/>
            </a:xfrm>
            <a:custGeom>
              <a:avLst/>
              <a:gdLst/>
              <a:ahLst/>
              <a:cxnLst/>
              <a:rect l="l" t="t" r="r" b="b"/>
              <a:pathLst>
                <a:path w="16377" h="4610" extrusionOk="0">
                  <a:moveTo>
                    <a:pt x="16376" y="1"/>
                  </a:moveTo>
                  <a:lnTo>
                    <a:pt x="0" y="461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3"/>
            <p:cNvSpPr/>
            <p:nvPr/>
          </p:nvSpPr>
          <p:spPr>
            <a:xfrm>
              <a:off x="6498684" y="3043682"/>
              <a:ext cx="292427" cy="91423"/>
            </a:xfrm>
            <a:custGeom>
              <a:avLst/>
              <a:gdLst/>
              <a:ahLst/>
              <a:cxnLst/>
              <a:rect l="l" t="t" r="r" b="b"/>
              <a:pathLst>
                <a:path w="16540" h="5171" extrusionOk="0">
                  <a:moveTo>
                    <a:pt x="16380" y="1"/>
                  </a:moveTo>
                  <a:lnTo>
                    <a:pt x="0" y="4601"/>
                  </a:lnTo>
                  <a:lnTo>
                    <a:pt x="160" y="5170"/>
                  </a:lnTo>
                  <a:lnTo>
                    <a:pt x="16540" y="570"/>
                  </a:lnTo>
                  <a:lnTo>
                    <a:pt x="16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3"/>
            <p:cNvSpPr/>
            <p:nvPr/>
          </p:nvSpPr>
          <p:spPr>
            <a:xfrm>
              <a:off x="6868656" y="2923688"/>
              <a:ext cx="364756" cy="102703"/>
            </a:xfrm>
            <a:custGeom>
              <a:avLst/>
              <a:gdLst/>
              <a:ahLst/>
              <a:cxnLst/>
              <a:rect l="l" t="t" r="r" b="b"/>
              <a:pathLst>
                <a:path w="20631" h="5809" extrusionOk="0">
                  <a:moveTo>
                    <a:pt x="20630" y="0"/>
                  </a:moveTo>
                  <a:lnTo>
                    <a:pt x="0" y="580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3"/>
            <p:cNvSpPr/>
            <p:nvPr/>
          </p:nvSpPr>
          <p:spPr>
            <a:xfrm>
              <a:off x="6867188" y="2918826"/>
              <a:ext cx="367620" cy="112551"/>
            </a:xfrm>
            <a:custGeom>
              <a:avLst/>
              <a:gdLst/>
              <a:ahLst/>
              <a:cxnLst/>
              <a:rect l="l" t="t" r="r" b="b"/>
              <a:pathLst>
                <a:path w="20793" h="6366" extrusionOk="0">
                  <a:moveTo>
                    <a:pt x="20633" y="1"/>
                  </a:moveTo>
                  <a:lnTo>
                    <a:pt x="0" y="5796"/>
                  </a:lnTo>
                  <a:lnTo>
                    <a:pt x="160" y="6365"/>
                  </a:lnTo>
                  <a:lnTo>
                    <a:pt x="20793" y="570"/>
                  </a:lnTo>
                  <a:lnTo>
                    <a:pt x="206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3"/>
            <p:cNvSpPr/>
            <p:nvPr/>
          </p:nvSpPr>
          <p:spPr>
            <a:xfrm>
              <a:off x="7301091" y="2869729"/>
              <a:ext cx="124078" cy="34936"/>
            </a:xfrm>
            <a:custGeom>
              <a:avLst/>
              <a:gdLst/>
              <a:ahLst/>
              <a:cxnLst/>
              <a:rect l="l" t="t" r="r" b="b"/>
              <a:pathLst>
                <a:path w="7018" h="1976" extrusionOk="0">
                  <a:moveTo>
                    <a:pt x="7018" y="0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3"/>
            <p:cNvSpPr/>
            <p:nvPr/>
          </p:nvSpPr>
          <p:spPr>
            <a:xfrm>
              <a:off x="7299659" y="2864672"/>
              <a:ext cx="126942" cy="45031"/>
            </a:xfrm>
            <a:custGeom>
              <a:avLst/>
              <a:gdLst/>
              <a:ahLst/>
              <a:cxnLst/>
              <a:rect l="l" t="t" r="r" b="b"/>
              <a:pathLst>
                <a:path w="7180" h="2547" extrusionOk="0">
                  <a:moveTo>
                    <a:pt x="7020" y="1"/>
                  </a:moveTo>
                  <a:lnTo>
                    <a:pt x="0" y="1977"/>
                  </a:lnTo>
                  <a:lnTo>
                    <a:pt x="160" y="2546"/>
                  </a:lnTo>
                  <a:lnTo>
                    <a:pt x="7179" y="571"/>
                  </a:lnTo>
                  <a:lnTo>
                    <a:pt x="70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3"/>
            <p:cNvSpPr/>
            <p:nvPr/>
          </p:nvSpPr>
          <p:spPr>
            <a:xfrm>
              <a:off x="6545271" y="3052504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2" y="0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3"/>
            <p:cNvSpPr/>
            <p:nvPr/>
          </p:nvSpPr>
          <p:spPr>
            <a:xfrm>
              <a:off x="6543768" y="3047678"/>
              <a:ext cx="566962" cy="168543"/>
            </a:xfrm>
            <a:custGeom>
              <a:avLst/>
              <a:gdLst/>
              <a:ahLst/>
              <a:cxnLst/>
              <a:rect l="l" t="t" r="r" b="b"/>
              <a:pathLst>
                <a:path w="32068" h="9533" extrusionOk="0">
                  <a:moveTo>
                    <a:pt x="31908" y="0"/>
                  </a:moveTo>
                  <a:lnTo>
                    <a:pt x="1" y="8963"/>
                  </a:lnTo>
                  <a:lnTo>
                    <a:pt x="161" y="9532"/>
                  </a:lnTo>
                  <a:lnTo>
                    <a:pt x="32068" y="569"/>
                  </a:lnTo>
                  <a:lnTo>
                    <a:pt x="319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3"/>
            <p:cNvSpPr/>
            <p:nvPr/>
          </p:nvSpPr>
          <p:spPr>
            <a:xfrm>
              <a:off x="7233394" y="2950880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13399" y="1"/>
                  </a:moveTo>
                  <a:lnTo>
                    <a:pt x="0" y="377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3"/>
            <p:cNvSpPr/>
            <p:nvPr/>
          </p:nvSpPr>
          <p:spPr>
            <a:xfrm>
              <a:off x="7231962" y="2945859"/>
              <a:ext cx="239758" cy="76767"/>
            </a:xfrm>
            <a:custGeom>
              <a:avLst/>
              <a:gdLst/>
              <a:ahLst/>
              <a:cxnLst/>
              <a:rect l="l" t="t" r="r" b="b"/>
              <a:pathLst>
                <a:path w="13561" h="4342" extrusionOk="0">
                  <a:moveTo>
                    <a:pt x="13399" y="0"/>
                  </a:moveTo>
                  <a:lnTo>
                    <a:pt x="1" y="3772"/>
                  </a:lnTo>
                  <a:lnTo>
                    <a:pt x="161" y="4341"/>
                  </a:lnTo>
                  <a:lnTo>
                    <a:pt x="13560" y="569"/>
                  </a:lnTo>
                  <a:lnTo>
                    <a:pt x="133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3"/>
            <p:cNvSpPr/>
            <p:nvPr/>
          </p:nvSpPr>
          <p:spPr>
            <a:xfrm>
              <a:off x="7563639" y="2695634"/>
              <a:ext cx="249518" cy="184367"/>
            </a:xfrm>
            <a:custGeom>
              <a:avLst/>
              <a:gdLst/>
              <a:ahLst/>
              <a:cxnLst/>
              <a:rect l="l" t="t" r="r" b="b"/>
              <a:pathLst>
                <a:path w="14113" h="10428" extrusionOk="0">
                  <a:moveTo>
                    <a:pt x="6071" y="1"/>
                  </a:moveTo>
                  <a:cubicBezTo>
                    <a:pt x="5467" y="1"/>
                    <a:pt x="4868" y="78"/>
                    <a:pt x="4292" y="240"/>
                  </a:cubicBezTo>
                  <a:cubicBezTo>
                    <a:pt x="1238" y="1100"/>
                    <a:pt x="0" y="4023"/>
                    <a:pt x="1526" y="6770"/>
                  </a:cubicBezTo>
                  <a:cubicBezTo>
                    <a:pt x="2765" y="9000"/>
                    <a:pt x="5444" y="10427"/>
                    <a:pt x="8042" y="10427"/>
                  </a:cubicBezTo>
                  <a:cubicBezTo>
                    <a:pt x="8646" y="10427"/>
                    <a:pt x="9245" y="10350"/>
                    <a:pt x="9820" y="10189"/>
                  </a:cubicBezTo>
                  <a:cubicBezTo>
                    <a:pt x="12875" y="9329"/>
                    <a:pt x="14112" y="6405"/>
                    <a:pt x="12585" y="3658"/>
                  </a:cubicBezTo>
                  <a:cubicBezTo>
                    <a:pt x="11347" y="1429"/>
                    <a:pt x="8669" y="1"/>
                    <a:pt x="6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3"/>
            <p:cNvSpPr/>
            <p:nvPr/>
          </p:nvSpPr>
          <p:spPr>
            <a:xfrm>
              <a:off x="7570039" y="2690471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6" y="588"/>
                  </a:moveTo>
                  <a:cubicBezTo>
                    <a:pt x="5695" y="588"/>
                    <a:pt x="5704" y="588"/>
                    <a:pt x="5713" y="589"/>
                  </a:cubicBezTo>
                  <a:cubicBezTo>
                    <a:pt x="8205" y="589"/>
                    <a:pt x="10779" y="1958"/>
                    <a:pt x="11964" y="4094"/>
                  </a:cubicBezTo>
                  <a:cubicBezTo>
                    <a:pt x="12654" y="5331"/>
                    <a:pt x="12771" y="6644"/>
                    <a:pt x="12295" y="7786"/>
                  </a:cubicBezTo>
                  <a:cubicBezTo>
                    <a:pt x="11812" y="8946"/>
                    <a:pt x="10777" y="9801"/>
                    <a:pt x="9378" y="10195"/>
                  </a:cubicBezTo>
                  <a:cubicBezTo>
                    <a:pt x="8827" y="10350"/>
                    <a:pt x="8253" y="10424"/>
                    <a:pt x="7675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6" y="2065"/>
                    <a:pt x="2612" y="1210"/>
                    <a:pt x="4011" y="816"/>
                  </a:cubicBezTo>
                  <a:cubicBezTo>
                    <a:pt x="4556" y="665"/>
                    <a:pt x="5119" y="588"/>
                    <a:pt x="5686" y="588"/>
                  </a:cubicBezTo>
                  <a:close/>
                  <a:moveTo>
                    <a:pt x="5695" y="0"/>
                  </a:moveTo>
                  <a:cubicBezTo>
                    <a:pt x="5068" y="0"/>
                    <a:pt x="4447" y="80"/>
                    <a:pt x="3850" y="249"/>
                  </a:cubicBezTo>
                  <a:cubicBezTo>
                    <a:pt x="2275" y="692"/>
                    <a:pt x="1101" y="1669"/>
                    <a:pt x="547" y="2998"/>
                  </a:cubicBezTo>
                  <a:cubicBezTo>
                    <a:pt x="1" y="4313"/>
                    <a:pt x="128" y="5806"/>
                    <a:pt x="906" y="7207"/>
                  </a:cubicBezTo>
                  <a:cubicBezTo>
                    <a:pt x="2194" y="9525"/>
                    <a:pt x="4989" y="11013"/>
                    <a:pt x="7692" y="11013"/>
                  </a:cubicBezTo>
                  <a:cubicBezTo>
                    <a:pt x="7701" y="11013"/>
                    <a:pt x="7710" y="11013"/>
                    <a:pt x="7719" y="11013"/>
                  </a:cubicBezTo>
                  <a:cubicBezTo>
                    <a:pt x="8335" y="11013"/>
                    <a:pt x="8946" y="10929"/>
                    <a:pt x="9538" y="10765"/>
                  </a:cubicBezTo>
                  <a:cubicBezTo>
                    <a:pt x="11114" y="10322"/>
                    <a:pt x="12286" y="9345"/>
                    <a:pt x="12840" y="8015"/>
                  </a:cubicBezTo>
                  <a:cubicBezTo>
                    <a:pt x="13388" y="6702"/>
                    <a:pt x="13259" y="5208"/>
                    <a:pt x="12483" y="3807"/>
                  </a:cubicBezTo>
                  <a:cubicBezTo>
                    <a:pt x="11194" y="1489"/>
                    <a:pt x="8398" y="0"/>
                    <a:pt x="56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3"/>
            <p:cNvSpPr/>
            <p:nvPr/>
          </p:nvSpPr>
          <p:spPr>
            <a:xfrm>
              <a:off x="7464596" y="3150434"/>
              <a:ext cx="116564" cy="32832"/>
            </a:xfrm>
            <a:custGeom>
              <a:avLst/>
              <a:gdLst/>
              <a:ahLst/>
              <a:cxnLst/>
              <a:rect l="l" t="t" r="r" b="b"/>
              <a:pathLst>
                <a:path w="6593" h="1857" extrusionOk="0">
                  <a:moveTo>
                    <a:pt x="1" y="1857"/>
                  </a:moveTo>
                  <a:lnTo>
                    <a:pt x="659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7463270" y="3145183"/>
              <a:ext cx="119393" cy="42962"/>
            </a:xfrm>
            <a:custGeom>
              <a:avLst/>
              <a:gdLst/>
              <a:ahLst/>
              <a:cxnLst/>
              <a:rect l="l" t="t" r="r" b="b"/>
              <a:pathLst>
                <a:path w="6753" h="2430" extrusionOk="0">
                  <a:moveTo>
                    <a:pt x="6592" y="1"/>
                  </a:moveTo>
                  <a:lnTo>
                    <a:pt x="0" y="1860"/>
                  </a:lnTo>
                  <a:lnTo>
                    <a:pt x="160" y="2429"/>
                  </a:lnTo>
                  <a:lnTo>
                    <a:pt x="6752" y="570"/>
                  </a:lnTo>
                  <a:lnTo>
                    <a:pt x="65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6656160" y="3208654"/>
              <a:ext cx="718197" cy="202171"/>
            </a:xfrm>
            <a:custGeom>
              <a:avLst/>
              <a:gdLst/>
              <a:ahLst/>
              <a:cxnLst/>
              <a:rect l="l" t="t" r="r" b="b"/>
              <a:pathLst>
                <a:path w="40622" h="11435" extrusionOk="0">
                  <a:moveTo>
                    <a:pt x="1" y="11435"/>
                  </a:moveTo>
                  <a:lnTo>
                    <a:pt x="406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6654639" y="3203881"/>
              <a:ext cx="721150" cy="211842"/>
            </a:xfrm>
            <a:custGeom>
              <a:avLst/>
              <a:gdLst/>
              <a:ahLst/>
              <a:cxnLst/>
              <a:rect l="l" t="t" r="r" b="b"/>
              <a:pathLst>
                <a:path w="40789" h="11982" extrusionOk="0">
                  <a:moveTo>
                    <a:pt x="40628" y="1"/>
                  </a:moveTo>
                  <a:lnTo>
                    <a:pt x="1" y="11413"/>
                  </a:lnTo>
                  <a:lnTo>
                    <a:pt x="161" y="11982"/>
                  </a:lnTo>
                  <a:lnTo>
                    <a:pt x="40788" y="570"/>
                  </a:lnTo>
                  <a:lnTo>
                    <a:pt x="406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7336716" y="3231620"/>
              <a:ext cx="289581" cy="81505"/>
            </a:xfrm>
            <a:custGeom>
              <a:avLst/>
              <a:gdLst/>
              <a:ahLst/>
              <a:cxnLst/>
              <a:rect l="l" t="t" r="r" b="b"/>
              <a:pathLst>
                <a:path w="16379" h="4610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7335319" y="3226599"/>
              <a:ext cx="292392" cy="91565"/>
            </a:xfrm>
            <a:custGeom>
              <a:avLst/>
              <a:gdLst/>
              <a:ahLst/>
              <a:cxnLst/>
              <a:rect l="l" t="t" r="r" b="b"/>
              <a:pathLst>
                <a:path w="16538" h="5179" extrusionOk="0">
                  <a:moveTo>
                    <a:pt x="16376" y="0"/>
                  </a:moveTo>
                  <a:lnTo>
                    <a:pt x="0" y="4609"/>
                  </a:lnTo>
                  <a:lnTo>
                    <a:pt x="160" y="5178"/>
                  </a:lnTo>
                  <a:lnTo>
                    <a:pt x="16538" y="569"/>
                  </a:lnTo>
                  <a:lnTo>
                    <a:pt x="163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6893019" y="3335331"/>
              <a:ext cx="364774" cy="102703"/>
            </a:xfrm>
            <a:custGeom>
              <a:avLst/>
              <a:gdLst/>
              <a:ahLst/>
              <a:cxnLst/>
              <a:rect l="l" t="t" r="r" b="b"/>
              <a:pathLst>
                <a:path w="20632" h="5809" extrusionOk="0">
                  <a:moveTo>
                    <a:pt x="1" y="5808"/>
                  </a:moveTo>
                  <a:lnTo>
                    <a:pt x="2063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6891534" y="3330452"/>
              <a:ext cx="367656" cy="112569"/>
            </a:xfrm>
            <a:custGeom>
              <a:avLst/>
              <a:gdLst/>
              <a:ahLst/>
              <a:cxnLst/>
              <a:rect l="l" t="t" r="r" b="b"/>
              <a:pathLst>
                <a:path w="20795" h="6367" extrusionOk="0">
                  <a:moveTo>
                    <a:pt x="20634" y="1"/>
                  </a:moveTo>
                  <a:lnTo>
                    <a:pt x="0" y="5797"/>
                  </a:lnTo>
                  <a:lnTo>
                    <a:pt x="160" y="6366"/>
                  </a:lnTo>
                  <a:lnTo>
                    <a:pt x="20794" y="571"/>
                  </a:lnTo>
                  <a:lnTo>
                    <a:pt x="206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6701262" y="3457040"/>
              <a:ext cx="124114" cy="34953"/>
            </a:xfrm>
            <a:custGeom>
              <a:avLst/>
              <a:gdLst/>
              <a:ahLst/>
              <a:cxnLst/>
              <a:rect l="l" t="t" r="r" b="b"/>
              <a:pathLst>
                <a:path w="7020" h="1977" extrusionOk="0">
                  <a:moveTo>
                    <a:pt x="0" y="1976"/>
                  </a:moveTo>
                  <a:lnTo>
                    <a:pt x="701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6699794" y="3452108"/>
              <a:ext cx="126942" cy="44960"/>
            </a:xfrm>
            <a:custGeom>
              <a:avLst/>
              <a:gdLst/>
              <a:ahLst/>
              <a:cxnLst/>
              <a:rect l="l" t="t" r="r" b="b"/>
              <a:pathLst>
                <a:path w="7180" h="2543" extrusionOk="0">
                  <a:moveTo>
                    <a:pt x="7019" y="0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1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7107336" y="3312772"/>
              <a:ext cx="564045" cy="158802"/>
            </a:xfrm>
            <a:custGeom>
              <a:avLst/>
              <a:gdLst/>
              <a:ahLst/>
              <a:cxnLst/>
              <a:rect l="l" t="t" r="r" b="b"/>
              <a:pathLst>
                <a:path w="31903" h="8982" extrusionOk="0">
                  <a:moveTo>
                    <a:pt x="1" y="8982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7105939" y="3307768"/>
              <a:ext cx="566874" cy="168844"/>
            </a:xfrm>
            <a:custGeom>
              <a:avLst/>
              <a:gdLst/>
              <a:ahLst/>
              <a:cxnLst/>
              <a:rect l="l" t="t" r="r" b="b"/>
              <a:pathLst>
                <a:path w="32063" h="9550" extrusionOk="0">
                  <a:moveTo>
                    <a:pt x="31901" y="1"/>
                  </a:moveTo>
                  <a:lnTo>
                    <a:pt x="0" y="8980"/>
                  </a:lnTo>
                  <a:lnTo>
                    <a:pt x="160" y="9549"/>
                  </a:lnTo>
                  <a:lnTo>
                    <a:pt x="32062" y="570"/>
                  </a:lnTo>
                  <a:lnTo>
                    <a:pt x="319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6746363" y="3506474"/>
              <a:ext cx="236894" cy="66689"/>
            </a:xfrm>
            <a:custGeom>
              <a:avLst/>
              <a:gdLst/>
              <a:ahLst/>
              <a:cxnLst/>
              <a:rect l="l" t="t" r="r" b="b"/>
              <a:pathLst>
                <a:path w="13399" h="3772" extrusionOk="0">
                  <a:moveTo>
                    <a:pt x="0" y="3772"/>
                  </a:moveTo>
                  <a:lnTo>
                    <a:pt x="13399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6744896" y="3501559"/>
              <a:ext cx="239758" cy="76643"/>
            </a:xfrm>
            <a:custGeom>
              <a:avLst/>
              <a:gdLst/>
              <a:ahLst/>
              <a:cxnLst/>
              <a:rect l="l" t="t" r="r" b="b"/>
              <a:pathLst>
                <a:path w="13561" h="4335" extrusionOk="0">
                  <a:moveTo>
                    <a:pt x="13401" y="1"/>
                  </a:moveTo>
                  <a:lnTo>
                    <a:pt x="0" y="3765"/>
                  </a:lnTo>
                  <a:lnTo>
                    <a:pt x="160" y="4334"/>
                  </a:lnTo>
                  <a:lnTo>
                    <a:pt x="13561" y="570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3"/>
            <p:cNvSpPr/>
            <p:nvPr/>
          </p:nvSpPr>
          <p:spPr>
            <a:xfrm>
              <a:off x="7776453" y="3057490"/>
              <a:ext cx="225968" cy="184296"/>
            </a:xfrm>
            <a:custGeom>
              <a:avLst/>
              <a:gdLst/>
              <a:ahLst/>
              <a:cxnLst/>
              <a:rect l="l" t="t" r="r" b="b"/>
              <a:pathLst>
                <a:path w="12781" h="10424" extrusionOk="0">
                  <a:moveTo>
                    <a:pt x="5404" y="0"/>
                  </a:moveTo>
                  <a:cubicBezTo>
                    <a:pt x="4749" y="0"/>
                    <a:pt x="4111" y="90"/>
                    <a:pt x="3513" y="271"/>
                  </a:cubicBezTo>
                  <a:cubicBezTo>
                    <a:pt x="2062" y="712"/>
                    <a:pt x="973" y="1653"/>
                    <a:pt x="487" y="2891"/>
                  </a:cubicBezTo>
                  <a:cubicBezTo>
                    <a:pt x="1" y="4129"/>
                    <a:pt x="155" y="5560"/>
                    <a:pt x="918" y="6871"/>
                  </a:cubicBezTo>
                  <a:cubicBezTo>
                    <a:pt x="1681" y="8181"/>
                    <a:pt x="2990" y="9263"/>
                    <a:pt x="4556" y="9879"/>
                  </a:cubicBezTo>
                  <a:cubicBezTo>
                    <a:pt x="5477" y="10241"/>
                    <a:pt x="6443" y="10424"/>
                    <a:pt x="7377" y="10424"/>
                  </a:cubicBezTo>
                  <a:cubicBezTo>
                    <a:pt x="8031" y="10424"/>
                    <a:pt x="8670" y="10334"/>
                    <a:pt x="9268" y="10153"/>
                  </a:cubicBezTo>
                  <a:cubicBezTo>
                    <a:pt x="10719" y="9712"/>
                    <a:pt x="11808" y="8771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3"/>
                    <a:pt x="9791" y="1161"/>
                    <a:pt x="8225" y="545"/>
                  </a:cubicBezTo>
                  <a:cubicBezTo>
                    <a:pt x="7303" y="183"/>
                    <a:pt x="6338" y="0"/>
                    <a:pt x="5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3"/>
            <p:cNvSpPr/>
            <p:nvPr/>
          </p:nvSpPr>
          <p:spPr>
            <a:xfrm>
              <a:off x="7771131" y="3052363"/>
              <a:ext cx="236700" cy="194728"/>
            </a:xfrm>
            <a:custGeom>
              <a:avLst/>
              <a:gdLst/>
              <a:ahLst/>
              <a:cxnLst/>
              <a:rect l="l" t="t" r="r" b="b"/>
              <a:pathLst>
                <a:path w="13388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4" y="589"/>
                    <a:pt x="10780" y="1958"/>
                    <a:pt x="11966" y="4093"/>
                  </a:cubicBezTo>
                  <a:cubicBezTo>
                    <a:pt x="12655" y="5331"/>
                    <a:pt x="12772" y="6643"/>
                    <a:pt x="12295" y="7786"/>
                  </a:cubicBezTo>
                  <a:cubicBezTo>
                    <a:pt x="11813" y="8946"/>
                    <a:pt x="10777" y="9802"/>
                    <a:pt x="9378" y="10195"/>
                  </a:cubicBezTo>
                  <a:cubicBezTo>
                    <a:pt x="8827" y="10350"/>
                    <a:pt x="8254" y="10424"/>
                    <a:pt x="7676" y="10424"/>
                  </a:cubicBezTo>
                  <a:cubicBezTo>
                    <a:pt x="5184" y="10424"/>
                    <a:pt x="2609" y="9053"/>
                    <a:pt x="1423" y="6919"/>
                  </a:cubicBezTo>
                  <a:cubicBezTo>
                    <a:pt x="735" y="5680"/>
                    <a:pt x="618" y="4368"/>
                    <a:pt x="1094" y="3225"/>
                  </a:cubicBezTo>
                  <a:cubicBezTo>
                    <a:pt x="1577" y="2067"/>
                    <a:pt x="2613" y="1211"/>
                    <a:pt x="4011" y="818"/>
                  </a:cubicBezTo>
                  <a:cubicBezTo>
                    <a:pt x="4557" y="665"/>
                    <a:pt x="5119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0"/>
                    <a:pt x="3851" y="249"/>
                  </a:cubicBezTo>
                  <a:cubicBezTo>
                    <a:pt x="2275" y="692"/>
                    <a:pt x="1102" y="1669"/>
                    <a:pt x="548" y="2998"/>
                  </a:cubicBezTo>
                  <a:cubicBezTo>
                    <a:pt x="1" y="4312"/>
                    <a:pt x="128" y="5806"/>
                    <a:pt x="906" y="7206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3"/>
                    <a:pt x="7707" y="11013"/>
                  </a:cubicBezTo>
                  <a:cubicBezTo>
                    <a:pt x="8326" y="11013"/>
                    <a:pt x="8942" y="10930"/>
                    <a:pt x="9539" y="10765"/>
                  </a:cubicBezTo>
                  <a:cubicBezTo>
                    <a:pt x="11114" y="10321"/>
                    <a:pt x="12287" y="9344"/>
                    <a:pt x="12841" y="8014"/>
                  </a:cubicBezTo>
                  <a:cubicBezTo>
                    <a:pt x="13388" y="6701"/>
                    <a:pt x="13261" y="5207"/>
                    <a:pt x="12483" y="3807"/>
                  </a:cubicBezTo>
                  <a:cubicBezTo>
                    <a:pt x="11194" y="1489"/>
                    <a:pt x="8400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>
              <a:off x="6857252" y="3739903"/>
              <a:ext cx="116582" cy="32814"/>
            </a:xfrm>
            <a:custGeom>
              <a:avLst/>
              <a:gdLst/>
              <a:ahLst/>
              <a:cxnLst/>
              <a:rect l="l" t="t" r="r" b="b"/>
              <a:pathLst>
                <a:path w="6594" h="1856" extrusionOk="0">
                  <a:moveTo>
                    <a:pt x="6594" y="0"/>
                  </a:moveTo>
                  <a:lnTo>
                    <a:pt x="1" y="18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3"/>
            <p:cNvSpPr/>
            <p:nvPr/>
          </p:nvSpPr>
          <p:spPr>
            <a:xfrm>
              <a:off x="6855785" y="3734952"/>
              <a:ext cx="119411" cy="42821"/>
            </a:xfrm>
            <a:custGeom>
              <a:avLst/>
              <a:gdLst/>
              <a:ahLst/>
              <a:cxnLst/>
              <a:rect l="l" t="t" r="r" b="b"/>
              <a:pathLst>
                <a:path w="6754" h="2422" extrusionOk="0">
                  <a:moveTo>
                    <a:pt x="6594" y="1"/>
                  </a:moveTo>
                  <a:lnTo>
                    <a:pt x="0" y="1853"/>
                  </a:lnTo>
                  <a:lnTo>
                    <a:pt x="160" y="2422"/>
                  </a:lnTo>
                  <a:lnTo>
                    <a:pt x="6754" y="570"/>
                  </a:lnTo>
                  <a:lnTo>
                    <a:pt x="65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43"/>
            <p:cNvSpPr/>
            <p:nvPr/>
          </p:nvSpPr>
          <p:spPr>
            <a:xfrm>
              <a:off x="7064073" y="3512344"/>
              <a:ext cx="718215" cy="202171"/>
            </a:xfrm>
            <a:custGeom>
              <a:avLst/>
              <a:gdLst/>
              <a:ahLst/>
              <a:cxnLst/>
              <a:rect l="l" t="t" r="r" b="b"/>
              <a:pathLst>
                <a:path w="40623" h="11435" extrusionOk="0">
                  <a:moveTo>
                    <a:pt x="40622" y="0"/>
                  </a:moveTo>
                  <a:lnTo>
                    <a:pt x="0" y="1143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43"/>
            <p:cNvSpPr/>
            <p:nvPr/>
          </p:nvSpPr>
          <p:spPr>
            <a:xfrm>
              <a:off x="7062659" y="3507305"/>
              <a:ext cx="721043" cy="212248"/>
            </a:xfrm>
            <a:custGeom>
              <a:avLst/>
              <a:gdLst/>
              <a:ahLst/>
              <a:cxnLst/>
              <a:rect l="l" t="t" r="r" b="b"/>
              <a:pathLst>
                <a:path w="40783" h="12005" extrusionOk="0">
                  <a:moveTo>
                    <a:pt x="40622" y="1"/>
                  </a:moveTo>
                  <a:lnTo>
                    <a:pt x="1" y="11435"/>
                  </a:lnTo>
                  <a:lnTo>
                    <a:pt x="161" y="12004"/>
                  </a:lnTo>
                  <a:lnTo>
                    <a:pt x="40783" y="570"/>
                  </a:lnTo>
                  <a:lnTo>
                    <a:pt x="406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3"/>
            <p:cNvSpPr/>
            <p:nvPr/>
          </p:nvSpPr>
          <p:spPr>
            <a:xfrm>
              <a:off x="6902354" y="3772399"/>
              <a:ext cx="289563" cy="81505"/>
            </a:xfrm>
            <a:custGeom>
              <a:avLst/>
              <a:gdLst/>
              <a:ahLst/>
              <a:cxnLst/>
              <a:rect l="l" t="t" r="r" b="b"/>
              <a:pathLst>
                <a:path w="16378" h="4610" extrusionOk="0">
                  <a:moveTo>
                    <a:pt x="16378" y="0"/>
                  </a:moveTo>
                  <a:lnTo>
                    <a:pt x="0" y="460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43"/>
            <p:cNvSpPr/>
            <p:nvPr/>
          </p:nvSpPr>
          <p:spPr>
            <a:xfrm>
              <a:off x="6900851" y="3767501"/>
              <a:ext cx="292445" cy="91441"/>
            </a:xfrm>
            <a:custGeom>
              <a:avLst/>
              <a:gdLst/>
              <a:ahLst/>
              <a:cxnLst/>
              <a:rect l="l" t="t" r="r" b="b"/>
              <a:pathLst>
                <a:path w="16541" h="5172" extrusionOk="0">
                  <a:moveTo>
                    <a:pt x="16381" y="0"/>
                  </a:moveTo>
                  <a:lnTo>
                    <a:pt x="1" y="4601"/>
                  </a:lnTo>
                  <a:lnTo>
                    <a:pt x="161" y="5171"/>
                  </a:lnTo>
                  <a:lnTo>
                    <a:pt x="16541" y="569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43"/>
            <p:cNvSpPr/>
            <p:nvPr/>
          </p:nvSpPr>
          <p:spPr>
            <a:xfrm>
              <a:off x="7270858" y="3647489"/>
              <a:ext cx="364756" cy="102685"/>
            </a:xfrm>
            <a:custGeom>
              <a:avLst/>
              <a:gdLst/>
              <a:ahLst/>
              <a:cxnLst/>
              <a:rect l="l" t="t" r="r" b="b"/>
              <a:pathLst>
                <a:path w="20631" h="5808" extrusionOk="0">
                  <a:moveTo>
                    <a:pt x="20631" y="1"/>
                  </a:moveTo>
                  <a:lnTo>
                    <a:pt x="0" y="580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3"/>
            <p:cNvSpPr/>
            <p:nvPr/>
          </p:nvSpPr>
          <p:spPr>
            <a:xfrm>
              <a:off x="7269461" y="3642468"/>
              <a:ext cx="367585" cy="112728"/>
            </a:xfrm>
            <a:custGeom>
              <a:avLst/>
              <a:gdLst/>
              <a:ahLst/>
              <a:cxnLst/>
              <a:rect l="l" t="t" r="r" b="b"/>
              <a:pathLst>
                <a:path w="20791" h="6376" extrusionOk="0">
                  <a:moveTo>
                    <a:pt x="20629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0" y="569"/>
                  </a:lnTo>
                  <a:lnTo>
                    <a:pt x="20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3"/>
            <p:cNvSpPr/>
            <p:nvPr/>
          </p:nvSpPr>
          <p:spPr>
            <a:xfrm>
              <a:off x="7703293" y="3593512"/>
              <a:ext cx="124078" cy="34953"/>
            </a:xfrm>
            <a:custGeom>
              <a:avLst/>
              <a:gdLst/>
              <a:ahLst/>
              <a:cxnLst/>
              <a:rect l="l" t="t" r="r" b="b"/>
              <a:pathLst>
                <a:path w="7018" h="1977" extrusionOk="0">
                  <a:moveTo>
                    <a:pt x="7018" y="1"/>
                  </a:moveTo>
                  <a:lnTo>
                    <a:pt x="0" y="197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3"/>
            <p:cNvSpPr/>
            <p:nvPr/>
          </p:nvSpPr>
          <p:spPr>
            <a:xfrm>
              <a:off x="7701967" y="3588244"/>
              <a:ext cx="126925" cy="45066"/>
            </a:xfrm>
            <a:custGeom>
              <a:avLst/>
              <a:gdLst/>
              <a:ahLst/>
              <a:cxnLst/>
              <a:rect l="l" t="t" r="r" b="b"/>
              <a:pathLst>
                <a:path w="7179" h="2549" extrusionOk="0">
                  <a:moveTo>
                    <a:pt x="7019" y="0"/>
                  </a:moveTo>
                  <a:lnTo>
                    <a:pt x="1" y="1980"/>
                  </a:lnTo>
                  <a:lnTo>
                    <a:pt x="162" y="2549"/>
                  </a:lnTo>
                  <a:lnTo>
                    <a:pt x="7179" y="569"/>
                  </a:lnTo>
                  <a:lnTo>
                    <a:pt x="70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3"/>
            <p:cNvSpPr/>
            <p:nvPr/>
          </p:nvSpPr>
          <p:spPr>
            <a:xfrm>
              <a:off x="6947473" y="3776288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31903" y="1"/>
                  </a:moveTo>
                  <a:lnTo>
                    <a:pt x="0" y="89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3"/>
            <p:cNvSpPr/>
            <p:nvPr/>
          </p:nvSpPr>
          <p:spPr>
            <a:xfrm>
              <a:off x="6946041" y="3771267"/>
              <a:ext cx="566874" cy="168826"/>
            </a:xfrm>
            <a:custGeom>
              <a:avLst/>
              <a:gdLst/>
              <a:ahLst/>
              <a:cxnLst/>
              <a:rect l="l" t="t" r="r" b="b"/>
              <a:pathLst>
                <a:path w="32063" h="9549" extrusionOk="0">
                  <a:moveTo>
                    <a:pt x="31903" y="0"/>
                  </a:moveTo>
                  <a:lnTo>
                    <a:pt x="1" y="8979"/>
                  </a:lnTo>
                  <a:lnTo>
                    <a:pt x="161" y="9548"/>
                  </a:lnTo>
                  <a:lnTo>
                    <a:pt x="32063" y="569"/>
                  </a:lnTo>
                  <a:lnTo>
                    <a:pt x="31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3"/>
            <p:cNvSpPr/>
            <p:nvPr/>
          </p:nvSpPr>
          <p:spPr>
            <a:xfrm>
              <a:off x="7635579" y="3674699"/>
              <a:ext cx="236930" cy="66689"/>
            </a:xfrm>
            <a:custGeom>
              <a:avLst/>
              <a:gdLst/>
              <a:ahLst/>
              <a:cxnLst/>
              <a:rect l="l" t="t" r="r" b="b"/>
              <a:pathLst>
                <a:path w="13401" h="3772" extrusionOk="0">
                  <a:moveTo>
                    <a:pt x="13400" y="0"/>
                  </a:moveTo>
                  <a:lnTo>
                    <a:pt x="0" y="377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>
              <a:off x="7634288" y="3669377"/>
              <a:ext cx="239723" cy="76873"/>
            </a:xfrm>
            <a:custGeom>
              <a:avLst/>
              <a:gdLst/>
              <a:ahLst/>
              <a:cxnLst/>
              <a:rect l="l" t="t" r="r" b="b"/>
              <a:pathLst>
                <a:path w="13559" h="4348" extrusionOk="0">
                  <a:moveTo>
                    <a:pt x="13397" y="0"/>
                  </a:moveTo>
                  <a:lnTo>
                    <a:pt x="0" y="3779"/>
                  </a:lnTo>
                  <a:lnTo>
                    <a:pt x="161" y="4348"/>
                  </a:lnTo>
                  <a:lnTo>
                    <a:pt x="13559" y="570"/>
                  </a:lnTo>
                  <a:lnTo>
                    <a:pt x="133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3"/>
            <p:cNvSpPr/>
            <p:nvPr/>
          </p:nvSpPr>
          <p:spPr>
            <a:xfrm>
              <a:off x="7965841" y="3419453"/>
              <a:ext cx="249518" cy="184349"/>
            </a:xfrm>
            <a:custGeom>
              <a:avLst/>
              <a:gdLst/>
              <a:ahLst/>
              <a:cxnLst/>
              <a:rect l="l" t="t" r="r" b="b"/>
              <a:pathLst>
                <a:path w="14113" h="10427" extrusionOk="0">
                  <a:moveTo>
                    <a:pt x="6072" y="0"/>
                  </a:moveTo>
                  <a:cubicBezTo>
                    <a:pt x="5468" y="0"/>
                    <a:pt x="4869" y="77"/>
                    <a:pt x="4292" y="239"/>
                  </a:cubicBezTo>
                  <a:cubicBezTo>
                    <a:pt x="1238" y="1098"/>
                    <a:pt x="0" y="4023"/>
                    <a:pt x="1526" y="6770"/>
                  </a:cubicBezTo>
                  <a:cubicBezTo>
                    <a:pt x="2764" y="8998"/>
                    <a:pt x="5443" y="10426"/>
                    <a:pt x="8041" y="10426"/>
                  </a:cubicBezTo>
                  <a:cubicBezTo>
                    <a:pt x="8644" y="10426"/>
                    <a:pt x="9244" y="10349"/>
                    <a:pt x="9819" y="10187"/>
                  </a:cubicBezTo>
                  <a:cubicBezTo>
                    <a:pt x="12874" y="9327"/>
                    <a:pt x="14113" y="6404"/>
                    <a:pt x="12585" y="3656"/>
                  </a:cubicBezTo>
                  <a:cubicBezTo>
                    <a:pt x="11347" y="1427"/>
                    <a:pt x="8670" y="0"/>
                    <a:pt x="60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3"/>
            <p:cNvSpPr/>
            <p:nvPr/>
          </p:nvSpPr>
          <p:spPr>
            <a:xfrm>
              <a:off x="7972224" y="3414255"/>
              <a:ext cx="236735" cy="194728"/>
            </a:xfrm>
            <a:custGeom>
              <a:avLst/>
              <a:gdLst/>
              <a:ahLst/>
              <a:cxnLst/>
              <a:rect l="l" t="t" r="r" b="b"/>
              <a:pathLst>
                <a:path w="13390" h="11014" extrusionOk="0">
                  <a:moveTo>
                    <a:pt x="5685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6" y="589"/>
                    <a:pt x="10780" y="1959"/>
                    <a:pt x="11966" y="4094"/>
                  </a:cubicBezTo>
                  <a:cubicBezTo>
                    <a:pt x="12656" y="5333"/>
                    <a:pt x="12773" y="6645"/>
                    <a:pt x="12297" y="7787"/>
                  </a:cubicBezTo>
                  <a:cubicBezTo>
                    <a:pt x="11814" y="8947"/>
                    <a:pt x="10778" y="9802"/>
                    <a:pt x="9380" y="10196"/>
                  </a:cubicBezTo>
                  <a:cubicBezTo>
                    <a:pt x="8829" y="10352"/>
                    <a:pt x="8255" y="10426"/>
                    <a:pt x="7677" y="10426"/>
                  </a:cubicBezTo>
                  <a:cubicBezTo>
                    <a:pt x="5185" y="10426"/>
                    <a:pt x="2610" y="9054"/>
                    <a:pt x="1425" y="6919"/>
                  </a:cubicBezTo>
                  <a:cubicBezTo>
                    <a:pt x="736" y="5680"/>
                    <a:pt x="619" y="4368"/>
                    <a:pt x="1095" y="3226"/>
                  </a:cubicBezTo>
                  <a:cubicBezTo>
                    <a:pt x="1577" y="2067"/>
                    <a:pt x="2613" y="1211"/>
                    <a:pt x="4012" y="818"/>
                  </a:cubicBezTo>
                  <a:cubicBezTo>
                    <a:pt x="4557" y="666"/>
                    <a:pt x="5121" y="589"/>
                    <a:pt x="5685" y="589"/>
                  </a:cubicBezTo>
                  <a:close/>
                  <a:moveTo>
                    <a:pt x="5697" y="0"/>
                  </a:moveTo>
                  <a:cubicBezTo>
                    <a:pt x="5070" y="0"/>
                    <a:pt x="4448" y="81"/>
                    <a:pt x="3851" y="249"/>
                  </a:cubicBezTo>
                  <a:cubicBezTo>
                    <a:pt x="2276" y="692"/>
                    <a:pt x="1102" y="1669"/>
                    <a:pt x="548" y="2999"/>
                  </a:cubicBezTo>
                  <a:cubicBezTo>
                    <a:pt x="1" y="4312"/>
                    <a:pt x="129" y="5806"/>
                    <a:pt x="906" y="7207"/>
                  </a:cubicBezTo>
                  <a:cubicBezTo>
                    <a:pt x="2195" y="9525"/>
                    <a:pt x="4989" y="11013"/>
                    <a:pt x="7693" y="11013"/>
                  </a:cubicBezTo>
                  <a:cubicBezTo>
                    <a:pt x="7698" y="11013"/>
                    <a:pt x="7703" y="11014"/>
                    <a:pt x="7707" y="11014"/>
                  </a:cubicBezTo>
                  <a:cubicBezTo>
                    <a:pt x="8326" y="11014"/>
                    <a:pt x="8943" y="10930"/>
                    <a:pt x="9539" y="10765"/>
                  </a:cubicBezTo>
                  <a:cubicBezTo>
                    <a:pt x="11114" y="10322"/>
                    <a:pt x="12287" y="9345"/>
                    <a:pt x="12841" y="8015"/>
                  </a:cubicBezTo>
                  <a:cubicBezTo>
                    <a:pt x="13389" y="6701"/>
                    <a:pt x="13261" y="5207"/>
                    <a:pt x="12483" y="3807"/>
                  </a:cubicBezTo>
                  <a:cubicBezTo>
                    <a:pt x="11194" y="1488"/>
                    <a:pt x="8399" y="0"/>
                    <a:pt x="5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>
              <a:off x="7866780" y="3874235"/>
              <a:ext cx="116600" cy="32832"/>
            </a:xfrm>
            <a:custGeom>
              <a:avLst/>
              <a:gdLst/>
              <a:ahLst/>
              <a:cxnLst/>
              <a:rect l="l" t="t" r="r" b="b"/>
              <a:pathLst>
                <a:path w="6595" h="1857" extrusionOk="0">
                  <a:moveTo>
                    <a:pt x="1" y="1856"/>
                  </a:moveTo>
                  <a:lnTo>
                    <a:pt x="6594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3"/>
            <p:cNvSpPr/>
            <p:nvPr/>
          </p:nvSpPr>
          <p:spPr>
            <a:xfrm>
              <a:off x="7865490" y="3868949"/>
              <a:ext cx="119428" cy="42962"/>
            </a:xfrm>
            <a:custGeom>
              <a:avLst/>
              <a:gdLst/>
              <a:ahLst/>
              <a:cxnLst/>
              <a:rect l="l" t="t" r="r" b="b"/>
              <a:pathLst>
                <a:path w="6755" h="2430" extrusionOk="0">
                  <a:moveTo>
                    <a:pt x="6593" y="1"/>
                  </a:moveTo>
                  <a:lnTo>
                    <a:pt x="1" y="1859"/>
                  </a:lnTo>
                  <a:lnTo>
                    <a:pt x="162" y="2429"/>
                  </a:lnTo>
                  <a:lnTo>
                    <a:pt x="6754" y="570"/>
                  </a:lnTo>
                  <a:lnTo>
                    <a:pt x="65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3"/>
            <p:cNvSpPr/>
            <p:nvPr/>
          </p:nvSpPr>
          <p:spPr>
            <a:xfrm>
              <a:off x="7058345" y="3932456"/>
              <a:ext cx="718215" cy="202153"/>
            </a:xfrm>
            <a:custGeom>
              <a:avLst/>
              <a:gdLst/>
              <a:ahLst/>
              <a:cxnLst/>
              <a:rect l="l" t="t" r="r" b="b"/>
              <a:pathLst>
                <a:path w="40623" h="11434" extrusionOk="0">
                  <a:moveTo>
                    <a:pt x="0" y="11434"/>
                  </a:moveTo>
                  <a:lnTo>
                    <a:pt x="4062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3"/>
            <p:cNvSpPr/>
            <p:nvPr/>
          </p:nvSpPr>
          <p:spPr>
            <a:xfrm>
              <a:off x="7056948" y="3927435"/>
              <a:ext cx="721043" cy="212213"/>
            </a:xfrm>
            <a:custGeom>
              <a:avLst/>
              <a:gdLst/>
              <a:ahLst/>
              <a:cxnLst/>
              <a:rect l="l" t="t" r="r" b="b"/>
              <a:pathLst>
                <a:path w="40783" h="12003" extrusionOk="0">
                  <a:moveTo>
                    <a:pt x="40621" y="0"/>
                  </a:moveTo>
                  <a:lnTo>
                    <a:pt x="0" y="11433"/>
                  </a:lnTo>
                  <a:lnTo>
                    <a:pt x="160" y="12003"/>
                  </a:lnTo>
                  <a:lnTo>
                    <a:pt x="40782" y="569"/>
                  </a:lnTo>
                  <a:lnTo>
                    <a:pt x="40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3"/>
            <p:cNvSpPr/>
            <p:nvPr/>
          </p:nvSpPr>
          <p:spPr>
            <a:xfrm>
              <a:off x="7738919" y="3955404"/>
              <a:ext cx="289581" cy="81522"/>
            </a:xfrm>
            <a:custGeom>
              <a:avLst/>
              <a:gdLst/>
              <a:ahLst/>
              <a:cxnLst/>
              <a:rect l="l" t="t" r="r" b="b"/>
              <a:pathLst>
                <a:path w="16379" h="4611" extrusionOk="0">
                  <a:moveTo>
                    <a:pt x="1" y="4610"/>
                  </a:moveTo>
                  <a:lnTo>
                    <a:pt x="16378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3"/>
            <p:cNvSpPr/>
            <p:nvPr/>
          </p:nvSpPr>
          <p:spPr>
            <a:xfrm>
              <a:off x="7728417" y="3947784"/>
              <a:ext cx="291579" cy="91246"/>
            </a:xfrm>
            <a:custGeom>
              <a:avLst/>
              <a:gdLst/>
              <a:ahLst/>
              <a:cxnLst/>
              <a:rect l="l" t="t" r="r" b="b"/>
              <a:pathLst>
                <a:path w="16492" h="5161" extrusionOk="0">
                  <a:moveTo>
                    <a:pt x="16333" y="0"/>
                  </a:moveTo>
                  <a:lnTo>
                    <a:pt x="1" y="4593"/>
                  </a:lnTo>
                  <a:lnTo>
                    <a:pt x="159" y="5161"/>
                  </a:lnTo>
                  <a:lnTo>
                    <a:pt x="16491" y="568"/>
                  </a:lnTo>
                  <a:lnTo>
                    <a:pt x="163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3"/>
            <p:cNvSpPr/>
            <p:nvPr/>
          </p:nvSpPr>
          <p:spPr>
            <a:xfrm>
              <a:off x="7295221" y="4059133"/>
              <a:ext cx="364774" cy="102685"/>
            </a:xfrm>
            <a:custGeom>
              <a:avLst/>
              <a:gdLst/>
              <a:ahLst/>
              <a:cxnLst/>
              <a:rect l="l" t="t" r="r" b="b"/>
              <a:pathLst>
                <a:path w="20632" h="5808" extrusionOk="0">
                  <a:moveTo>
                    <a:pt x="1" y="5808"/>
                  </a:moveTo>
                  <a:lnTo>
                    <a:pt x="20631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3"/>
            <p:cNvSpPr/>
            <p:nvPr/>
          </p:nvSpPr>
          <p:spPr>
            <a:xfrm>
              <a:off x="7293807" y="4054112"/>
              <a:ext cx="367603" cy="112745"/>
            </a:xfrm>
            <a:custGeom>
              <a:avLst/>
              <a:gdLst/>
              <a:ahLst/>
              <a:cxnLst/>
              <a:rect l="l" t="t" r="r" b="b"/>
              <a:pathLst>
                <a:path w="20792" h="6377" extrusionOk="0">
                  <a:moveTo>
                    <a:pt x="20631" y="0"/>
                  </a:moveTo>
                  <a:lnTo>
                    <a:pt x="0" y="5807"/>
                  </a:lnTo>
                  <a:lnTo>
                    <a:pt x="160" y="6376"/>
                  </a:lnTo>
                  <a:lnTo>
                    <a:pt x="20792" y="569"/>
                  </a:lnTo>
                  <a:lnTo>
                    <a:pt x="20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3"/>
            <p:cNvSpPr/>
            <p:nvPr/>
          </p:nvSpPr>
          <p:spPr>
            <a:xfrm>
              <a:off x="7103464" y="4180860"/>
              <a:ext cx="124096" cy="34936"/>
            </a:xfrm>
            <a:custGeom>
              <a:avLst/>
              <a:gdLst/>
              <a:ahLst/>
              <a:cxnLst/>
              <a:rect l="l" t="t" r="r" b="b"/>
              <a:pathLst>
                <a:path w="7019" h="1976" extrusionOk="0">
                  <a:moveTo>
                    <a:pt x="1" y="1976"/>
                  </a:moveTo>
                  <a:lnTo>
                    <a:pt x="701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3"/>
            <p:cNvSpPr/>
            <p:nvPr/>
          </p:nvSpPr>
          <p:spPr>
            <a:xfrm>
              <a:off x="7101979" y="4175927"/>
              <a:ext cx="126942" cy="44943"/>
            </a:xfrm>
            <a:custGeom>
              <a:avLst/>
              <a:gdLst/>
              <a:ahLst/>
              <a:cxnLst/>
              <a:rect l="l" t="t" r="r" b="b"/>
              <a:pathLst>
                <a:path w="7180" h="2542" extrusionOk="0">
                  <a:moveTo>
                    <a:pt x="7019" y="1"/>
                  </a:moveTo>
                  <a:lnTo>
                    <a:pt x="0" y="1973"/>
                  </a:lnTo>
                  <a:lnTo>
                    <a:pt x="160" y="2542"/>
                  </a:lnTo>
                  <a:lnTo>
                    <a:pt x="7179" y="570"/>
                  </a:lnTo>
                  <a:lnTo>
                    <a:pt x="70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3"/>
            <p:cNvSpPr/>
            <p:nvPr/>
          </p:nvSpPr>
          <p:spPr>
            <a:xfrm>
              <a:off x="7509538" y="4036591"/>
              <a:ext cx="564045" cy="158766"/>
            </a:xfrm>
            <a:custGeom>
              <a:avLst/>
              <a:gdLst/>
              <a:ahLst/>
              <a:cxnLst/>
              <a:rect l="l" t="t" r="r" b="b"/>
              <a:pathLst>
                <a:path w="31903" h="8980" extrusionOk="0">
                  <a:moveTo>
                    <a:pt x="1" y="8980"/>
                  </a:moveTo>
                  <a:lnTo>
                    <a:pt x="31903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3"/>
            <p:cNvSpPr/>
            <p:nvPr/>
          </p:nvSpPr>
          <p:spPr>
            <a:xfrm>
              <a:off x="7499461" y="4028670"/>
              <a:ext cx="565336" cy="168243"/>
            </a:xfrm>
            <a:custGeom>
              <a:avLst/>
              <a:gdLst/>
              <a:ahLst/>
              <a:cxnLst/>
              <a:rect l="l" t="t" r="r" b="b"/>
              <a:pathLst>
                <a:path w="31976" h="9516" extrusionOk="0">
                  <a:moveTo>
                    <a:pt x="31816" y="0"/>
                  </a:moveTo>
                  <a:lnTo>
                    <a:pt x="0" y="8948"/>
                  </a:lnTo>
                  <a:lnTo>
                    <a:pt x="160" y="9516"/>
                  </a:lnTo>
                  <a:lnTo>
                    <a:pt x="31976" y="568"/>
                  </a:lnTo>
                  <a:lnTo>
                    <a:pt x="318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3"/>
            <p:cNvSpPr/>
            <p:nvPr/>
          </p:nvSpPr>
          <p:spPr>
            <a:xfrm>
              <a:off x="7148566" y="4230275"/>
              <a:ext cx="236894" cy="66707"/>
            </a:xfrm>
            <a:custGeom>
              <a:avLst/>
              <a:gdLst/>
              <a:ahLst/>
              <a:cxnLst/>
              <a:rect l="l" t="t" r="r" b="b"/>
              <a:pathLst>
                <a:path w="13399" h="3773" extrusionOk="0">
                  <a:moveTo>
                    <a:pt x="0" y="3772"/>
                  </a:moveTo>
                  <a:lnTo>
                    <a:pt x="1339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3"/>
            <p:cNvSpPr/>
            <p:nvPr/>
          </p:nvSpPr>
          <p:spPr>
            <a:xfrm>
              <a:off x="7147063" y="4225396"/>
              <a:ext cx="239776" cy="76607"/>
            </a:xfrm>
            <a:custGeom>
              <a:avLst/>
              <a:gdLst/>
              <a:ahLst/>
              <a:cxnLst/>
              <a:rect l="l" t="t" r="r" b="b"/>
              <a:pathLst>
                <a:path w="13562" h="4333" extrusionOk="0">
                  <a:moveTo>
                    <a:pt x="13402" y="1"/>
                  </a:moveTo>
                  <a:lnTo>
                    <a:pt x="1" y="3764"/>
                  </a:lnTo>
                  <a:lnTo>
                    <a:pt x="161" y="4333"/>
                  </a:lnTo>
                  <a:lnTo>
                    <a:pt x="13562" y="570"/>
                  </a:lnTo>
                  <a:lnTo>
                    <a:pt x="134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3"/>
            <p:cNvSpPr/>
            <p:nvPr/>
          </p:nvSpPr>
          <p:spPr>
            <a:xfrm>
              <a:off x="8178638" y="3781239"/>
              <a:ext cx="225968" cy="184314"/>
            </a:xfrm>
            <a:custGeom>
              <a:avLst/>
              <a:gdLst/>
              <a:ahLst/>
              <a:cxnLst/>
              <a:rect l="l" t="t" r="r" b="b"/>
              <a:pathLst>
                <a:path w="12781" h="10425" extrusionOk="0">
                  <a:moveTo>
                    <a:pt x="5404" y="1"/>
                  </a:moveTo>
                  <a:cubicBezTo>
                    <a:pt x="4750" y="1"/>
                    <a:pt x="4111" y="91"/>
                    <a:pt x="3513" y="272"/>
                  </a:cubicBezTo>
                  <a:cubicBezTo>
                    <a:pt x="2062" y="711"/>
                    <a:pt x="974" y="1654"/>
                    <a:pt x="487" y="2892"/>
                  </a:cubicBezTo>
                  <a:cubicBezTo>
                    <a:pt x="1" y="4130"/>
                    <a:pt x="155" y="5561"/>
                    <a:pt x="920" y="6871"/>
                  </a:cubicBezTo>
                  <a:cubicBezTo>
                    <a:pt x="1683" y="8181"/>
                    <a:pt x="2991" y="9263"/>
                    <a:pt x="4556" y="9878"/>
                  </a:cubicBezTo>
                  <a:cubicBezTo>
                    <a:pt x="5477" y="10241"/>
                    <a:pt x="6443" y="10424"/>
                    <a:pt x="7378" y="10424"/>
                  </a:cubicBezTo>
                  <a:cubicBezTo>
                    <a:pt x="8032" y="10424"/>
                    <a:pt x="8671" y="10334"/>
                    <a:pt x="9268" y="10153"/>
                  </a:cubicBezTo>
                  <a:cubicBezTo>
                    <a:pt x="10719" y="9713"/>
                    <a:pt x="11808" y="8770"/>
                    <a:pt x="12294" y="7533"/>
                  </a:cubicBezTo>
                  <a:cubicBezTo>
                    <a:pt x="12781" y="6295"/>
                    <a:pt x="12625" y="4864"/>
                    <a:pt x="11862" y="3553"/>
                  </a:cubicBezTo>
                  <a:cubicBezTo>
                    <a:pt x="11099" y="2244"/>
                    <a:pt x="9791" y="1161"/>
                    <a:pt x="8224" y="546"/>
                  </a:cubicBezTo>
                  <a:cubicBezTo>
                    <a:pt x="7304" y="184"/>
                    <a:pt x="6338" y="1"/>
                    <a:pt x="5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3"/>
            <p:cNvSpPr/>
            <p:nvPr/>
          </p:nvSpPr>
          <p:spPr>
            <a:xfrm>
              <a:off x="8173334" y="3776164"/>
              <a:ext cx="236700" cy="194710"/>
            </a:xfrm>
            <a:custGeom>
              <a:avLst/>
              <a:gdLst/>
              <a:ahLst/>
              <a:cxnLst/>
              <a:rect l="l" t="t" r="r" b="b"/>
              <a:pathLst>
                <a:path w="13388" h="11013" extrusionOk="0">
                  <a:moveTo>
                    <a:pt x="5686" y="589"/>
                  </a:moveTo>
                  <a:cubicBezTo>
                    <a:pt x="5695" y="589"/>
                    <a:pt x="5704" y="589"/>
                    <a:pt x="5713" y="589"/>
                  </a:cubicBezTo>
                  <a:cubicBezTo>
                    <a:pt x="8205" y="589"/>
                    <a:pt x="10779" y="1959"/>
                    <a:pt x="11965" y="4093"/>
                  </a:cubicBezTo>
                  <a:cubicBezTo>
                    <a:pt x="12654" y="5332"/>
                    <a:pt x="12771" y="6644"/>
                    <a:pt x="12295" y="7787"/>
                  </a:cubicBezTo>
                  <a:cubicBezTo>
                    <a:pt x="11812" y="8947"/>
                    <a:pt x="10777" y="9801"/>
                    <a:pt x="9378" y="10194"/>
                  </a:cubicBezTo>
                  <a:cubicBezTo>
                    <a:pt x="8826" y="10350"/>
                    <a:pt x="8252" y="10424"/>
                    <a:pt x="7673" y="10424"/>
                  </a:cubicBezTo>
                  <a:cubicBezTo>
                    <a:pt x="5182" y="10424"/>
                    <a:pt x="2610" y="9053"/>
                    <a:pt x="1424" y="6918"/>
                  </a:cubicBezTo>
                  <a:cubicBezTo>
                    <a:pt x="735" y="5681"/>
                    <a:pt x="618" y="4368"/>
                    <a:pt x="1094" y="3226"/>
                  </a:cubicBezTo>
                  <a:cubicBezTo>
                    <a:pt x="1577" y="2066"/>
                    <a:pt x="2612" y="1211"/>
                    <a:pt x="4011" y="817"/>
                  </a:cubicBezTo>
                  <a:cubicBezTo>
                    <a:pt x="4556" y="666"/>
                    <a:pt x="5119" y="589"/>
                    <a:pt x="5686" y="589"/>
                  </a:cubicBezTo>
                  <a:close/>
                  <a:moveTo>
                    <a:pt x="5694" y="0"/>
                  </a:moveTo>
                  <a:cubicBezTo>
                    <a:pt x="5068" y="0"/>
                    <a:pt x="4446" y="80"/>
                    <a:pt x="3850" y="248"/>
                  </a:cubicBezTo>
                  <a:cubicBezTo>
                    <a:pt x="2275" y="692"/>
                    <a:pt x="1101" y="1668"/>
                    <a:pt x="547" y="2999"/>
                  </a:cubicBezTo>
                  <a:cubicBezTo>
                    <a:pt x="1" y="4312"/>
                    <a:pt x="128" y="5807"/>
                    <a:pt x="906" y="7207"/>
                  </a:cubicBezTo>
                  <a:cubicBezTo>
                    <a:pt x="2195" y="9524"/>
                    <a:pt x="4989" y="11013"/>
                    <a:pt x="7693" y="11013"/>
                  </a:cubicBezTo>
                  <a:cubicBezTo>
                    <a:pt x="7703" y="11013"/>
                    <a:pt x="7712" y="11013"/>
                    <a:pt x="7721" y="11013"/>
                  </a:cubicBezTo>
                  <a:cubicBezTo>
                    <a:pt x="8335" y="11013"/>
                    <a:pt x="8946" y="10930"/>
                    <a:pt x="9539" y="10765"/>
                  </a:cubicBezTo>
                  <a:cubicBezTo>
                    <a:pt x="11114" y="10321"/>
                    <a:pt x="12286" y="9344"/>
                    <a:pt x="12842" y="8015"/>
                  </a:cubicBezTo>
                  <a:cubicBezTo>
                    <a:pt x="13388" y="6702"/>
                    <a:pt x="13261" y="5207"/>
                    <a:pt x="12483" y="3806"/>
                  </a:cubicBezTo>
                  <a:cubicBezTo>
                    <a:pt x="11194" y="1488"/>
                    <a:pt x="8397" y="0"/>
                    <a:pt x="5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3"/>
            <p:cNvSpPr/>
            <p:nvPr/>
          </p:nvSpPr>
          <p:spPr>
            <a:xfrm>
              <a:off x="6387795" y="1919216"/>
              <a:ext cx="737256" cy="419387"/>
            </a:xfrm>
            <a:custGeom>
              <a:avLst/>
              <a:gdLst/>
              <a:ahLst/>
              <a:cxnLst/>
              <a:rect l="l" t="t" r="r" b="b"/>
              <a:pathLst>
                <a:path w="41700" h="23721" extrusionOk="0">
                  <a:moveTo>
                    <a:pt x="15263" y="3635"/>
                  </a:moveTo>
                  <a:cubicBezTo>
                    <a:pt x="16116" y="3635"/>
                    <a:pt x="16995" y="4104"/>
                    <a:pt x="17402" y="4836"/>
                  </a:cubicBezTo>
                  <a:cubicBezTo>
                    <a:pt x="17903" y="5737"/>
                    <a:pt x="17496" y="6696"/>
                    <a:pt x="16494" y="6979"/>
                  </a:cubicBezTo>
                  <a:cubicBezTo>
                    <a:pt x="16305" y="7032"/>
                    <a:pt x="16108" y="7057"/>
                    <a:pt x="15910" y="7057"/>
                  </a:cubicBezTo>
                  <a:cubicBezTo>
                    <a:pt x="15058" y="7057"/>
                    <a:pt x="14179" y="6588"/>
                    <a:pt x="13772" y="5857"/>
                  </a:cubicBezTo>
                  <a:cubicBezTo>
                    <a:pt x="13271" y="4957"/>
                    <a:pt x="13678" y="3996"/>
                    <a:pt x="14680" y="3714"/>
                  </a:cubicBezTo>
                  <a:cubicBezTo>
                    <a:pt x="14869" y="3661"/>
                    <a:pt x="15065" y="3635"/>
                    <a:pt x="15263" y="3635"/>
                  </a:cubicBezTo>
                  <a:close/>
                  <a:moveTo>
                    <a:pt x="14577" y="0"/>
                  </a:moveTo>
                  <a:cubicBezTo>
                    <a:pt x="13958" y="0"/>
                    <a:pt x="13343" y="79"/>
                    <a:pt x="12752" y="245"/>
                  </a:cubicBezTo>
                  <a:cubicBezTo>
                    <a:pt x="9620" y="1127"/>
                    <a:pt x="8351" y="4126"/>
                    <a:pt x="9916" y="6943"/>
                  </a:cubicBezTo>
                  <a:cubicBezTo>
                    <a:pt x="10633" y="8235"/>
                    <a:pt x="11826" y="9260"/>
                    <a:pt x="13199" y="9912"/>
                  </a:cubicBezTo>
                  <a:cubicBezTo>
                    <a:pt x="13199" y="9912"/>
                    <a:pt x="15468" y="10926"/>
                    <a:pt x="15921" y="11741"/>
                  </a:cubicBezTo>
                  <a:cubicBezTo>
                    <a:pt x="16160" y="12172"/>
                    <a:pt x="15531" y="12682"/>
                    <a:pt x="14884" y="13068"/>
                  </a:cubicBezTo>
                  <a:lnTo>
                    <a:pt x="2855" y="16454"/>
                  </a:lnTo>
                  <a:cubicBezTo>
                    <a:pt x="824" y="17025"/>
                    <a:pt x="1" y="18971"/>
                    <a:pt x="1016" y="20798"/>
                  </a:cubicBezTo>
                  <a:lnTo>
                    <a:pt x="2641" y="23721"/>
                  </a:lnTo>
                  <a:lnTo>
                    <a:pt x="41700" y="12727"/>
                  </a:lnTo>
                  <a:lnTo>
                    <a:pt x="40075" y="9803"/>
                  </a:lnTo>
                  <a:cubicBezTo>
                    <a:pt x="39251" y="8320"/>
                    <a:pt x="37469" y="7371"/>
                    <a:pt x="35742" y="7371"/>
                  </a:cubicBezTo>
                  <a:cubicBezTo>
                    <a:pt x="35340" y="7371"/>
                    <a:pt x="34941" y="7422"/>
                    <a:pt x="34558" y="7530"/>
                  </a:cubicBezTo>
                  <a:lnTo>
                    <a:pt x="23398" y="10671"/>
                  </a:lnTo>
                  <a:cubicBezTo>
                    <a:pt x="23277" y="10676"/>
                    <a:pt x="23154" y="10679"/>
                    <a:pt x="23031" y="10679"/>
                  </a:cubicBezTo>
                  <a:cubicBezTo>
                    <a:pt x="22296" y="10679"/>
                    <a:pt x="21570" y="10578"/>
                    <a:pt x="21365" y="10208"/>
                  </a:cubicBezTo>
                  <a:cubicBezTo>
                    <a:pt x="20752" y="9101"/>
                    <a:pt x="21529" y="8056"/>
                    <a:pt x="21764" y="7075"/>
                  </a:cubicBezTo>
                  <a:cubicBezTo>
                    <a:pt x="22029" y="5979"/>
                    <a:pt x="21888" y="4884"/>
                    <a:pt x="21258" y="3750"/>
                  </a:cubicBezTo>
                  <a:cubicBezTo>
                    <a:pt x="19987" y="1464"/>
                    <a:pt x="17241" y="0"/>
                    <a:pt x="14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3"/>
            <p:cNvSpPr/>
            <p:nvPr/>
          </p:nvSpPr>
          <p:spPr>
            <a:xfrm>
              <a:off x="6390235" y="1914018"/>
              <a:ext cx="742631" cy="430756"/>
            </a:xfrm>
            <a:custGeom>
              <a:avLst/>
              <a:gdLst/>
              <a:ahLst/>
              <a:cxnLst/>
              <a:rect l="l" t="t" r="r" b="b"/>
              <a:pathLst>
                <a:path w="42004" h="24364" extrusionOk="0">
                  <a:moveTo>
                    <a:pt x="15130" y="4226"/>
                  </a:moveTo>
                  <a:cubicBezTo>
                    <a:pt x="15877" y="4226"/>
                    <a:pt x="16650" y="4635"/>
                    <a:pt x="17006" y="5274"/>
                  </a:cubicBezTo>
                  <a:cubicBezTo>
                    <a:pt x="17201" y="5626"/>
                    <a:pt x="17236" y="5995"/>
                    <a:pt x="17104" y="6313"/>
                  </a:cubicBezTo>
                  <a:cubicBezTo>
                    <a:pt x="16969" y="6637"/>
                    <a:pt x="16675" y="6876"/>
                    <a:pt x="16275" y="6989"/>
                  </a:cubicBezTo>
                  <a:cubicBezTo>
                    <a:pt x="16110" y="7036"/>
                    <a:pt x="15938" y="7058"/>
                    <a:pt x="15765" y="7058"/>
                  </a:cubicBezTo>
                  <a:cubicBezTo>
                    <a:pt x="15018" y="7058"/>
                    <a:pt x="14248" y="6647"/>
                    <a:pt x="13892" y="6008"/>
                  </a:cubicBezTo>
                  <a:cubicBezTo>
                    <a:pt x="13696" y="5656"/>
                    <a:pt x="13662" y="5287"/>
                    <a:pt x="13794" y="4969"/>
                  </a:cubicBezTo>
                  <a:cubicBezTo>
                    <a:pt x="13929" y="4645"/>
                    <a:pt x="14222" y="4406"/>
                    <a:pt x="14621" y="4292"/>
                  </a:cubicBezTo>
                  <a:lnTo>
                    <a:pt x="14621" y="4294"/>
                  </a:lnTo>
                  <a:cubicBezTo>
                    <a:pt x="14786" y="4248"/>
                    <a:pt x="14957" y="4226"/>
                    <a:pt x="15130" y="4226"/>
                  </a:cubicBezTo>
                  <a:close/>
                  <a:moveTo>
                    <a:pt x="15113" y="3636"/>
                  </a:moveTo>
                  <a:cubicBezTo>
                    <a:pt x="14891" y="3636"/>
                    <a:pt x="14672" y="3664"/>
                    <a:pt x="14461" y="3723"/>
                  </a:cubicBezTo>
                  <a:cubicBezTo>
                    <a:pt x="13885" y="3886"/>
                    <a:pt x="13454" y="4247"/>
                    <a:pt x="13249" y="4741"/>
                  </a:cubicBezTo>
                  <a:cubicBezTo>
                    <a:pt x="13045" y="5229"/>
                    <a:pt x="13090" y="5781"/>
                    <a:pt x="13376" y="6296"/>
                  </a:cubicBezTo>
                  <a:cubicBezTo>
                    <a:pt x="13833" y="7118"/>
                    <a:pt x="14824" y="7645"/>
                    <a:pt x="15782" y="7645"/>
                  </a:cubicBezTo>
                  <a:cubicBezTo>
                    <a:pt x="15786" y="7645"/>
                    <a:pt x="15791" y="7645"/>
                    <a:pt x="15795" y="7645"/>
                  </a:cubicBezTo>
                  <a:cubicBezTo>
                    <a:pt x="16012" y="7645"/>
                    <a:pt x="16227" y="7615"/>
                    <a:pt x="16435" y="7557"/>
                  </a:cubicBezTo>
                  <a:cubicBezTo>
                    <a:pt x="17012" y="7395"/>
                    <a:pt x="17444" y="7033"/>
                    <a:pt x="17649" y="6540"/>
                  </a:cubicBezTo>
                  <a:cubicBezTo>
                    <a:pt x="17852" y="6051"/>
                    <a:pt x="17808" y="5500"/>
                    <a:pt x="17522" y="4986"/>
                  </a:cubicBezTo>
                  <a:cubicBezTo>
                    <a:pt x="17065" y="4164"/>
                    <a:pt x="16072" y="3636"/>
                    <a:pt x="15113" y="3636"/>
                  </a:cubicBezTo>
                  <a:close/>
                  <a:moveTo>
                    <a:pt x="14428" y="588"/>
                  </a:moveTo>
                  <a:cubicBezTo>
                    <a:pt x="14433" y="588"/>
                    <a:pt x="14438" y="588"/>
                    <a:pt x="14442" y="588"/>
                  </a:cubicBezTo>
                  <a:cubicBezTo>
                    <a:pt x="17001" y="590"/>
                    <a:pt x="19643" y="1996"/>
                    <a:pt x="20861" y="4188"/>
                  </a:cubicBezTo>
                  <a:cubicBezTo>
                    <a:pt x="21436" y="5225"/>
                    <a:pt x="21592" y="6243"/>
                    <a:pt x="21338" y="7300"/>
                  </a:cubicBezTo>
                  <a:cubicBezTo>
                    <a:pt x="21279" y="7544"/>
                    <a:pt x="21183" y="7799"/>
                    <a:pt x="21080" y="8066"/>
                  </a:cubicBezTo>
                  <a:cubicBezTo>
                    <a:pt x="20785" y="8839"/>
                    <a:pt x="20450" y="9715"/>
                    <a:pt x="20968" y="10645"/>
                  </a:cubicBezTo>
                  <a:cubicBezTo>
                    <a:pt x="21199" y="11063"/>
                    <a:pt x="21827" y="11269"/>
                    <a:pt x="22887" y="11269"/>
                  </a:cubicBezTo>
                  <a:cubicBezTo>
                    <a:pt x="23009" y="11269"/>
                    <a:pt x="23137" y="11267"/>
                    <a:pt x="23271" y="11261"/>
                  </a:cubicBezTo>
                  <a:lnTo>
                    <a:pt x="34498" y="8110"/>
                  </a:lnTo>
                  <a:cubicBezTo>
                    <a:pt x="34857" y="8009"/>
                    <a:pt x="35231" y="7961"/>
                    <a:pt x="35607" y="7961"/>
                  </a:cubicBezTo>
                  <a:cubicBezTo>
                    <a:pt x="37230" y="7961"/>
                    <a:pt x="38905" y="8853"/>
                    <a:pt x="39677" y="10241"/>
                  </a:cubicBezTo>
                  <a:lnTo>
                    <a:pt x="41121" y="12839"/>
                  </a:lnTo>
                  <a:lnTo>
                    <a:pt x="2647" y="23669"/>
                  </a:lnTo>
                  <a:lnTo>
                    <a:pt x="1136" y="20948"/>
                  </a:lnTo>
                  <a:cubicBezTo>
                    <a:pt x="693" y="20151"/>
                    <a:pt x="617" y="19309"/>
                    <a:pt x="922" y="18577"/>
                  </a:cubicBezTo>
                  <a:cubicBezTo>
                    <a:pt x="1230" y="17836"/>
                    <a:pt x="1896" y="17286"/>
                    <a:pt x="2796" y="17032"/>
                  </a:cubicBezTo>
                  <a:lnTo>
                    <a:pt x="14825" y="13647"/>
                  </a:lnTo>
                  <a:lnTo>
                    <a:pt x="14897" y="13615"/>
                  </a:lnTo>
                  <a:cubicBezTo>
                    <a:pt x="15944" y="12990"/>
                    <a:pt x="16330" y="12409"/>
                    <a:pt x="16041" y="11892"/>
                  </a:cubicBezTo>
                  <a:cubicBezTo>
                    <a:pt x="15554" y="11014"/>
                    <a:pt x="13424" y="10044"/>
                    <a:pt x="13187" y="9938"/>
                  </a:cubicBezTo>
                  <a:cubicBezTo>
                    <a:pt x="11812" y="9286"/>
                    <a:pt x="10692" y="8276"/>
                    <a:pt x="10036" y="7094"/>
                  </a:cubicBezTo>
                  <a:cubicBezTo>
                    <a:pt x="9328" y="5821"/>
                    <a:pt x="9207" y="4472"/>
                    <a:pt x="9697" y="3298"/>
                  </a:cubicBezTo>
                  <a:cubicBezTo>
                    <a:pt x="10193" y="2107"/>
                    <a:pt x="11257" y="1228"/>
                    <a:pt x="12694" y="824"/>
                  </a:cubicBezTo>
                  <a:cubicBezTo>
                    <a:pt x="13258" y="666"/>
                    <a:pt x="13841" y="588"/>
                    <a:pt x="14428" y="588"/>
                  </a:cubicBezTo>
                  <a:close/>
                  <a:moveTo>
                    <a:pt x="14426" y="1"/>
                  </a:moveTo>
                  <a:cubicBezTo>
                    <a:pt x="13784" y="1"/>
                    <a:pt x="13147" y="83"/>
                    <a:pt x="12535" y="255"/>
                  </a:cubicBezTo>
                  <a:cubicBezTo>
                    <a:pt x="10921" y="709"/>
                    <a:pt x="9720" y="1709"/>
                    <a:pt x="9152" y="3071"/>
                  </a:cubicBezTo>
                  <a:cubicBezTo>
                    <a:pt x="8592" y="4416"/>
                    <a:pt x="8723" y="5946"/>
                    <a:pt x="9520" y="7381"/>
                  </a:cubicBezTo>
                  <a:cubicBezTo>
                    <a:pt x="10236" y="8670"/>
                    <a:pt x="11448" y="9767"/>
                    <a:pt x="12942" y="10475"/>
                  </a:cubicBezTo>
                  <a:cubicBezTo>
                    <a:pt x="13547" y="10746"/>
                    <a:pt x="15193" y="11581"/>
                    <a:pt x="15525" y="12179"/>
                  </a:cubicBezTo>
                  <a:cubicBezTo>
                    <a:pt x="15599" y="12312"/>
                    <a:pt x="15349" y="12652"/>
                    <a:pt x="14627" y="13088"/>
                  </a:cubicBezTo>
                  <a:lnTo>
                    <a:pt x="2638" y="16462"/>
                  </a:lnTo>
                  <a:cubicBezTo>
                    <a:pt x="1559" y="16766"/>
                    <a:pt x="757" y="17437"/>
                    <a:pt x="377" y="18349"/>
                  </a:cubicBezTo>
                  <a:cubicBezTo>
                    <a:pt x="0" y="19252"/>
                    <a:pt x="87" y="20276"/>
                    <a:pt x="620" y="21235"/>
                  </a:cubicBezTo>
                  <a:lnTo>
                    <a:pt x="2358" y="24364"/>
                  </a:lnTo>
                  <a:lnTo>
                    <a:pt x="42003" y="13204"/>
                  </a:lnTo>
                  <a:lnTo>
                    <a:pt x="40197" y="9953"/>
                  </a:lnTo>
                  <a:cubicBezTo>
                    <a:pt x="39323" y="8381"/>
                    <a:pt x="37428" y="7371"/>
                    <a:pt x="35594" y="7371"/>
                  </a:cubicBezTo>
                  <a:cubicBezTo>
                    <a:pt x="35168" y="7371"/>
                    <a:pt x="34746" y="7425"/>
                    <a:pt x="34341" y="7539"/>
                  </a:cubicBezTo>
                  <a:lnTo>
                    <a:pt x="23215" y="10671"/>
                  </a:lnTo>
                  <a:cubicBezTo>
                    <a:pt x="23102" y="10675"/>
                    <a:pt x="22996" y="10677"/>
                    <a:pt x="22897" y="10677"/>
                  </a:cubicBezTo>
                  <a:cubicBezTo>
                    <a:pt x="21727" y="10677"/>
                    <a:pt x="21518" y="10415"/>
                    <a:pt x="21486" y="10358"/>
                  </a:cubicBezTo>
                  <a:cubicBezTo>
                    <a:pt x="21104" y="9667"/>
                    <a:pt x="21362" y="8992"/>
                    <a:pt x="21634" y="8276"/>
                  </a:cubicBezTo>
                  <a:cubicBezTo>
                    <a:pt x="21740" y="8003"/>
                    <a:pt x="21847" y="7719"/>
                    <a:pt x="21915" y="7437"/>
                  </a:cubicBezTo>
                  <a:cubicBezTo>
                    <a:pt x="22205" y="6229"/>
                    <a:pt x="22030" y="5073"/>
                    <a:pt x="21379" y="3900"/>
                  </a:cubicBezTo>
                  <a:cubicBezTo>
                    <a:pt x="20059" y="1525"/>
                    <a:pt x="17196" y="1"/>
                    <a:pt x="144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3"/>
            <p:cNvSpPr/>
            <p:nvPr/>
          </p:nvSpPr>
          <p:spPr>
            <a:xfrm>
              <a:off x="7388978" y="2235971"/>
              <a:ext cx="244161" cy="259295"/>
            </a:xfrm>
            <a:custGeom>
              <a:avLst/>
              <a:gdLst/>
              <a:ahLst/>
              <a:cxnLst/>
              <a:rect l="l" t="t" r="r" b="b"/>
              <a:pathLst>
                <a:path w="13810" h="14666" extrusionOk="0">
                  <a:moveTo>
                    <a:pt x="11797" y="1"/>
                  </a:moveTo>
                  <a:cubicBezTo>
                    <a:pt x="11123" y="1"/>
                    <a:pt x="10479" y="386"/>
                    <a:pt x="10181" y="1038"/>
                  </a:cubicBezTo>
                  <a:lnTo>
                    <a:pt x="6092" y="10209"/>
                  </a:lnTo>
                  <a:lnTo>
                    <a:pt x="3031" y="8075"/>
                  </a:lnTo>
                  <a:cubicBezTo>
                    <a:pt x="2722" y="7859"/>
                    <a:pt x="2368" y="7755"/>
                    <a:pt x="2018" y="7755"/>
                  </a:cubicBezTo>
                  <a:cubicBezTo>
                    <a:pt x="1458" y="7755"/>
                    <a:pt x="907" y="8020"/>
                    <a:pt x="562" y="8514"/>
                  </a:cubicBezTo>
                  <a:cubicBezTo>
                    <a:pt x="1" y="9318"/>
                    <a:pt x="199" y="10423"/>
                    <a:pt x="1002" y="10983"/>
                  </a:cubicBezTo>
                  <a:lnTo>
                    <a:pt x="5821" y="14346"/>
                  </a:lnTo>
                  <a:cubicBezTo>
                    <a:pt x="6120" y="14554"/>
                    <a:pt x="6474" y="14666"/>
                    <a:pt x="6836" y="14666"/>
                  </a:cubicBezTo>
                  <a:lnTo>
                    <a:pt x="6837" y="14666"/>
                  </a:lnTo>
                  <a:cubicBezTo>
                    <a:pt x="7537" y="14666"/>
                    <a:pt x="8172" y="14254"/>
                    <a:pt x="8456" y="13615"/>
                  </a:cubicBezTo>
                  <a:lnTo>
                    <a:pt x="13421" y="2482"/>
                  </a:lnTo>
                  <a:cubicBezTo>
                    <a:pt x="13810" y="1590"/>
                    <a:pt x="13406" y="551"/>
                    <a:pt x="12517" y="154"/>
                  </a:cubicBezTo>
                  <a:cubicBezTo>
                    <a:pt x="12283" y="50"/>
                    <a:pt x="12038" y="1"/>
                    <a:pt x="1179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3"/>
            <p:cNvSpPr/>
            <p:nvPr/>
          </p:nvSpPr>
          <p:spPr>
            <a:xfrm>
              <a:off x="7586959" y="2592241"/>
              <a:ext cx="244143" cy="259295"/>
            </a:xfrm>
            <a:custGeom>
              <a:avLst/>
              <a:gdLst/>
              <a:ahLst/>
              <a:cxnLst/>
              <a:rect l="l" t="t" r="r" b="b"/>
              <a:pathLst>
                <a:path w="13809" h="14666" extrusionOk="0">
                  <a:moveTo>
                    <a:pt x="11795" y="0"/>
                  </a:moveTo>
                  <a:cubicBezTo>
                    <a:pt x="11121" y="0"/>
                    <a:pt x="10477" y="386"/>
                    <a:pt x="10180" y="1038"/>
                  </a:cubicBezTo>
                  <a:lnTo>
                    <a:pt x="6090" y="10209"/>
                  </a:lnTo>
                  <a:lnTo>
                    <a:pt x="3031" y="8075"/>
                  </a:lnTo>
                  <a:cubicBezTo>
                    <a:pt x="2721" y="7859"/>
                    <a:pt x="2367" y="7755"/>
                    <a:pt x="2017" y="7755"/>
                  </a:cubicBezTo>
                  <a:cubicBezTo>
                    <a:pt x="1457" y="7755"/>
                    <a:pt x="906" y="8020"/>
                    <a:pt x="561" y="8514"/>
                  </a:cubicBezTo>
                  <a:cubicBezTo>
                    <a:pt x="1" y="9317"/>
                    <a:pt x="197" y="10423"/>
                    <a:pt x="1000" y="10983"/>
                  </a:cubicBezTo>
                  <a:lnTo>
                    <a:pt x="5821" y="14346"/>
                  </a:lnTo>
                  <a:cubicBezTo>
                    <a:pt x="6118" y="14553"/>
                    <a:pt x="6472" y="14665"/>
                    <a:pt x="6835" y="14666"/>
                  </a:cubicBezTo>
                  <a:lnTo>
                    <a:pt x="6835" y="14666"/>
                  </a:lnTo>
                  <a:cubicBezTo>
                    <a:pt x="7536" y="14665"/>
                    <a:pt x="8170" y="14254"/>
                    <a:pt x="8455" y="13614"/>
                  </a:cubicBezTo>
                  <a:lnTo>
                    <a:pt x="13419" y="2482"/>
                  </a:lnTo>
                  <a:cubicBezTo>
                    <a:pt x="13808" y="1589"/>
                    <a:pt x="13404" y="551"/>
                    <a:pt x="12515" y="154"/>
                  </a:cubicBezTo>
                  <a:cubicBezTo>
                    <a:pt x="12281" y="50"/>
                    <a:pt x="12036" y="0"/>
                    <a:pt x="11795" y="0"/>
                  </a:cubicBezTo>
                  <a:close/>
                  <a:moveTo>
                    <a:pt x="6835" y="14666"/>
                  </a:moveTo>
                  <a:lnTo>
                    <a:pt x="6835" y="14666"/>
                  </a:lnTo>
                  <a:cubicBezTo>
                    <a:pt x="6835" y="14666"/>
                    <a:pt x="6835" y="14666"/>
                    <a:pt x="6835" y="14666"/>
                  </a:cubicBezTo>
                  <a:lnTo>
                    <a:pt x="6836" y="14666"/>
                  </a:lnTo>
                  <a:cubicBezTo>
                    <a:pt x="6836" y="14666"/>
                    <a:pt x="6835" y="14666"/>
                    <a:pt x="6835" y="14666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3"/>
            <p:cNvSpPr/>
            <p:nvPr/>
          </p:nvSpPr>
          <p:spPr>
            <a:xfrm>
              <a:off x="8692737" y="2530078"/>
              <a:ext cx="349763" cy="225013"/>
            </a:xfrm>
            <a:custGeom>
              <a:avLst/>
              <a:gdLst/>
              <a:ahLst/>
              <a:cxnLst/>
              <a:rect l="l" t="t" r="r" b="b"/>
              <a:pathLst>
                <a:path w="19783" h="12727" extrusionOk="0">
                  <a:moveTo>
                    <a:pt x="3379" y="0"/>
                  </a:moveTo>
                  <a:cubicBezTo>
                    <a:pt x="3379" y="0"/>
                    <a:pt x="1" y="0"/>
                    <a:pt x="162" y="1930"/>
                  </a:cubicBezTo>
                  <a:cubicBezTo>
                    <a:pt x="323" y="3860"/>
                    <a:pt x="12546" y="11258"/>
                    <a:pt x="13511" y="11902"/>
                  </a:cubicBezTo>
                  <a:cubicBezTo>
                    <a:pt x="13984" y="12217"/>
                    <a:pt x="15116" y="12727"/>
                    <a:pt x="16184" y="12727"/>
                  </a:cubicBezTo>
                  <a:cubicBezTo>
                    <a:pt x="17293" y="12727"/>
                    <a:pt x="18333" y="12178"/>
                    <a:pt x="18497" y="10294"/>
                  </a:cubicBezTo>
                  <a:cubicBezTo>
                    <a:pt x="18497" y="10294"/>
                    <a:pt x="19782" y="7559"/>
                    <a:pt x="18979" y="5469"/>
                  </a:cubicBezTo>
                  <a:cubicBezTo>
                    <a:pt x="18175" y="3378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3"/>
            <p:cNvSpPr/>
            <p:nvPr/>
          </p:nvSpPr>
          <p:spPr>
            <a:xfrm>
              <a:off x="8689678" y="2524862"/>
              <a:ext cx="357454" cy="235409"/>
            </a:xfrm>
            <a:custGeom>
              <a:avLst/>
              <a:gdLst/>
              <a:ahLst/>
              <a:cxnLst/>
              <a:rect l="l" t="t" r="r" b="b"/>
              <a:pathLst>
                <a:path w="20218" h="13315" extrusionOk="0">
                  <a:moveTo>
                    <a:pt x="3520" y="592"/>
                  </a:moveTo>
                  <a:cubicBezTo>
                    <a:pt x="9185" y="1886"/>
                    <a:pt x="18333" y="4456"/>
                    <a:pt x="18876" y="5870"/>
                  </a:cubicBezTo>
                  <a:cubicBezTo>
                    <a:pt x="19624" y="7815"/>
                    <a:pt x="18414" y="10436"/>
                    <a:pt x="18402" y="10463"/>
                  </a:cubicBezTo>
                  <a:cubicBezTo>
                    <a:pt x="18387" y="10494"/>
                    <a:pt x="18378" y="10528"/>
                    <a:pt x="18375" y="10562"/>
                  </a:cubicBezTo>
                  <a:cubicBezTo>
                    <a:pt x="18287" y="11572"/>
                    <a:pt x="17927" y="12234"/>
                    <a:pt x="17306" y="12533"/>
                  </a:cubicBezTo>
                  <a:cubicBezTo>
                    <a:pt x="17018" y="12671"/>
                    <a:pt x="16691" y="12727"/>
                    <a:pt x="16352" y="12727"/>
                  </a:cubicBezTo>
                  <a:cubicBezTo>
                    <a:pt x="15372" y="12727"/>
                    <a:pt x="14303" y="12255"/>
                    <a:pt x="13848" y="11951"/>
                  </a:cubicBezTo>
                  <a:cubicBezTo>
                    <a:pt x="13726" y="11869"/>
                    <a:pt x="13422" y="11679"/>
                    <a:pt x="12986" y="11406"/>
                  </a:cubicBezTo>
                  <a:cubicBezTo>
                    <a:pt x="2881" y="5071"/>
                    <a:pt x="687" y="2904"/>
                    <a:pt x="630" y="2201"/>
                  </a:cubicBezTo>
                  <a:cubicBezTo>
                    <a:pt x="603" y="1886"/>
                    <a:pt x="690" y="1625"/>
                    <a:pt x="895" y="1402"/>
                  </a:cubicBezTo>
                  <a:cubicBezTo>
                    <a:pt x="1578" y="659"/>
                    <a:pt x="3268" y="597"/>
                    <a:pt x="3520" y="592"/>
                  </a:cubicBezTo>
                  <a:close/>
                  <a:moveTo>
                    <a:pt x="3552" y="0"/>
                  </a:moveTo>
                  <a:cubicBezTo>
                    <a:pt x="3464" y="0"/>
                    <a:pt x="1371" y="11"/>
                    <a:pt x="461" y="1001"/>
                  </a:cubicBezTo>
                  <a:cubicBezTo>
                    <a:pt x="142" y="1348"/>
                    <a:pt x="0" y="1768"/>
                    <a:pt x="40" y="2250"/>
                  </a:cubicBezTo>
                  <a:cubicBezTo>
                    <a:pt x="146" y="3518"/>
                    <a:pt x="4041" y="6497"/>
                    <a:pt x="12672" y="11907"/>
                  </a:cubicBezTo>
                  <a:cubicBezTo>
                    <a:pt x="13101" y="12175"/>
                    <a:pt x="13400" y="12363"/>
                    <a:pt x="13519" y="12443"/>
                  </a:cubicBezTo>
                  <a:cubicBezTo>
                    <a:pt x="14052" y="12797"/>
                    <a:pt x="15232" y="13315"/>
                    <a:pt x="16361" y="13315"/>
                  </a:cubicBezTo>
                  <a:cubicBezTo>
                    <a:pt x="16780" y="13315"/>
                    <a:pt x="17192" y="13244"/>
                    <a:pt x="17562" y="13065"/>
                  </a:cubicBezTo>
                  <a:cubicBezTo>
                    <a:pt x="18374" y="12675"/>
                    <a:pt x="18844" y="11868"/>
                    <a:pt x="18960" y="10666"/>
                  </a:cubicBezTo>
                  <a:cubicBezTo>
                    <a:pt x="19137" y="10268"/>
                    <a:pt x="20217" y="7709"/>
                    <a:pt x="19428" y="5657"/>
                  </a:cubicBezTo>
                  <a:cubicBezTo>
                    <a:pt x="18592" y="3483"/>
                    <a:pt x="5147" y="357"/>
                    <a:pt x="3617" y="7"/>
                  </a:cubicBezTo>
                  <a:cubicBezTo>
                    <a:pt x="3596" y="2"/>
                    <a:pt x="3573" y="0"/>
                    <a:pt x="3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3"/>
            <p:cNvSpPr/>
            <p:nvPr/>
          </p:nvSpPr>
          <p:spPr>
            <a:xfrm>
              <a:off x="8708808" y="2460401"/>
              <a:ext cx="65310" cy="51307"/>
            </a:xfrm>
            <a:custGeom>
              <a:avLst/>
              <a:gdLst/>
              <a:ahLst/>
              <a:cxnLst/>
              <a:rect l="l" t="t" r="r" b="b"/>
              <a:pathLst>
                <a:path w="3694" h="2902" extrusionOk="0">
                  <a:moveTo>
                    <a:pt x="710" y="0"/>
                  </a:moveTo>
                  <a:cubicBezTo>
                    <a:pt x="0" y="0"/>
                    <a:pt x="1189" y="2402"/>
                    <a:pt x="1649" y="2517"/>
                  </a:cubicBezTo>
                  <a:cubicBezTo>
                    <a:pt x="2160" y="2646"/>
                    <a:pt x="3438" y="2901"/>
                    <a:pt x="3438" y="2901"/>
                  </a:cubicBezTo>
                  <a:lnTo>
                    <a:pt x="3693" y="1239"/>
                  </a:lnTo>
                  <a:cubicBezTo>
                    <a:pt x="3693" y="1239"/>
                    <a:pt x="2288" y="729"/>
                    <a:pt x="1011" y="91"/>
                  </a:cubicBezTo>
                  <a:cubicBezTo>
                    <a:pt x="886" y="29"/>
                    <a:pt x="786" y="0"/>
                    <a:pt x="7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3"/>
            <p:cNvSpPr/>
            <p:nvPr/>
          </p:nvSpPr>
          <p:spPr>
            <a:xfrm>
              <a:off x="8711425" y="2455150"/>
              <a:ext cx="68227" cy="61756"/>
            </a:xfrm>
            <a:custGeom>
              <a:avLst/>
              <a:gdLst/>
              <a:ahLst/>
              <a:cxnLst/>
              <a:rect l="l" t="t" r="r" b="b"/>
              <a:pathLst>
                <a:path w="3859" h="3493" extrusionOk="0">
                  <a:moveTo>
                    <a:pt x="630" y="608"/>
                  </a:moveTo>
                  <a:cubicBezTo>
                    <a:pt x="664" y="620"/>
                    <a:pt x="698" y="635"/>
                    <a:pt x="729" y="651"/>
                  </a:cubicBezTo>
                  <a:cubicBezTo>
                    <a:pt x="1704" y="1138"/>
                    <a:pt x="2761" y="1555"/>
                    <a:pt x="3216" y="1729"/>
                  </a:cubicBezTo>
                  <a:lnTo>
                    <a:pt x="3044" y="2846"/>
                  </a:lnTo>
                  <a:cubicBezTo>
                    <a:pt x="2636" y="2762"/>
                    <a:pt x="1924" y="2615"/>
                    <a:pt x="1589" y="2532"/>
                  </a:cubicBezTo>
                  <a:cubicBezTo>
                    <a:pt x="1311" y="2392"/>
                    <a:pt x="613" y="1048"/>
                    <a:pt x="630" y="608"/>
                  </a:cubicBezTo>
                  <a:close/>
                  <a:moveTo>
                    <a:pt x="557" y="0"/>
                  </a:moveTo>
                  <a:cubicBezTo>
                    <a:pt x="440" y="0"/>
                    <a:pt x="338" y="34"/>
                    <a:pt x="251" y="101"/>
                  </a:cubicBezTo>
                  <a:cubicBezTo>
                    <a:pt x="58" y="251"/>
                    <a:pt x="0" y="524"/>
                    <a:pt x="82" y="913"/>
                  </a:cubicBezTo>
                  <a:cubicBezTo>
                    <a:pt x="218" y="1565"/>
                    <a:pt x="897" y="2968"/>
                    <a:pt x="1429" y="3100"/>
                  </a:cubicBezTo>
                  <a:cubicBezTo>
                    <a:pt x="1941" y="3228"/>
                    <a:pt x="3179" y="3476"/>
                    <a:pt x="3232" y="3486"/>
                  </a:cubicBezTo>
                  <a:cubicBezTo>
                    <a:pt x="3251" y="3490"/>
                    <a:pt x="3270" y="3493"/>
                    <a:pt x="3289" y="3493"/>
                  </a:cubicBezTo>
                  <a:cubicBezTo>
                    <a:pt x="3435" y="3491"/>
                    <a:pt x="3559" y="3386"/>
                    <a:pt x="3581" y="3242"/>
                  </a:cubicBezTo>
                  <a:lnTo>
                    <a:pt x="3836" y="1582"/>
                  </a:lnTo>
                  <a:cubicBezTo>
                    <a:pt x="3859" y="1442"/>
                    <a:pt x="3778" y="1307"/>
                    <a:pt x="3646" y="1258"/>
                  </a:cubicBezTo>
                  <a:cubicBezTo>
                    <a:pt x="3632" y="1253"/>
                    <a:pt x="2242" y="746"/>
                    <a:pt x="995" y="122"/>
                  </a:cubicBezTo>
                  <a:cubicBezTo>
                    <a:pt x="832" y="41"/>
                    <a:pt x="685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3"/>
            <p:cNvSpPr/>
            <p:nvPr/>
          </p:nvSpPr>
          <p:spPr>
            <a:xfrm>
              <a:off x="7862466" y="2156570"/>
              <a:ext cx="1570214" cy="1013294"/>
            </a:xfrm>
            <a:custGeom>
              <a:avLst/>
              <a:gdLst/>
              <a:ahLst/>
              <a:cxnLst/>
              <a:rect l="l" t="t" r="r" b="b"/>
              <a:pathLst>
                <a:path w="88813" h="57313" extrusionOk="0">
                  <a:moveTo>
                    <a:pt x="81493" y="1"/>
                  </a:moveTo>
                  <a:cubicBezTo>
                    <a:pt x="80301" y="1"/>
                    <a:pt x="79094" y="335"/>
                    <a:pt x="78019" y="1035"/>
                  </a:cubicBezTo>
                  <a:lnTo>
                    <a:pt x="7398" y="47020"/>
                  </a:lnTo>
                  <a:lnTo>
                    <a:pt x="0" y="56026"/>
                  </a:lnTo>
                  <a:lnTo>
                    <a:pt x="644" y="57313"/>
                  </a:lnTo>
                  <a:lnTo>
                    <a:pt x="11097" y="54739"/>
                  </a:lnTo>
                  <a:lnTo>
                    <a:pt x="84707" y="11887"/>
                  </a:lnTo>
                  <a:cubicBezTo>
                    <a:pt x="87814" y="10078"/>
                    <a:pt x="88813" y="6058"/>
                    <a:pt x="86910" y="3005"/>
                  </a:cubicBezTo>
                  <a:cubicBezTo>
                    <a:pt x="85700" y="1063"/>
                    <a:pt x="83619" y="1"/>
                    <a:pt x="8149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3"/>
            <p:cNvSpPr/>
            <p:nvPr/>
          </p:nvSpPr>
          <p:spPr>
            <a:xfrm>
              <a:off x="7856879" y="2151302"/>
              <a:ext cx="1568729" cy="1023796"/>
            </a:xfrm>
            <a:custGeom>
              <a:avLst/>
              <a:gdLst/>
              <a:ahLst/>
              <a:cxnLst/>
              <a:rect l="l" t="t" r="r" b="b"/>
              <a:pathLst>
                <a:path w="88729" h="57907" extrusionOk="0">
                  <a:moveTo>
                    <a:pt x="81801" y="592"/>
                  </a:moveTo>
                  <a:cubicBezTo>
                    <a:pt x="82243" y="592"/>
                    <a:pt x="82688" y="640"/>
                    <a:pt x="83131" y="738"/>
                  </a:cubicBezTo>
                  <a:cubicBezTo>
                    <a:pt x="84739" y="1095"/>
                    <a:pt x="86105" y="2062"/>
                    <a:pt x="86975" y="3459"/>
                  </a:cubicBezTo>
                  <a:cubicBezTo>
                    <a:pt x="87852" y="4867"/>
                    <a:pt x="88115" y="6529"/>
                    <a:pt x="87716" y="8139"/>
                  </a:cubicBezTo>
                  <a:cubicBezTo>
                    <a:pt x="87317" y="9749"/>
                    <a:pt x="86307" y="11095"/>
                    <a:pt x="84875" y="11930"/>
                  </a:cubicBezTo>
                  <a:lnTo>
                    <a:pt x="11301" y="54760"/>
                  </a:lnTo>
                  <a:lnTo>
                    <a:pt x="1118" y="57268"/>
                  </a:lnTo>
                  <a:lnTo>
                    <a:pt x="666" y="56364"/>
                  </a:lnTo>
                  <a:lnTo>
                    <a:pt x="7915" y="47541"/>
                  </a:lnTo>
                  <a:lnTo>
                    <a:pt x="78496" y="1579"/>
                  </a:lnTo>
                  <a:cubicBezTo>
                    <a:pt x="79496" y="928"/>
                    <a:pt x="80637" y="592"/>
                    <a:pt x="81801" y="592"/>
                  </a:cubicBezTo>
                  <a:close/>
                  <a:moveTo>
                    <a:pt x="81799" y="1"/>
                  </a:moveTo>
                  <a:cubicBezTo>
                    <a:pt x="80522" y="1"/>
                    <a:pt x="79271" y="369"/>
                    <a:pt x="78174" y="1085"/>
                  </a:cubicBezTo>
                  <a:lnTo>
                    <a:pt x="7553" y="47070"/>
                  </a:lnTo>
                  <a:cubicBezTo>
                    <a:pt x="7528" y="47087"/>
                    <a:pt x="7505" y="47107"/>
                    <a:pt x="7485" y="47131"/>
                  </a:cubicBezTo>
                  <a:lnTo>
                    <a:pt x="87" y="56136"/>
                  </a:lnTo>
                  <a:cubicBezTo>
                    <a:pt x="14" y="56227"/>
                    <a:pt x="0" y="56352"/>
                    <a:pt x="52" y="56456"/>
                  </a:cubicBezTo>
                  <a:lnTo>
                    <a:pt x="695" y="57743"/>
                  </a:lnTo>
                  <a:cubicBezTo>
                    <a:pt x="745" y="57844"/>
                    <a:pt x="848" y="57907"/>
                    <a:pt x="960" y="57907"/>
                  </a:cubicBezTo>
                  <a:cubicBezTo>
                    <a:pt x="984" y="57907"/>
                    <a:pt x="1008" y="57904"/>
                    <a:pt x="1030" y="57898"/>
                  </a:cubicBezTo>
                  <a:lnTo>
                    <a:pt x="11484" y="55324"/>
                  </a:lnTo>
                  <a:cubicBezTo>
                    <a:pt x="11512" y="55318"/>
                    <a:pt x="11538" y="55307"/>
                    <a:pt x="11562" y="55293"/>
                  </a:cubicBezTo>
                  <a:lnTo>
                    <a:pt x="85172" y="12441"/>
                  </a:lnTo>
                  <a:cubicBezTo>
                    <a:pt x="86744" y="11526"/>
                    <a:pt x="87852" y="10049"/>
                    <a:pt x="88290" y="8281"/>
                  </a:cubicBezTo>
                  <a:cubicBezTo>
                    <a:pt x="88728" y="6515"/>
                    <a:pt x="88439" y="4692"/>
                    <a:pt x="87477" y="3147"/>
                  </a:cubicBezTo>
                  <a:cubicBezTo>
                    <a:pt x="86521" y="1613"/>
                    <a:pt x="85023" y="553"/>
                    <a:pt x="83259" y="162"/>
                  </a:cubicBezTo>
                  <a:cubicBezTo>
                    <a:pt x="82773" y="54"/>
                    <a:pt x="82284" y="1"/>
                    <a:pt x="81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3"/>
            <p:cNvSpPr/>
            <p:nvPr/>
          </p:nvSpPr>
          <p:spPr>
            <a:xfrm>
              <a:off x="8604779" y="2692858"/>
              <a:ext cx="42414" cy="27298"/>
            </a:xfrm>
            <a:custGeom>
              <a:avLst/>
              <a:gdLst/>
              <a:ahLst/>
              <a:cxnLst/>
              <a:rect l="l" t="t" r="r" b="b"/>
              <a:pathLst>
                <a:path w="2399" h="1544" extrusionOk="0">
                  <a:moveTo>
                    <a:pt x="2399" y="0"/>
                  </a:moveTo>
                  <a:lnTo>
                    <a:pt x="0" y="154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43"/>
            <p:cNvSpPr/>
            <p:nvPr/>
          </p:nvSpPr>
          <p:spPr>
            <a:xfrm>
              <a:off x="8599104" y="2687625"/>
              <a:ext cx="54048" cy="37764"/>
            </a:xfrm>
            <a:custGeom>
              <a:avLst/>
              <a:gdLst/>
              <a:ahLst/>
              <a:cxnLst/>
              <a:rect l="l" t="t" r="r" b="b"/>
              <a:pathLst>
                <a:path w="3057" h="2136" extrusionOk="0">
                  <a:moveTo>
                    <a:pt x="2719" y="0"/>
                  </a:moveTo>
                  <a:cubicBezTo>
                    <a:pt x="2664" y="0"/>
                    <a:pt x="2609" y="15"/>
                    <a:pt x="2560" y="47"/>
                  </a:cubicBezTo>
                  <a:lnTo>
                    <a:pt x="160" y="1592"/>
                  </a:lnTo>
                  <a:cubicBezTo>
                    <a:pt x="50" y="1662"/>
                    <a:pt x="0" y="1797"/>
                    <a:pt x="37" y="1923"/>
                  </a:cubicBezTo>
                  <a:cubicBezTo>
                    <a:pt x="73" y="2049"/>
                    <a:pt x="189" y="2136"/>
                    <a:pt x="320" y="2136"/>
                  </a:cubicBezTo>
                  <a:cubicBezTo>
                    <a:pt x="377" y="2136"/>
                    <a:pt x="432" y="2119"/>
                    <a:pt x="480" y="2088"/>
                  </a:cubicBezTo>
                  <a:lnTo>
                    <a:pt x="2879" y="544"/>
                  </a:lnTo>
                  <a:cubicBezTo>
                    <a:pt x="3017" y="456"/>
                    <a:pt x="3057" y="274"/>
                    <a:pt x="2969" y="136"/>
                  </a:cubicBezTo>
                  <a:cubicBezTo>
                    <a:pt x="2912" y="48"/>
                    <a:pt x="2816" y="0"/>
                    <a:pt x="27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43"/>
            <p:cNvSpPr/>
            <p:nvPr/>
          </p:nvSpPr>
          <p:spPr>
            <a:xfrm>
              <a:off x="8698978" y="2457767"/>
              <a:ext cx="313502" cy="201764"/>
            </a:xfrm>
            <a:custGeom>
              <a:avLst/>
              <a:gdLst/>
              <a:ahLst/>
              <a:cxnLst/>
              <a:rect l="l" t="t" r="r" b="b"/>
              <a:pathLst>
                <a:path w="17732" h="11412" extrusionOk="0">
                  <a:moveTo>
                    <a:pt x="17731" y="1"/>
                  </a:moveTo>
                  <a:lnTo>
                    <a:pt x="0" y="1141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3"/>
            <p:cNvSpPr/>
            <p:nvPr/>
          </p:nvSpPr>
          <p:spPr>
            <a:xfrm>
              <a:off x="8693320" y="2452516"/>
              <a:ext cx="325153" cy="212248"/>
            </a:xfrm>
            <a:custGeom>
              <a:avLst/>
              <a:gdLst/>
              <a:ahLst/>
              <a:cxnLst/>
              <a:rect l="l" t="t" r="r" b="b"/>
              <a:pathLst>
                <a:path w="18391" h="12005" extrusionOk="0">
                  <a:moveTo>
                    <a:pt x="18054" y="1"/>
                  </a:moveTo>
                  <a:cubicBezTo>
                    <a:pt x="17998" y="1"/>
                    <a:pt x="17941" y="17"/>
                    <a:pt x="17891" y="50"/>
                  </a:cubicBezTo>
                  <a:lnTo>
                    <a:pt x="160" y="11459"/>
                  </a:lnTo>
                  <a:cubicBezTo>
                    <a:pt x="51" y="11531"/>
                    <a:pt x="1" y="11665"/>
                    <a:pt x="37" y="11791"/>
                  </a:cubicBezTo>
                  <a:cubicBezTo>
                    <a:pt x="74" y="11917"/>
                    <a:pt x="189" y="12004"/>
                    <a:pt x="320" y="12004"/>
                  </a:cubicBezTo>
                  <a:cubicBezTo>
                    <a:pt x="377" y="12004"/>
                    <a:pt x="434" y="11988"/>
                    <a:pt x="480" y="11956"/>
                  </a:cubicBezTo>
                  <a:lnTo>
                    <a:pt x="18211" y="547"/>
                  </a:lnTo>
                  <a:cubicBezTo>
                    <a:pt x="18351" y="459"/>
                    <a:pt x="18391" y="275"/>
                    <a:pt x="18302" y="137"/>
                  </a:cubicBezTo>
                  <a:cubicBezTo>
                    <a:pt x="18246" y="49"/>
                    <a:pt x="18151" y="1"/>
                    <a:pt x="180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3"/>
            <p:cNvSpPr/>
            <p:nvPr/>
          </p:nvSpPr>
          <p:spPr>
            <a:xfrm>
              <a:off x="7842134" y="3143769"/>
              <a:ext cx="56682" cy="30498"/>
            </a:xfrm>
            <a:custGeom>
              <a:avLst/>
              <a:gdLst/>
              <a:ahLst/>
              <a:cxnLst/>
              <a:rect l="l" t="t" r="r" b="b"/>
              <a:pathLst>
                <a:path w="3206" h="1725" extrusionOk="0">
                  <a:moveTo>
                    <a:pt x="1837" y="0"/>
                  </a:moveTo>
                  <a:cubicBezTo>
                    <a:pt x="1837" y="0"/>
                    <a:pt x="1" y="767"/>
                    <a:pt x="282" y="1537"/>
                  </a:cubicBezTo>
                  <a:cubicBezTo>
                    <a:pt x="330" y="1670"/>
                    <a:pt x="447" y="1724"/>
                    <a:pt x="608" y="1724"/>
                  </a:cubicBezTo>
                  <a:cubicBezTo>
                    <a:pt x="1389" y="1724"/>
                    <a:pt x="3205" y="442"/>
                    <a:pt x="3205" y="442"/>
                  </a:cubicBezTo>
                  <a:lnTo>
                    <a:pt x="1837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3"/>
            <p:cNvSpPr/>
            <p:nvPr/>
          </p:nvSpPr>
          <p:spPr>
            <a:xfrm>
              <a:off x="7835858" y="3138518"/>
              <a:ext cx="69500" cy="40929"/>
            </a:xfrm>
            <a:custGeom>
              <a:avLst/>
              <a:gdLst/>
              <a:ahLst/>
              <a:cxnLst/>
              <a:rect l="l" t="t" r="r" b="b"/>
              <a:pathLst>
                <a:path w="3931" h="2315" extrusionOk="0">
                  <a:moveTo>
                    <a:pt x="2207" y="613"/>
                  </a:moveTo>
                  <a:lnTo>
                    <a:pt x="2889" y="834"/>
                  </a:lnTo>
                  <a:cubicBezTo>
                    <a:pt x="2062" y="1362"/>
                    <a:pt x="1268" y="1746"/>
                    <a:pt x="984" y="1746"/>
                  </a:cubicBezTo>
                  <a:cubicBezTo>
                    <a:pt x="955" y="1746"/>
                    <a:pt x="932" y="1742"/>
                    <a:pt x="914" y="1734"/>
                  </a:cubicBezTo>
                  <a:cubicBezTo>
                    <a:pt x="802" y="1427"/>
                    <a:pt x="1577" y="897"/>
                    <a:pt x="2207" y="613"/>
                  </a:cubicBezTo>
                  <a:close/>
                  <a:moveTo>
                    <a:pt x="2191" y="1"/>
                  </a:moveTo>
                  <a:cubicBezTo>
                    <a:pt x="2153" y="1"/>
                    <a:pt x="2114" y="9"/>
                    <a:pt x="2078" y="24"/>
                  </a:cubicBezTo>
                  <a:cubicBezTo>
                    <a:pt x="1728" y="170"/>
                    <a:pt x="1" y="949"/>
                    <a:pt x="359" y="1935"/>
                  </a:cubicBezTo>
                  <a:cubicBezTo>
                    <a:pt x="418" y="2103"/>
                    <a:pt x="555" y="2232"/>
                    <a:pt x="725" y="2283"/>
                  </a:cubicBezTo>
                  <a:cubicBezTo>
                    <a:pt x="793" y="2303"/>
                    <a:pt x="865" y="2314"/>
                    <a:pt x="936" y="2314"/>
                  </a:cubicBezTo>
                  <a:cubicBezTo>
                    <a:pt x="940" y="2314"/>
                    <a:pt x="944" y="2314"/>
                    <a:pt x="948" y="2314"/>
                  </a:cubicBezTo>
                  <a:cubicBezTo>
                    <a:pt x="1772" y="2314"/>
                    <a:pt x="3261" y="1313"/>
                    <a:pt x="3731" y="981"/>
                  </a:cubicBezTo>
                  <a:cubicBezTo>
                    <a:pt x="3930" y="840"/>
                    <a:pt x="3884" y="533"/>
                    <a:pt x="3652" y="458"/>
                  </a:cubicBezTo>
                  <a:lnTo>
                    <a:pt x="2282" y="15"/>
                  </a:lnTo>
                  <a:cubicBezTo>
                    <a:pt x="2253" y="6"/>
                    <a:pt x="2222" y="1"/>
                    <a:pt x="219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3"/>
            <p:cNvSpPr/>
            <p:nvPr/>
          </p:nvSpPr>
          <p:spPr>
            <a:xfrm>
              <a:off x="7862466" y="2987884"/>
              <a:ext cx="196213" cy="181980"/>
            </a:xfrm>
            <a:custGeom>
              <a:avLst/>
              <a:gdLst/>
              <a:ahLst/>
              <a:cxnLst/>
              <a:rect l="l" t="t" r="r" b="b"/>
              <a:pathLst>
                <a:path w="11098" h="10293" extrusionOk="0">
                  <a:moveTo>
                    <a:pt x="7398" y="0"/>
                  </a:moveTo>
                  <a:lnTo>
                    <a:pt x="0" y="9006"/>
                  </a:lnTo>
                  <a:lnTo>
                    <a:pt x="644" y="10293"/>
                  </a:lnTo>
                  <a:lnTo>
                    <a:pt x="11097" y="7719"/>
                  </a:lnTo>
                  <a:cubicBezTo>
                    <a:pt x="5308" y="5468"/>
                    <a:pt x="7398" y="1"/>
                    <a:pt x="7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3"/>
            <p:cNvSpPr/>
            <p:nvPr/>
          </p:nvSpPr>
          <p:spPr>
            <a:xfrm>
              <a:off x="7856879" y="2982651"/>
              <a:ext cx="207157" cy="192447"/>
            </a:xfrm>
            <a:custGeom>
              <a:avLst/>
              <a:gdLst/>
              <a:ahLst/>
              <a:cxnLst/>
              <a:rect l="l" t="t" r="r" b="b"/>
              <a:pathLst>
                <a:path w="11717" h="10885" extrusionOk="0">
                  <a:moveTo>
                    <a:pt x="7140" y="1461"/>
                  </a:moveTo>
                  <a:lnTo>
                    <a:pt x="7140" y="1461"/>
                  </a:lnTo>
                  <a:cubicBezTo>
                    <a:pt x="6896" y="3171"/>
                    <a:pt x="7040" y="6197"/>
                    <a:pt x="10502" y="7936"/>
                  </a:cubicBezTo>
                  <a:lnTo>
                    <a:pt x="1118" y="10246"/>
                  </a:lnTo>
                  <a:lnTo>
                    <a:pt x="666" y="9342"/>
                  </a:lnTo>
                  <a:lnTo>
                    <a:pt x="7140" y="1461"/>
                  </a:lnTo>
                  <a:close/>
                  <a:moveTo>
                    <a:pt x="7714" y="1"/>
                  </a:moveTo>
                  <a:cubicBezTo>
                    <a:pt x="7628" y="1"/>
                    <a:pt x="7543" y="38"/>
                    <a:pt x="7485" y="109"/>
                  </a:cubicBezTo>
                  <a:lnTo>
                    <a:pt x="87" y="9114"/>
                  </a:lnTo>
                  <a:cubicBezTo>
                    <a:pt x="14" y="9205"/>
                    <a:pt x="0" y="9330"/>
                    <a:pt x="52" y="9434"/>
                  </a:cubicBezTo>
                  <a:lnTo>
                    <a:pt x="695" y="10721"/>
                  </a:lnTo>
                  <a:cubicBezTo>
                    <a:pt x="745" y="10822"/>
                    <a:pt x="848" y="10885"/>
                    <a:pt x="960" y="10885"/>
                  </a:cubicBezTo>
                  <a:cubicBezTo>
                    <a:pt x="984" y="10885"/>
                    <a:pt x="1008" y="10882"/>
                    <a:pt x="1030" y="10876"/>
                  </a:cubicBezTo>
                  <a:lnTo>
                    <a:pt x="11484" y="8302"/>
                  </a:lnTo>
                  <a:cubicBezTo>
                    <a:pt x="11610" y="8272"/>
                    <a:pt x="11700" y="8164"/>
                    <a:pt x="11708" y="8036"/>
                  </a:cubicBezTo>
                  <a:cubicBezTo>
                    <a:pt x="11717" y="7906"/>
                    <a:pt x="11641" y="7787"/>
                    <a:pt x="11520" y="7741"/>
                  </a:cubicBezTo>
                  <a:cubicBezTo>
                    <a:pt x="6080" y="5624"/>
                    <a:pt x="7911" y="614"/>
                    <a:pt x="7990" y="401"/>
                  </a:cubicBezTo>
                  <a:cubicBezTo>
                    <a:pt x="8042" y="266"/>
                    <a:pt x="7988" y="112"/>
                    <a:pt x="7863" y="41"/>
                  </a:cubicBezTo>
                  <a:cubicBezTo>
                    <a:pt x="7816" y="14"/>
                    <a:pt x="7765" y="1"/>
                    <a:pt x="77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3"/>
            <p:cNvSpPr/>
            <p:nvPr/>
          </p:nvSpPr>
          <p:spPr>
            <a:xfrm>
              <a:off x="9005531" y="2156570"/>
              <a:ext cx="427149" cy="344442"/>
            </a:xfrm>
            <a:custGeom>
              <a:avLst/>
              <a:gdLst/>
              <a:ahLst/>
              <a:cxnLst/>
              <a:rect l="l" t="t" r="r" b="b"/>
              <a:pathLst>
                <a:path w="24160" h="19482" extrusionOk="0">
                  <a:moveTo>
                    <a:pt x="16840" y="1"/>
                  </a:moveTo>
                  <a:cubicBezTo>
                    <a:pt x="15648" y="1"/>
                    <a:pt x="14441" y="335"/>
                    <a:pt x="13366" y="1035"/>
                  </a:cubicBezTo>
                  <a:lnTo>
                    <a:pt x="524" y="9397"/>
                  </a:lnTo>
                  <a:cubicBezTo>
                    <a:pt x="178" y="10277"/>
                    <a:pt x="0" y="11215"/>
                    <a:pt x="0" y="12162"/>
                  </a:cubicBezTo>
                  <a:cubicBezTo>
                    <a:pt x="0" y="16194"/>
                    <a:pt x="3137" y="19465"/>
                    <a:pt x="7011" y="19482"/>
                  </a:cubicBezTo>
                  <a:lnTo>
                    <a:pt x="20054" y="11887"/>
                  </a:lnTo>
                  <a:cubicBezTo>
                    <a:pt x="23163" y="10078"/>
                    <a:pt x="24160" y="6058"/>
                    <a:pt x="22257" y="3005"/>
                  </a:cubicBezTo>
                  <a:cubicBezTo>
                    <a:pt x="21047" y="1063"/>
                    <a:pt x="18966" y="1"/>
                    <a:pt x="168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3"/>
            <p:cNvSpPr/>
            <p:nvPr/>
          </p:nvSpPr>
          <p:spPr>
            <a:xfrm>
              <a:off x="9000280" y="2151302"/>
              <a:ext cx="425328" cy="354944"/>
            </a:xfrm>
            <a:custGeom>
              <a:avLst/>
              <a:gdLst/>
              <a:ahLst/>
              <a:cxnLst/>
              <a:rect l="l" t="t" r="r" b="b"/>
              <a:pathLst>
                <a:path w="24057" h="20076" extrusionOk="0">
                  <a:moveTo>
                    <a:pt x="17130" y="592"/>
                  </a:moveTo>
                  <a:cubicBezTo>
                    <a:pt x="17572" y="592"/>
                    <a:pt x="18017" y="640"/>
                    <a:pt x="18459" y="738"/>
                  </a:cubicBezTo>
                  <a:cubicBezTo>
                    <a:pt x="20067" y="1096"/>
                    <a:pt x="21433" y="2062"/>
                    <a:pt x="22303" y="3459"/>
                  </a:cubicBezTo>
                  <a:cubicBezTo>
                    <a:pt x="23180" y="4867"/>
                    <a:pt x="23443" y="6529"/>
                    <a:pt x="23044" y="8139"/>
                  </a:cubicBezTo>
                  <a:cubicBezTo>
                    <a:pt x="22645" y="9749"/>
                    <a:pt x="21635" y="11096"/>
                    <a:pt x="20203" y="11931"/>
                  </a:cubicBezTo>
                  <a:lnTo>
                    <a:pt x="7228" y="19483"/>
                  </a:lnTo>
                  <a:cubicBezTo>
                    <a:pt x="3562" y="19422"/>
                    <a:pt x="592" y="16290"/>
                    <a:pt x="592" y="12460"/>
                  </a:cubicBezTo>
                  <a:cubicBezTo>
                    <a:pt x="592" y="11581"/>
                    <a:pt x="751" y="10711"/>
                    <a:pt x="1062" y="9890"/>
                  </a:cubicBezTo>
                  <a:lnTo>
                    <a:pt x="13824" y="1579"/>
                  </a:lnTo>
                  <a:cubicBezTo>
                    <a:pt x="14825" y="929"/>
                    <a:pt x="15966" y="592"/>
                    <a:pt x="17130" y="592"/>
                  </a:cubicBezTo>
                  <a:close/>
                  <a:moveTo>
                    <a:pt x="17127" y="1"/>
                  </a:moveTo>
                  <a:cubicBezTo>
                    <a:pt x="15850" y="1"/>
                    <a:pt x="14599" y="369"/>
                    <a:pt x="13502" y="1085"/>
                  </a:cubicBezTo>
                  <a:lnTo>
                    <a:pt x="660" y="9447"/>
                  </a:lnTo>
                  <a:cubicBezTo>
                    <a:pt x="607" y="9481"/>
                    <a:pt x="568" y="9529"/>
                    <a:pt x="546" y="9587"/>
                  </a:cubicBezTo>
                  <a:cubicBezTo>
                    <a:pt x="185" y="10501"/>
                    <a:pt x="0" y="11477"/>
                    <a:pt x="2" y="12460"/>
                  </a:cubicBezTo>
                  <a:cubicBezTo>
                    <a:pt x="2" y="16642"/>
                    <a:pt x="3278" y="20058"/>
                    <a:pt x="7305" y="20076"/>
                  </a:cubicBezTo>
                  <a:lnTo>
                    <a:pt x="7306" y="20076"/>
                  </a:lnTo>
                  <a:cubicBezTo>
                    <a:pt x="7358" y="20074"/>
                    <a:pt x="7410" y="20062"/>
                    <a:pt x="7455" y="20035"/>
                  </a:cubicBezTo>
                  <a:lnTo>
                    <a:pt x="20500" y="12441"/>
                  </a:lnTo>
                  <a:cubicBezTo>
                    <a:pt x="22072" y="11526"/>
                    <a:pt x="23179" y="10049"/>
                    <a:pt x="23618" y="8281"/>
                  </a:cubicBezTo>
                  <a:cubicBezTo>
                    <a:pt x="24056" y="6515"/>
                    <a:pt x="23767" y="4692"/>
                    <a:pt x="22805" y="3147"/>
                  </a:cubicBezTo>
                  <a:cubicBezTo>
                    <a:pt x="21849" y="1613"/>
                    <a:pt x="20351" y="553"/>
                    <a:pt x="18587" y="162"/>
                  </a:cubicBezTo>
                  <a:cubicBezTo>
                    <a:pt x="18101" y="54"/>
                    <a:pt x="17612" y="1"/>
                    <a:pt x="171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3"/>
            <p:cNvSpPr/>
            <p:nvPr/>
          </p:nvSpPr>
          <p:spPr>
            <a:xfrm>
              <a:off x="9056680" y="2156570"/>
              <a:ext cx="376001" cy="310974"/>
            </a:xfrm>
            <a:custGeom>
              <a:avLst/>
              <a:gdLst/>
              <a:ahLst/>
              <a:cxnLst/>
              <a:rect l="l" t="t" r="r" b="b"/>
              <a:pathLst>
                <a:path w="21267" h="17589" extrusionOk="0">
                  <a:moveTo>
                    <a:pt x="13947" y="1"/>
                  </a:moveTo>
                  <a:cubicBezTo>
                    <a:pt x="12755" y="1"/>
                    <a:pt x="11548" y="335"/>
                    <a:pt x="10473" y="1035"/>
                  </a:cubicBezTo>
                  <a:lnTo>
                    <a:pt x="715" y="7389"/>
                  </a:lnTo>
                  <a:cubicBezTo>
                    <a:pt x="245" y="8362"/>
                    <a:pt x="1" y="9430"/>
                    <a:pt x="2" y="10513"/>
                  </a:cubicBezTo>
                  <a:cubicBezTo>
                    <a:pt x="2" y="14421"/>
                    <a:pt x="3098" y="17588"/>
                    <a:pt x="6918" y="17588"/>
                  </a:cubicBezTo>
                  <a:cubicBezTo>
                    <a:pt x="7080" y="17588"/>
                    <a:pt x="7240" y="17582"/>
                    <a:pt x="7400" y="17571"/>
                  </a:cubicBezTo>
                  <a:lnTo>
                    <a:pt x="17161" y="11887"/>
                  </a:lnTo>
                  <a:cubicBezTo>
                    <a:pt x="20270" y="10078"/>
                    <a:pt x="21267" y="6058"/>
                    <a:pt x="19364" y="3005"/>
                  </a:cubicBezTo>
                  <a:cubicBezTo>
                    <a:pt x="18154" y="1063"/>
                    <a:pt x="16073" y="1"/>
                    <a:pt x="13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3"/>
            <p:cNvSpPr/>
            <p:nvPr/>
          </p:nvSpPr>
          <p:spPr>
            <a:xfrm>
              <a:off x="9051429" y="2151302"/>
              <a:ext cx="374180" cy="321475"/>
            </a:xfrm>
            <a:custGeom>
              <a:avLst/>
              <a:gdLst/>
              <a:ahLst/>
              <a:cxnLst/>
              <a:rect l="l" t="t" r="r" b="b"/>
              <a:pathLst>
                <a:path w="21164" h="18183" extrusionOk="0">
                  <a:moveTo>
                    <a:pt x="14238" y="592"/>
                  </a:moveTo>
                  <a:cubicBezTo>
                    <a:pt x="14680" y="592"/>
                    <a:pt x="15125" y="640"/>
                    <a:pt x="15567" y="738"/>
                  </a:cubicBezTo>
                  <a:cubicBezTo>
                    <a:pt x="17175" y="1096"/>
                    <a:pt x="18540" y="2062"/>
                    <a:pt x="19411" y="3459"/>
                  </a:cubicBezTo>
                  <a:cubicBezTo>
                    <a:pt x="20288" y="4867"/>
                    <a:pt x="20552" y="6529"/>
                    <a:pt x="20152" y="8139"/>
                  </a:cubicBezTo>
                  <a:cubicBezTo>
                    <a:pt x="19753" y="9749"/>
                    <a:pt x="18744" y="11095"/>
                    <a:pt x="17310" y="11931"/>
                  </a:cubicBezTo>
                  <a:lnTo>
                    <a:pt x="7609" y="17578"/>
                  </a:lnTo>
                  <a:cubicBezTo>
                    <a:pt x="7478" y="17587"/>
                    <a:pt x="7347" y="17590"/>
                    <a:pt x="7215" y="17590"/>
                  </a:cubicBezTo>
                  <a:cubicBezTo>
                    <a:pt x="3565" y="17590"/>
                    <a:pt x="595" y="14549"/>
                    <a:pt x="595" y="10811"/>
                  </a:cubicBezTo>
                  <a:cubicBezTo>
                    <a:pt x="592" y="9801"/>
                    <a:pt x="814" y="8802"/>
                    <a:pt x="1243" y="7888"/>
                  </a:cubicBezTo>
                  <a:lnTo>
                    <a:pt x="10933" y="1579"/>
                  </a:lnTo>
                  <a:cubicBezTo>
                    <a:pt x="11933" y="929"/>
                    <a:pt x="13074" y="592"/>
                    <a:pt x="14238" y="592"/>
                  </a:cubicBezTo>
                  <a:close/>
                  <a:moveTo>
                    <a:pt x="14234" y="1"/>
                  </a:moveTo>
                  <a:cubicBezTo>
                    <a:pt x="12957" y="1"/>
                    <a:pt x="11706" y="369"/>
                    <a:pt x="10609" y="1085"/>
                  </a:cubicBezTo>
                  <a:lnTo>
                    <a:pt x="850" y="7439"/>
                  </a:lnTo>
                  <a:cubicBezTo>
                    <a:pt x="805" y="7468"/>
                    <a:pt x="769" y="7509"/>
                    <a:pt x="746" y="7558"/>
                  </a:cubicBezTo>
                  <a:cubicBezTo>
                    <a:pt x="255" y="8572"/>
                    <a:pt x="1" y="9684"/>
                    <a:pt x="4" y="10811"/>
                  </a:cubicBezTo>
                  <a:cubicBezTo>
                    <a:pt x="4" y="14875"/>
                    <a:pt x="3239" y="18182"/>
                    <a:pt x="7215" y="18182"/>
                  </a:cubicBezTo>
                  <a:cubicBezTo>
                    <a:pt x="7383" y="18182"/>
                    <a:pt x="7551" y="18176"/>
                    <a:pt x="7717" y="18163"/>
                  </a:cubicBezTo>
                  <a:cubicBezTo>
                    <a:pt x="7762" y="18161"/>
                    <a:pt x="7805" y="18147"/>
                    <a:pt x="7846" y="18124"/>
                  </a:cubicBezTo>
                  <a:lnTo>
                    <a:pt x="17607" y="12441"/>
                  </a:lnTo>
                  <a:cubicBezTo>
                    <a:pt x="19179" y="11526"/>
                    <a:pt x="20286" y="10049"/>
                    <a:pt x="20725" y="8281"/>
                  </a:cubicBezTo>
                  <a:cubicBezTo>
                    <a:pt x="21163" y="6515"/>
                    <a:pt x="20874" y="4692"/>
                    <a:pt x="19912" y="3147"/>
                  </a:cubicBezTo>
                  <a:cubicBezTo>
                    <a:pt x="18956" y="1612"/>
                    <a:pt x="17458" y="553"/>
                    <a:pt x="15694" y="162"/>
                  </a:cubicBezTo>
                  <a:cubicBezTo>
                    <a:pt x="15208" y="54"/>
                    <a:pt x="14719" y="1"/>
                    <a:pt x="1423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3"/>
            <p:cNvSpPr/>
            <p:nvPr/>
          </p:nvSpPr>
          <p:spPr>
            <a:xfrm>
              <a:off x="8597990" y="2534251"/>
              <a:ext cx="31700" cy="62676"/>
            </a:xfrm>
            <a:custGeom>
              <a:avLst/>
              <a:gdLst/>
              <a:ahLst/>
              <a:cxnLst/>
              <a:rect l="l" t="t" r="r" b="b"/>
              <a:pathLst>
                <a:path w="1793" h="3545" extrusionOk="0">
                  <a:moveTo>
                    <a:pt x="1793" y="1"/>
                  </a:moveTo>
                  <a:cubicBezTo>
                    <a:pt x="1793" y="1"/>
                    <a:pt x="364" y="1"/>
                    <a:pt x="364" y="652"/>
                  </a:cubicBezTo>
                  <a:cubicBezTo>
                    <a:pt x="364" y="1291"/>
                    <a:pt x="0" y="3544"/>
                    <a:pt x="778" y="3544"/>
                  </a:cubicBezTo>
                  <a:cubicBezTo>
                    <a:pt x="791" y="3544"/>
                    <a:pt x="803" y="3544"/>
                    <a:pt x="816" y="3542"/>
                  </a:cubicBezTo>
                  <a:cubicBezTo>
                    <a:pt x="1642" y="3471"/>
                    <a:pt x="1568" y="2025"/>
                    <a:pt x="1643" y="1519"/>
                  </a:cubicBezTo>
                  <a:cubicBezTo>
                    <a:pt x="1717" y="1012"/>
                    <a:pt x="1793" y="1"/>
                    <a:pt x="17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3"/>
            <p:cNvSpPr/>
            <p:nvPr/>
          </p:nvSpPr>
          <p:spPr>
            <a:xfrm>
              <a:off x="8596487" y="2529017"/>
              <a:ext cx="38648" cy="73142"/>
            </a:xfrm>
            <a:custGeom>
              <a:avLst/>
              <a:gdLst/>
              <a:ahLst/>
              <a:cxnLst/>
              <a:rect l="l" t="t" r="r" b="b"/>
              <a:pathLst>
                <a:path w="2186" h="4137" extrusionOk="0">
                  <a:moveTo>
                    <a:pt x="1556" y="612"/>
                  </a:moveTo>
                  <a:cubicBezTo>
                    <a:pt x="1527" y="949"/>
                    <a:pt x="1480" y="1462"/>
                    <a:pt x="1436" y="1771"/>
                  </a:cubicBezTo>
                  <a:cubicBezTo>
                    <a:pt x="1421" y="1868"/>
                    <a:pt x="1411" y="1995"/>
                    <a:pt x="1401" y="2141"/>
                  </a:cubicBezTo>
                  <a:cubicBezTo>
                    <a:pt x="1364" y="2652"/>
                    <a:pt x="1304" y="3507"/>
                    <a:pt x="828" y="3530"/>
                  </a:cubicBezTo>
                  <a:cubicBezTo>
                    <a:pt x="579" y="3284"/>
                    <a:pt x="673" y="2044"/>
                    <a:pt x="713" y="1515"/>
                  </a:cubicBezTo>
                  <a:cubicBezTo>
                    <a:pt x="730" y="1281"/>
                    <a:pt x="745" y="1081"/>
                    <a:pt x="745" y="948"/>
                  </a:cubicBezTo>
                  <a:cubicBezTo>
                    <a:pt x="745" y="789"/>
                    <a:pt x="1133" y="658"/>
                    <a:pt x="1556" y="612"/>
                  </a:cubicBezTo>
                  <a:close/>
                  <a:moveTo>
                    <a:pt x="1878" y="1"/>
                  </a:moveTo>
                  <a:cubicBezTo>
                    <a:pt x="1700" y="1"/>
                    <a:pt x="153" y="27"/>
                    <a:pt x="153" y="946"/>
                  </a:cubicBezTo>
                  <a:cubicBezTo>
                    <a:pt x="153" y="1070"/>
                    <a:pt x="138" y="1254"/>
                    <a:pt x="123" y="1470"/>
                  </a:cubicBezTo>
                  <a:cubicBezTo>
                    <a:pt x="39" y="2587"/>
                    <a:pt x="1" y="3545"/>
                    <a:pt x="411" y="3950"/>
                  </a:cubicBezTo>
                  <a:cubicBezTo>
                    <a:pt x="530" y="4070"/>
                    <a:pt x="690" y="4137"/>
                    <a:pt x="858" y="4137"/>
                  </a:cubicBezTo>
                  <a:cubicBezTo>
                    <a:pt x="860" y="4137"/>
                    <a:pt x="862" y="4137"/>
                    <a:pt x="863" y="4137"/>
                  </a:cubicBezTo>
                  <a:cubicBezTo>
                    <a:pt x="883" y="4137"/>
                    <a:pt x="905" y="4136"/>
                    <a:pt x="926" y="4133"/>
                  </a:cubicBezTo>
                  <a:cubicBezTo>
                    <a:pt x="1857" y="4052"/>
                    <a:pt x="1940" y="2883"/>
                    <a:pt x="1990" y="2184"/>
                  </a:cubicBezTo>
                  <a:cubicBezTo>
                    <a:pt x="1999" y="2056"/>
                    <a:pt x="2006" y="1942"/>
                    <a:pt x="2019" y="1858"/>
                  </a:cubicBezTo>
                  <a:cubicBezTo>
                    <a:pt x="2096" y="1347"/>
                    <a:pt x="2169" y="360"/>
                    <a:pt x="2173" y="318"/>
                  </a:cubicBezTo>
                  <a:cubicBezTo>
                    <a:pt x="2185" y="147"/>
                    <a:pt x="2049" y="1"/>
                    <a:pt x="18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3"/>
            <p:cNvSpPr/>
            <p:nvPr/>
          </p:nvSpPr>
          <p:spPr>
            <a:xfrm>
              <a:off x="8619241" y="2490882"/>
              <a:ext cx="38100" cy="86950"/>
            </a:xfrm>
            <a:custGeom>
              <a:avLst/>
              <a:gdLst/>
              <a:ahLst/>
              <a:cxnLst/>
              <a:rect l="l" t="t" r="r" b="b"/>
              <a:pathLst>
                <a:path w="2155" h="4918" extrusionOk="0">
                  <a:moveTo>
                    <a:pt x="1479" y="1"/>
                  </a:moveTo>
                  <a:cubicBezTo>
                    <a:pt x="1123" y="1"/>
                    <a:pt x="731" y="99"/>
                    <a:pt x="583" y="492"/>
                  </a:cubicBezTo>
                  <a:cubicBezTo>
                    <a:pt x="291" y="1269"/>
                    <a:pt x="1" y="4917"/>
                    <a:pt x="844" y="4917"/>
                  </a:cubicBezTo>
                  <a:cubicBezTo>
                    <a:pt x="855" y="4917"/>
                    <a:pt x="867" y="4916"/>
                    <a:pt x="878" y="4915"/>
                  </a:cubicBezTo>
                  <a:cubicBezTo>
                    <a:pt x="1762" y="4817"/>
                    <a:pt x="1958" y="1475"/>
                    <a:pt x="2155" y="99"/>
                  </a:cubicBezTo>
                  <a:cubicBezTo>
                    <a:pt x="2155" y="99"/>
                    <a:pt x="1835" y="1"/>
                    <a:pt x="1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3"/>
            <p:cNvSpPr/>
            <p:nvPr/>
          </p:nvSpPr>
          <p:spPr>
            <a:xfrm>
              <a:off x="8614450" y="2485613"/>
              <a:ext cx="48408" cy="97434"/>
            </a:xfrm>
            <a:custGeom>
              <a:avLst/>
              <a:gdLst/>
              <a:ahLst/>
              <a:cxnLst/>
              <a:rect l="l" t="t" r="r" b="b"/>
              <a:pathLst>
                <a:path w="2738" h="5511" extrusionOk="0">
                  <a:moveTo>
                    <a:pt x="1745" y="594"/>
                  </a:moveTo>
                  <a:cubicBezTo>
                    <a:pt x="1863" y="595"/>
                    <a:pt x="1981" y="606"/>
                    <a:pt x="2097" y="627"/>
                  </a:cubicBezTo>
                  <a:cubicBezTo>
                    <a:pt x="2074" y="812"/>
                    <a:pt x="2050" y="1019"/>
                    <a:pt x="2024" y="1241"/>
                  </a:cubicBezTo>
                  <a:cubicBezTo>
                    <a:pt x="1922" y="2136"/>
                    <a:pt x="1611" y="4863"/>
                    <a:pt x="1124" y="4920"/>
                  </a:cubicBezTo>
                  <a:cubicBezTo>
                    <a:pt x="731" y="4707"/>
                    <a:pt x="799" y="1776"/>
                    <a:pt x="1130" y="893"/>
                  </a:cubicBezTo>
                  <a:cubicBezTo>
                    <a:pt x="1218" y="657"/>
                    <a:pt x="1484" y="594"/>
                    <a:pt x="1743" y="594"/>
                  </a:cubicBezTo>
                  <a:close/>
                  <a:moveTo>
                    <a:pt x="1760" y="0"/>
                  </a:moveTo>
                  <a:cubicBezTo>
                    <a:pt x="1275" y="0"/>
                    <a:pt x="774" y="159"/>
                    <a:pt x="576" y="687"/>
                  </a:cubicBezTo>
                  <a:cubicBezTo>
                    <a:pt x="314" y="1388"/>
                    <a:pt x="1" y="4450"/>
                    <a:pt x="630" y="5257"/>
                  </a:cubicBezTo>
                  <a:cubicBezTo>
                    <a:pt x="759" y="5422"/>
                    <a:pt x="927" y="5510"/>
                    <a:pt x="1114" y="5510"/>
                  </a:cubicBezTo>
                  <a:cubicBezTo>
                    <a:pt x="1135" y="5510"/>
                    <a:pt x="1158" y="5509"/>
                    <a:pt x="1179" y="5506"/>
                  </a:cubicBezTo>
                  <a:cubicBezTo>
                    <a:pt x="2073" y="5407"/>
                    <a:pt x="2346" y="3626"/>
                    <a:pt x="2612" y="1308"/>
                  </a:cubicBezTo>
                  <a:cubicBezTo>
                    <a:pt x="2649" y="977"/>
                    <a:pt x="2684" y="678"/>
                    <a:pt x="2718" y="439"/>
                  </a:cubicBezTo>
                  <a:cubicBezTo>
                    <a:pt x="2738" y="295"/>
                    <a:pt x="2651" y="157"/>
                    <a:pt x="2513" y="114"/>
                  </a:cubicBezTo>
                  <a:cubicBezTo>
                    <a:pt x="2305" y="51"/>
                    <a:pt x="2035" y="0"/>
                    <a:pt x="1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3"/>
            <p:cNvSpPr/>
            <p:nvPr/>
          </p:nvSpPr>
          <p:spPr>
            <a:xfrm>
              <a:off x="8646910" y="2484941"/>
              <a:ext cx="45172" cy="80674"/>
            </a:xfrm>
            <a:custGeom>
              <a:avLst/>
              <a:gdLst/>
              <a:ahLst/>
              <a:cxnLst/>
              <a:rect l="l" t="t" r="r" b="b"/>
              <a:pathLst>
                <a:path w="2555" h="4563" extrusionOk="0">
                  <a:moveTo>
                    <a:pt x="1224" y="1"/>
                  </a:moveTo>
                  <a:cubicBezTo>
                    <a:pt x="969" y="1"/>
                    <a:pt x="736" y="114"/>
                    <a:pt x="590" y="435"/>
                  </a:cubicBezTo>
                  <a:cubicBezTo>
                    <a:pt x="99" y="1516"/>
                    <a:pt x="0" y="4562"/>
                    <a:pt x="590" y="4562"/>
                  </a:cubicBezTo>
                  <a:cubicBezTo>
                    <a:pt x="1180" y="4562"/>
                    <a:pt x="2064" y="3285"/>
                    <a:pt x="2260" y="2597"/>
                  </a:cubicBezTo>
                  <a:cubicBezTo>
                    <a:pt x="2457" y="1908"/>
                    <a:pt x="2555" y="632"/>
                    <a:pt x="2555" y="632"/>
                  </a:cubicBezTo>
                  <a:cubicBezTo>
                    <a:pt x="2555" y="632"/>
                    <a:pt x="1828" y="1"/>
                    <a:pt x="12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3"/>
            <p:cNvSpPr/>
            <p:nvPr/>
          </p:nvSpPr>
          <p:spPr>
            <a:xfrm>
              <a:off x="8641695" y="2479725"/>
              <a:ext cx="55745" cy="91123"/>
            </a:xfrm>
            <a:custGeom>
              <a:avLst/>
              <a:gdLst/>
              <a:ahLst/>
              <a:cxnLst/>
              <a:rect l="l" t="t" r="r" b="b"/>
              <a:pathLst>
                <a:path w="3153" h="5154" extrusionOk="0">
                  <a:moveTo>
                    <a:pt x="1522" y="591"/>
                  </a:moveTo>
                  <a:cubicBezTo>
                    <a:pt x="1829" y="591"/>
                    <a:pt x="2261" y="841"/>
                    <a:pt x="2542" y="1058"/>
                  </a:cubicBezTo>
                  <a:cubicBezTo>
                    <a:pt x="2510" y="1412"/>
                    <a:pt x="2418" y="2297"/>
                    <a:pt x="2271" y="2812"/>
                  </a:cubicBezTo>
                  <a:cubicBezTo>
                    <a:pt x="2078" y="3484"/>
                    <a:pt x="1314" y="4470"/>
                    <a:pt x="935" y="4557"/>
                  </a:cubicBezTo>
                  <a:cubicBezTo>
                    <a:pt x="682" y="4161"/>
                    <a:pt x="702" y="1846"/>
                    <a:pt x="1154" y="854"/>
                  </a:cubicBezTo>
                  <a:cubicBezTo>
                    <a:pt x="1241" y="661"/>
                    <a:pt x="1348" y="617"/>
                    <a:pt x="1421" y="602"/>
                  </a:cubicBezTo>
                  <a:cubicBezTo>
                    <a:pt x="1454" y="594"/>
                    <a:pt x="1488" y="591"/>
                    <a:pt x="1522" y="591"/>
                  </a:cubicBezTo>
                  <a:close/>
                  <a:moveTo>
                    <a:pt x="1519" y="0"/>
                  </a:moveTo>
                  <a:cubicBezTo>
                    <a:pt x="1444" y="0"/>
                    <a:pt x="1369" y="8"/>
                    <a:pt x="1296" y="24"/>
                  </a:cubicBezTo>
                  <a:cubicBezTo>
                    <a:pt x="1086" y="69"/>
                    <a:pt x="798" y="208"/>
                    <a:pt x="617" y="607"/>
                  </a:cubicBezTo>
                  <a:cubicBezTo>
                    <a:pt x="167" y="1595"/>
                    <a:pt x="1" y="4191"/>
                    <a:pt x="453" y="4893"/>
                  </a:cubicBezTo>
                  <a:cubicBezTo>
                    <a:pt x="599" y="5119"/>
                    <a:pt x="786" y="5153"/>
                    <a:pt x="885" y="5153"/>
                  </a:cubicBezTo>
                  <a:cubicBezTo>
                    <a:pt x="1714" y="5153"/>
                    <a:pt x="2650" y="3639"/>
                    <a:pt x="2840" y="2974"/>
                  </a:cubicBezTo>
                  <a:cubicBezTo>
                    <a:pt x="3043" y="2265"/>
                    <a:pt x="3141" y="1002"/>
                    <a:pt x="3145" y="949"/>
                  </a:cubicBezTo>
                  <a:cubicBezTo>
                    <a:pt x="3152" y="855"/>
                    <a:pt x="3114" y="764"/>
                    <a:pt x="3044" y="703"/>
                  </a:cubicBezTo>
                  <a:cubicBezTo>
                    <a:pt x="2954" y="624"/>
                    <a:pt x="2210" y="0"/>
                    <a:pt x="1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3"/>
            <p:cNvSpPr/>
            <p:nvPr/>
          </p:nvSpPr>
          <p:spPr>
            <a:xfrm>
              <a:off x="8664254" y="2483297"/>
              <a:ext cx="64338" cy="71728"/>
            </a:xfrm>
            <a:custGeom>
              <a:avLst/>
              <a:gdLst/>
              <a:ahLst/>
              <a:cxnLst/>
              <a:rect l="l" t="t" r="r" b="b"/>
              <a:pathLst>
                <a:path w="3639" h="4057" extrusionOk="0">
                  <a:moveTo>
                    <a:pt x="1585" y="0"/>
                  </a:moveTo>
                  <a:cubicBezTo>
                    <a:pt x="1538" y="0"/>
                    <a:pt x="1501" y="12"/>
                    <a:pt x="1476" y="37"/>
                  </a:cubicBezTo>
                  <a:cubicBezTo>
                    <a:pt x="1181" y="332"/>
                    <a:pt x="0" y="3359"/>
                    <a:pt x="887" y="3968"/>
                  </a:cubicBezTo>
                  <a:cubicBezTo>
                    <a:pt x="976" y="4029"/>
                    <a:pt x="1067" y="4057"/>
                    <a:pt x="1160" y="4057"/>
                  </a:cubicBezTo>
                  <a:cubicBezTo>
                    <a:pt x="1987" y="4057"/>
                    <a:pt x="2892" y="1860"/>
                    <a:pt x="2892" y="1860"/>
                  </a:cubicBezTo>
                  <a:lnTo>
                    <a:pt x="3639" y="1314"/>
                  </a:lnTo>
                  <a:cubicBezTo>
                    <a:pt x="3639" y="1314"/>
                    <a:pt x="207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3"/>
            <p:cNvSpPr/>
            <p:nvPr/>
          </p:nvSpPr>
          <p:spPr>
            <a:xfrm>
              <a:off x="8667278" y="2477993"/>
              <a:ext cx="67255" cy="82265"/>
            </a:xfrm>
            <a:custGeom>
              <a:avLst/>
              <a:gdLst/>
              <a:ahLst/>
              <a:cxnLst/>
              <a:rect l="l" t="t" r="r" b="b"/>
              <a:pathLst>
                <a:path w="3804" h="4653" extrusionOk="0">
                  <a:moveTo>
                    <a:pt x="1472" y="606"/>
                  </a:moveTo>
                  <a:cubicBezTo>
                    <a:pt x="1718" y="676"/>
                    <a:pt x="2342" y="1088"/>
                    <a:pt x="2984" y="1601"/>
                  </a:cubicBezTo>
                  <a:lnTo>
                    <a:pt x="2546" y="1922"/>
                  </a:lnTo>
                  <a:cubicBezTo>
                    <a:pt x="2502" y="1954"/>
                    <a:pt x="2468" y="1998"/>
                    <a:pt x="2448" y="2048"/>
                  </a:cubicBezTo>
                  <a:cubicBezTo>
                    <a:pt x="2138" y="2799"/>
                    <a:pt x="1501" y="3918"/>
                    <a:pt x="1054" y="4050"/>
                  </a:cubicBezTo>
                  <a:cubicBezTo>
                    <a:pt x="1031" y="4057"/>
                    <a:pt x="1010" y="4061"/>
                    <a:pt x="989" y="4061"/>
                  </a:cubicBezTo>
                  <a:cubicBezTo>
                    <a:pt x="952" y="4061"/>
                    <a:pt x="919" y="4049"/>
                    <a:pt x="883" y="4024"/>
                  </a:cubicBezTo>
                  <a:cubicBezTo>
                    <a:pt x="763" y="3942"/>
                    <a:pt x="718" y="3751"/>
                    <a:pt x="699" y="3605"/>
                  </a:cubicBezTo>
                  <a:cubicBezTo>
                    <a:pt x="587" y="2678"/>
                    <a:pt x="1233" y="993"/>
                    <a:pt x="1472" y="606"/>
                  </a:cubicBezTo>
                  <a:close/>
                  <a:moveTo>
                    <a:pt x="1390" y="0"/>
                  </a:moveTo>
                  <a:cubicBezTo>
                    <a:pt x="1223" y="0"/>
                    <a:pt x="1148" y="76"/>
                    <a:pt x="1097" y="127"/>
                  </a:cubicBezTo>
                  <a:cubicBezTo>
                    <a:pt x="780" y="444"/>
                    <a:pt x="0" y="2463"/>
                    <a:pt x="106" y="3611"/>
                  </a:cubicBezTo>
                  <a:cubicBezTo>
                    <a:pt x="145" y="4033"/>
                    <a:pt x="294" y="4336"/>
                    <a:pt x="548" y="4511"/>
                  </a:cubicBezTo>
                  <a:cubicBezTo>
                    <a:pt x="678" y="4602"/>
                    <a:pt x="831" y="4651"/>
                    <a:pt x="989" y="4652"/>
                  </a:cubicBezTo>
                  <a:cubicBezTo>
                    <a:pt x="1068" y="4652"/>
                    <a:pt x="1147" y="4639"/>
                    <a:pt x="1223" y="4617"/>
                  </a:cubicBezTo>
                  <a:cubicBezTo>
                    <a:pt x="2045" y="4373"/>
                    <a:pt x="2760" y="2823"/>
                    <a:pt x="2962" y="2351"/>
                  </a:cubicBezTo>
                  <a:lnTo>
                    <a:pt x="3643" y="1852"/>
                  </a:lnTo>
                  <a:cubicBezTo>
                    <a:pt x="3796" y="1739"/>
                    <a:pt x="3804" y="1511"/>
                    <a:pt x="3658" y="1387"/>
                  </a:cubicBezTo>
                  <a:cubicBezTo>
                    <a:pt x="2313" y="255"/>
                    <a:pt x="1697" y="0"/>
                    <a:pt x="1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3"/>
            <p:cNvSpPr/>
            <p:nvPr/>
          </p:nvSpPr>
          <p:spPr>
            <a:xfrm>
              <a:off x="8247890" y="2513494"/>
              <a:ext cx="358727" cy="423772"/>
            </a:xfrm>
            <a:custGeom>
              <a:avLst/>
              <a:gdLst/>
              <a:ahLst/>
              <a:cxnLst/>
              <a:rect l="l" t="t" r="r" b="b"/>
              <a:pathLst>
                <a:path w="20290" h="23969" extrusionOk="0">
                  <a:moveTo>
                    <a:pt x="7449" y="0"/>
                  </a:moveTo>
                  <a:cubicBezTo>
                    <a:pt x="6618" y="0"/>
                    <a:pt x="5715" y="135"/>
                    <a:pt x="4730" y="419"/>
                  </a:cubicBezTo>
                  <a:cubicBezTo>
                    <a:pt x="0" y="1785"/>
                    <a:pt x="209" y="8934"/>
                    <a:pt x="209" y="8934"/>
                  </a:cubicBezTo>
                  <a:cubicBezTo>
                    <a:pt x="209" y="8934"/>
                    <a:pt x="420" y="12088"/>
                    <a:pt x="1261" y="12824"/>
                  </a:cubicBezTo>
                  <a:cubicBezTo>
                    <a:pt x="2102" y="13560"/>
                    <a:pt x="2628" y="14296"/>
                    <a:pt x="2628" y="14296"/>
                  </a:cubicBezTo>
                  <a:cubicBezTo>
                    <a:pt x="2628" y="14296"/>
                    <a:pt x="2838" y="15768"/>
                    <a:pt x="2838" y="16714"/>
                  </a:cubicBezTo>
                  <a:cubicBezTo>
                    <a:pt x="2838" y="17487"/>
                    <a:pt x="3260" y="17558"/>
                    <a:pt x="3700" y="17558"/>
                  </a:cubicBezTo>
                  <a:cubicBezTo>
                    <a:pt x="3799" y="17558"/>
                    <a:pt x="3898" y="17555"/>
                    <a:pt x="3994" y="17555"/>
                  </a:cubicBezTo>
                  <a:cubicBezTo>
                    <a:pt x="4520" y="17555"/>
                    <a:pt x="5466" y="19342"/>
                    <a:pt x="5992" y="20183"/>
                  </a:cubicBezTo>
                  <a:cubicBezTo>
                    <a:pt x="6517" y="21024"/>
                    <a:pt x="8620" y="22811"/>
                    <a:pt x="9566" y="23337"/>
                  </a:cubicBezTo>
                  <a:cubicBezTo>
                    <a:pt x="9676" y="23398"/>
                    <a:pt x="9795" y="23425"/>
                    <a:pt x="9918" y="23425"/>
                  </a:cubicBezTo>
                  <a:cubicBezTo>
                    <a:pt x="10857" y="23425"/>
                    <a:pt x="12089" y="21865"/>
                    <a:pt x="12089" y="21865"/>
                  </a:cubicBezTo>
                  <a:lnTo>
                    <a:pt x="12825" y="23968"/>
                  </a:lnTo>
                  <a:lnTo>
                    <a:pt x="20289" y="19132"/>
                  </a:lnTo>
                  <a:lnTo>
                    <a:pt x="16609" y="11983"/>
                  </a:lnTo>
                  <a:cubicBezTo>
                    <a:pt x="16609" y="11983"/>
                    <a:pt x="16505" y="8724"/>
                    <a:pt x="14402" y="4939"/>
                  </a:cubicBezTo>
                  <a:cubicBezTo>
                    <a:pt x="12737" y="1943"/>
                    <a:pt x="10611" y="0"/>
                    <a:pt x="74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3"/>
            <p:cNvSpPr/>
            <p:nvPr/>
          </p:nvSpPr>
          <p:spPr>
            <a:xfrm>
              <a:off x="8243541" y="2508243"/>
              <a:ext cx="368982" cy="434221"/>
            </a:xfrm>
            <a:custGeom>
              <a:avLst/>
              <a:gdLst/>
              <a:ahLst/>
              <a:cxnLst/>
              <a:rect l="l" t="t" r="r" b="b"/>
              <a:pathLst>
                <a:path w="20870" h="24560" extrusionOk="0">
                  <a:moveTo>
                    <a:pt x="7714" y="587"/>
                  </a:moveTo>
                  <a:cubicBezTo>
                    <a:pt x="10467" y="587"/>
                    <a:pt x="12587" y="2135"/>
                    <a:pt x="14390" y="5380"/>
                  </a:cubicBezTo>
                  <a:cubicBezTo>
                    <a:pt x="16430" y="9051"/>
                    <a:pt x="16561" y="12258"/>
                    <a:pt x="16561" y="12289"/>
                  </a:cubicBezTo>
                  <a:cubicBezTo>
                    <a:pt x="16563" y="12333"/>
                    <a:pt x="16575" y="12376"/>
                    <a:pt x="16595" y="12415"/>
                  </a:cubicBezTo>
                  <a:lnTo>
                    <a:pt x="20151" y="19326"/>
                  </a:lnTo>
                  <a:lnTo>
                    <a:pt x="13227" y="23812"/>
                  </a:lnTo>
                  <a:lnTo>
                    <a:pt x="12615" y="22064"/>
                  </a:lnTo>
                  <a:cubicBezTo>
                    <a:pt x="12578" y="21962"/>
                    <a:pt x="12490" y="21888"/>
                    <a:pt x="12385" y="21870"/>
                  </a:cubicBezTo>
                  <a:cubicBezTo>
                    <a:pt x="12368" y="21868"/>
                    <a:pt x="12352" y="21867"/>
                    <a:pt x="12335" y="21867"/>
                  </a:cubicBezTo>
                  <a:cubicBezTo>
                    <a:pt x="12245" y="21867"/>
                    <a:pt x="12160" y="21908"/>
                    <a:pt x="12104" y="21979"/>
                  </a:cubicBezTo>
                  <a:cubicBezTo>
                    <a:pt x="11695" y="22497"/>
                    <a:pt x="10762" y="23427"/>
                    <a:pt x="10172" y="23427"/>
                  </a:cubicBezTo>
                  <a:cubicBezTo>
                    <a:pt x="10094" y="23427"/>
                    <a:pt x="10021" y="23411"/>
                    <a:pt x="9957" y="23375"/>
                  </a:cubicBezTo>
                  <a:cubicBezTo>
                    <a:pt x="9036" y="22862"/>
                    <a:pt x="6978" y="21106"/>
                    <a:pt x="6490" y="20323"/>
                  </a:cubicBezTo>
                  <a:cubicBezTo>
                    <a:pt x="6395" y="20172"/>
                    <a:pt x="6287" y="19991"/>
                    <a:pt x="6170" y="19794"/>
                  </a:cubicBezTo>
                  <a:cubicBezTo>
                    <a:pt x="5367" y="18442"/>
                    <a:pt x="4798" y="17556"/>
                    <a:pt x="4241" y="17556"/>
                  </a:cubicBezTo>
                  <a:lnTo>
                    <a:pt x="4091" y="17557"/>
                  </a:lnTo>
                  <a:cubicBezTo>
                    <a:pt x="4045" y="17558"/>
                    <a:pt x="3998" y="17559"/>
                    <a:pt x="3951" y="17559"/>
                  </a:cubicBezTo>
                  <a:cubicBezTo>
                    <a:pt x="3761" y="17559"/>
                    <a:pt x="3583" y="17545"/>
                    <a:pt x="3496" y="17460"/>
                  </a:cubicBezTo>
                  <a:cubicBezTo>
                    <a:pt x="3400" y="17366"/>
                    <a:pt x="3380" y="17164"/>
                    <a:pt x="3380" y="17011"/>
                  </a:cubicBezTo>
                  <a:cubicBezTo>
                    <a:pt x="3380" y="16054"/>
                    <a:pt x="3176" y="14612"/>
                    <a:pt x="3167" y="14550"/>
                  </a:cubicBezTo>
                  <a:cubicBezTo>
                    <a:pt x="3161" y="14504"/>
                    <a:pt x="3142" y="14460"/>
                    <a:pt x="3116" y="14421"/>
                  </a:cubicBezTo>
                  <a:cubicBezTo>
                    <a:pt x="3093" y="14389"/>
                    <a:pt x="2559" y="13648"/>
                    <a:pt x="1703" y="12899"/>
                  </a:cubicBezTo>
                  <a:cubicBezTo>
                    <a:pt x="1159" y="12421"/>
                    <a:pt x="831" y="10391"/>
                    <a:pt x="752" y="9217"/>
                  </a:cubicBezTo>
                  <a:cubicBezTo>
                    <a:pt x="747" y="8999"/>
                    <a:pt x="656" y="2271"/>
                    <a:pt x="5060" y="1000"/>
                  </a:cubicBezTo>
                  <a:cubicBezTo>
                    <a:pt x="6007" y="726"/>
                    <a:pt x="6889" y="587"/>
                    <a:pt x="7714" y="587"/>
                  </a:cubicBezTo>
                  <a:close/>
                  <a:moveTo>
                    <a:pt x="7699" y="0"/>
                  </a:moveTo>
                  <a:cubicBezTo>
                    <a:pt x="6822" y="0"/>
                    <a:pt x="5890" y="145"/>
                    <a:pt x="4896" y="432"/>
                  </a:cubicBezTo>
                  <a:cubicBezTo>
                    <a:pt x="1" y="1847"/>
                    <a:pt x="153" y="8939"/>
                    <a:pt x="161" y="9240"/>
                  </a:cubicBezTo>
                  <a:lnTo>
                    <a:pt x="161" y="9251"/>
                  </a:lnTo>
                  <a:cubicBezTo>
                    <a:pt x="183" y="9586"/>
                    <a:pt x="406" y="12550"/>
                    <a:pt x="1313" y="13343"/>
                  </a:cubicBezTo>
                  <a:cubicBezTo>
                    <a:pt x="1782" y="13756"/>
                    <a:pt x="2210" y="14213"/>
                    <a:pt x="2592" y="14708"/>
                  </a:cubicBezTo>
                  <a:cubicBezTo>
                    <a:pt x="2633" y="15015"/>
                    <a:pt x="2788" y="16215"/>
                    <a:pt x="2788" y="17011"/>
                  </a:cubicBezTo>
                  <a:cubicBezTo>
                    <a:pt x="2788" y="17403"/>
                    <a:pt x="2884" y="17688"/>
                    <a:pt x="3080" y="17882"/>
                  </a:cubicBezTo>
                  <a:cubicBezTo>
                    <a:pt x="3326" y="18122"/>
                    <a:pt x="3662" y="18150"/>
                    <a:pt x="3959" y="18150"/>
                  </a:cubicBezTo>
                  <a:cubicBezTo>
                    <a:pt x="4008" y="18150"/>
                    <a:pt x="4055" y="18149"/>
                    <a:pt x="4101" y="18149"/>
                  </a:cubicBezTo>
                  <a:lnTo>
                    <a:pt x="4234" y="18146"/>
                  </a:lnTo>
                  <a:cubicBezTo>
                    <a:pt x="4537" y="18207"/>
                    <a:pt x="5325" y="19531"/>
                    <a:pt x="5661" y="20096"/>
                  </a:cubicBezTo>
                  <a:cubicBezTo>
                    <a:pt x="5781" y="20297"/>
                    <a:pt x="5892" y="20483"/>
                    <a:pt x="5987" y="20637"/>
                  </a:cubicBezTo>
                  <a:cubicBezTo>
                    <a:pt x="6535" y="21514"/>
                    <a:pt x="8650" y="23326"/>
                    <a:pt x="9669" y="23892"/>
                  </a:cubicBezTo>
                  <a:cubicBezTo>
                    <a:pt x="9825" y="23979"/>
                    <a:pt x="9990" y="24017"/>
                    <a:pt x="10159" y="24017"/>
                  </a:cubicBezTo>
                  <a:cubicBezTo>
                    <a:pt x="10923" y="24017"/>
                    <a:pt x="11762" y="23243"/>
                    <a:pt x="12226" y="22742"/>
                  </a:cubicBezTo>
                  <a:lnTo>
                    <a:pt x="12792" y="24362"/>
                  </a:lnTo>
                  <a:cubicBezTo>
                    <a:pt x="12834" y="24479"/>
                    <a:pt x="12944" y="24560"/>
                    <a:pt x="13069" y="24560"/>
                  </a:cubicBezTo>
                  <a:cubicBezTo>
                    <a:pt x="13070" y="24560"/>
                    <a:pt x="13071" y="24560"/>
                    <a:pt x="13072" y="24560"/>
                  </a:cubicBezTo>
                  <a:cubicBezTo>
                    <a:pt x="13129" y="24560"/>
                    <a:pt x="13184" y="24543"/>
                    <a:pt x="13233" y="24513"/>
                  </a:cubicBezTo>
                  <a:lnTo>
                    <a:pt x="20697" y="19677"/>
                  </a:lnTo>
                  <a:cubicBezTo>
                    <a:pt x="20825" y="19595"/>
                    <a:pt x="20869" y="19429"/>
                    <a:pt x="20799" y="19294"/>
                  </a:cubicBezTo>
                  <a:lnTo>
                    <a:pt x="17149" y="12202"/>
                  </a:lnTo>
                  <a:cubicBezTo>
                    <a:pt x="17122" y="11699"/>
                    <a:pt x="16879" y="8642"/>
                    <a:pt x="14908" y="5094"/>
                  </a:cubicBezTo>
                  <a:cubicBezTo>
                    <a:pt x="13002" y="1664"/>
                    <a:pt x="10671" y="0"/>
                    <a:pt x="76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3"/>
            <p:cNvSpPr/>
            <p:nvPr/>
          </p:nvSpPr>
          <p:spPr>
            <a:xfrm>
              <a:off x="8121478" y="2423786"/>
              <a:ext cx="450204" cy="397217"/>
            </a:xfrm>
            <a:custGeom>
              <a:avLst/>
              <a:gdLst/>
              <a:ahLst/>
              <a:cxnLst/>
              <a:rect l="l" t="t" r="r" b="b"/>
              <a:pathLst>
                <a:path w="25464" h="22467" extrusionOk="0">
                  <a:moveTo>
                    <a:pt x="16101" y="0"/>
                  </a:moveTo>
                  <a:cubicBezTo>
                    <a:pt x="16036" y="0"/>
                    <a:pt x="16001" y="1"/>
                    <a:pt x="16001" y="1"/>
                  </a:cubicBezTo>
                  <a:cubicBezTo>
                    <a:pt x="16001" y="1"/>
                    <a:pt x="13765" y="1"/>
                    <a:pt x="10839" y="1034"/>
                  </a:cubicBezTo>
                  <a:cubicBezTo>
                    <a:pt x="8077" y="2010"/>
                    <a:pt x="7398" y="5851"/>
                    <a:pt x="4990" y="7227"/>
                  </a:cubicBezTo>
                  <a:cubicBezTo>
                    <a:pt x="4467" y="7526"/>
                    <a:pt x="4107" y="7638"/>
                    <a:pt x="3850" y="7638"/>
                  </a:cubicBezTo>
                  <a:cubicBezTo>
                    <a:pt x="3068" y="7638"/>
                    <a:pt x="3252" y="6592"/>
                    <a:pt x="2759" y="6592"/>
                  </a:cubicBezTo>
                  <a:cubicBezTo>
                    <a:pt x="2669" y="6592"/>
                    <a:pt x="2555" y="6627"/>
                    <a:pt x="2409" y="6711"/>
                  </a:cubicBezTo>
                  <a:cubicBezTo>
                    <a:pt x="1204" y="7399"/>
                    <a:pt x="0" y="13421"/>
                    <a:pt x="2580" y="15141"/>
                  </a:cubicBezTo>
                  <a:cubicBezTo>
                    <a:pt x="3297" y="15619"/>
                    <a:pt x="4107" y="15792"/>
                    <a:pt x="4903" y="15792"/>
                  </a:cubicBezTo>
                  <a:cubicBezTo>
                    <a:pt x="6972" y="15792"/>
                    <a:pt x="8947" y="14625"/>
                    <a:pt x="8947" y="14625"/>
                  </a:cubicBezTo>
                  <a:lnTo>
                    <a:pt x="8947" y="14625"/>
                  </a:lnTo>
                  <a:cubicBezTo>
                    <a:pt x="8947" y="14625"/>
                    <a:pt x="8602" y="15830"/>
                    <a:pt x="9634" y="16174"/>
                  </a:cubicBezTo>
                  <a:cubicBezTo>
                    <a:pt x="10255" y="16381"/>
                    <a:pt x="10887" y="16554"/>
                    <a:pt x="11528" y="16690"/>
                  </a:cubicBezTo>
                  <a:cubicBezTo>
                    <a:pt x="11528" y="16690"/>
                    <a:pt x="11369" y="18592"/>
                    <a:pt x="12726" y="18592"/>
                  </a:cubicBezTo>
                  <a:cubicBezTo>
                    <a:pt x="12783" y="18592"/>
                    <a:pt x="12842" y="18589"/>
                    <a:pt x="12904" y="18582"/>
                  </a:cubicBezTo>
                  <a:cubicBezTo>
                    <a:pt x="14189" y="18440"/>
                    <a:pt x="13459" y="16756"/>
                    <a:pt x="13174" y="16187"/>
                  </a:cubicBezTo>
                  <a:lnTo>
                    <a:pt x="13174" y="16187"/>
                  </a:lnTo>
                  <a:cubicBezTo>
                    <a:pt x="13701" y="17172"/>
                    <a:pt x="16243" y="21754"/>
                    <a:pt x="18237" y="22368"/>
                  </a:cubicBezTo>
                  <a:cubicBezTo>
                    <a:pt x="18456" y="22435"/>
                    <a:pt x="18685" y="22466"/>
                    <a:pt x="18920" y="22466"/>
                  </a:cubicBezTo>
                  <a:cubicBezTo>
                    <a:pt x="21091" y="22466"/>
                    <a:pt x="23827" y="19824"/>
                    <a:pt x="24604" y="18582"/>
                  </a:cubicBezTo>
                  <a:cubicBezTo>
                    <a:pt x="25464" y="17206"/>
                    <a:pt x="24775" y="7399"/>
                    <a:pt x="22883" y="3614"/>
                  </a:cubicBezTo>
                  <a:cubicBezTo>
                    <a:pt x="21149" y="145"/>
                    <a:pt x="16813" y="0"/>
                    <a:pt x="16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3"/>
            <p:cNvSpPr/>
            <p:nvPr/>
          </p:nvSpPr>
          <p:spPr>
            <a:xfrm>
              <a:off x="8134173" y="2418553"/>
              <a:ext cx="443167" cy="407701"/>
            </a:xfrm>
            <a:custGeom>
              <a:avLst/>
              <a:gdLst/>
              <a:ahLst/>
              <a:cxnLst/>
              <a:rect l="l" t="t" r="r" b="b"/>
              <a:pathLst>
                <a:path w="25066" h="23060" extrusionOk="0">
                  <a:moveTo>
                    <a:pt x="15368" y="591"/>
                  </a:moveTo>
                  <a:cubicBezTo>
                    <a:pt x="15984" y="591"/>
                    <a:pt x="20239" y="720"/>
                    <a:pt x="21901" y="4043"/>
                  </a:cubicBezTo>
                  <a:cubicBezTo>
                    <a:pt x="23803" y="7848"/>
                    <a:pt x="24361" y="17560"/>
                    <a:pt x="23634" y="18722"/>
                  </a:cubicBezTo>
                  <a:cubicBezTo>
                    <a:pt x="22875" y="19938"/>
                    <a:pt x="20213" y="22468"/>
                    <a:pt x="18208" y="22468"/>
                  </a:cubicBezTo>
                  <a:cubicBezTo>
                    <a:pt x="18000" y="22468"/>
                    <a:pt x="17799" y="22441"/>
                    <a:pt x="17607" y="22382"/>
                  </a:cubicBezTo>
                  <a:cubicBezTo>
                    <a:pt x="15753" y="21810"/>
                    <a:pt x="13291" y="17409"/>
                    <a:pt x="12736" y="16378"/>
                  </a:cubicBezTo>
                  <a:cubicBezTo>
                    <a:pt x="12678" y="16263"/>
                    <a:pt x="12633" y="16183"/>
                    <a:pt x="12614" y="16150"/>
                  </a:cubicBezTo>
                  <a:cubicBezTo>
                    <a:pt x="12560" y="16054"/>
                    <a:pt x="12461" y="16001"/>
                    <a:pt x="12358" y="16001"/>
                  </a:cubicBezTo>
                  <a:cubicBezTo>
                    <a:pt x="12310" y="16001"/>
                    <a:pt x="12261" y="16012"/>
                    <a:pt x="12216" y="16037"/>
                  </a:cubicBezTo>
                  <a:cubicBezTo>
                    <a:pt x="12075" y="16113"/>
                    <a:pt x="12021" y="16288"/>
                    <a:pt x="12095" y="16432"/>
                  </a:cubicBezTo>
                  <a:cubicBezTo>
                    <a:pt x="12108" y="16457"/>
                    <a:pt x="12155" y="16548"/>
                    <a:pt x="12230" y="16687"/>
                  </a:cubicBezTo>
                  <a:cubicBezTo>
                    <a:pt x="12492" y="17222"/>
                    <a:pt x="12750" y="17992"/>
                    <a:pt x="12565" y="18356"/>
                  </a:cubicBezTo>
                  <a:cubicBezTo>
                    <a:pt x="12522" y="18439"/>
                    <a:pt x="12434" y="18551"/>
                    <a:pt x="12153" y="18582"/>
                  </a:cubicBezTo>
                  <a:cubicBezTo>
                    <a:pt x="12101" y="18588"/>
                    <a:pt x="12052" y="18591"/>
                    <a:pt x="12004" y="18591"/>
                  </a:cubicBezTo>
                  <a:cubicBezTo>
                    <a:pt x="11782" y="18591"/>
                    <a:pt x="11607" y="18526"/>
                    <a:pt x="11471" y="18393"/>
                  </a:cubicBezTo>
                  <a:cubicBezTo>
                    <a:pt x="11107" y="18042"/>
                    <a:pt x="11082" y="17275"/>
                    <a:pt x="11103" y="17008"/>
                  </a:cubicBezTo>
                  <a:cubicBezTo>
                    <a:pt x="11116" y="16860"/>
                    <a:pt x="11015" y="16725"/>
                    <a:pt x="10868" y="16695"/>
                  </a:cubicBezTo>
                  <a:cubicBezTo>
                    <a:pt x="10240" y="16560"/>
                    <a:pt x="9620" y="16392"/>
                    <a:pt x="9011" y="16189"/>
                  </a:cubicBezTo>
                  <a:cubicBezTo>
                    <a:pt x="8276" y="15943"/>
                    <a:pt x="8487" y="15096"/>
                    <a:pt x="8513" y="15002"/>
                  </a:cubicBezTo>
                  <a:cubicBezTo>
                    <a:pt x="8571" y="14799"/>
                    <a:pt x="8411" y="14624"/>
                    <a:pt x="8228" y="14624"/>
                  </a:cubicBezTo>
                  <a:cubicBezTo>
                    <a:pt x="8179" y="14624"/>
                    <a:pt x="8128" y="14637"/>
                    <a:pt x="8079" y="14665"/>
                  </a:cubicBezTo>
                  <a:cubicBezTo>
                    <a:pt x="8052" y="14681"/>
                    <a:pt x="6140" y="15788"/>
                    <a:pt x="4179" y="15788"/>
                  </a:cubicBezTo>
                  <a:cubicBezTo>
                    <a:pt x="3436" y="15788"/>
                    <a:pt x="2685" y="15629"/>
                    <a:pt x="2027" y="15190"/>
                  </a:cubicBezTo>
                  <a:cubicBezTo>
                    <a:pt x="1075" y="14557"/>
                    <a:pt x="568" y="13108"/>
                    <a:pt x="633" y="11213"/>
                  </a:cubicBezTo>
                  <a:cubicBezTo>
                    <a:pt x="704" y="9152"/>
                    <a:pt x="1382" y="7524"/>
                    <a:pt x="1837" y="7264"/>
                  </a:cubicBezTo>
                  <a:cubicBezTo>
                    <a:pt x="1978" y="7183"/>
                    <a:pt x="2036" y="7183"/>
                    <a:pt x="2036" y="7181"/>
                  </a:cubicBezTo>
                  <a:cubicBezTo>
                    <a:pt x="2072" y="7208"/>
                    <a:pt x="2132" y="7349"/>
                    <a:pt x="2167" y="7435"/>
                  </a:cubicBezTo>
                  <a:cubicBezTo>
                    <a:pt x="2274" y="7692"/>
                    <a:pt x="2421" y="8047"/>
                    <a:pt x="2815" y="8180"/>
                  </a:cubicBezTo>
                  <a:cubicBezTo>
                    <a:pt x="2912" y="8213"/>
                    <a:pt x="3016" y="8229"/>
                    <a:pt x="3129" y="8229"/>
                  </a:cubicBezTo>
                  <a:cubicBezTo>
                    <a:pt x="3468" y="8229"/>
                    <a:pt x="3888" y="8083"/>
                    <a:pt x="4418" y="7780"/>
                  </a:cubicBezTo>
                  <a:cubicBezTo>
                    <a:pt x="5582" y="7114"/>
                    <a:pt x="6357" y="5914"/>
                    <a:pt x="7106" y="4754"/>
                  </a:cubicBezTo>
                  <a:cubicBezTo>
                    <a:pt x="7985" y="3391"/>
                    <a:pt x="8817" y="2103"/>
                    <a:pt x="10219" y="1608"/>
                  </a:cubicBezTo>
                  <a:cubicBezTo>
                    <a:pt x="13057" y="606"/>
                    <a:pt x="15261" y="592"/>
                    <a:pt x="15283" y="592"/>
                  </a:cubicBezTo>
                  <a:lnTo>
                    <a:pt x="15293" y="592"/>
                  </a:lnTo>
                  <a:cubicBezTo>
                    <a:pt x="15297" y="592"/>
                    <a:pt x="15322" y="591"/>
                    <a:pt x="15368" y="591"/>
                  </a:cubicBezTo>
                  <a:close/>
                  <a:moveTo>
                    <a:pt x="15405" y="0"/>
                  </a:moveTo>
                  <a:cubicBezTo>
                    <a:pt x="15342" y="0"/>
                    <a:pt x="15299" y="1"/>
                    <a:pt x="15279" y="2"/>
                  </a:cubicBezTo>
                  <a:cubicBezTo>
                    <a:pt x="15130" y="3"/>
                    <a:pt x="12923" y="28"/>
                    <a:pt x="10024" y="1052"/>
                  </a:cubicBezTo>
                  <a:cubicBezTo>
                    <a:pt x="8430" y="1613"/>
                    <a:pt x="7505" y="3047"/>
                    <a:pt x="6610" y="4435"/>
                  </a:cubicBezTo>
                  <a:cubicBezTo>
                    <a:pt x="5867" y="5587"/>
                    <a:pt x="5166" y="6673"/>
                    <a:pt x="4126" y="7267"/>
                  </a:cubicBezTo>
                  <a:cubicBezTo>
                    <a:pt x="3600" y="7568"/>
                    <a:pt x="3299" y="7639"/>
                    <a:pt x="3132" y="7639"/>
                  </a:cubicBezTo>
                  <a:cubicBezTo>
                    <a:pt x="3076" y="7639"/>
                    <a:pt x="3036" y="7631"/>
                    <a:pt x="3007" y="7621"/>
                  </a:cubicBezTo>
                  <a:cubicBezTo>
                    <a:pt x="2876" y="7577"/>
                    <a:pt x="2810" y="7437"/>
                    <a:pt x="2714" y="7208"/>
                  </a:cubicBezTo>
                  <a:cubicBezTo>
                    <a:pt x="2618" y="6979"/>
                    <a:pt x="2509" y="6718"/>
                    <a:pt x="2234" y="6624"/>
                  </a:cubicBezTo>
                  <a:cubicBezTo>
                    <a:pt x="2172" y="6604"/>
                    <a:pt x="2109" y="6593"/>
                    <a:pt x="2043" y="6593"/>
                  </a:cubicBezTo>
                  <a:cubicBezTo>
                    <a:pt x="1894" y="6593"/>
                    <a:pt x="1730" y="6646"/>
                    <a:pt x="1545" y="6751"/>
                  </a:cubicBezTo>
                  <a:cubicBezTo>
                    <a:pt x="787" y="7186"/>
                    <a:pt x="113" y="9179"/>
                    <a:pt x="44" y="11196"/>
                  </a:cubicBezTo>
                  <a:cubicBezTo>
                    <a:pt x="0" y="12431"/>
                    <a:pt x="160" y="14658"/>
                    <a:pt x="1700" y="15684"/>
                  </a:cubicBezTo>
                  <a:cubicBezTo>
                    <a:pt x="2477" y="16202"/>
                    <a:pt x="3346" y="16389"/>
                    <a:pt x="4194" y="16389"/>
                  </a:cubicBezTo>
                  <a:cubicBezTo>
                    <a:pt x="5702" y="16389"/>
                    <a:pt x="7142" y="15800"/>
                    <a:pt x="7878" y="15442"/>
                  </a:cubicBezTo>
                  <a:cubicBezTo>
                    <a:pt x="7899" y="15943"/>
                    <a:pt x="8118" y="16515"/>
                    <a:pt x="8824" y="16752"/>
                  </a:cubicBezTo>
                  <a:cubicBezTo>
                    <a:pt x="9547" y="16991"/>
                    <a:pt x="10179" y="17147"/>
                    <a:pt x="10510" y="17224"/>
                  </a:cubicBezTo>
                  <a:cubicBezTo>
                    <a:pt x="10518" y="17619"/>
                    <a:pt x="10596" y="18368"/>
                    <a:pt x="11059" y="18819"/>
                  </a:cubicBezTo>
                  <a:cubicBezTo>
                    <a:pt x="11310" y="19062"/>
                    <a:pt x="11628" y="19184"/>
                    <a:pt x="12009" y="19184"/>
                  </a:cubicBezTo>
                  <a:cubicBezTo>
                    <a:pt x="12077" y="19184"/>
                    <a:pt x="12148" y="19181"/>
                    <a:pt x="12220" y="19173"/>
                  </a:cubicBezTo>
                  <a:cubicBezTo>
                    <a:pt x="12741" y="19115"/>
                    <a:pt x="12983" y="18844"/>
                    <a:pt x="13093" y="18626"/>
                  </a:cubicBezTo>
                  <a:cubicBezTo>
                    <a:pt x="13137" y="18538"/>
                    <a:pt x="13168" y="18445"/>
                    <a:pt x="13187" y="18349"/>
                  </a:cubicBezTo>
                  <a:cubicBezTo>
                    <a:pt x="14266" y="20104"/>
                    <a:pt x="15961" y="22494"/>
                    <a:pt x="17434" y="22947"/>
                  </a:cubicBezTo>
                  <a:cubicBezTo>
                    <a:pt x="17681" y="23022"/>
                    <a:pt x="17939" y="23059"/>
                    <a:pt x="18198" y="23059"/>
                  </a:cubicBezTo>
                  <a:cubicBezTo>
                    <a:pt x="18202" y="23059"/>
                    <a:pt x="18206" y="23059"/>
                    <a:pt x="18210" y="23059"/>
                  </a:cubicBezTo>
                  <a:cubicBezTo>
                    <a:pt x="20565" y="23059"/>
                    <a:pt x="23362" y="20276"/>
                    <a:pt x="24138" y="19037"/>
                  </a:cubicBezTo>
                  <a:cubicBezTo>
                    <a:pt x="25066" y="17550"/>
                    <a:pt x="24362" y="7643"/>
                    <a:pt x="22431" y="3779"/>
                  </a:cubicBezTo>
                  <a:cubicBezTo>
                    <a:pt x="20626" y="170"/>
                    <a:pt x="16237" y="0"/>
                    <a:pt x="1540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3"/>
            <p:cNvSpPr/>
            <p:nvPr/>
          </p:nvSpPr>
          <p:spPr>
            <a:xfrm>
              <a:off x="8337457" y="2709636"/>
              <a:ext cx="73991" cy="90557"/>
            </a:xfrm>
            <a:custGeom>
              <a:avLst/>
              <a:gdLst/>
              <a:ahLst/>
              <a:cxnLst/>
              <a:rect l="l" t="t" r="r" b="b"/>
              <a:pathLst>
                <a:path w="4185" h="5122" extrusionOk="0">
                  <a:moveTo>
                    <a:pt x="1275" y="1"/>
                  </a:moveTo>
                  <a:cubicBezTo>
                    <a:pt x="1" y="1"/>
                    <a:pt x="926" y="3517"/>
                    <a:pt x="926" y="3517"/>
                  </a:cubicBezTo>
                  <a:lnTo>
                    <a:pt x="2713" y="5095"/>
                  </a:lnTo>
                  <a:cubicBezTo>
                    <a:pt x="2784" y="5112"/>
                    <a:pt x="2868" y="5121"/>
                    <a:pt x="2959" y="5121"/>
                  </a:cubicBezTo>
                  <a:cubicBezTo>
                    <a:pt x="3399" y="5121"/>
                    <a:pt x="3992" y="4917"/>
                    <a:pt x="4080" y="4568"/>
                  </a:cubicBezTo>
                  <a:cubicBezTo>
                    <a:pt x="4184" y="4148"/>
                    <a:pt x="3239" y="573"/>
                    <a:pt x="1557" y="48"/>
                  </a:cubicBezTo>
                  <a:cubicBezTo>
                    <a:pt x="1453" y="16"/>
                    <a:pt x="1359" y="1"/>
                    <a:pt x="1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3"/>
            <p:cNvSpPr/>
            <p:nvPr/>
          </p:nvSpPr>
          <p:spPr>
            <a:xfrm>
              <a:off x="8336043" y="2704403"/>
              <a:ext cx="80886" cy="100988"/>
            </a:xfrm>
            <a:custGeom>
              <a:avLst/>
              <a:gdLst/>
              <a:ahLst/>
              <a:cxnLst/>
              <a:rect l="l" t="t" r="r" b="b"/>
              <a:pathLst>
                <a:path w="4575" h="5712" extrusionOk="0">
                  <a:moveTo>
                    <a:pt x="1353" y="0"/>
                  </a:moveTo>
                  <a:cubicBezTo>
                    <a:pt x="1081" y="0"/>
                    <a:pt x="895" y="113"/>
                    <a:pt x="777" y="226"/>
                  </a:cubicBezTo>
                  <a:cubicBezTo>
                    <a:pt x="0" y="969"/>
                    <a:pt x="593" y="3406"/>
                    <a:pt x="720" y="3889"/>
                  </a:cubicBezTo>
                  <a:cubicBezTo>
                    <a:pt x="757" y="4019"/>
                    <a:pt x="876" y="4103"/>
                    <a:pt x="1005" y="4103"/>
                  </a:cubicBezTo>
                  <a:cubicBezTo>
                    <a:pt x="1029" y="4103"/>
                    <a:pt x="1054" y="4100"/>
                    <a:pt x="1079" y="4094"/>
                  </a:cubicBezTo>
                  <a:cubicBezTo>
                    <a:pt x="1235" y="4052"/>
                    <a:pt x="1330" y="3894"/>
                    <a:pt x="1291" y="3737"/>
                  </a:cubicBezTo>
                  <a:cubicBezTo>
                    <a:pt x="1014" y="2681"/>
                    <a:pt x="797" y="1026"/>
                    <a:pt x="1186" y="653"/>
                  </a:cubicBezTo>
                  <a:cubicBezTo>
                    <a:pt x="1207" y="633"/>
                    <a:pt x="1250" y="592"/>
                    <a:pt x="1354" y="592"/>
                  </a:cubicBezTo>
                  <a:cubicBezTo>
                    <a:pt x="1404" y="592"/>
                    <a:pt x="1467" y="601"/>
                    <a:pt x="1549" y="626"/>
                  </a:cubicBezTo>
                  <a:cubicBezTo>
                    <a:pt x="2985" y="1075"/>
                    <a:pt x="3932" y="4333"/>
                    <a:pt x="3873" y="4793"/>
                  </a:cubicBezTo>
                  <a:cubicBezTo>
                    <a:pt x="3830" y="4959"/>
                    <a:pt x="3377" y="5122"/>
                    <a:pt x="3040" y="5122"/>
                  </a:cubicBezTo>
                  <a:cubicBezTo>
                    <a:pt x="2976" y="5122"/>
                    <a:pt x="2916" y="5116"/>
                    <a:pt x="2864" y="5104"/>
                  </a:cubicBezTo>
                  <a:cubicBezTo>
                    <a:pt x="2839" y="5097"/>
                    <a:pt x="2814" y="5094"/>
                    <a:pt x="2790" y="5094"/>
                  </a:cubicBezTo>
                  <a:cubicBezTo>
                    <a:pt x="2658" y="5094"/>
                    <a:pt x="2537" y="5184"/>
                    <a:pt x="2503" y="5318"/>
                  </a:cubicBezTo>
                  <a:cubicBezTo>
                    <a:pt x="2464" y="5477"/>
                    <a:pt x="2561" y="5639"/>
                    <a:pt x="2721" y="5678"/>
                  </a:cubicBezTo>
                  <a:cubicBezTo>
                    <a:pt x="2820" y="5700"/>
                    <a:pt x="2922" y="5712"/>
                    <a:pt x="3023" y="5712"/>
                  </a:cubicBezTo>
                  <a:cubicBezTo>
                    <a:pt x="3029" y="5712"/>
                    <a:pt x="3034" y="5712"/>
                    <a:pt x="3039" y="5712"/>
                  </a:cubicBezTo>
                  <a:cubicBezTo>
                    <a:pt x="3579" y="5712"/>
                    <a:pt x="4313" y="5467"/>
                    <a:pt x="4446" y="4936"/>
                  </a:cubicBezTo>
                  <a:cubicBezTo>
                    <a:pt x="4574" y="4422"/>
                    <a:pt x="3578" y="642"/>
                    <a:pt x="1724" y="62"/>
                  </a:cubicBezTo>
                  <a:cubicBezTo>
                    <a:pt x="1585" y="19"/>
                    <a:pt x="1462" y="0"/>
                    <a:pt x="135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3"/>
            <p:cNvSpPr/>
            <p:nvPr/>
          </p:nvSpPr>
          <p:spPr>
            <a:xfrm>
              <a:off x="8410087" y="2793563"/>
              <a:ext cx="265819" cy="181485"/>
            </a:xfrm>
            <a:custGeom>
              <a:avLst/>
              <a:gdLst/>
              <a:ahLst/>
              <a:cxnLst/>
              <a:rect l="l" t="t" r="r" b="b"/>
              <a:pathLst>
                <a:path w="15035" h="10265" extrusionOk="0">
                  <a:moveTo>
                    <a:pt x="11296" y="1"/>
                  </a:moveTo>
                  <a:cubicBezTo>
                    <a:pt x="10457" y="1"/>
                    <a:pt x="9624" y="57"/>
                    <a:pt x="8970" y="220"/>
                  </a:cubicBezTo>
                  <a:cubicBezTo>
                    <a:pt x="8970" y="220"/>
                    <a:pt x="5153" y="2380"/>
                    <a:pt x="3365" y="3957"/>
                  </a:cubicBezTo>
                  <a:cubicBezTo>
                    <a:pt x="1578" y="5533"/>
                    <a:pt x="1" y="10265"/>
                    <a:pt x="1" y="10265"/>
                  </a:cubicBezTo>
                  <a:cubicBezTo>
                    <a:pt x="1" y="10265"/>
                    <a:pt x="10828" y="2906"/>
                    <a:pt x="12722" y="1855"/>
                  </a:cubicBezTo>
                  <a:cubicBezTo>
                    <a:pt x="14614" y="803"/>
                    <a:pt x="15035" y="277"/>
                    <a:pt x="15035" y="277"/>
                  </a:cubicBezTo>
                  <a:cubicBezTo>
                    <a:pt x="15035" y="277"/>
                    <a:pt x="13154" y="1"/>
                    <a:pt x="11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3"/>
            <p:cNvSpPr/>
            <p:nvPr/>
          </p:nvSpPr>
          <p:spPr>
            <a:xfrm>
              <a:off x="8404022" y="2788330"/>
              <a:ext cx="278478" cy="191934"/>
            </a:xfrm>
            <a:custGeom>
              <a:avLst/>
              <a:gdLst/>
              <a:ahLst/>
              <a:cxnLst/>
              <a:rect l="l" t="t" r="r" b="b"/>
              <a:pathLst>
                <a:path w="15751" h="10856" extrusionOk="0">
                  <a:moveTo>
                    <a:pt x="11631" y="592"/>
                  </a:moveTo>
                  <a:cubicBezTo>
                    <a:pt x="12794" y="592"/>
                    <a:pt x="13976" y="703"/>
                    <a:pt x="14683" y="783"/>
                  </a:cubicBezTo>
                  <a:cubicBezTo>
                    <a:pt x="14348" y="1035"/>
                    <a:pt x="13795" y="1407"/>
                    <a:pt x="12920" y="1893"/>
                  </a:cubicBezTo>
                  <a:cubicBezTo>
                    <a:pt x="11310" y="2788"/>
                    <a:pt x="3440" y="8105"/>
                    <a:pt x="932" y="9804"/>
                  </a:cubicBezTo>
                  <a:cubicBezTo>
                    <a:pt x="1471" y="8387"/>
                    <a:pt x="2647" y="5584"/>
                    <a:pt x="3904" y="4475"/>
                  </a:cubicBezTo>
                  <a:cubicBezTo>
                    <a:pt x="5556" y="3016"/>
                    <a:pt x="9035" y="1015"/>
                    <a:pt x="9423" y="793"/>
                  </a:cubicBezTo>
                  <a:cubicBezTo>
                    <a:pt x="10044" y="644"/>
                    <a:pt x="10833" y="592"/>
                    <a:pt x="11631" y="592"/>
                  </a:cubicBezTo>
                  <a:close/>
                  <a:moveTo>
                    <a:pt x="11648" y="0"/>
                  </a:moveTo>
                  <a:cubicBezTo>
                    <a:pt x="10786" y="0"/>
                    <a:pt x="9925" y="59"/>
                    <a:pt x="9241" y="229"/>
                  </a:cubicBezTo>
                  <a:cubicBezTo>
                    <a:pt x="9216" y="236"/>
                    <a:pt x="9191" y="246"/>
                    <a:pt x="9168" y="260"/>
                  </a:cubicBezTo>
                  <a:cubicBezTo>
                    <a:pt x="9011" y="348"/>
                    <a:pt x="5303" y="2452"/>
                    <a:pt x="3513" y="4032"/>
                  </a:cubicBezTo>
                  <a:cubicBezTo>
                    <a:pt x="1687" y="5642"/>
                    <a:pt x="130" y="10271"/>
                    <a:pt x="64" y="10468"/>
                  </a:cubicBezTo>
                  <a:cubicBezTo>
                    <a:pt x="0" y="10658"/>
                    <a:pt x="142" y="10855"/>
                    <a:pt x="344" y="10855"/>
                  </a:cubicBezTo>
                  <a:cubicBezTo>
                    <a:pt x="403" y="10855"/>
                    <a:pt x="461" y="10838"/>
                    <a:pt x="511" y="10805"/>
                  </a:cubicBezTo>
                  <a:cubicBezTo>
                    <a:pt x="618" y="10732"/>
                    <a:pt x="11349" y="3441"/>
                    <a:pt x="13208" y="2409"/>
                  </a:cubicBezTo>
                  <a:cubicBezTo>
                    <a:pt x="15097" y="1360"/>
                    <a:pt x="15562" y="816"/>
                    <a:pt x="15608" y="758"/>
                  </a:cubicBezTo>
                  <a:cubicBezTo>
                    <a:pt x="15750" y="579"/>
                    <a:pt x="15646" y="314"/>
                    <a:pt x="15421" y="281"/>
                  </a:cubicBezTo>
                  <a:cubicBezTo>
                    <a:pt x="15309" y="265"/>
                    <a:pt x="13479" y="0"/>
                    <a:pt x="116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3"/>
            <p:cNvSpPr/>
            <p:nvPr/>
          </p:nvSpPr>
          <p:spPr>
            <a:xfrm>
              <a:off x="8826415" y="2624719"/>
              <a:ext cx="218931" cy="175509"/>
            </a:xfrm>
            <a:custGeom>
              <a:avLst/>
              <a:gdLst/>
              <a:ahLst/>
              <a:cxnLst/>
              <a:rect l="l" t="t" r="r" b="b"/>
              <a:pathLst>
                <a:path w="12383" h="9927" extrusionOk="0">
                  <a:moveTo>
                    <a:pt x="5491" y="0"/>
                  </a:moveTo>
                  <a:cubicBezTo>
                    <a:pt x="5100" y="0"/>
                    <a:pt x="4714" y="38"/>
                    <a:pt x="4343" y="116"/>
                  </a:cubicBezTo>
                  <a:cubicBezTo>
                    <a:pt x="1286" y="760"/>
                    <a:pt x="0" y="3332"/>
                    <a:pt x="0" y="3332"/>
                  </a:cubicBezTo>
                  <a:cubicBezTo>
                    <a:pt x="0" y="5744"/>
                    <a:pt x="5146" y="7674"/>
                    <a:pt x="5146" y="7674"/>
                  </a:cubicBezTo>
                  <a:cubicBezTo>
                    <a:pt x="5146" y="7674"/>
                    <a:pt x="6595" y="9927"/>
                    <a:pt x="8203" y="9927"/>
                  </a:cubicBezTo>
                  <a:cubicBezTo>
                    <a:pt x="9810" y="9927"/>
                    <a:pt x="12383" y="8317"/>
                    <a:pt x="11900" y="4941"/>
                  </a:cubicBezTo>
                  <a:cubicBezTo>
                    <a:pt x="11477" y="1975"/>
                    <a:pt x="8323" y="0"/>
                    <a:pt x="5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3"/>
            <p:cNvSpPr/>
            <p:nvPr/>
          </p:nvSpPr>
          <p:spPr>
            <a:xfrm>
              <a:off x="8821164" y="2619504"/>
              <a:ext cx="225650" cy="185941"/>
            </a:xfrm>
            <a:custGeom>
              <a:avLst/>
              <a:gdLst/>
              <a:ahLst/>
              <a:cxnLst/>
              <a:rect l="l" t="t" r="r" b="b"/>
              <a:pathLst>
                <a:path w="12763" h="10517" extrusionOk="0">
                  <a:moveTo>
                    <a:pt x="5788" y="591"/>
                  </a:moveTo>
                  <a:cubicBezTo>
                    <a:pt x="7095" y="591"/>
                    <a:pt x="8493" y="1032"/>
                    <a:pt x="9639" y="1834"/>
                  </a:cubicBezTo>
                  <a:cubicBezTo>
                    <a:pt x="10909" y="2723"/>
                    <a:pt x="11714" y="3945"/>
                    <a:pt x="11904" y="5277"/>
                  </a:cubicBezTo>
                  <a:cubicBezTo>
                    <a:pt x="12146" y="6967"/>
                    <a:pt x="11563" y="8052"/>
                    <a:pt x="11032" y="8664"/>
                  </a:cubicBezTo>
                  <a:cubicBezTo>
                    <a:pt x="10226" y="9595"/>
                    <a:pt x="9163" y="9926"/>
                    <a:pt x="8498" y="9926"/>
                  </a:cubicBezTo>
                  <a:cubicBezTo>
                    <a:pt x="7071" y="9926"/>
                    <a:pt x="5705" y="7831"/>
                    <a:pt x="5691" y="7809"/>
                  </a:cubicBezTo>
                  <a:cubicBezTo>
                    <a:pt x="5657" y="7756"/>
                    <a:pt x="5606" y="7715"/>
                    <a:pt x="5546" y="7692"/>
                  </a:cubicBezTo>
                  <a:cubicBezTo>
                    <a:pt x="4186" y="7182"/>
                    <a:pt x="685" y="5481"/>
                    <a:pt x="593" y="3699"/>
                  </a:cubicBezTo>
                  <a:cubicBezTo>
                    <a:pt x="808" y="3316"/>
                    <a:pt x="2074" y="1252"/>
                    <a:pt x="4697" y="701"/>
                  </a:cubicBezTo>
                  <a:cubicBezTo>
                    <a:pt x="5048" y="627"/>
                    <a:pt x="5414" y="591"/>
                    <a:pt x="5788" y="591"/>
                  </a:cubicBezTo>
                  <a:close/>
                  <a:moveTo>
                    <a:pt x="5780" y="1"/>
                  </a:moveTo>
                  <a:cubicBezTo>
                    <a:pt x="5368" y="1"/>
                    <a:pt x="4964" y="40"/>
                    <a:pt x="4578" y="122"/>
                  </a:cubicBezTo>
                  <a:cubicBezTo>
                    <a:pt x="1419" y="786"/>
                    <a:pt x="88" y="3385"/>
                    <a:pt x="32" y="3495"/>
                  </a:cubicBezTo>
                  <a:cubicBezTo>
                    <a:pt x="11" y="3536"/>
                    <a:pt x="0" y="3581"/>
                    <a:pt x="0" y="3627"/>
                  </a:cubicBezTo>
                  <a:cubicBezTo>
                    <a:pt x="0" y="6059"/>
                    <a:pt x="4525" y="7929"/>
                    <a:pt x="5249" y="8212"/>
                  </a:cubicBezTo>
                  <a:cubicBezTo>
                    <a:pt x="5540" y="8639"/>
                    <a:pt x="6913" y="10516"/>
                    <a:pt x="8498" y="10516"/>
                  </a:cubicBezTo>
                  <a:cubicBezTo>
                    <a:pt x="9537" y="10516"/>
                    <a:pt x="10708" y="9942"/>
                    <a:pt x="11480" y="9052"/>
                  </a:cubicBezTo>
                  <a:cubicBezTo>
                    <a:pt x="12092" y="8347"/>
                    <a:pt x="12763" y="7104"/>
                    <a:pt x="12491" y="5194"/>
                  </a:cubicBezTo>
                  <a:cubicBezTo>
                    <a:pt x="12277" y="3699"/>
                    <a:pt x="11385" y="2333"/>
                    <a:pt x="9979" y="1349"/>
                  </a:cubicBezTo>
                  <a:cubicBezTo>
                    <a:pt x="8736" y="478"/>
                    <a:pt x="7209" y="1"/>
                    <a:pt x="5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3"/>
            <p:cNvSpPr/>
            <p:nvPr/>
          </p:nvSpPr>
          <p:spPr>
            <a:xfrm>
              <a:off x="8041582" y="2970805"/>
              <a:ext cx="199059" cy="388925"/>
            </a:xfrm>
            <a:custGeom>
              <a:avLst/>
              <a:gdLst/>
              <a:ahLst/>
              <a:cxnLst/>
              <a:rect l="l" t="t" r="r" b="b"/>
              <a:pathLst>
                <a:path w="11259" h="21998" extrusionOk="0">
                  <a:moveTo>
                    <a:pt x="8526" y="1"/>
                  </a:moveTo>
                  <a:cubicBezTo>
                    <a:pt x="7078" y="1"/>
                    <a:pt x="6273" y="644"/>
                    <a:pt x="4504" y="1287"/>
                  </a:cubicBezTo>
                  <a:cubicBezTo>
                    <a:pt x="2735" y="1931"/>
                    <a:pt x="1771" y="1770"/>
                    <a:pt x="1287" y="1931"/>
                  </a:cubicBezTo>
                  <a:cubicBezTo>
                    <a:pt x="805" y="2092"/>
                    <a:pt x="1128" y="2735"/>
                    <a:pt x="1771" y="3217"/>
                  </a:cubicBezTo>
                  <a:cubicBezTo>
                    <a:pt x="1985" y="3378"/>
                    <a:pt x="2378" y="3432"/>
                    <a:pt x="2807" y="3432"/>
                  </a:cubicBezTo>
                  <a:cubicBezTo>
                    <a:pt x="3665" y="3432"/>
                    <a:pt x="4665" y="3217"/>
                    <a:pt x="4665" y="3217"/>
                  </a:cubicBezTo>
                  <a:lnTo>
                    <a:pt x="4665" y="3217"/>
                  </a:lnTo>
                  <a:cubicBezTo>
                    <a:pt x="4665" y="3218"/>
                    <a:pt x="1610" y="5309"/>
                    <a:pt x="805" y="5791"/>
                  </a:cubicBezTo>
                  <a:cubicBezTo>
                    <a:pt x="1" y="6273"/>
                    <a:pt x="3056" y="6755"/>
                    <a:pt x="4343" y="6755"/>
                  </a:cubicBezTo>
                  <a:cubicBezTo>
                    <a:pt x="5630" y="6755"/>
                    <a:pt x="6434" y="5952"/>
                    <a:pt x="6434" y="5952"/>
                  </a:cubicBezTo>
                  <a:lnTo>
                    <a:pt x="6434" y="5952"/>
                  </a:lnTo>
                  <a:lnTo>
                    <a:pt x="1289" y="19622"/>
                  </a:lnTo>
                  <a:cubicBezTo>
                    <a:pt x="1156" y="21085"/>
                    <a:pt x="1572" y="21997"/>
                    <a:pt x="4083" y="21997"/>
                  </a:cubicBezTo>
                  <a:cubicBezTo>
                    <a:pt x="4609" y="21997"/>
                    <a:pt x="5227" y="21957"/>
                    <a:pt x="5952" y="21874"/>
                  </a:cubicBezTo>
                  <a:cubicBezTo>
                    <a:pt x="10133" y="21391"/>
                    <a:pt x="10133" y="20748"/>
                    <a:pt x="10133" y="20105"/>
                  </a:cubicBezTo>
                  <a:cubicBezTo>
                    <a:pt x="10133" y="19461"/>
                    <a:pt x="11259" y="4182"/>
                    <a:pt x="11259" y="3379"/>
                  </a:cubicBezTo>
                  <a:cubicBezTo>
                    <a:pt x="11259" y="2574"/>
                    <a:pt x="9972" y="1"/>
                    <a:pt x="8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3"/>
            <p:cNvSpPr/>
            <p:nvPr/>
          </p:nvSpPr>
          <p:spPr>
            <a:xfrm>
              <a:off x="8047576" y="2965607"/>
              <a:ext cx="198299" cy="399338"/>
            </a:xfrm>
            <a:custGeom>
              <a:avLst/>
              <a:gdLst/>
              <a:ahLst/>
              <a:cxnLst/>
              <a:rect l="l" t="t" r="r" b="b"/>
              <a:pathLst>
                <a:path w="11216" h="22587" extrusionOk="0">
                  <a:moveTo>
                    <a:pt x="8187" y="591"/>
                  </a:moveTo>
                  <a:cubicBezTo>
                    <a:pt x="9414" y="591"/>
                    <a:pt x="10625" y="3002"/>
                    <a:pt x="10625" y="3673"/>
                  </a:cubicBezTo>
                  <a:cubicBezTo>
                    <a:pt x="10625" y="4087"/>
                    <a:pt x="10300" y="8685"/>
                    <a:pt x="10016" y="12743"/>
                  </a:cubicBezTo>
                  <a:cubicBezTo>
                    <a:pt x="9739" y="16682"/>
                    <a:pt x="9498" y="20084"/>
                    <a:pt x="9498" y="20399"/>
                  </a:cubicBezTo>
                  <a:cubicBezTo>
                    <a:pt x="9498" y="20878"/>
                    <a:pt x="9498" y="21421"/>
                    <a:pt x="5579" y="21874"/>
                  </a:cubicBezTo>
                  <a:cubicBezTo>
                    <a:pt x="4885" y="21954"/>
                    <a:pt x="4278" y="21995"/>
                    <a:pt x="3757" y="21995"/>
                  </a:cubicBezTo>
                  <a:cubicBezTo>
                    <a:pt x="2665" y="21995"/>
                    <a:pt x="1948" y="21818"/>
                    <a:pt x="1584" y="21464"/>
                  </a:cubicBezTo>
                  <a:cubicBezTo>
                    <a:pt x="1282" y="21168"/>
                    <a:pt x="1178" y="20724"/>
                    <a:pt x="1241" y="19982"/>
                  </a:cubicBezTo>
                  <a:lnTo>
                    <a:pt x="6371" y="6351"/>
                  </a:lnTo>
                  <a:cubicBezTo>
                    <a:pt x="6420" y="6220"/>
                    <a:pt x="6372" y="6074"/>
                    <a:pt x="6255" y="5998"/>
                  </a:cubicBezTo>
                  <a:cubicBezTo>
                    <a:pt x="6206" y="5966"/>
                    <a:pt x="6150" y="5951"/>
                    <a:pt x="6095" y="5951"/>
                  </a:cubicBezTo>
                  <a:cubicBezTo>
                    <a:pt x="6019" y="5951"/>
                    <a:pt x="5943" y="5980"/>
                    <a:pt x="5886" y="6037"/>
                  </a:cubicBezTo>
                  <a:cubicBezTo>
                    <a:pt x="5879" y="6045"/>
                    <a:pt x="5156" y="6755"/>
                    <a:pt x="4004" y="6755"/>
                  </a:cubicBezTo>
                  <a:cubicBezTo>
                    <a:pt x="2987" y="6755"/>
                    <a:pt x="1327" y="6483"/>
                    <a:pt x="767" y="6247"/>
                  </a:cubicBezTo>
                  <a:cubicBezTo>
                    <a:pt x="1730" y="5644"/>
                    <a:pt x="4374" y="3838"/>
                    <a:pt x="4493" y="3756"/>
                  </a:cubicBezTo>
                  <a:cubicBezTo>
                    <a:pt x="4610" y="3676"/>
                    <a:pt x="4654" y="3525"/>
                    <a:pt x="4597" y="3396"/>
                  </a:cubicBezTo>
                  <a:cubicBezTo>
                    <a:pt x="4550" y="3285"/>
                    <a:pt x="4442" y="3217"/>
                    <a:pt x="4326" y="3217"/>
                  </a:cubicBezTo>
                  <a:cubicBezTo>
                    <a:pt x="4306" y="3217"/>
                    <a:pt x="4285" y="3219"/>
                    <a:pt x="4265" y="3223"/>
                  </a:cubicBezTo>
                  <a:cubicBezTo>
                    <a:pt x="3739" y="3336"/>
                    <a:pt x="3027" y="3431"/>
                    <a:pt x="2459" y="3431"/>
                  </a:cubicBezTo>
                  <a:cubicBezTo>
                    <a:pt x="2075" y="3431"/>
                    <a:pt x="1758" y="3388"/>
                    <a:pt x="1608" y="3276"/>
                  </a:cubicBezTo>
                  <a:cubicBezTo>
                    <a:pt x="1141" y="2925"/>
                    <a:pt x="993" y="2587"/>
                    <a:pt x="1042" y="2505"/>
                  </a:cubicBezTo>
                  <a:cubicBezTo>
                    <a:pt x="1168" y="2464"/>
                    <a:pt x="1368" y="2446"/>
                    <a:pt x="1621" y="2425"/>
                  </a:cubicBezTo>
                  <a:cubicBezTo>
                    <a:pt x="2189" y="2377"/>
                    <a:pt x="3045" y="2304"/>
                    <a:pt x="4266" y="1860"/>
                  </a:cubicBezTo>
                  <a:cubicBezTo>
                    <a:pt x="4831" y="1654"/>
                    <a:pt x="5301" y="1449"/>
                    <a:pt x="5714" y="1267"/>
                  </a:cubicBezTo>
                  <a:cubicBezTo>
                    <a:pt x="6609" y="874"/>
                    <a:pt x="7255" y="591"/>
                    <a:pt x="8187" y="591"/>
                  </a:cubicBezTo>
                  <a:close/>
                  <a:moveTo>
                    <a:pt x="8187" y="0"/>
                  </a:moveTo>
                  <a:cubicBezTo>
                    <a:pt x="7132" y="0"/>
                    <a:pt x="6401" y="320"/>
                    <a:pt x="5477" y="725"/>
                  </a:cubicBezTo>
                  <a:cubicBezTo>
                    <a:pt x="5072" y="903"/>
                    <a:pt x="4611" y="1105"/>
                    <a:pt x="4065" y="1304"/>
                  </a:cubicBezTo>
                  <a:cubicBezTo>
                    <a:pt x="2916" y="1721"/>
                    <a:pt x="2107" y="1790"/>
                    <a:pt x="1572" y="1836"/>
                  </a:cubicBezTo>
                  <a:cubicBezTo>
                    <a:pt x="1280" y="1861"/>
                    <a:pt x="1048" y="1880"/>
                    <a:pt x="855" y="1944"/>
                  </a:cubicBezTo>
                  <a:cubicBezTo>
                    <a:pt x="621" y="2023"/>
                    <a:pt x="466" y="2196"/>
                    <a:pt x="430" y="2419"/>
                  </a:cubicBezTo>
                  <a:cubicBezTo>
                    <a:pt x="354" y="2886"/>
                    <a:pt x="806" y="3412"/>
                    <a:pt x="1254" y="3748"/>
                  </a:cubicBezTo>
                  <a:cubicBezTo>
                    <a:pt x="1530" y="3955"/>
                    <a:pt x="2004" y="4023"/>
                    <a:pt x="2502" y="4023"/>
                  </a:cubicBezTo>
                  <a:cubicBezTo>
                    <a:pt x="2697" y="4023"/>
                    <a:pt x="2896" y="4012"/>
                    <a:pt x="3089" y="3996"/>
                  </a:cubicBezTo>
                  <a:lnTo>
                    <a:pt x="3089" y="3996"/>
                  </a:lnTo>
                  <a:cubicBezTo>
                    <a:pt x="2128" y="4647"/>
                    <a:pt x="799" y="5541"/>
                    <a:pt x="315" y="5831"/>
                  </a:cubicBezTo>
                  <a:cubicBezTo>
                    <a:pt x="0" y="6021"/>
                    <a:pt x="27" y="6262"/>
                    <a:pt x="53" y="6357"/>
                  </a:cubicBezTo>
                  <a:cubicBezTo>
                    <a:pt x="285" y="7194"/>
                    <a:pt x="3968" y="7345"/>
                    <a:pt x="4005" y="7345"/>
                  </a:cubicBezTo>
                  <a:cubicBezTo>
                    <a:pt x="4522" y="7344"/>
                    <a:pt x="5031" y="7227"/>
                    <a:pt x="5496" y="7000"/>
                  </a:cubicBezTo>
                  <a:lnTo>
                    <a:pt x="5496" y="7000"/>
                  </a:lnTo>
                  <a:lnTo>
                    <a:pt x="673" y="19812"/>
                  </a:lnTo>
                  <a:cubicBezTo>
                    <a:pt x="663" y="19837"/>
                    <a:pt x="658" y="19862"/>
                    <a:pt x="655" y="19889"/>
                  </a:cubicBezTo>
                  <a:cubicBezTo>
                    <a:pt x="597" y="20528"/>
                    <a:pt x="604" y="21332"/>
                    <a:pt x="1173" y="21887"/>
                  </a:cubicBezTo>
                  <a:cubicBezTo>
                    <a:pt x="1655" y="22359"/>
                    <a:pt x="2476" y="22587"/>
                    <a:pt x="3746" y="22587"/>
                  </a:cubicBezTo>
                  <a:cubicBezTo>
                    <a:pt x="4294" y="22587"/>
                    <a:pt x="4924" y="22544"/>
                    <a:pt x="5647" y="22461"/>
                  </a:cubicBezTo>
                  <a:cubicBezTo>
                    <a:pt x="9780" y="21984"/>
                    <a:pt x="10090" y="21335"/>
                    <a:pt x="10090" y="20399"/>
                  </a:cubicBezTo>
                  <a:cubicBezTo>
                    <a:pt x="10090" y="20105"/>
                    <a:pt x="10352" y="16384"/>
                    <a:pt x="10605" y="12784"/>
                  </a:cubicBezTo>
                  <a:cubicBezTo>
                    <a:pt x="10905" y="8519"/>
                    <a:pt x="11216" y="4107"/>
                    <a:pt x="11216" y="3673"/>
                  </a:cubicBezTo>
                  <a:cubicBezTo>
                    <a:pt x="11216" y="2772"/>
                    <a:pt x="9852" y="0"/>
                    <a:pt x="81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3"/>
            <p:cNvSpPr/>
            <p:nvPr/>
          </p:nvSpPr>
          <p:spPr>
            <a:xfrm>
              <a:off x="8155336" y="3022873"/>
              <a:ext cx="13508" cy="53146"/>
            </a:xfrm>
            <a:custGeom>
              <a:avLst/>
              <a:gdLst/>
              <a:ahLst/>
              <a:cxnLst/>
              <a:rect l="l" t="t" r="r" b="b"/>
              <a:pathLst>
                <a:path w="764" h="3006" extrusionOk="0">
                  <a:moveTo>
                    <a:pt x="0" y="3006"/>
                  </a:moveTo>
                  <a:lnTo>
                    <a:pt x="76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3"/>
            <p:cNvSpPr/>
            <p:nvPr/>
          </p:nvSpPr>
          <p:spPr>
            <a:xfrm>
              <a:off x="8149430" y="3017551"/>
              <a:ext cx="25247" cy="63701"/>
            </a:xfrm>
            <a:custGeom>
              <a:avLst/>
              <a:gdLst/>
              <a:ahLst/>
              <a:cxnLst/>
              <a:rect l="l" t="t" r="r" b="b"/>
              <a:pathLst>
                <a:path w="1428" h="3603" extrusionOk="0">
                  <a:moveTo>
                    <a:pt x="1099" y="0"/>
                  </a:moveTo>
                  <a:cubicBezTo>
                    <a:pt x="964" y="0"/>
                    <a:pt x="842" y="92"/>
                    <a:pt x="810" y="228"/>
                  </a:cubicBezTo>
                  <a:lnTo>
                    <a:pt x="49" y="3235"/>
                  </a:lnTo>
                  <a:cubicBezTo>
                    <a:pt x="1" y="3421"/>
                    <a:pt x="142" y="3603"/>
                    <a:pt x="334" y="3603"/>
                  </a:cubicBezTo>
                  <a:cubicBezTo>
                    <a:pt x="470" y="3603"/>
                    <a:pt x="587" y="3511"/>
                    <a:pt x="621" y="3380"/>
                  </a:cubicBezTo>
                  <a:lnTo>
                    <a:pt x="1383" y="375"/>
                  </a:lnTo>
                  <a:cubicBezTo>
                    <a:pt x="1427" y="215"/>
                    <a:pt x="1331" y="51"/>
                    <a:pt x="1172" y="9"/>
                  </a:cubicBezTo>
                  <a:cubicBezTo>
                    <a:pt x="1147" y="3"/>
                    <a:pt x="1123" y="0"/>
                    <a:pt x="10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3"/>
            <p:cNvSpPr/>
            <p:nvPr/>
          </p:nvSpPr>
          <p:spPr>
            <a:xfrm>
              <a:off x="8027385" y="3257999"/>
              <a:ext cx="193366" cy="234066"/>
            </a:xfrm>
            <a:custGeom>
              <a:avLst/>
              <a:gdLst/>
              <a:ahLst/>
              <a:cxnLst/>
              <a:rect l="l" t="t" r="r" b="b"/>
              <a:pathLst>
                <a:path w="10937" h="13239" extrusionOk="0">
                  <a:moveTo>
                    <a:pt x="7077" y="1"/>
                  </a:moveTo>
                  <a:cubicBezTo>
                    <a:pt x="7077" y="1"/>
                    <a:pt x="1931" y="1448"/>
                    <a:pt x="965" y="3700"/>
                  </a:cubicBezTo>
                  <a:cubicBezTo>
                    <a:pt x="1" y="5949"/>
                    <a:pt x="162" y="9329"/>
                    <a:pt x="2092" y="11257"/>
                  </a:cubicBezTo>
                  <a:cubicBezTo>
                    <a:pt x="3430" y="12596"/>
                    <a:pt x="4227" y="13239"/>
                    <a:pt x="5287" y="13239"/>
                  </a:cubicBezTo>
                  <a:cubicBezTo>
                    <a:pt x="5755" y="13239"/>
                    <a:pt x="6275" y="13113"/>
                    <a:pt x="6916" y="12866"/>
                  </a:cubicBezTo>
                  <a:cubicBezTo>
                    <a:pt x="9006" y="12062"/>
                    <a:pt x="9490" y="10775"/>
                    <a:pt x="9650" y="9488"/>
                  </a:cubicBezTo>
                  <a:cubicBezTo>
                    <a:pt x="9811" y="8202"/>
                    <a:pt x="10936" y="3861"/>
                    <a:pt x="70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3"/>
            <p:cNvSpPr/>
            <p:nvPr/>
          </p:nvSpPr>
          <p:spPr>
            <a:xfrm>
              <a:off x="8022417" y="3252748"/>
              <a:ext cx="197804" cy="244497"/>
            </a:xfrm>
            <a:custGeom>
              <a:avLst/>
              <a:gdLst/>
              <a:ahLst/>
              <a:cxnLst/>
              <a:rect l="l" t="t" r="r" b="b"/>
              <a:pathLst>
                <a:path w="11188" h="13829" extrusionOk="0">
                  <a:moveTo>
                    <a:pt x="7272" y="631"/>
                  </a:moveTo>
                  <a:cubicBezTo>
                    <a:pt x="10543" y="4008"/>
                    <a:pt x="9955" y="7726"/>
                    <a:pt x="9700" y="9325"/>
                  </a:cubicBezTo>
                  <a:cubicBezTo>
                    <a:pt x="9675" y="9490"/>
                    <a:pt x="9652" y="9632"/>
                    <a:pt x="9637" y="9749"/>
                  </a:cubicBezTo>
                  <a:cubicBezTo>
                    <a:pt x="9490" y="10927"/>
                    <a:pt x="9080" y="12122"/>
                    <a:pt x="7090" y="12888"/>
                  </a:cubicBezTo>
                  <a:cubicBezTo>
                    <a:pt x="6489" y="13119"/>
                    <a:pt x="6008" y="13240"/>
                    <a:pt x="5574" y="13240"/>
                  </a:cubicBezTo>
                  <a:cubicBezTo>
                    <a:pt x="4613" y="13240"/>
                    <a:pt x="3881" y="12647"/>
                    <a:pt x="2580" y="11347"/>
                  </a:cubicBezTo>
                  <a:cubicBezTo>
                    <a:pt x="688" y="9453"/>
                    <a:pt x="620" y="6207"/>
                    <a:pt x="1518" y="4114"/>
                  </a:cubicBezTo>
                  <a:cubicBezTo>
                    <a:pt x="2322" y="2236"/>
                    <a:pt x="6394" y="901"/>
                    <a:pt x="7272" y="631"/>
                  </a:cubicBezTo>
                  <a:close/>
                  <a:moveTo>
                    <a:pt x="7357" y="1"/>
                  </a:moveTo>
                  <a:cubicBezTo>
                    <a:pt x="7330" y="1"/>
                    <a:pt x="7303" y="4"/>
                    <a:pt x="7277" y="12"/>
                  </a:cubicBezTo>
                  <a:cubicBezTo>
                    <a:pt x="7061" y="73"/>
                    <a:pt x="1984" y="1525"/>
                    <a:pt x="974" y="3879"/>
                  </a:cubicBezTo>
                  <a:cubicBezTo>
                    <a:pt x="1" y="6152"/>
                    <a:pt x="85" y="9689"/>
                    <a:pt x="2162" y="11765"/>
                  </a:cubicBezTo>
                  <a:cubicBezTo>
                    <a:pt x="3510" y="13111"/>
                    <a:pt x="4373" y="13828"/>
                    <a:pt x="5564" y="13828"/>
                  </a:cubicBezTo>
                  <a:cubicBezTo>
                    <a:pt x="6065" y="13828"/>
                    <a:pt x="6626" y="13700"/>
                    <a:pt x="7303" y="13439"/>
                  </a:cubicBezTo>
                  <a:cubicBezTo>
                    <a:pt x="9588" y="12560"/>
                    <a:pt x="10062" y="11118"/>
                    <a:pt x="10224" y="9822"/>
                  </a:cubicBezTo>
                  <a:cubicBezTo>
                    <a:pt x="10238" y="9710"/>
                    <a:pt x="10259" y="9574"/>
                    <a:pt x="10284" y="9417"/>
                  </a:cubicBezTo>
                  <a:cubicBezTo>
                    <a:pt x="10555" y="7708"/>
                    <a:pt x="11187" y="3709"/>
                    <a:pt x="7566" y="89"/>
                  </a:cubicBezTo>
                  <a:cubicBezTo>
                    <a:pt x="7510" y="31"/>
                    <a:pt x="7434" y="1"/>
                    <a:pt x="73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3"/>
            <p:cNvSpPr/>
            <p:nvPr/>
          </p:nvSpPr>
          <p:spPr>
            <a:xfrm>
              <a:off x="7973355" y="4437609"/>
              <a:ext cx="264457" cy="218949"/>
            </a:xfrm>
            <a:custGeom>
              <a:avLst/>
              <a:gdLst/>
              <a:ahLst/>
              <a:cxnLst/>
              <a:rect l="l" t="t" r="r" b="b"/>
              <a:pathLst>
                <a:path w="14958" h="12384" extrusionOk="0">
                  <a:moveTo>
                    <a:pt x="2809" y="1"/>
                  </a:moveTo>
                  <a:cubicBezTo>
                    <a:pt x="2412" y="1"/>
                    <a:pt x="2055" y="55"/>
                    <a:pt x="1770" y="185"/>
                  </a:cubicBezTo>
                  <a:cubicBezTo>
                    <a:pt x="1" y="989"/>
                    <a:pt x="1" y="1794"/>
                    <a:pt x="2252" y="5332"/>
                  </a:cubicBezTo>
                  <a:cubicBezTo>
                    <a:pt x="4288" y="8529"/>
                    <a:pt x="9607" y="12384"/>
                    <a:pt x="12155" y="12384"/>
                  </a:cubicBezTo>
                  <a:cubicBezTo>
                    <a:pt x="12426" y="12384"/>
                    <a:pt x="12666" y="12340"/>
                    <a:pt x="12867" y="12248"/>
                  </a:cubicBezTo>
                  <a:cubicBezTo>
                    <a:pt x="14958" y="11282"/>
                    <a:pt x="13028" y="4848"/>
                    <a:pt x="13028" y="4848"/>
                  </a:cubicBezTo>
                  <a:lnTo>
                    <a:pt x="8042" y="1472"/>
                  </a:lnTo>
                  <a:cubicBezTo>
                    <a:pt x="8042" y="1472"/>
                    <a:pt x="4875" y="1"/>
                    <a:pt x="2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3"/>
            <p:cNvSpPr/>
            <p:nvPr/>
          </p:nvSpPr>
          <p:spPr>
            <a:xfrm>
              <a:off x="7973744" y="4432464"/>
              <a:ext cx="269249" cy="229221"/>
            </a:xfrm>
            <a:custGeom>
              <a:avLst/>
              <a:gdLst/>
              <a:ahLst/>
              <a:cxnLst/>
              <a:rect l="l" t="t" r="r" b="b"/>
              <a:pathLst>
                <a:path w="15229" h="12965" extrusionOk="0">
                  <a:moveTo>
                    <a:pt x="2779" y="588"/>
                  </a:moveTo>
                  <a:cubicBezTo>
                    <a:pt x="4380" y="588"/>
                    <a:pt x="6861" y="1554"/>
                    <a:pt x="7873" y="2021"/>
                  </a:cubicBezTo>
                  <a:lnTo>
                    <a:pt x="12752" y="5326"/>
                  </a:lnTo>
                  <a:cubicBezTo>
                    <a:pt x="13275" y="7120"/>
                    <a:pt x="14216" y="11580"/>
                    <a:pt x="12720" y="12270"/>
                  </a:cubicBezTo>
                  <a:cubicBezTo>
                    <a:pt x="12554" y="12347"/>
                    <a:pt x="12353" y="12383"/>
                    <a:pt x="12122" y="12383"/>
                  </a:cubicBezTo>
                  <a:cubicBezTo>
                    <a:pt x="9808" y="12383"/>
                    <a:pt x="4553" y="8722"/>
                    <a:pt x="2479" y="5464"/>
                  </a:cubicBezTo>
                  <a:cubicBezTo>
                    <a:pt x="1296" y="3605"/>
                    <a:pt x="603" y="2313"/>
                    <a:pt x="807" y="1627"/>
                  </a:cubicBezTo>
                  <a:cubicBezTo>
                    <a:pt x="904" y="1299"/>
                    <a:pt x="1213" y="1044"/>
                    <a:pt x="1870" y="745"/>
                  </a:cubicBezTo>
                  <a:cubicBezTo>
                    <a:pt x="2113" y="634"/>
                    <a:pt x="2424" y="588"/>
                    <a:pt x="2779" y="588"/>
                  </a:cubicBezTo>
                  <a:close/>
                  <a:moveTo>
                    <a:pt x="2779" y="0"/>
                  </a:moveTo>
                  <a:cubicBezTo>
                    <a:pt x="2342" y="0"/>
                    <a:pt x="1946" y="61"/>
                    <a:pt x="1626" y="206"/>
                  </a:cubicBezTo>
                  <a:cubicBezTo>
                    <a:pt x="1016" y="483"/>
                    <a:pt x="428" y="826"/>
                    <a:pt x="241" y="1458"/>
                  </a:cubicBezTo>
                  <a:cubicBezTo>
                    <a:pt x="0" y="2269"/>
                    <a:pt x="438" y="3359"/>
                    <a:pt x="1981" y="5781"/>
                  </a:cubicBezTo>
                  <a:cubicBezTo>
                    <a:pt x="4044" y="9023"/>
                    <a:pt x="9425" y="12964"/>
                    <a:pt x="12155" y="12964"/>
                  </a:cubicBezTo>
                  <a:cubicBezTo>
                    <a:pt x="12462" y="12964"/>
                    <a:pt x="12736" y="12914"/>
                    <a:pt x="12969" y="12807"/>
                  </a:cubicBezTo>
                  <a:cubicBezTo>
                    <a:pt x="15228" y="11764"/>
                    <a:pt x="13494" y="5739"/>
                    <a:pt x="13289" y="5055"/>
                  </a:cubicBezTo>
                  <a:cubicBezTo>
                    <a:pt x="13270" y="4989"/>
                    <a:pt x="13229" y="4934"/>
                    <a:pt x="13172" y="4895"/>
                  </a:cubicBezTo>
                  <a:lnTo>
                    <a:pt x="8186" y="1518"/>
                  </a:lnTo>
                  <a:cubicBezTo>
                    <a:pt x="8173" y="1509"/>
                    <a:pt x="8159" y="1502"/>
                    <a:pt x="8145" y="1496"/>
                  </a:cubicBezTo>
                  <a:cubicBezTo>
                    <a:pt x="7987" y="1423"/>
                    <a:pt x="4897" y="0"/>
                    <a:pt x="277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3"/>
            <p:cNvSpPr/>
            <p:nvPr/>
          </p:nvSpPr>
          <p:spPr>
            <a:xfrm>
              <a:off x="7975035" y="4449843"/>
              <a:ext cx="241951" cy="206715"/>
            </a:xfrm>
            <a:custGeom>
              <a:avLst/>
              <a:gdLst/>
              <a:ahLst/>
              <a:cxnLst/>
              <a:rect l="l" t="t" r="r" b="b"/>
              <a:pathLst>
                <a:path w="13685" h="11692" extrusionOk="0">
                  <a:moveTo>
                    <a:pt x="831" y="0"/>
                  </a:moveTo>
                  <a:lnTo>
                    <a:pt x="831" y="0"/>
                  </a:lnTo>
                  <a:cubicBezTo>
                    <a:pt x="0" y="732"/>
                    <a:pt x="359" y="1812"/>
                    <a:pt x="2157" y="4640"/>
                  </a:cubicBezTo>
                  <a:cubicBezTo>
                    <a:pt x="4193" y="7837"/>
                    <a:pt x="9512" y="11692"/>
                    <a:pt x="12060" y="11692"/>
                  </a:cubicBezTo>
                  <a:cubicBezTo>
                    <a:pt x="12331" y="11692"/>
                    <a:pt x="12571" y="11648"/>
                    <a:pt x="12772" y="11556"/>
                  </a:cubicBezTo>
                  <a:cubicBezTo>
                    <a:pt x="13303" y="11310"/>
                    <a:pt x="13575" y="10711"/>
                    <a:pt x="13685" y="9954"/>
                  </a:cubicBezTo>
                  <a:lnTo>
                    <a:pt x="13685" y="9954"/>
                  </a:lnTo>
                  <a:cubicBezTo>
                    <a:pt x="13113" y="10196"/>
                    <a:pt x="12537" y="10308"/>
                    <a:pt x="11957" y="10308"/>
                  </a:cubicBezTo>
                  <a:cubicBezTo>
                    <a:pt x="9551" y="10308"/>
                    <a:pt x="7092" y="8376"/>
                    <a:pt x="4730" y="5765"/>
                  </a:cubicBezTo>
                  <a:cubicBezTo>
                    <a:pt x="2685" y="3504"/>
                    <a:pt x="1436" y="1249"/>
                    <a:pt x="8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3"/>
            <p:cNvSpPr/>
            <p:nvPr/>
          </p:nvSpPr>
          <p:spPr>
            <a:xfrm>
              <a:off x="7967627" y="4444610"/>
              <a:ext cx="254999" cy="217075"/>
            </a:xfrm>
            <a:custGeom>
              <a:avLst/>
              <a:gdLst/>
              <a:ahLst/>
              <a:cxnLst/>
              <a:rect l="l" t="t" r="r" b="b"/>
              <a:pathLst>
                <a:path w="14423" h="12278" extrusionOk="0">
                  <a:moveTo>
                    <a:pt x="1192" y="843"/>
                  </a:moveTo>
                  <a:lnTo>
                    <a:pt x="1192" y="843"/>
                  </a:lnTo>
                  <a:cubicBezTo>
                    <a:pt x="1841" y="2108"/>
                    <a:pt x="3058" y="4190"/>
                    <a:pt x="4930" y="6260"/>
                  </a:cubicBezTo>
                  <a:cubicBezTo>
                    <a:pt x="7761" y="9388"/>
                    <a:pt x="10168" y="10908"/>
                    <a:pt x="12354" y="10908"/>
                  </a:cubicBezTo>
                  <a:cubicBezTo>
                    <a:pt x="12813" y="10908"/>
                    <a:pt x="13262" y="10841"/>
                    <a:pt x="13703" y="10708"/>
                  </a:cubicBezTo>
                  <a:lnTo>
                    <a:pt x="13703" y="10708"/>
                  </a:lnTo>
                  <a:cubicBezTo>
                    <a:pt x="13570" y="11157"/>
                    <a:pt x="13357" y="11450"/>
                    <a:pt x="13066" y="11583"/>
                  </a:cubicBezTo>
                  <a:cubicBezTo>
                    <a:pt x="12900" y="11660"/>
                    <a:pt x="12699" y="11696"/>
                    <a:pt x="12469" y="11696"/>
                  </a:cubicBezTo>
                  <a:cubicBezTo>
                    <a:pt x="10154" y="11696"/>
                    <a:pt x="4899" y="8035"/>
                    <a:pt x="2825" y="4777"/>
                  </a:cubicBezTo>
                  <a:cubicBezTo>
                    <a:pt x="1270" y="2332"/>
                    <a:pt x="942" y="1389"/>
                    <a:pt x="1192" y="843"/>
                  </a:cubicBezTo>
                  <a:close/>
                  <a:moveTo>
                    <a:pt x="1249" y="1"/>
                  </a:moveTo>
                  <a:cubicBezTo>
                    <a:pt x="1177" y="1"/>
                    <a:pt x="1108" y="26"/>
                    <a:pt x="1054" y="75"/>
                  </a:cubicBezTo>
                  <a:cubicBezTo>
                    <a:pt x="0" y="1003"/>
                    <a:pt x="596" y="2374"/>
                    <a:pt x="2327" y="5094"/>
                  </a:cubicBezTo>
                  <a:cubicBezTo>
                    <a:pt x="4390" y="8336"/>
                    <a:pt x="9770" y="12277"/>
                    <a:pt x="12501" y="12277"/>
                  </a:cubicBezTo>
                  <a:cubicBezTo>
                    <a:pt x="12808" y="12276"/>
                    <a:pt x="13082" y="12227"/>
                    <a:pt x="13314" y="12118"/>
                  </a:cubicBezTo>
                  <a:cubicBezTo>
                    <a:pt x="13895" y="11852"/>
                    <a:pt x="14258" y="11237"/>
                    <a:pt x="14396" y="10290"/>
                  </a:cubicBezTo>
                  <a:cubicBezTo>
                    <a:pt x="14422" y="10104"/>
                    <a:pt x="14274" y="9952"/>
                    <a:pt x="14103" y="9952"/>
                  </a:cubicBezTo>
                  <a:cubicBezTo>
                    <a:pt x="14065" y="9952"/>
                    <a:pt x="14026" y="9959"/>
                    <a:pt x="13988" y="9976"/>
                  </a:cubicBezTo>
                  <a:cubicBezTo>
                    <a:pt x="13462" y="10199"/>
                    <a:pt x="12921" y="10311"/>
                    <a:pt x="12360" y="10311"/>
                  </a:cubicBezTo>
                  <a:cubicBezTo>
                    <a:pt x="10346" y="10311"/>
                    <a:pt x="8079" y="8858"/>
                    <a:pt x="5369" y="5862"/>
                  </a:cubicBezTo>
                  <a:cubicBezTo>
                    <a:pt x="3323" y="3601"/>
                    <a:pt x="2076" y="1324"/>
                    <a:pt x="1516" y="168"/>
                  </a:cubicBezTo>
                  <a:cubicBezTo>
                    <a:pt x="1476" y="85"/>
                    <a:pt x="1399" y="26"/>
                    <a:pt x="1308" y="7"/>
                  </a:cubicBezTo>
                  <a:cubicBezTo>
                    <a:pt x="1288" y="3"/>
                    <a:pt x="1268" y="1"/>
                    <a:pt x="12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3"/>
            <p:cNvSpPr/>
            <p:nvPr/>
          </p:nvSpPr>
          <p:spPr>
            <a:xfrm>
              <a:off x="8089920" y="3466464"/>
              <a:ext cx="1188591" cy="1193365"/>
            </a:xfrm>
            <a:custGeom>
              <a:avLst/>
              <a:gdLst/>
              <a:ahLst/>
              <a:cxnLst/>
              <a:rect l="l" t="t" r="r" b="b"/>
              <a:pathLst>
                <a:path w="67228" h="67498" extrusionOk="0">
                  <a:moveTo>
                    <a:pt x="45468" y="1"/>
                  </a:moveTo>
                  <a:cubicBezTo>
                    <a:pt x="42438" y="1"/>
                    <a:pt x="35390" y="859"/>
                    <a:pt x="24609" y="7187"/>
                  </a:cubicBezTo>
                  <a:lnTo>
                    <a:pt x="24769" y="12013"/>
                  </a:lnTo>
                  <a:cubicBezTo>
                    <a:pt x="24769" y="12013"/>
                    <a:pt x="14958" y="15710"/>
                    <a:pt x="10133" y="19088"/>
                  </a:cubicBezTo>
                  <a:cubicBezTo>
                    <a:pt x="5308" y="22466"/>
                    <a:pt x="2091" y="25040"/>
                    <a:pt x="1609" y="28255"/>
                  </a:cubicBezTo>
                  <a:cubicBezTo>
                    <a:pt x="1127" y="31472"/>
                    <a:pt x="1448" y="56401"/>
                    <a:pt x="1448" y="56401"/>
                  </a:cubicBezTo>
                  <a:cubicBezTo>
                    <a:pt x="1448" y="56401"/>
                    <a:pt x="0" y="56723"/>
                    <a:pt x="484" y="57687"/>
                  </a:cubicBezTo>
                  <a:cubicBezTo>
                    <a:pt x="967" y="58653"/>
                    <a:pt x="1931" y="62191"/>
                    <a:pt x="3218" y="62512"/>
                  </a:cubicBezTo>
                  <a:cubicBezTo>
                    <a:pt x="4048" y="62720"/>
                    <a:pt x="5012" y="63062"/>
                    <a:pt x="5678" y="63062"/>
                  </a:cubicBezTo>
                  <a:cubicBezTo>
                    <a:pt x="6044" y="63062"/>
                    <a:pt x="6320" y="62958"/>
                    <a:pt x="6434" y="62673"/>
                  </a:cubicBezTo>
                  <a:cubicBezTo>
                    <a:pt x="6756" y="61868"/>
                    <a:pt x="7720" y="57044"/>
                    <a:pt x="8364" y="55436"/>
                  </a:cubicBezTo>
                  <a:cubicBezTo>
                    <a:pt x="9007" y="53827"/>
                    <a:pt x="10133" y="46268"/>
                    <a:pt x="11098" y="40961"/>
                  </a:cubicBezTo>
                  <a:cubicBezTo>
                    <a:pt x="12063" y="35653"/>
                    <a:pt x="12063" y="31955"/>
                    <a:pt x="12063" y="31955"/>
                  </a:cubicBezTo>
                  <a:cubicBezTo>
                    <a:pt x="12063" y="31955"/>
                    <a:pt x="16405" y="31472"/>
                    <a:pt x="22034" y="29542"/>
                  </a:cubicBezTo>
                  <a:cubicBezTo>
                    <a:pt x="27663" y="27612"/>
                    <a:pt x="35866" y="24074"/>
                    <a:pt x="35866" y="24074"/>
                  </a:cubicBezTo>
                  <a:cubicBezTo>
                    <a:pt x="35866" y="24074"/>
                    <a:pt x="42459" y="40639"/>
                    <a:pt x="43907" y="43857"/>
                  </a:cubicBezTo>
                  <a:cubicBezTo>
                    <a:pt x="45355" y="47074"/>
                    <a:pt x="50984" y="54311"/>
                    <a:pt x="52110" y="56401"/>
                  </a:cubicBezTo>
                  <a:cubicBezTo>
                    <a:pt x="53235" y="58492"/>
                    <a:pt x="60312" y="67498"/>
                    <a:pt x="60312" y="67498"/>
                  </a:cubicBezTo>
                  <a:cubicBezTo>
                    <a:pt x="60312" y="67498"/>
                    <a:pt x="63047" y="65085"/>
                    <a:pt x="64816" y="65085"/>
                  </a:cubicBezTo>
                  <a:lnTo>
                    <a:pt x="67228" y="65085"/>
                  </a:lnTo>
                  <a:cubicBezTo>
                    <a:pt x="67228" y="65085"/>
                    <a:pt x="64332" y="57043"/>
                    <a:pt x="61921" y="52219"/>
                  </a:cubicBezTo>
                  <a:cubicBezTo>
                    <a:pt x="59509" y="47395"/>
                    <a:pt x="54522" y="39513"/>
                    <a:pt x="54522" y="39513"/>
                  </a:cubicBezTo>
                  <a:cubicBezTo>
                    <a:pt x="54522" y="39513"/>
                    <a:pt x="50021" y="11374"/>
                    <a:pt x="49858" y="9439"/>
                  </a:cubicBezTo>
                  <a:cubicBezTo>
                    <a:pt x="49547" y="5726"/>
                    <a:pt x="47168" y="120"/>
                    <a:pt x="47168" y="120"/>
                  </a:cubicBezTo>
                  <a:cubicBezTo>
                    <a:pt x="47168" y="120"/>
                    <a:pt x="46596" y="1"/>
                    <a:pt x="45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3"/>
            <p:cNvSpPr/>
            <p:nvPr/>
          </p:nvSpPr>
          <p:spPr>
            <a:xfrm>
              <a:off x="8090291" y="3461072"/>
              <a:ext cx="1194372" cy="1203990"/>
            </a:xfrm>
            <a:custGeom>
              <a:avLst/>
              <a:gdLst/>
              <a:ahLst/>
              <a:cxnLst/>
              <a:rect l="l" t="t" r="r" b="b"/>
              <a:pathLst>
                <a:path w="67555" h="68099" extrusionOk="0">
                  <a:moveTo>
                    <a:pt x="45500" y="609"/>
                  </a:moveTo>
                  <a:cubicBezTo>
                    <a:pt x="46230" y="609"/>
                    <a:pt x="46711" y="659"/>
                    <a:pt x="46938" y="691"/>
                  </a:cubicBezTo>
                  <a:cubicBezTo>
                    <a:pt x="47314" y="1606"/>
                    <a:pt x="49268" y="6482"/>
                    <a:pt x="49543" y="9769"/>
                  </a:cubicBezTo>
                  <a:cubicBezTo>
                    <a:pt x="49704" y="11694"/>
                    <a:pt x="54026" y="38717"/>
                    <a:pt x="54210" y="39865"/>
                  </a:cubicBezTo>
                  <a:cubicBezTo>
                    <a:pt x="54216" y="39905"/>
                    <a:pt x="54230" y="39943"/>
                    <a:pt x="54252" y="39977"/>
                  </a:cubicBezTo>
                  <a:cubicBezTo>
                    <a:pt x="54302" y="40055"/>
                    <a:pt x="59257" y="47900"/>
                    <a:pt x="61636" y="52657"/>
                  </a:cubicBezTo>
                  <a:cubicBezTo>
                    <a:pt x="63708" y="56803"/>
                    <a:pt x="66169" y="63417"/>
                    <a:pt x="66785" y="65094"/>
                  </a:cubicBezTo>
                  <a:lnTo>
                    <a:pt x="64795" y="65094"/>
                  </a:lnTo>
                  <a:cubicBezTo>
                    <a:pt x="63230" y="65094"/>
                    <a:pt x="61055" y="66781"/>
                    <a:pt x="60334" y="67378"/>
                  </a:cubicBezTo>
                  <a:cubicBezTo>
                    <a:pt x="59201" y="65930"/>
                    <a:pt x="53348" y="58420"/>
                    <a:pt x="52349" y="56566"/>
                  </a:cubicBezTo>
                  <a:cubicBezTo>
                    <a:pt x="51897" y="55725"/>
                    <a:pt x="50754" y="54102"/>
                    <a:pt x="49429" y="52222"/>
                  </a:cubicBezTo>
                  <a:cubicBezTo>
                    <a:pt x="47465" y="49432"/>
                    <a:pt x="45022" y="45961"/>
                    <a:pt x="44157" y="44040"/>
                  </a:cubicBezTo>
                  <a:cubicBezTo>
                    <a:pt x="42728" y="40866"/>
                    <a:pt x="36186" y="24434"/>
                    <a:pt x="36119" y="24269"/>
                  </a:cubicBezTo>
                  <a:cubicBezTo>
                    <a:pt x="36075" y="24157"/>
                    <a:pt x="35966" y="24083"/>
                    <a:pt x="35845" y="24083"/>
                  </a:cubicBezTo>
                  <a:cubicBezTo>
                    <a:pt x="35804" y="24083"/>
                    <a:pt x="35765" y="24092"/>
                    <a:pt x="35728" y="24107"/>
                  </a:cubicBezTo>
                  <a:cubicBezTo>
                    <a:pt x="35646" y="24142"/>
                    <a:pt x="27472" y="27662"/>
                    <a:pt x="21919" y="29567"/>
                  </a:cubicBezTo>
                  <a:cubicBezTo>
                    <a:pt x="16388" y="31463"/>
                    <a:pt x="12053" y="31961"/>
                    <a:pt x="12010" y="31966"/>
                  </a:cubicBezTo>
                  <a:cubicBezTo>
                    <a:pt x="11860" y="31982"/>
                    <a:pt x="11747" y="32109"/>
                    <a:pt x="11747" y="32259"/>
                  </a:cubicBezTo>
                  <a:cubicBezTo>
                    <a:pt x="11747" y="32297"/>
                    <a:pt x="11736" y="35997"/>
                    <a:pt x="10788" y="41212"/>
                  </a:cubicBezTo>
                  <a:cubicBezTo>
                    <a:pt x="10502" y="42782"/>
                    <a:pt x="10202" y="44547"/>
                    <a:pt x="9906" y="46298"/>
                  </a:cubicBezTo>
                  <a:cubicBezTo>
                    <a:pt x="9220" y="50344"/>
                    <a:pt x="8510" y="54527"/>
                    <a:pt x="8070" y="55630"/>
                  </a:cubicBezTo>
                  <a:cubicBezTo>
                    <a:pt x="7686" y="56594"/>
                    <a:pt x="7188" y="58680"/>
                    <a:pt x="6789" y="60355"/>
                  </a:cubicBezTo>
                  <a:cubicBezTo>
                    <a:pt x="6520" y="61487"/>
                    <a:pt x="6264" y="62555"/>
                    <a:pt x="6139" y="62868"/>
                  </a:cubicBezTo>
                  <a:cubicBezTo>
                    <a:pt x="6081" y="63015"/>
                    <a:pt x="5904" y="63071"/>
                    <a:pt x="5662" y="63071"/>
                  </a:cubicBezTo>
                  <a:cubicBezTo>
                    <a:pt x="5218" y="63071"/>
                    <a:pt x="4552" y="62884"/>
                    <a:pt x="3976" y="62721"/>
                  </a:cubicBezTo>
                  <a:cubicBezTo>
                    <a:pt x="3736" y="62654"/>
                    <a:pt x="3498" y="62588"/>
                    <a:pt x="3269" y="62530"/>
                  </a:cubicBezTo>
                  <a:cubicBezTo>
                    <a:pt x="2444" y="62323"/>
                    <a:pt x="1647" y="60214"/>
                    <a:pt x="1171" y="58955"/>
                  </a:cubicBezTo>
                  <a:cubicBezTo>
                    <a:pt x="1000" y="58500"/>
                    <a:pt x="852" y="58107"/>
                    <a:pt x="728" y="57860"/>
                  </a:cubicBezTo>
                  <a:cubicBezTo>
                    <a:pt x="629" y="57661"/>
                    <a:pt x="659" y="57547"/>
                    <a:pt x="692" y="57479"/>
                  </a:cubicBezTo>
                  <a:cubicBezTo>
                    <a:pt x="823" y="57202"/>
                    <a:pt x="1326" y="57032"/>
                    <a:pt x="1492" y="56994"/>
                  </a:cubicBezTo>
                  <a:cubicBezTo>
                    <a:pt x="1630" y="56964"/>
                    <a:pt x="1725" y="56842"/>
                    <a:pt x="1724" y="56702"/>
                  </a:cubicBezTo>
                  <a:cubicBezTo>
                    <a:pt x="1720" y="56452"/>
                    <a:pt x="1408" y="31761"/>
                    <a:pt x="1881" y="28604"/>
                  </a:cubicBezTo>
                  <a:cubicBezTo>
                    <a:pt x="2361" y="25408"/>
                    <a:pt x="5816" y="22762"/>
                    <a:pt x="10283" y="19636"/>
                  </a:cubicBezTo>
                  <a:cubicBezTo>
                    <a:pt x="15022" y="16319"/>
                    <a:pt x="24754" y="12631"/>
                    <a:pt x="24852" y="12593"/>
                  </a:cubicBezTo>
                  <a:cubicBezTo>
                    <a:pt x="24971" y="12549"/>
                    <a:pt x="25047" y="12433"/>
                    <a:pt x="25044" y="12307"/>
                  </a:cubicBezTo>
                  <a:lnTo>
                    <a:pt x="24889" y="7659"/>
                  </a:lnTo>
                  <a:cubicBezTo>
                    <a:pt x="35552" y="1431"/>
                    <a:pt x="42553" y="609"/>
                    <a:pt x="45500" y="609"/>
                  </a:cubicBezTo>
                  <a:close/>
                  <a:moveTo>
                    <a:pt x="45389" y="0"/>
                  </a:moveTo>
                  <a:cubicBezTo>
                    <a:pt x="42284" y="0"/>
                    <a:pt x="35248" y="893"/>
                    <a:pt x="24438" y="7237"/>
                  </a:cubicBezTo>
                  <a:cubicBezTo>
                    <a:pt x="24345" y="7293"/>
                    <a:pt x="24288" y="7395"/>
                    <a:pt x="24292" y="7503"/>
                  </a:cubicBezTo>
                  <a:lnTo>
                    <a:pt x="24446" y="12117"/>
                  </a:lnTo>
                  <a:cubicBezTo>
                    <a:pt x="23025" y="12663"/>
                    <a:pt x="14363" y="16057"/>
                    <a:pt x="9943" y="19152"/>
                  </a:cubicBezTo>
                  <a:cubicBezTo>
                    <a:pt x="5359" y="22359"/>
                    <a:pt x="1811" y="25087"/>
                    <a:pt x="1297" y="28517"/>
                  </a:cubicBezTo>
                  <a:cubicBezTo>
                    <a:pt x="835" y="31594"/>
                    <a:pt x="1097" y="53832"/>
                    <a:pt x="1130" y="56485"/>
                  </a:cubicBezTo>
                  <a:cubicBezTo>
                    <a:pt x="835" y="56586"/>
                    <a:pt x="357" y="56808"/>
                    <a:pt x="158" y="57224"/>
                  </a:cubicBezTo>
                  <a:cubicBezTo>
                    <a:pt x="67" y="57416"/>
                    <a:pt x="0" y="57727"/>
                    <a:pt x="198" y="58124"/>
                  </a:cubicBezTo>
                  <a:cubicBezTo>
                    <a:pt x="309" y="58344"/>
                    <a:pt x="452" y="58724"/>
                    <a:pt x="619" y="59164"/>
                  </a:cubicBezTo>
                  <a:cubicBezTo>
                    <a:pt x="1202" y="60709"/>
                    <a:pt x="2000" y="62822"/>
                    <a:pt x="3125" y="63104"/>
                  </a:cubicBezTo>
                  <a:cubicBezTo>
                    <a:pt x="3348" y="63159"/>
                    <a:pt x="3582" y="63225"/>
                    <a:pt x="3815" y="63291"/>
                  </a:cubicBezTo>
                  <a:cubicBezTo>
                    <a:pt x="4469" y="63476"/>
                    <a:pt x="5135" y="63663"/>
                    <a:pt x="5670" y="63663"/>
                  </a:cubicBezTo>
                  <a:cubicBezTo>
                    <a:pt x="6145" y="63663"/>
                    <a:pt x="6517" y="63515"/>
                    <a:pt x="6688" y="63088"/>
                  </a:cubicBezTo>
                  <a:cubicBezTo>
                    <a:pt x="6829" y="62735"/>
                    <a:pt x="7065" y="61745"/>
                    <a:pt x="7363" y="60493"/>
                  </a:cubicBezTo>
                  <a:cubicBezTo>
                    <a:pt x="7759" y="58835"/>
                    <a:pt x="8250" y="56772"/>
                    <a:pt x="8618" y="55851"/>
                  </a:cubicBezTo>
                  <a:cubicBezTo>
                    <a:pt x="9083" y="54687"/>
                    <a:pt x="9765" y="50661"/>
                    <a:pt x="10489" y="46397"/>
                  </a:cubicBezTo>
                  <a:cubicBezTo>
                    <a:pt x="10785" y="44649"/>
                    <a:pt x="11084" y="42885"/>
                    <a:pt x="11368" y="41319"/>
                  </a:cubicBezTo>
                  <a:cubicBezTo>
                    <a:pt x="12183" y="36839"/>
                    <a:pt x="12314" y="33459"/>
                    <a:pt x="12335" y="32521"/>
                  </a:cubicBezTo>
                  <a:cubicBezTo>
                    <a:pt x="13357" y="32383"/>
                    <a:pt x="17288" y="31781"/>
                    <a:pt x="22110" y="30126"/>
                  </a:cubicBezTo>
                  <a:cubicBezTo>
                    <a:pt x="27102" y="28415"/>
                    <a:pt x="34195" y="25406"/>
                    <a:pt x="35682" y="24771"/>
                  </a:cubicBezTo>
                  <a:cubicBezTo>
                    <a:pt x="36560" y="26971"/>
                    <a:pt x="42287" y="41328"/>
                    <a:pt x="43618" y="44283"/>
                  </a:cubicBezTo>
                  <a:cubicBezTo>
                    <a:pt x="44505" y="46257"/>
                    <a:pt x="46865" y="49607"/>
                    <a:pt x="48947" y="52563"/>
                  </a:cubicBezTo>
                  <a:cubicBezTo>
                    <a:pt x="50259" y="54427"/>
                    <a:pt x="51394" y="56037"/>
                    <a:pt x="51829" y="56847"/>
                  </a:cubicBezTo>
                  <a:cubicBezTo>
                    <a:pt x="52953" y="58935"/>
                    <a:pt x="59769" y="67617"/>
                    <a:pt x="60058" y="67985"/>
                  </a:cubicBezTo>
                  <a:cubicBezTo>
                    <a:pt x="60108" y="68049"/>
                    <a:pt x="60183" y="68090"/>
                    <a:pt x="60263" y="68097"/>
                  </a:cubicBezTo>
                  <a:cubicBezTo>
                    <a:pt x="60273" y="68098"/>
                    <a:pt x="60282" y="68098"/>
                    <a:pt x="60291" y="68098"/>
                  </a:cubicBezTo>
                  <a:cubicBezTo>
                    <a:pt x="60363" y="68098"/>
                    <a:pt x="60432" y="68073"/>
                    <a:pt x="60486" y="68025"/>
                  </a:cubicBezTo>
                  <a:cubicBezTo>
                    <a:pt x="60514" y="68001"/>
                    <a:pt x="63158" y="65686"/>
                    <a:pt x="64795" y="65686"/>
                  </a:cubicBezTo>
                  <a:lnTo>
                    <a:pt x="67207" y="65686"/>
                  </a:lnTo>
                  <a:cubicBezTo>
                    <a:pt x="67411" y="65686"/>
                    <a:pt x="67554" y="65483"/>
                    <a:pt x="67485" y="65291"/>
                  </a:cubicBezTo>
                  <a:cubicBezTo>
                    <a:pt x="67456" y="65210"/>
                    <a:pt x="64557" y="57176"/>
                    <a:pt x="62164" y="52392"/>
                  </a:cubicBezTo>
                  <a:cubicBezTo>
                    <a:pt x="59874" y="47813"/>
                    <a:pt x="55220" y="40404"/>
                    <a:pt x="54784" y="39713"/>
                  </a:cubicBezTo>
                  <a:cubicBezTo>
                    <a:pt x="54551" y="38256"/>
                    <a:pt x="50288" y="11581"/>
                    <a:pt x="50132" y="9720"/>
                  </a:cubicBezTo>
                  <a:cubicBezTo>
                    <a:pt x="49821" y="6004"/>
                    <a:pt x="47517" y="541"/>
                    <a:pt x="47419" y="310"/>
                  </a:cubicBezTo>
                  <a:cubicBezTo>
                    <a:pt x="47381" y="221"/>
                    <a:pt x="47302" y="155"/>
                    <a:pt x="47207" y="135"/>
                  </a:cubicBezTo>
                  <a:cubicBezTo>
                    <a:pt x="47122" y="118"/>
                    <a:pt x="46513" y="0"/>
                    <a:pt x="453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3"/>
            <p:cNvSpPr/>
            <p:nvPr/>
          </p:nvSpPr>
          <p:spPr>
            <a:xfrm>
              <a:off x="9070930" y="4590488"/>
              <a:ext cx="235727" cy="205972"/>
            </a:xfrm>
            <a:custGeom>
              <a:avLst/>
              <a:gdLst/>
              <a:ahLst/>
              <a:cxnLst/>
              <a:rect l="l" t="t" r="r" b="b"/>
              <a:pathLst>
                <a:path w="13333" h="11650" extrusionOk="0">
                  <a:moveTo>
                    <a:pt x="9191" y="1"/>
                  </a:moveTo>
                  <a:cubicBezTo>
                    <a:pt x="8006" y="1"/>
                    <a:pt x="6490" y="869"/>
                    <a:pt x="4825" y="3922"/>
                  </a:cubicBezTo>
                  <a:cubicBezTo>
                    <a:pt x="4825" y="3922"/>
                    <a:pt x="3861" y="5529"/>
                    <a:pt x="3699" y="6013"/>
                  </a:cubicBezTo>
                  <a:cubicBezTo>
                    <a:pt x="3538" y="6495"/>
                    <a:pt x="0" y="6977"/>
                    <a:pt x="483" y="8586"/>
                  </a:cubicBezTo>
                  <a:cubicBezTo>
                    <a:pt x="965" y="10194"/>
                    <a:pt x="4664" y="11481"/>
                    <a:pt x="6434" y="11642"/>
                  </a:cubicBezTo>
                  <a:cubicBezTo>
                    <a:pt x="6491" y="11647"/>
                    <a:pt x="6549" y="11649"/>
                    <a:pt x="6609" y="11649"/>
                  </a:cubicBezTo>
                  <a:cubicBezTo>
                    <a:pt x="8426" y="11649"/>
                    <a:pt x="11761" y="9369"/>
                    <a:pt x="12384" y="8746"/>
                  </a:cubicBezTo>
                  <a:cubicBezTo>
                    <a:pt x="12764" y="8366"/>
                    <a:pt x="13332" y="5869"/>
                    <a:pt x="13028" y="3920"/>
                  </a:cubicBezTo>
                  <a:cubicBezTo>
                    <a:pt x="12817" y="2576"/>
                    <a:pt x="11741" y="1508"/>
                    <a:pt x="11741" y="1508"/>
                  </a:cubicBezTo>
                  <a:cubicBezTo>
                    <a:pt x="11741" y="1508"/>
                    <a:pt x="10753" y="1"/>
                    <a:pt x="9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3"/>
            <p:cNvSpPr/>
            <p:nvPr/>
          </p:nvSpPr>
          <p:spPr>
            <a:xfrm>
              <a:off x="9067305" y="4585254"/>
              <a:ext cx="244497" cy="216421"/>
            </a:xfrm>
            <a:custGeom>
              <a:avLst/>
              <a:gdLst/>
              <a:ahLst/>
              <a:cxnLst/>
              <a:rect l="l" t="t" r="r" b="b"/>
              <a:pathLst>
                <a:path w="13829" h="12241" extrusionOk="0">
                  <a:moveTo>
                    <a:pt x="9394" y="593"/>
                  </a:moveTo>
                  <a:cubicBezTo>
                    <a:pt x="10775" y="593"/>
                    <a:pt x="11689" y="1954"/>
                    <a:pt x="11699" y="1968"/>
                  </a:cubicBezTo>
                  <a:cubicBezTo>
                    <a:pt x="11710" y="1984"/>
                    <a:pt x="11723" y="2000"/>
                    <a:pt x="11738" y="2014"/>
                  </a:cubicBezTo>
                  <a:cubicBezTo>
                    <a:pt x="11748" y="2024"/>
                    <a:pt x="12748" y="3028"/>
                    <a:pt x="12940" y="4263"/>
                  </a:cubicBezTo>
                  <a:cubicBezTo>
                    <a:pt x="13238" y="6172"/>
                    <a:pt x="12651" y="8564"/>
                    <a:pt x="12380" y="8833"/>
                  </a:cubicBezTo>
                  <a:cubicBezTo>
                    <a:pt x="11788" y="9425"/>
                    <a:pt x="8535" y="11650"/>
                    <a:pt x="6824" y="11650"/>
                  </a:cubicBezTo>
                  <a:cubicBezTo>
                    <a:pt x="6769" y="11650"/>
                    <a:pt x="6717" y="11648"/>
                    <a:pt x="6665" y="11643"/>
                  </a:cubicBezTo>
                  <a:cubicBezTo>
                    <a:pt x="4917" y="11483"/>
                    <a:pt x="1393" y="10203"/>
                    <a:pt x="971" y="8797"/>
                  </a:cubicBezTo>
                  <a:cubicBezTo>
                    <a:pt x="744" y="8040"/>
                    <a:pt x="1814" y="7560"/>
                    <a:pt x="3029" y="7097"/>
                  </a:cubicBezTo>
                  <a:cubicBezTo>
                    <a:pt x="3689" y="6844"/>
                    <a:pt x="4088" y="6693"/>
                    <a:pt x="4185" y="6402"/>
                  </a:cubicBezTo>
                  <a:cubicBezTo>
                    <a:pt x="4307" y="6032"/>
                    <a:pt x="5020" y="4811"/>
                    <a:pt x="5283" y="4370"/>
                  </a:cubicBezTo>
                  <a:cubicBezTo>
                    <a:pt x="5286" y="4366"/>
                    <a:pt x="5287" y="4362"/>
                    <a:pt x="5289" y="4360"/>
                  </a:cubicBezTo>
                  <a:cubicBezTo>
                    <a:pt x="6603" y="1953"/>
                    <a:pt x="7991" y="651"/>
                    <a:pt x="9306" y="595"/>
                  </a:cubicBezTo>
                  <a:cubicBezTo>
                    <a:pt x="9335" y="593"/>
                    <a:pt x="9365" y="593"/>
                    <a:pt x="9394" y="593"/>
                  </a:cubicBezTo>
                  <a:close/>
                  <a:moveTo>
                    <a:pt x="9421" y="0"/>
                  </a:moveTo>
                  <a:cubicBezTo>
                    <a:pt x="9376" y="0"/>
                    <a:pt x="9331" y="1"/>
                    <a:pt x="9285" y="4"/>
                  </a:cubicBezTo>
                  <a:cubicBezTo>
                    <a:pt x="7731" y="67"/>
                    <a:pt x="6212" y="1435"/>
                    <a:pt x="4773" y="4070"/>
                  </a:cubicBezTo>
                  <a:cubicBezTo>
                    <a:pt x="4659" y="4262"/>
                    <a:pt x="3789" y="5721"/>
                    <a:pt x="3646" y="6173"/>
                  </a:cubicBezTo>
                  <a:cubicBezTo>
                    <a:pt x="3567" y="6258"/>
                    <a:pt x="3134" y="6423"/>
                    <a:pt x="2819" y="6544"/>
                  </a:cubicBezTo>
                  <a:cubicBezTo>
                    <a:pt x="1696" y="6972"/>
                    <a:pt x="0" y="7621"/>
                    <a:pt x="404" y="8967"/>
                  </a:cubicBezTo>
                  <a:cubicBezTo>
                    <a:pt x="943" y="10763"/>
                    <a:pt x="4787" y="12066"/>
                    <a:pt x="6611" y="12232"/>
                  </a:cubicBezTo>
                  <a:cubicBezTo>
                    <a:pt x="6673" y="12238"/>
                    <a:pt x="6737" y="12240"/>
                    <a:pt x="6804" y="12240"/>
                  </a:cubicBezTo>
                  <a:cubicBezTo>
                    <a:pt x="8719" y="12240"/>
                    <a:pt x="12126" y="9923"/>
                    <a:pt x="12798" y="9252"/>
                  </a:cubicBezTo>
                  <a:cubicBezTo>
                    <a:pt x="13292" y="8758"/>
                    <a:pt x="13828" y="6114"/>
                    <a:pt x="13525" y="4172"/>
                  </a:cubicBezTo>
                  <a:cubicBezTo>
                    <a:pt x="13316" y="2839"/>
                    <a:pt x="12339" y="1785"/>
                    <a:pt x="12175" y="1618"/>
                  </a:cubicBezTo>
                  <a:cubicBezTo>
                    <a:pt x="12026" y="1401"/>
                    <a:pt x="11011" y="0"/>
                    <a:pt x="9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3"/>
            <p:cNvSpPr/>
            <p:nvPr/>
          </p:nvSpPr>
          <p:spPr>
            <a:xfrm>
              <a:off x="9078355" y="4620950"/>
              <a:ext cx="228302" cy="175509"/>
            </a:xfrm>
            <a:custGeom>
              <a:avLst/>
              <a:gdLst/>
              <a:ahLst/>
              <a:cxnLst/>
              <a:rect l="l" t="t" r="r" b="b"/>
              <a:pathLst>
                <a:path w="12913" h="9927" extrusionOk="0">
                  <a:moveTo>
                    <a:pt x="11513" y="0"/>
                  </a:moveTo>
                  <a:cubicBezTo>
                    <a:pt x="10297" y="76"/>
                    <a:pt x="8877" y="435"/>
                    <a:pt x="7943" y="1555"/>
                  </a:cubicBezTo>
                  <a:cubicBezTo>
                    <a:pt x="6335" y="3485"/>
                    <a:pt x="7140" y="7828"/>
                    <a:pt x="5210" y="8471"/>
                  </a:cubicBezTo>
                  <a:cubicBezTo>
                    <a:pt x="5042" y="8527"/>
                    <a:pt x="4859" y="8552"/>
                    <a:pt x="4666" y="8552"/>
                  </a:cubicBezTo>
                  <a:cubicBezTo>
                    <a:pt x="3202" y="8552"/>
                    <a:pt x="1121" y="7087"/>
                    <a:pt x="74" y="6270"/>
                  </a:cubicBezTo>
                  <a:cubicBezTo>
                    <a:pt x="6" y="6462"/>
                    <a:pt x="1" y="6669"/>
                    <a:pt x="63" y="6863"/>
                  </a:cubicBezTo>
                  <a:cubicBezTo>
                    <a:pt x="545" y="8471"/>
                    <a:pt x="4244" y="9758"/>
                    <a:pt x="6014" y="9919"/>
                  </a:cubicBezTo>
                  <a:cubicBezTo>
                    <a:pt x="6071" y="9924"/>
                    <a:pt x="6129" y="9926"/>
                    <a:pt x="6189" y="9926"/>
                  </a:cubicBezTo>
                  <a:cubicBezTo>
                    <a:pt x="8006" y="9926"/>
                    <a:pt x="11341" y="7646"/>
                    <a:pt x="11964" y="7023"/>
                  </a:cubicBezTo>
                  <a:cubicBezTo>
                    <a:pt x="12344" y="6643"/>
                    <a:pt x="12912" y="4148"/>
                    <a:pt x="12608" y="2199"/>
                  </a:cubicBezTo>
                  <a:cubicBezTo>
                    <a:pt x="12453" y="1210"/>
                    <a:pt x="11833" y="375"/>
                    <a:pt x="115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3"/>
            <p:cNvSpPr/>
            <p:nvPr/>
          </p:nvSpPr>
          <p:spPr>
            <a:xfrm>
              <a:off x="9073069" y="4615717"/>
              <a:ext cx="238733" cy="185958"/>
            </a:xfrm>
            <a:custGeom>
              <a:avLst/>
              <a:gdLst/>
              <a:ahLst/>
              <a:cxnLst/>
              <a:rect l="l" t="t" r="r" b="b"/>
              <a:pathLst>
                <a:path w="13503" h="10518" extrusionOk="0">
                  <a:moveTo>
                    <a:pt x="11683" y="602"/>
                  </a:moveTo>
                  <a:cubicBezTo>
                    <a:pt x="12011" y="1010"/>
                    <a:pt x="12486" y="1722"/>
                    <a:pt x="12614" y="2540"/>
                  </a:cubicBezTo>
                  <a:cubicBezTo>
                    <a:pt x="12912" y="4449"/>
                    <a:pt x="12325" y="6841"/>
                    <a:pt x="12054" y="7110"/>
                  </a:cubicBezTo>
                  <a:cubicBezTo>
                    <a:pt x="11462" y="7702"/>
                    <a:pt x="8209" y="9927"/>
                    <a:pt x="6498" y="9927"/>
                  </a:cubicBezTo>
                  <a:cubicBezTo>
                    <a:pt x="6443" y="9927"/>
                    <a:pt x="6391" y="9925"/>
                    <a:pt x="6339" y="9920"/>
                  </a:cubicBezTo>
                  <a:cubicBezTo>
                    <a:pt x="4631" y="9764"/>
                    <a:pt x="1225" y="8537"/>
                    <a:pt x="678" y="7169"/>
                  </a:cubicBezTo>
                  <a:lnTo>
                    <a:pt x="678" y="7169"/>
                  </a:lnTo>
                  <a:cubicBezTo>
                    <a:pt x="1890" y="8061"/>
                    <a:pt x="3638" y="9142"/>
                    <a:pt x="4977" y="9142"/>
                  </a:cubicBezTo>
                  <a:cubicBezTo>
                    <a:pt x="5198" y="9142"/>
                    <a:pt x="5407" y="9112"/>
                    <a:pt x="5602" y="9048"/>
                  </a:cubicBezTo>
                  <a:cubicBezTo>
                    <a:pt x="6819" y="8641"/>
                    <a:pt x="7077" y="7100"/>
                    <a:pt x="7350" y="5470"/>
                  </a:cubicBezTo>
                  <a:cubicBezTo>
                    <a:pt x="7565" y="4187"/>
                    <a:pt x="7786" y="2860"/>
                    <a:pt x="8470" y="2040"/>
                  </a:cubicBezTo>
                  <a:cubicBezTo>
                    <a:pt x="9170" y="1200"/>
                    <a:pt x="10250" y="717"/>
                    <a:pt x="11683" y="602"/>
                  </a:cubicBezTo>
                  <a:close/>
                  <a:moveTo>
                    <a:pt x="11822" y="0"/>
                  </a:moveTo>
                  <a:cubicBezTo>
                    <a:pt x="11814" y="0"/>
                    <a:pt x="11805" y="1"/>
                    <a:pt x="11796" y="2"/>
                  </a:cubicBezTo>
                  <a:cubicBezTo>
                    <a:pt x="10120" y="105"/>
                    <a:pt x="8849" y="663"/>
                    <a:pt x="8016" y="1662"/>
                  </a:cubicBezTo>
                  <a:cubicBezTo>
                    <a:pt x="7231" y="2604"/>
                    <a:pt x="6995" y="4012"/>
                    <a:pt x="6768" y="5373"/>
                  </a:cubicBezTo>
                  <a:cubicBezTo>
                    <a:pt x="6525" y="6823"/>
                    <a:pt x="6295" y="8193"/>
                    <a:pt x="5415" y="8486"/>
                  </a:cubicBezTo>
                  <a:cubicBezTo>
                    <a:pt x="5281" y="8531"/>
                    <a:pt x="5129" y="8553"/>
                    <a:pt x="4961" y="8553"/>
                  </a:cubicBezTo>
                  <a:cubicBezTo>
                    <a:pt x="3963" y="8553"/>
                    <a:pt x="2399" y="7772"/>
                    <a:pt x="556" y="6333"/>
                  </a:cubicBezTo>
                  <a:cubicBezTo>
                    <a:pt x="501" y="6291"/>
                    <a:pt x="437" y="6271"/>
                    <a:pt x="374" y="6271"/>
                  </a:cubicBezTo>
                  <a:cubicBezTo>
                    <a:pt x="254" y="6271"/>
                    <a:pt x="139" y="6343"/>
                    <a:pt x="95" y="6468"/>
                  </a:cubicBezTo>
                  <a:cubicBezTo>
                    <a:pt x="5" y="6719"/>
                    <a:pt x="0" y="6991"/>
                    <a:pt x="78" y="7244"/>
                  </a:cubicBezTo>
                  <a:cubicBezTo>
                    <a:pt x="617" y="9040"/>
                    <a:pt x="4461" y="10343"/>
                    <a:pt x="6285" y="10509"/>
                  </a:cubicBezTo>
                  <a:cubicBezTo>
                    <a:pt x="6347" y="10515"/>
                    <a:pt x="6411" y="10517"/>
                    <a:pt x="6478" y="10517"/>
                  </a:cubicBezTo>
                  <a:cubicBezTo>
                    <a:pt x="8393" y="10517"/>
                    <a:pt x="11800" y="8200"/>
                    <a:pt x="12472" y="7529"/>
                  </a:cubicBezTo>
                  <a:cubicBezTo>
                    <a:pt x="12967" y="7035"/>
                    <a:pt x="13502" y="4391"/>
                    <a:pt x="13199" y="2449"/>
                  </a:cubicBezTo>
                  <a:cubicBezTo>
                    <a:pt x="13036" y="1404"/>
                    <a:pt x="12402" y="533"/>
                    <a:pt x="12039" y="105"/>
                  </a:cubicBezTo>
                  <a:cubicBezTo>
                    <a:pt x="11984" y="42"/>
                    <a:pt x="11905" y="0"/>
                    <a:pt x="11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3"/>
            <p:cNvSpPr/>
            <p:nvPr/>
          </p:nvSpPr>
          <p:spPr>
            <a:xfrm>
              <a:off x="9184647" y="4638825"/>
              <a:ext cx="121974" cy="157635"/>
            </a:xfrm>
            <a:custGeom>
              <a:avLst/>
              <a:gdLst/>
              <a:ahLst/>
              <a:cxnLst/>
              <a:rect l="l" t="t" r="r" b="b"/>
              <a:pathLst>
                <a:path w="6899" h="8916" extrusionOk="0">
                  <a:moveTo>
                    <a:pt x="5281" y="0"/>
                  </a:moveTo>
                  <a:cubicBezTo>
                    <a:pt x="4386" y="0"/>
                    <a:pt x="2860" y="308"/>
                    <a:pt x="2414" y="2313"/>
                  </a:cubicBezTo>
                  <a:cubicBezTo>
                    <a:pt x="1771" y="5209"/>
                    <a:pt x="2574" y="7139"/>
                    <a:pt x="1" y="8908"/>
                  </a:cubicBezTo>
                  <a:cubicBezTo>
                    <a:pt x="58" y="8913"/>
                    <a:pt x="117" y="8916"/>
                    <a:pt x="177" y="8916"/>
                  </a:cubicBezTo>
                  <a:cubicBezTo>
                    <a:pt x="1996" y="8916"/>
                    <a:pt x="5330" y="6636"/>
                    <a:pt x="5952" y="6012"/>
                  </a:cubicBezTo>
                  <a:cubicBezTo>
                    <a:pt x="6332" y="5632"/>
                    <a:pt x="6899" y="3135"/>
                    <a:pt x="6596" y="1188"/>
                  </a:cubicBezTo>
                  <a:cubicBezTo>
                    <a:pt x="6530" y="766"/>
                    <a:pt x="6376" y="378"/>
                    <a:pt x="6200" y="36"/>
                  </a:cubicBezTo>
                  <a:lnTo>
                    <a:pt x="5952" y="61"/>
                  </a:lnTo>
                  <a:cubicBezTo>
                    <a:pt x="5952" y="61"/>
                    <a:pt x="5679" y="0"/>
                    <a:pt x="52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3"/>
            <p:cNvSpPr/>
            <p:nvPr/>
          </p:nvSpPr>
          <p:spPr>
            <a:xfrm>
              <a:off x="9177664" y="4633609"/>
              <a:ext cx="134138" cy="168066"/>
            </a:xfrm>
            <a:custGeom>
              <a:avLst/>
              <a:gdLst/>
              <a:ahLst/>
              <a:cxnLst/>
              <a:rect l="l" t="t" r="r" b="b"/>
              <a:pathLst>
                <a:path w="7587" h="9506" extrusionOk="0">
                  <a:moveTo>
                    <a:pt x="5664" y="589"/>
                  </a:moveTo>
                  <a:cubicBezTo>
                    <a:pt x="6007" y="589"/>
                    <a:pt x="6251" y="639"/>
                    <a:pt x="6283" y="647"/>
                  </a:cubicBezTo>
                  <a:cubicBezTo>
                    <a:pt x="6303" y="651"/>
                    <a:pt x="6325" y="653"/>
                    <a:pt x="6347" y="653"/>
                  </a:cubicBezTo>
                  <a:cubicBezTo>
                    <a:pt x="6357" y="653"/>
                    <a:pt x="6367" y="653"/>
                    <a:pt x="6377" y="652"/>
                  </a:cubicBezTo>
                  <a:lnTo>
                    <a:pt x="6420" y="648"/>
                  </a:lnTo>
                  <a:cubicBezTo>
                    <a:pt x="6562" y="955"/>
                    <a:pt x="6654" y="1246"/>
                    <a:pt x="6698" y="1529"/>
                  </a:cubicBezTo>
                  <a:cubicBezTo>
                    <a:pt x="6996" y="3437"/>
                    <a:pt x="6409" y="5829"/>
                    <a:pt x="6138" y="6099"/>
                  </a:cubicBezTo>
                  <a:cubicBezTo>
                    <a:pt x="5628" y="6609"/>
                    <a:pt x="3125" y="8328"/>
                    <a:pt x="1363" y="8796"/>
                  </a:cubicBezTo>
                  <a:cubicBezTo>
                    <a:pt x="2556" y="7628"/>
                    <a:pt x="2667" y="6350"/>
                    <a:pt x="2793" y="4906"/>
                  </a:cubicBezTo>
                  <a:cubicBezTo>
                    <a:pt x="2855" y="4207"/>
                    <a:pt x="2918" y="3484"/>
                    <a:pt x="3098" y="2672"/>
                  </a:cubicBezTo>
                  <a:lnTo>
                    <a:pt x="3098" y="2672"/>
                  </a:lnTo>
                  <a:lnTo>
                    <a:pt x="3096" y="2674"/>
                  </a:lnTo>
                  <a:cubicBezTo>
                    <a:pt x="3497" y="871"/>
                    <a:pt x="4855" y="589"/>
                    <a:pt x="5664" y="589"/>
                  </a:cubicBezTo>
                  <a:close/>
                  <a:moveTo>
                    <a:pt x="5671" y="0"/>
                  </a:moveTo>
                  <a:cubicBezTo>
                    <a:pt x="5402" y="0"/>
                    <a:pt x="5082" y="26"/>
                    <a:pt x="4747" y="110"/>
                  </a:cubicBezTo>
                  <a:cubicBezTo>
                    <a:pt x="3932" y="314"/>
                    <a:pt x="2885" y="902"/>
                    <a:pt x="2520" y="2545"/>
                  </a:cubicBezTo>
                  <a:cubicBezTo>
                    <a:pt x="2331" y="3394"/>
                    <a:pt x="2263" y="4169"/>
                    <a:pt x="2204" y="4854"/>
                  </a:cubicBezTo>
                  <a:cubicBezTo>
                    <a:pt x="2055" y="6551"/>
                    <a:pt x="1949" y="7776"/>
                    <a:pt x="228" y="8959"/>
                  </a:cubicBezTo>
                  <a:cubicBezTo>
                    <a:pt x="0" y="9116"/>
                    <a:pt x="94" y="9472"/>
                    <a:pt x="369" y="9497"/>
                  </a:cubicBezTo>
                  <a:cubicBezTo>
                    <a:pt x="431" y="9503"/>
                    <a:pt x="495" y="9505"/>
                    <a:pt x="562" y="9505"/>
                  </a:cubicBezTo>
                  <a:cubicBezTo>
                    <a:pt x="2477" y="9505"/>
                    <a:pt x="5884" y="7188"/>
                    <a:pt x="6556" y="6517"/>
                  </a:cubicBezTo>
                  <a:cubicBezTo>
                    <a:pt x="7051" y="6023"/>
                    <a:pt x="7586" y="3379"/>
                    <a:pt x="7283" y="1437"/>
                  </a:cubicBezTo>
                  <a:cubicBezTo>
                    <a:pt x="7220" y="1036"/>
                    <a:pt x="7081" y="630"/>
                    <a:pt x="6857" y="197"/>
                  </a:cubicBezTo>
                  <a:cubicBezTo>
                    <a:pt x="6807" y="99"/>
                    <a:pt x="6706" y="37"/>
                    <a:pt x="6598" y="37"/>
                  </a:cubicBezTo>
                  <a:cubicBezTo>
                    <a:pt x="6587" y="37"/>
                    <a:pt x="6576" y="37"/>
                    <a:pt x="6565" y="38"/>
                  </a:cubicBezTo>
                  <a:lnTo>
                    <a:pt x="6360" y="59"/>
                  </a:lnTo>
                  <a:cubicBezTo>
                    <a:pt x="6256" y="40"/>
                    <a:pt x="6003" y="0"/>
                    <a:pt x="5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3"/>
            <p:cNvSpPr/>
            <p:nvPr/>
          </p:nvSpPr>
          <p:spPr>
            <a:xfrm>
              <a:off x="8746838" y="3798671"/>
              <a:ext cx="179487" cy="92979"/>
            </a:xfrm>
            <a:custGeom>
              <a:avLst/>
              <a:gdLst/>
              <a:ahLst/>
              <a:cxnLst/>
              <a:rect l="l" t="t" r="r" b="b"/>
              <a:pathLst>
                <a:path w="10152" h="5259" extrusionOk="0">
                  <a:moveTo>
                    <a:pt x="9814" y="0"/>
                  </a:moveTo>
                  <a:cubicBezTo>
                    <a:pt x="9768" y="0"/>
                    <a:pt x="9721" y="11"/>
                    <a:pt x="9677" y="34"/>
                  </a:cubicBezTo>
                  <a:lnTo>
                    <a:pt x="188" y="4697"/>
                  </a:lnTo>
                  <a:cubicBezTo>
                    <a:pt x="64" y="4759"/>
                    <a:pt x="0" y="4896"/>
                    <a:pt x="30" y="5030"/>
                  </a:cubicBezTo>
                  <a:cubicBezTo>
                    <a:pt x="62" y="5163"/>
                    <a:pt x="181" y="5258"/>
                    <a:pt x="319" y="5259"/>
                  </a:cubicBezTo>
                  <a:cubicBezTo>
                    <a:pt x="364" y="5259"/>
                    <a:pt x="408" y="5247"/>
                    <a:pt x="448" y="5227"/>
                  </a:cubicBezTo>
                  <a:lnTo>
                    <a:pt x="9938" y="564"/>
                  </a:lnTo>
                  <a:cubicBezTo>
                    <a:pt x="10087" y="493"/>
                    <a:pt x="10152" y="315"/>
                    <a:pt x="10079" y="165"/>
                  </a:cubicBezTo>
                  <a:cubicBezTo>
                    <a:pt x="10026" y="60"/>
                    <a:pt x="9922" y="0"/>
                    <a:pt x="98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3"/>
            <p:cNvSpPr/>
            <p:nvPr/>
          </p:nvSpPr>
          <p:spPr>
            <a:xfrm>
              <a:off x="8823852" y="3824325"/>
              <a:ext cx="155991" cy="30357"/>
            </a:xfrm>
            <a:custGeom>
              <a:avLst/>
              <a:gdLst/>
              <a:ahLst/>
              <a:cxnLst/>
              <a:rect l="l" t="t" r="r" b="b"/>
              <a:pathLst>
                <a:path w="8823" h="1717" extrusionOk="0">
                  <a:moveTo>
                    <a:pt x="8505" y="0"/>
                  </a:moveTo>
                  <a:cubicBezTo>
                    <a:pt x="8492" y="0"/>
                    <a:pt x="8479" y="1"/>
                    <a:pt x="8466" y="3"/>
                  </a:cubicBezTo>
                  <a:lnTo>
                    <a:pt x="265" y="1127"/>
                  </a:lnTo>
                  <a:cubicBezTo>
                    <a:pt x="111" y="1149"/>
                    <a:pt x="0" y="1286"/>
                    <a:pt x="10" y="1441"/>
                  </a:cubicBezTo>
                  <a:cubicBezTo>
                    <a:pt x="21" y="1596"/>
                    <a:pt x="149" y="1715"/>
                    <a:pt x="304" y="1717"/>
                  </a:cubicBezTo>
                  <a:cubicBezTo>
                    <a:pt x="318" y="1715"/>
                    <a:pt x="332" y="1714"/>
                    <a:pt x="345" y="1713"/>
                  </a:cubicBezTo>
                  <a:lnTo>
                    <a:pt x="8548" y="587"/>
                  </a:lnTo>
                  <a:cubicBezTo>
                    <a:pt x="8709" y="566"/>
                    <a:pt x="8822" y="416"/>
                    <a:pt x="8800" y="255"/>
                  </a:cubicBezTo>
                  <a:cubicBezTo>
                    <a:pt x="8778" y="107"/>
                    <a:pt x="8651" y="0"/>
                    <a:pt x="8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3"/>
            <p:cNvSpPr/>
            <p:nvPr/>
          </p:nvSpPr>
          <p:spPr>
            <a:xfrm>
              <a:off x="8058661" y="2663173"/>
              <a:ext cx="943670" cy="967644"/>
            </a:xfrm>
            <a:custGeom>
              <a:avLst/>
              <a:gdLst/>
              <a:ahLst/>
              <a:cxnLst/>
              <a:rect l="l" t="t" r="r" b="b"/>
              <a:pathLst>
                <a:path w="53375" h="54731" extrusionOk="0">
                  <a:moveTo>
                    <a:pt x="47339" y="1"/>
                  </a:moveTo>
                  <a:cubicBezTo>
                    <a:pt x="47156" y="1"/>
                    <a:pt x="46977" y="11"/>
                    <a:pt x="46802" y="31"/>
                  </a:cubicBezTo>
                  <a:cubicBezTo>
                    <a:pt x="44067" y="354"/>
                    <a:pt x="36992" y="5178"/>
                    <a:pt x="36509" y="5660"/>
                  </a:cubicBezTo>
                  <a:cubicBezTo>
                    <a:pt x="36027" y="6144"/>
                    <a:pt x="34097" y="7269"/>
                    <a:pt x="33293" y="7913"/>
                  </a:cubicBezTo>
                  <a:cubicBezTo>
                    <a:pt x="33293" y="7913"/>
                    <a:pt x="16728" y="18205"/>
                    <a:pt x="15280" y="19170"/>
                  </a:cubicBezTo>
                  <a:cubicBezTo>
                    <a:pt x="13832" y="20135"/>
                    <a:pt x="10938" y="22065"/>
                    <a:pt x="11099" y="22709"/>
                  </a:cubicBezTo>
                  <a:cubicBezTo>
                    <a:pt x="11259" y="23352"/>
                    <a:pt x="2574" y="37505"/>
                    <a:pt x="2574" y="37505"/>
                  </a:cubicBezTo>
                  <a:cubicBezTo>
                    <a:pt x="2574" y="37505"/>
                    <a:pt x="0" y="40881"/>
                    <a:pt x="2414" y="43937"/>
                  </a:cubicBezTo>
                  <a:cubicBezTo>
                    <a:pt x="3376" y="45156"/>
                    <a:pt x="4312" y="45556"/>
                    <a:pt x="5162" y="45556"/>
                  </a:cubicBezTo>
                  <a:cubicBezTo>
                    <a:pt x="6443" y="45556"/>
                    <a:pt x="7526" y="44646"/>
                    <a:pt x="8203" y="44259"/>
                  </a:cubicBezTo>
                  <a:cubicBezTo>
                    <a:pt x="9328" y="43616"/>
                    <a:pt x="18174" y="35252"/>
                    <a:pt x="18174" y="35252"/>
                  </a:cubicBezTo>
                  <a:lnTo>
                    <a:pt x="26337" y="54731"/>
                  </a:lnTo>
                  <a:cubicBezTo>
                    <a:pt x="26337" y="54731"/>
                    <a:pt x="36949" y="47614"/>
                    <a:pt x="48583" y="47614"/>
                  </a:cubicBezTo>
                  <a:cubicBezTo>
                    <a:pt x="48953" y="47614"/>
                    <a:pt x="49324" y="47621"/>
                    <a:pt x="49696" y="47636"/>
                  </a:cubicBezTo>
                  <a:lnTo>
                    <a:pt x="41655" y="16114"/>
                  </a:lnTo>
                  <a:cubicBezTo>
                    <a:pt x="41655" y="16114"/>
                    <a:pt x="52752" y="7750"/>
                    <a:pt x="53073" y="4856"/>
                  </a:cubicBezTo>
                  <a:cubicBezTo>
                    <a:pt x="53375" y="2146"/>
                    <a:pt x="50012" y="1"/>
                    <a:pt x="47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3"/>
            <p:cNvSpPr/>
            <p:nvPr/>
          </p:nvSpPr>
          <p:spPr>
            <a:xfrm>
              <a:off x="8052579" y="2657975"/>
              <a:ext cx="951874" cy="978075"/>
            </a:xfrm>
            <a:custGeom>
              <a:avLst/>
              <a:gdLst/>
              <a:ahLst/>
              <a:cxnLst/>
              <a:rect l="l" t="t" r="r" b="b"/>
              <a:pathLst>
                <a:path w="53839" h="55321" extrusionOk="0">
                  <a:moveTo>
                    <a:pt x="47695" y="590"/>
                  </a:moveTo>
                  <a:cubicBezTo>
                    <a:pt x="49186" y="590"/>
                    <a:pt x="50898" y="1292"/>
                    <a:pt x="52011" y="2399"/>
                  </a:cubicBezTo>
                  <a:cubicBezTo>
                    <a:pt x="52592" y="2977"/>
                    <a:pt x="53257" y="3917"/>
                    <a:pt x="53124" y="5118"/>
                  </a:cubicBezTo>
                  <a:cubicBezTo>
                    <a:pt x="52872" y="7388"/>
                    <a:pt x="44880" y="13868"/>
                    <a:pt x="41821" y="16172"/>
                  </a:cubicBezTo>
                  <a:cubicBezTo>
                    <a:pt x="41726" y="16244"/>
                    <a:pt x="41683" y="16366"/>
                    <a:pt x="41713" y="16482"/>
                  </a:cubicBezTo>
                  <a:lnTo>
                    <a:pt x="49656" y="47623"/>
                  </a:lnTo>
                  <a:cubicBezTo>
                    <a:pt x="49418" y="47617"/>
                    <a:pt x="49179" y="47614"/>
                    <a:pt x="48941" y="47614"/>
                  </a:cubicBezTo>
                  <a:cubicBezTo>
                    <a:pt x="38425" y="47614"/>
                    <a:pt x="28637" y="53441"/>
                    <a:pt x="26817" y="54585"/>
                  </a:cubicBezTo>
                  <a:lnTo>
                    <a:pt x="18790" y="35433"/>
                  </a:lnTo>
                  <a:cubicBezTo>
                    <a:pt x="18753" y="35344"/>
                    <a:pt x="18674" y="35278"/>
                    <a:pt x="18579" y="35258"/>
                  </a:cubicBezTo>
                  <a:cubicBezTo>
                    <a:pt x="18562" y="35254"/>
                    <a:pt x="18545" y="35251"/>
                    <a:pt x="18529" y="35251"/>
                  </a:cubicBezTo>
                  <a:cubicBezTo>
                    <a:pt x="18525" y="35251"/>
                    <a:pt x="18522" y="35251"/>
                    <a:pt x="18518" y="35252"/>
                  </a:cubicBezTo>
                  <a:cubicBezTo>
                    <a:pt x="18443" y="35252"/>
                    <a:pt x="18370" y="35281"/>
                    <a:pt x="18314" y="35332"/>
                  </a:cubicBezTo>
                  <a:cubicBezTo>
                    <a:pt x="15264" y="38217"/>
                    <a:pt x="9266" y="43802"/>
                    <a:pt x="8400" y="44296"/>
                  </a:cubicBezTo>
                  <a:cubicBezTo>
                    <a:pt x="8260" y="44377"/>
                    <a:pt x="8104" y="44478"/>
                    <a:pt x="7933" y="44590"/>
                  </a:cubicBezTo>
                  <a:cubicBezTo>
                    <a:pt x="7249" y="45032"/>
                    <a:pt x="6429" y="45563"/>
                    <a:pt x="5510" y="45563"/>
                  </a:cubicBezTo>
                  <a:cubicBezTo>
                    <a:pt x="4733" y="45563"/>
                    <a:pt x="3885" y="45183"/>
                    <a:pt x="2990" y="44048"/>
                  </a:cubicBezTo>
                  <a:cubicBezTo>
                    <a:pt x="750" y="41213"/>
                    <a:pt x="3054" y="38108"/>
                    <a:pt x="3170" y="37954"/>
                  </a:cubicBezTo>
                  <a:cubicBezTo>
                    <a:pt x="7161" y="31448"/>
                    <a:pt x="11886" y="23562"/>
                    <a:pt x="11731" y="22950"/>
                  </a:cubicBezTo>
                  <a:cubicBezTo>
                    <a:pt x="11762" y="22573"/>
                    <a:pt x="13127" y="21484"/>
                    <a:pt x="15788" y="19710"/>
                  </a:cubicBezTo>
                  <a:cubicBezTo>
                    <a:pt x="17214" y="18759"/>
                    <a:pt x="33625" y="8560"/>
                    <a:pt x="33820" y="8437"/>
                  </a:cubicBezTo>
                  <a:cubicBezTo>
                    <a:pt x="34175" y="8153"/>
                    <a:pt x="34775" y="7761"/>
                    <a:pt x="35354" y="7381"/>
                  </a:cubicBezTo>
                  <a:cubicBezTo>
                    <a:pt x="36085" y="6901"/>
                    <a:pt x="36778" y="6448"/>
                    <a:pt x="37061" y="6165"/>
                  </a:cubicBezTo>
                  <a:cubicBezTo>
                    <a:pt x="37445" y="5781"/>
                    <a:pt x="44533" y="931"/>
                    <a:pt x="47180" y="620"/>
                  </a:cubicBezTo>
                  <a:cubicBezTo>
                    <a:pt x="47348" y="600"/>
                    <a:pt x="47520" y="590"/>
                    <a:pt x="47695" y="590"/>
                  </a:cubicBezTo>
                  <a:close/>
                  <a:moveTo>
                    <a:pt x="47681" y="1"/>
                  </a:moveTo>
                  <a:cubicBezTo>
                    <a:pt x="47488" y="1"/>
                    <a:pt x="47297" y="11"/>
                    <a:pt x="47112" y="33"/>
                  </a:cubicBezTo>
                  <a:cubicBezTo>
                    <a:pt x="44277" y="365"/>
                    <a:pt x="37183" y="5206"/>
                    <a:pt x="36644" y="5745"/>
                  </a:cubicBezTo>
                  <a:cubicBezTo>
                    <a:pt x="36403" y="5987"/>
                    <a:pt x="35705" y="6444"/>
                    <a:pt x="35030" y="6886"/>
                  </a:cubicBezTo>
                  <a:cubicBezTo>
                    <a:pt x="34440" y="7274"/>
                    <a:pt x="33829" y="7674"/>
                    <a:pt x="33480" y="7955"/>
                  </a:cubicBezTo>
                  <a:cubicBezTo>
                    <a:pt x="33316" y="8058"/>
                    <a:pt x="16895" y="18262"/>
                    <a:pt x="15459" y="19219"/>
                  </a:cubicBezTo>
                  <a:cubicBezTo>
                    <a:pt x="12164" y="21416"/>
                    <a:pt x="11050" y="22395"/>
                    <a:pt x="11147" y="23028"/>
                  </a:cubicBezTo>
                  <a:cubicBezTo>
                    <a:pt x="10965" y="23902"/>
                    <a:pt x="5865" y="32430"/>
                    <a:pt x="2682" y="37619"/>
                  </a:cubicBezTo>
                  <a:cubicBezTo>
                    <a:pt x="2656" y="37655"/>
                    <a:pt x="1" y="41216"/>
                    <a:pt x="2525" y="44415"/>
                  </a:cubicBezTo>
                  <a:cubicBezTo>
                    <a:pt x="3556" y="45721"/>
                    <a:pt x="4576" y="46145"/>
                    <a:pt x="5496" y="46145"/>
                  </a:cubicBezTo>
                  <a:cubicBezTo>
                    <a:pt x="6619" y="46145"/>
                    <a:pt x="7593" y="45513"/>
                    <a:pt x="8254" y="45085"/>
                  </a:cubicBezTo>
                  <a:cubicBezTo>
                    <a:pt x="8415" y="44980"/>
                    <a:pt x="8562" y="44884"/>
                    <a:pt x="8693" y="44810"/>
                  </a:cubicBezTo>
                  <a:cubicBezTo>
                    <a:pt x="9728" y="44218"/>
                    <a:pt x="16807" y="37567"/>
                    <a:pt x="18411" y="36055"/>
                  </a:cubicBezTo>
                  <a:lnTo>
                    <a:pt x="26407" y="55139"/>
                  </a:lnTo>
                  <a:cubicBezTo>
                    <a:pt x="26441" y="55220"/>
                    <a:pt x="26511" y="55281"/>
                    <a:pt x="26595" y="55308"/>
                  </a:cubicBezTo>
                  <a:cubicBezTo>
                    <a:pt x="26623" y="55315"/>
                    <a:pt x="26652" y="55320"/>
                    <a:pt x="26681" y="55320"/>
                  </a:cubicBezTo>
                  <a:cubicBezTo>
                    <a:pt x="26738" y="55320"/>
                    <a:pt x="26795" y="55303"/>
                    <a:pt x="26844" y="55271"/>
                  </a:cubicBezTo>
                  <a:cubicBezTo>
                    <a:pt x="26954" y="55198"/>
                    <a:pt x="37514" y="48204"/>
                    <a:pt x="48915" y="48204"/>
                  </a:cubicBezTo>
                  <a:cubicBezTo>
                    <a:pt x="49285" y="48204"/>
                    <a:pt x="49657" y="48212"/>
                    <a:pt x="50029" y="48227"/>
                  </a:cubicBezTo>
                  <a:cubicBezTo>
                    <a:pt x="50030" y="48227"/>
                    <a:pt x="50032" y="48227"/>
                    <a:pt x="50033" y="48227"/>
                  </a:cubicBezTo>
                  <a:cubicBezTo>
                    <a:pt x="50125" y="48227"/>
                    <a:pt x="50211" y="48187"/>
                    <a:pt x="50271" y="48118"/>
                  </a:cubicBezTo>
                  <a:cubicBezTo>
                    <a:pt x="50329" y="48045"/>
                    <a:pt x="50350" y="47949"/>
                    <a:pt x="50327" y="47858"/>
                  </a:cubicBezTo>
                  <a:lnTo>
                    <a:pt x="42334" y="16526"/>
                  </a:lnTo>
                  <a:cubicBezTo>
                    <a:pt x="43748" y="15451"/>
                    <a:pt x="53398" y="8013"/>
                    <a:pt x="53713" y="5184"/>
                  </a:cubicBezTo>
                  <a:cubicBezTo>
                    <a:pt x="53839" y="4048"/>
                    <a:pt x="53394" y="2940"/>
                    <a:pt x="52427" y="1981"/>
                  </a:cubicBezTo>
                  <a:cubicBezTo>
                    <a:pt x="51208" y="768"/>
                    <a:pt x="49328" y="1"/>
                    <a:pt x="47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3"/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3"/>
            <p:cNvSpPr/>
            <p:nvPr/>
          </p:nvSpPr>
          <p:spPr>
            <a:xfrm>
              <a:off x="8087869" y="2663173"/>
              <a:ext cx="914445" cy="967644"/>
            </a:xfrm>
            <a:custGeom>
              <a:avLst/>
              <a:gdLst/>
              <a:ahLst/>
              <a:cxnLst/>
              <a:rect l="l" t="t" r="r" b="b"/>
              <a:pathLst>
                <a:path w="51722" h="54731" extrusionOk="0">
                  <a:moveTo>
                    <a:pt x="45687" y="1"/>
                  </a:moveTo>
                  <a:cubicBezTo>
                    <a:pt x="45504" y="1"/>
                    <a:pt x="45325" y="11"/>
                    <a:pt x="45150" y="31"/>
                  </a:cubicBezTo>
                  <a:cubicBezTo>
                    <a:pt x="44055" y="161"/>
                    <a:pt x="42262" y="1012"/>
                    <a:pt x="40475" y="2018"/>
                  </a:cubicBezTo>
                  <a:cubicBezTo>
                    <a:pt x="40602" y="1995"/>
                    <a:pt x="40739" y="1980"/>
                    <a:pt x="40882" y="1980"/>
                  </a:cubicBezTo>
                  <a:cubicBezTo>
                    <a:pt x="41425" y="1980"/>
                    <a:pt x="42063" y="2189"/>
                    <a:pt x="42632" y="2919"/>
                  </a:cubicBezTo>
                  <a:cubicBezTo>
                    <a:pt x="43960" y="4627"/>
                    <a:pt x="41113" y="10129"/>
                    <a:pt x="41113" y="10129"/>
                  </a:cubicBezTo>
                  <a:cubicBezTo>
                    <a:pt x="41113" y="10129"/>
                    <a:pt x="40233" y="4386"/>
                    <a:pt x="40021" y="4386"/>
                  </a:cubicBezTo>
                  <a:cubicBezTo>
                    <a:pt x="39989" y="4386"/>
                    <a:pt x="39972" y="4517"/>
                    <a:pt x="39975" y="4817"/>
                  </a:cubicBezTo>
                  <a:cubicBezTo>
                    <a:pt x="40003" y="7108"/>
                    <a:pt x="39406" y="14113"/>
                    <a:pt x="39406" y="14113"/>
                  </a:cubicBezTo>
                  <a:cubicBezTo>
                    <a:pt x="39406" y="14113"/>
                    <a:pt x="36408" y="10515"/>
                    <a:pt x="35876" y="10515"/>
                  </a:cubicBezTo>
                  <a:cubicBezTo>
                    <a:pt x="35810" y="10515"/>
                    <a:pt x="35782" y="10571"/>
                    <a:pt x="35803" y="10698"/>
                  </a:cubicBezTo>
                  <a:cubicBezTo>
                    <a:pt x="35993" y="11836"/>
                    <a:pt x="38458" y="22461"/>
                    <a:pt x="39977" y="26444"/>
                  </a:cubicBezTo>
                  <a:cubicBezTo>
                    <a:pt x="41494" y="30428"/>
                    <a:pt x="38837" y="41622"/>
                    <a:pt x="37320" y="44847"/>
                  </a:cubicBezTo>
                  <a:cubicBezTo>
                    <a:pt x="37186" y="45131"/>
                    <a:pt x="37072" y="45259"/>
                    <a:pt x="36973" y="45259"/>
                  </a:cubicBezTo>
                  <a:cubicBezTo>
                    <a:pt x="36073" y="45259"/>
                    <a:pt x="36466" y="34693"/>
                    <a:pt x="35522" y="34693"/>
                  </a:cubicBezTo>
                  <a:cubicBezTo>
                    <a:pt x="35391" y="34693"/>
                    <a:pt x="35234" y="34897"/>
                    <a:pt x="35044" y="35361"/>
                  </a:cubicBezTo>
                  <a:cubicBezTo>
                    <a:pt x="33335" y="39534"/>
                    <a:pt x="27644" y="51107"/>
                    <a:pt x="26316" y="52245"/>
                  </a:cubicBezTo>
                  <a:cubicBezTo>
                    <a:pt x="26276" y="52280"/>
                    <a:pt x="26238" y="52297"/>
                    <a:pt x="26203" y="52297"/>
                  </a:cubicBezTo>
                  <a:cubicBezTo>
                    <a:pt x="25149" y="52297"/>
                    <a:pt x="26753" y="36708"/>
                    <a:pt x="27211" y="34614"/>
                  </a:cubicBezTo>
                  <a:lnTo>
                    <a:pt x="27211" y="34614"/>
                  </a:lnTo>
                  <a:cubicBezTo>
                    <a:pt x="26633" y="36419"/>
                    <a:pt x="22712" y="47883"/>
                    <a:pt x="22712" y="47883"/>
                  </a:cubicBezTo>
                  <a:lnTo>
                    <a:pt x="17400" y="34222"/>
                  </a:lnTo>
                  <a:cubicBezTo>
                    <a:pt x="17400" y="34222"/>
                    <a:pt x="9732" y="27992"/>
                    <a:pt x="9201" y="27992"/>
                  </a:cubicBezTo>
                  <a:cubicBezTo>
                    <a:pt x="9153" y="27992"/>
                    <a:pt x="9163" y="28042"/>
                    <a:pt x="9241" y="28151"/>
                  </a:cubicBezTo>
                  <a:cubicBezTo>
                    <a:pt x="10191" y="29478"/>
                    <a:pt x="12467" y="33653"/>
                    <a:pt x="12467" y="33653"/>
                  </a:cubicBezTo>
                  <a:cubicBezTo>
                    <a:pt x="12467" y="33653"/>
                    <a:pt x="8426" y="32816"/>
                    <a:pt x="7867" y="32816"/>
                  </a:cubicBezTo>
                  <a:cubicBezTo>
                    <a:pt x="7774" y="32816"/>
                    <a:pt x="7778" y="32840"/>
                    <a:pt x="7913" y="32894"/>
                  </a:cubicBezTo>
                  <a:cubicBezTo>
                    <a:pt x="8862" y="33273"/>
                    <a:pt x="13036" y="35362"/>
                    <a:pt x="13036" y="35362"/>
                  </a:cubicBezTo>
                  <a:cubicBezTo>
                    <a:pt x="13036" y="35362"/>
                    <a:pt x="4499" y="41433"/>
                    <a:pt x="2032" y="42192"/>
                  </a:cubicBezTo>
                  <a:cubicBezTo>
                    <a:pt x="1363" y="42397"/>
                    <a:pt x="665" y="42504"/>
                    <a:pt x="0" y="42563"/>
                  </a:cubicBezTo>
                  <a:cubicBezTo>
                    <a:pt x="177" y="43061"/>
                    <a:pt x="433" y="43525"/>
                    <a:pt x="761" y="43938"/>
                  </a:cubicBezTo>
                  <a:cubicBezTo>
                    <a:pt x="1722" y="45156"/>
                    <a:pt x="2659" y="45557"/>
                    <a:pt x="3508" y="45557"/>
                  </a:cubicBezTo>
                  <a:cubicBezTo>
                    <a:pt x="4790" y="45557"/>
                    <a:pt x="5874" y="44646"/>
                    <a:pt x="6551" y="44259"/>
                  </a:cubicBezTo>
                  <a:cubicBezTo>
                    <a:pt x="7676" y="43616"/>
                    <a:pt x="16522" y="35254"/>
                    <a:pt x="16522" y="35254"/>
                  </a:cubicBezTo>
                  <a:lnTo>
                    <a:pt x="24685" y="54731"/>
                  </a:lnTo>
                  <a:cubicBezTo>
                    <a:pt x="24685" y="54731"/>
                    <a:pt x="35295" y="47615"/>
                    <a:pt x="46928" y="47615"/>
                  </a:cubicBezTo>
                  <a:cubicBezTo>
                    <a:pt x="47299" y="47615"/>
                    <a:pt x="47671" y="47622"/>
                    <a:pt x="48044" y="47637"/>
                  </a:cubicBezTo>
                  <a:lnTo>
                    <a:pt x="40003" y="16114"/>
                  </a:lnTo>
                  <a:cubicBezTo>
                    <a:pt x="40003" y="16114"/>
                    <a:pt x="51100" y="7752"/>
                    <a:pt x="51421" y="4856"/>
                  </a:cubicBezTo>
                  <a:cubicBezTo>
                    <a:pt x="51722" y="2146"/>
                    <a:pt x="48360" y="1"/>
                    <a:pt x="4568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3"/>
            <p:cNvSpPr/>
            <p:nvPr/>
          </p:nvSpPr>
          <p:spPr>
            <a:xfrm>
              <a:off x="8509254" y="3396469"/>
              <a:ext cx="27068" cy="234348"/>
            </a:xfrm>
            <a:custGeom>
              <a:avLst/>
              <a:gdLst/>
              <a:ahLst/>
              <a:cxnLst/>
              <a:rect l="l" t="t" r="r" b="b"/>
              <a:pathLst>
                <a:path w="1531" h="13255" extrusionOk="0">
                  <a:moveTo>
                    <a:pt x="1530" y="1"/>
                  </a:moveTo>
                  <a:lnTo>
                    <a:pt x="1530" y="1"/>
                  </a:lnTo>
                  <a:cubicBezTo>
                    <a:pt x="1" y="7647"/>
                    <a:pt x="851" y="13255"/>
                    <a:pt x="851" y="13255"/>
                  </a:cubicBezTo>
                  <a:lnTo>
                    <a:pt x="15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3"/>
            <p:cNvSpPr/>
            <p:nvPr/>
          </p:nvSpPr>
          <p:spPr>
            <a:xfrm>
              <a:off x="8504250" y="3391236"/>
              <a:ext cx="37747" cy="244815"/>
            </a:xfrm>
            <a:custGeom>
              <a:avLst/>
              <a:gdLst/>
              <a:ahLst/>
              <a:cxnLst/>
              <a:rect l="l" t="t" r="r" b="b"/>
              <a:pathLst>
                <a:path w="2135" h="13847" extrusionOk="0">
                  <a:moveTo>
                    <a:pt x="1814" y="1"/>
                  </a:moveTo>
                  <a:cubicBezTo>
                    <a:pt x="1676" y="1"/>
                    <a:pt x="1551" y="98"/>
                    <a:pt x="1523" y="238"/>
                  </a:cubicBezTo>
                  <a:cubicBezTo>
                    <a:pt x="0" y="7847"/>
                    <a:pt x="833" y="13538"/>
                    <a:pt x="840" y="13595"/>
                  </a:cubicBezTo>
                  <a:cubicBezTo>
                    <a:pt x="863" y="13738"/>
                    <a:pt x="986" y="13845"/>
                    <a:pt x="1132" y="13846"/>
                  </a:cubicBezTo>
                  <a:cubicBezTo>
                    <a:pt x="1147" y="13845"/>
                    <a:pt x="1162" y="13844"/>
                    <a:pt x="1178" y="13841"/>
                  </a:cubicBezTo>
                  <a:cubicBezTo>
                    <a:pt x="1339" y="13817"/>
                    <a:pt x="1450" y="13666"/>
                    <a:pt x="1426" y="13505"/>
                  </a:cubicBezTo>
                  <a:cubicBezTo>
                    <a:pt x="1417" y="13450"/>
                    <a:pt x="602" y="7855"/>
                    <a:pt x="2102" y="354"/>
                  </a:cubicBezTo>
                  <a:cubicBezTo>
                    <a:pt x="2134" y="194"/>
                    <a:pt x="2030" y="38"/>
                    <a:pt x="1870" y="6"/>
                  </a:cubicBezTo>
                  <a:cubicBezTo>
                    <a:pt x="1851" y="3"/>
                    <a:pt x="1833" y="1"/>
                    <a:pt x="1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3"/>
            <p:cNvSpPr/>
            <p:nvPr/>
          </p:nvSpPr>
          <p:spPr>
            <a:xfrm>
              <a:off x="8497231" y="3258264"/>
              <a:ext cx="54083" cy="198299"/>
            </a:xfrm>
            <a:custGeom>
              <a:avLst/>
              <a:gdLst/>
              <a:ahLst/>
              <a:cxnLst/>
              <a:rect l="l" t="t" r="r" b="b"/>
              <a:pathLst>
                <a:path w="3059" h="11216" extrusionOk="0">
                  <a:moveTo>
                    <a:pt x="3059" y="1"/>
                  </a:moveTo>
                  <a:lnTo>
                    <a:pt x="3059" y="1"/>
                  </a:lnTo>
                  <a:cubicBezTo>
                    <a:pt x="1" y="8496"/>
                    <a:pt x="1" y="11216"/>
                    <a:pt x="1" y="11216"/>
                  </a:cubicBezTo>
                  <a:lnTo>
                    <a:pt x="30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3"/>
            <p:cNvSpPr/>
            <p:nvPr/>
          </p:nvSpPr>
          <p:spPr>
            <a:xfrm>
              <a:off x="8492033" y="3253137"/>
              <a:ext cx="65151" cy="208642"/>
            </a:xfrm>
            <a:custGeom>
              <a:avLst/>
              <a:gdLst/>
              <a:ahLst/>
              <a:cxnLst/>
              <a:rect l="l" t="t" r="r" b="b"/>
              <a:pathLst>
                <a:path w="3685" h="11801" extrusionOk="0">
                  <a:moveTo>
                    <a:pt x="3352" y="1"/>
                  </a:moveTo>
                  <a:cubicBezTo>
                    <a:pt x="3233" y="1"/>
                    <a:pt x="3121" y="73"/>
                    <a:pt x="3076" y="191"/>
                  </a:cubicBezTo>
                  <a:cubicBezTo>
                    <a:pt x="35" y="8638"/>
                    <a:pt x="0" y="11393"/>
                    <a:pt x="0" y="11506"/>
                  </a:cubicBezTo>
                  <a:cubicBezTo>
                    <a:pt x="0" y="11668"/>
                    <a:pt x="132" y="11801"/>
                    <a:pt x="295" y="11801"/>
                  </a:cubicBezTo>
                  <a:cubicBezTo>
                    <a:pt x="457" y="11801"/>
                    <a:pt x="589" y="11670"/>
                    <a:pt x="591" y="11507"/>
                  </a:cubicBezTo>
                  <a:cubicBezTo>
                    <a:pt x="591" y="11480"/>
                    <a:pt x="641" y="8701"/>
                    <a:pt x="3632" y="391"/>
                  </a:cubicBezTo>
                  <a:cubicBezTo>
                    <a:pt x="3684" y="238"/>
                    <a:pt x="3604" y="73"/>
                    <a:pt x="3452" y="19"/>
                  </a:cubicBezTo>
                  <a:cubicBezTo>
                    <a:pt x="3419" y="6"/>
                    <a:pt x="3385" y="1"/>
                    <a:pt x="3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3"/>
            <p:cNvSpPr/>
            <p:nvPr/>
          </p:nvSpPr>
          <p:spPr>
            <a:xfrm>
              <a:off x="8266225" y="3161325"/>
              <a:ext cx="113771" cy="125121"/>
            </a:xfrm>
            <a:custGeom>
              <a:avLst/>
              <a:gdLst/>
              <a:ahLst/>
              <a:cxnLst/>
              <a:rect l="l" t="t" r="r" b="b"/>
              <a:pathLst>
                <a:path w="6435" h="7077" extrusionOk="0">
                  <a:moveTo>
                    <a:pt x="162" y="1"/>
                  </a:moveTo>
                  <a:lnTo>
                    <a:pt x="1" y="2413"/>
                  </a:lnTo>
                  <a:lnTo>
                    <a:pt x="6434" y="7076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3"/>
            <p:cNvSpPr/>
            <p:nvPr/>
          </p:nvSpPr>
          <p:spPr>
            <a:xfrm>
              <a:off x="8260302" y="3155950"/>
              <a:ext cx="126571" cy="135729"/>
            </a:xfrm>
            <a:custGeom>
              <a:avLst/>
              <a:gdLst/>
              <a:ahLst/>
              <a:cxnLst/>
              <a:rect l="l" t="t" r="r" b="b"/>
              <a:pathLst>
                <a:path w="7159" h="7677" extrusionOk="0">
                  <a:moveTo>
                    <a:pt x="489" y="0"/>
                  </a:moveTo>
                  <a:cubicBezTo>
                    <a:pt x="419" y="0"/>
                    <a:pt x="349" y="25"/>
                    <a:pt x="293" y="75"/>
                  </a:cubicBezTo>
                  <a:cubicBezTo>
                    <a:pt x="167" y="188"/>
                    <a:pt x="160" y="380"/>
                    <a:pt x="277" y="501"/>
                  </a:cubicBezTo>
                  <a:lnTo>
                    <a:pt x="4759" y="5558"/>
                  </a:lnTo>
                  <a:lnTo>
                    <a:pt x="510" y="2478"/>
                  </a:lnTo>
                  <a:cubicBezTo>
                    <a:pt x="457" y="2440"/>
                    <a:pt x="396" y="2421"/>
                    <a:pt x="336" y="2421"/>
                  </a:cubicBezTo>
                  <a:cubicBezTo>
                    <a:pt x="244" y="2421"/>
                    <a:pt x="154" y="2463"/>
                    <a:pt x="97" y="2543"/>
                  </a:cubicBezTo>
                  <a:cubicBezTo>
                    <a:pt x="1" y="2675"/>
                    <a:pt x="30" y="2860"/>
                    <a:pt x="162" y="2957"/>
                  </a:cubicBezTo>
                  <a:lnTo>
                    <a:pt x="6596" y="7620"/>
                  </a:lnTo>
                  <a:cubicBezTo>
                    <a:pt x="6646" y="7656"/>
                    <a:pt x="6706" y="7676"/>
                    <a:pt x="6769" y="7676"/>
                  </a:cubicBezTo>
                  <a:cubicBezTo>
                    <a:pt x="7024" y="7676"/>
                    <a:pt x="7158" y="7375"/>
                    <a:pt x="6990" y="7185"/>
                  </a:cubicBezTo>
                  <a:lnTo>
                    <a:pt x="717" y="108"/>
                  </a:lnTo>
                  <a:cubicBezTo>
                    <a:pt x="658" y="37"/>
                    <a:pt x="574" y="0"/>
                    <a:pt x="4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3"/>
            <p:cNvSpPr/>
            <p:nvPr/>
          </p:nvSpPr>
          <p:spPr>
            <a:xfrm>
              <a:off x="8795104" y="2743334"/>
              <a:ext cx="37004" cy="204734"/>
            </a:xfrm>
            <a:custGeom>
              <a:avLst/>
              <a:gdLst/>
              <a:ahLst/>
              <a:cxnLst/>
              <a:rect l="l" t="t" r="r" b="b"/>
              <a:pathLst>
                <a:path w="2093" h="11580" extrusionOk="0">
                  <a:moveTo>
                    <a:pt x="2092" y="1"/>
                  </a:moveTo>
                  <a:lnTo>
                    <a:pt x="1" y="2574"/>
                  </a:lnTo>
                  <a:lnTo>
                    <a:pt x="1" y="11580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3"/>
            <p:cNvSpPr/>
            <p:nvPr/>
          </p:nvSpPr>
          <p:spPr>
            <a:xfrm>
              <a:off x="8789888" y="2738119"/>
              <a:ext cx="47860" cy="215183"/>
            </a:xfrm>
            <a:custGeom>
              <a:avLst/>
              <a:gdLst/>
              <a:ahLst/>
              <a:cxnLst/>
              <a:rect l="l" t="t" r="r" b="b"/>
              <a:pathLst>
                <a:path w="2707" h="12171" extrusionOk="0">
                  <a:moveTo>
                    <a:pt x="2386" y="0"/>
                  </a:moveTo>
                  <a:cubicBezTo>
                    <a:pt x="2246" y="0"/>
                    <a:pt x="2122" y="100"/>
                    <a:pt x="2095" y="243"/>
                  </a:cubicBezTo>
                  <a:lnTo>
                    <a:pt x="592" y="8574"/>
                  </a:lnTo>
                  <a:lnTo>
                    <a:pt x="592" y="2869"/>
                  </a:lnTo>
                  <a:cubicBezTo>
                    <a:pt x="592" y="2705"/>
                    <a:pt x="460" y="2573"/>
                    <a:pt x="296" y="2573"/>
                  </a:cubicBezTo>
                  <a:cubicBezTo>
                    <a:pt x="132" y="2573"/>
                    <a:pt x="0" y="2705"/>
                    <a:pt x="0" y="2869"/>
                  </a:cubicBezTo>
                  <a:lnTo>
                    <a:pt x="0" y="11875"/>
                  </a:lnTo>
                  <a:cubicBezTo>
                    <a:pt x="0" y="12029"/>
                    <a:pt x="117" y="12156"/>
                    <a:pt x="270" y="12170"/>
                  </a:cubicBezTo>
                  <a:cubicBezTo>
                    <a:pt x="278" y="12171"/>
                    <a:pt x="287" y="12171"/>
                    <a:pt x="296" y="12171"/>
                  </a:cubicBezTo>
                  <a:cubicBezTo>
                    <a:pt x="440" y="12171"/>
                    <a:pt x="562" y="12069"/>
                    <a:pt x="587" y="11928"/>
                  </a:cubicBezTo>
                  <a:lnTo>
                    <a:pt x="2678" y="349"/>
                  </a:lnTo>
                  <a:cubicBezTo>
                    <a:pt x="2707" y="187"/>
                    <a:pt x="2600" y="34"/>
                    <a:pt x="2439" y="5"/>
                  </a:cubicBezTo>
                  <a:cubicBezTo>
                    <a:pt x="2421" y="2"/>
                    <a:pt x="2403" y="0"/>
                    <a:pt x="23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644" name="Google Shape;1644;p43"/>
          <p:cNvGraphicFramePr/>
          <p:nvPr/>
        </p:nvGraphicFramePr>
        <p:xfrm>
          <a:off x="761963" y="1512550"/>
          <a:ext cx="4976800" cy="2676500"/>
        </p:xfrm>
        <a:graphic>
          <a:graphicData uri="http://schemas.openxmlformats.org/drawingml/2006/table">
            <a:tbl>
              <a:tblPr>
                <a:noFill/>
                <a:tableStyleId>{9C8D3601-FD39-4323-830F-B77FA2756656}</a:tableStyleId>
              </a:tblPr>
              <a:tblGrid>
                <a:gridCol w="124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Jupiter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Mercury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Venus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lt2"/>
                          </a:solidFill>
                          <a:latin typeface="Viga"/>
                          <a:ea typeface="Viga"/>
                          <a:cs typeface="Viga"/>
                          <a:sym typeface="Viga"/>
                        </a:rPr>
                        <a:t>Mars</a:t>
                      </a:r>
                      <a:endParaRPr sz="1800">
                        <a:solidFill>
                          <a:schemeClr val="lt2"/>
                        </a:solidFill>
                        <a:latin typeface="Viga"/>
                        <a:ea typeface="Viga"/>
                        <a:cs typeface="Viga"/>
                        <a:sym typeface="Viga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gradFill>
                      <a:gsLst>
                        <a:gs pos="0">
                          <a:srgbClr val="8BE3FF"/>
                        </a:gs>
                        <a:gs pos="100000">
                          <a:srgbClr val="ACFFD9"/>
                        </a:gs>
                      </a:gsLst>
                      <a:lin ang="54007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No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lt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Yes</a:t>
                      </a:r>
                      <a:endParaRPr>
                        <a:solidFill>
                          <a:schemeClr val="lt2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"/>
          <p:cNvSpPr/>
          <p:nvPr/>
        </p:nvSpPr>
        <p:spPr>
          <a:xfrm rot="6517079">
            <a:off x="6027285" y="1234244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44"/>
          <p:cNvSpPr txBox="1">
            <a:spLocks noGrp="1"/>
          </p:cNvSpPr>
          <p:nvPr>
            <p:ph type="title"/>
          </p:nvPr>
        </p:nvSpPr>
        <p:spPr>
          <a:xfrm>
            <a:off x="2588250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PLAN</a:t>
            </a:r>
            <a:endParaRPr/>
          </a:p>
        </p:txBody>
      </p:sp>
      <p:sp>
        <p:nvSpPr>
          <p:cNvPr id="1651" name="Google Shape;1651;p44"/>
          <p:cNvSpPr txBox="1">
            <a:spLocks noGrp="1"/>
          </p:cNvSpPr>
          <p:nvPr>
            <p:ph type="subTitle" idx="1"/>
          </p:nvPr>
        </p:nvSpPr>
        <p:spPr>
          <a:xfrm>
            <a:off x="3083100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1652" name="Google Shape;1652;p44"/>
          <p:cNvSpPr txBox="1">
            <a:spLocks noGrp="1"/>
          </p:cNvSpPr>
          <p:nvPr>
            <p:ph type="title" idx="2"/>
          </p:nvPr>
        </p:nvSpPr>
        <p:spPr>
          <a:xfrm>
            <a:off x="3243150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1653" name="Google Shape;1653;p44"/>
          <p:cNvGrpSpPr/>
          <p:nvPr/>
        </p:nvGrpSpPr>
        <p:grpSpPr>
          <a:xfrm>
            <a:off x="6654253" y="792428"/>
            <a:ext cx="2285012" cy="4128237"/>
            <a:chOff x="2360075" y="238275"/>
            <a:chExt cx="2899025" cy="5237550"/>
          </a:xfrm>
        </p:grpSpPr>
        <p:sp>
          <p:nvSpPr>
            <p:cNvPr id="1654" name="Google Shape;1654;p44"/>
            <p:cNvSpPr/>
            <p:nvPr/>
          </p:nvSpPr>
          <p:spPr>
            <a:xfrm>
              <a:off x="2916925" y="5072950"/>
              <a:ext cx="510100" cy="200000"/>
            </a:xfrm>
            <a:custGeom>
              <a:avLst/>
              <a:gdLst/>
              <a:ahLst/>
              <a:cxnLst/>
              <a:rect l="l" t="t" r="r" b="b"/>
              <a:pathLst>
                <a:path w="20404" h="8000" extrusionOk="0">
                  <a:moveTo>
                    <a:pt x="8645" y="1"/>
                  </a:moveTo>
                  <a:lnTo>
                    <a:pt x="948" y="823"/>
                  </a:lnTo>
                  <a:cubicBezTo>
                    <a:pt x="948" y="823"/>
                    <a:pt x="1" y="4548"/>
                    <a:pt x="592" y="5967"/>
                  </a:cubicBezTo>
                  <a:cubicBezTo>
                    <a:pt x="1052" y="7074"/>
                    <a:pt x="1846" y="7222"/>
                    <a:pt x="2985" y="7222"/>
                  </a:cubicBezTo>
                  <a:cubicBezTo>
                    <a:pt x="3307" y="7222"/>
                    <a:pt x="3657" y="7210"/>
                    <a:pt x="4035" y="7204"/>
                  </a:cubicBezTo>
                  <a:cubicBezTo>
                    <a:pt x="4052" y="7204"/>
                    <a:pt x="4071" y="7204"/>
                    <a:pt x="4089" y="7204"/>
                  </a:cubicBezTo>
                  <a:cubicBezTo>
                    <a:pt x="5612" y="7204"/>
                    <a:pt x="11444" y="7999"/>
                    <a:pt x="14477" y="7999"/>
                  </a:cubicBezTo>
                  <a:cubicBezTo>
                    <a:pt x="15077" y="7999"/>
                    <a:pt x="15568" y="7968"/>
                    <a:pt x="15894" y="7894"/>
                  </a:cubicBezTo>
                  <a:cubicBezTo>
                    <a:pt x="17886" y="7437"/>
                    <a:pt x="19873" y="6552"/>
                    <a:pt x="20138" y="5121"/>
                  </a:cubicBezTo>
                  <a:cubicBezTo>
                    <a:pt x="20403" y="3690"/>
                    <a:pt x="16698" y="4170"/>
                    <a:pt x="14837" y="3768"/>
                  </a:cubicBezTo>
                  <a:cubicBezTo>
                    <a:pt x="12975" y="3367"/>
                    <a:pt x="8645" y="1"/>
                    <a:pt x="8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4"/>
            <p:cNvSpPr/>
            <p:nvPr/>
          </p:nvSpPr>
          <p:spPr>
            <a:xfrm>
              <a:off x="2909600" y="5065825"/>
              <a:ext cx="519075" cy="214225"/>
            </a:xfrm>
            <a:custGeom>
              <a:avLst/>
              <a:gdLst/>
              <a:ahLst/>
              <a:cxnLst/>
              <a:rect l="l" t="t" r="r" b="b"/>
              <a:pathLst>
                <a:path w="20763" h="8569" extrusionOk="0">
                  <a:moveTo>
                    <a:pt x="8854" y="582"/>
                  </a:moveTo>
                  <a:cubicBezTo>
                    <a:pt x="9508" y="1084"/>
                    <a:pt x="13296" y="3950"/>
                    <a:pt x="15069" y="4332"/>
                  </a:cubicBezTo>
                  <a:cubicBezTo>
                    <a:pt x="15679" y="4464"/>
                    <a:pt x="16477" y="4504"/>
                    <a:pt x="17248" y="4543"/>
                  </a:cubicBezTo>
                  <a:cubicBezTo>
                    <a:pt x="18430" y="4603"/>
                    <a:pt x="19771" y="4670"/>
                    <a:pt x="20096" y="5080"/>
                  </a:cubicBezTo>
                  <a:cubicBezTo>
                    <a:pt x="20135" y="5131"/>
                    <a:pt x="20178" y="5207"/>
                    <a:pt x="20150" y="5354"/>
                  </a:cubicBezTo>
                  <a:cubicBezTo>
                    <a:pt x="19950" y="6433"/>
                    <a:pt x="18483" y="7360"/>
                    <a:pt x="16122" y="7900"/>
                  </a:cubicBezTo>
                  <a:cubicBezTo>
                    <a:pt x="15819" y="7970"/>
                    <a:pt x="15355" y="7999"/>
                    <a:pt x="14783" y="7999"/>
                  </a:cubicBezTo>
                  <a:cubicBezTo>
                    <a:pt x="13010" y="7999"/>
                    <a:pt x="10210" y="7719"/>
                    <a:pt x="8021" y="7501"/>
                  </a:cubicBezTo>
                  <a:cubicBezTo>
                    <a:pt x="6419" y="7342"/>
                    <a:pt x="5028" y="7203"/>
                    <a:pt x="4380" y="7203"/>
                  </a:cubicBezTo>
                  <a:lnTo>
                    <a:pt x="4324" y="7203"/>
                  </a:lnTo>
                  <a:lnTo>
                    <a:pt x="3895" y="7212"/>
                  </a:lnTo>
                  <a:cubicBezTo>
                    <a:pt x="3690" y="7216"/>
                    <a:pt x="3499" y="7220"/>
                    <a:pt x="3322" y="7220"/>
                  </a:cubicBezTo>
                  <a:cubicBezTo>
                    <a:pt x="2132" y="7220"/>
                    <a:pt x="1537" y="7076"/>
                    <a:pt x="1148" y="6142"/>
                  </a:cubicBezTo>
                  <a:cubicBezTo>
                    <a:pt x="720" y="5115"/>
                    <a:pt x="1198" y="2512"/>
                    <a:pt x="1470" y="1371"/>
                  </a:cubicBezTo>
                  <a:lnTo>
                    <a:pt x="8854" y="582"/>
                  </a:lnTo>
                  <a:close/>
                  <a:moveTo>
                    <a:pt x="8940" y="0"/>
                  </a:moveTo>
                  <a:cubicBezTo>
                    <a:pt x="8929" y="0"/>
                    <a:pt x="8918" y="1"/>
                    <a:pt x="8907" y="2"/>
                  </a:cubicBezTo>
                  <a:lnTo>
                    <a:pt x="1210" y="824"/>
                  </a:lnTo>
                  <a:cubicBezTo>
                    <a:pt x="1092" y="837"/>
                    <a:pt x="993" y="922"/>
                    <a:pt x="963" y="1038"/>
                  </a:cubicBezTo>
                  <a:cubicBezTo>
                    <a:pt x="924" y="1194"/>
                    <a:pt x="0" y="4873"/>
                    <a:pt x="621" y="6363"/>
                  </a:cubicBezTo>
                  <a:cubicBezTo>
                    <a:pt x="1145" y="7622"/>
                    <a:pt x="2079" y="7792"/>
                    <a:pt x="3268" y="7792"/>
                  </a:cubicBezTo>
                  <a:cubicBezTo>
                    <a:pt x="3474" y="7792"/>
                    <a:pt x="3688" y="7787"/>
                    <a:pt x="3908" y="7782"/>
                  </a:cubicBezTo>
                  <a:lnTo>
                    <a:pt x="4332" y="7774"/>
                  </a:lnTo>
                  <a:cubicBezTo>
                    <a:pt x="4931" y="7779"/>
                    <a:pt x="6332" y="7907"/>
                    <a:pt x="7965" y="8070"/>
                  </a:cubicBezTo>
                  <a:cubicBezTo>
                    <a:pt x="10260" y="8298"/>
                    <a:pt x="12971" y="8569"/>
                    <a:pt x="14765" y="8569"/>
                  </a:cubicBezTo>
                  <a:cubicBezTo>
                    <a:pt x="15391" y="8569"/>
                    <a:pt x="15905" y="8535"/>
                    <a:pt x="16251" y="8457"/>
                  </a:cubicBezTo>
                  <a:cubicBezTo>
                    <a:pt x="17774" y="8108"/>
                    <a:pt x="20379" y="7255"/>
                    <a:pt x="20711" y="5459"/>
                  </a:cubicBezTo>
                  <a:cubicBezTo>
                    <a:pt x="20762" y="5184"/>
                    <a:pt x="20705" y="4930"/>
                    <a:pt x="20544" y="4727"/>
                  </a:cubicBezTo>
                  <a:cubicBezTo>
                    <a:pt x="20059" y="4114"/>
                    <a:pt x="18708" y="4045"/>
                    <a:pt x="17276" y="3972"/>
                  </a:cubicBezTo>
                  <a:cubicBezTo>
                    <a:pt x="16528" y="3936"/>
                    <a:pt x="15755" y="3896"/>
                    <a:pt x="15190" y="3775"/>
                  </a:cubicBezTo>
                  <a:cubicBezTo>
                    <a:pt x="13413" y="3390"/>
                    <a:pt x="9156" y="94"/>
                    <a:pt x="9113" y="61"/>
                  </a:cubicBezTo>
                  <a:cubicBezTo>
                    <a:pt x="9064" y="21"/>
                    <a:pt x="9003" y="0"/>
                    <a:pt x="89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4"/>
            <p:cNvSpPr/>
            <p:nvPr/>
          </p:nvSpPr>
          <p:spPr>
            <a:xfrm>
              <a:off x="3103675" y="5072950"/>
              <a:ext cx="129500" cy="86050"/>
            </a:xfrm>
            <a:custGeom>
              <a:avLst/>
              <a:gdLst/>
              <a:ahLst/>
              <a:cxnLst/>
              <a:rect l="l" t="t" r="r" b="b"/>
              <a:pathLst>
                <a:path w="5180" h="3442" extrusionOk="0">
                  <a:moveTo>
                    <a:pt x="1175" y="1"/>
                  </a:moveTo>
                  <a:lnTo>
                    <a:pt x="248" y="100"/>
                  </a:lnTo>
                  <a:lnTo>
                    <a:pt x="0" y="1112"/>
                  </a:lnTo>
                  <a:cubicBezTo>
                    <a:pt x="0" y="1112"/>
                    <a:pt x="1738" y="2800"/>
                    <a:pt x="3268" y="3350"/>
                  </a:cubicBezTo>
                  <a:cubicBezTo>
                    <a:pt x="3445" y="3414"/>
                    <a:pt x="3615" y="3442"/>
                    <a:pt x="3779" y="3442"/>
                  </a:cubicBezTo>
                  <a:cubicBezTo>
                    <a:pt x="4336" y="3442"/>
                    <a:pt x="4816" y="3119"/>
                    <a:pt x="5180" y="2759"/>
                  </a:cubicBezTo>
                  <a:cubicBezTo>
                    <a:pt x="3275" y="1633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4"/>
            <p:cNvSpPr/>
            <p:nvPr/>
          </p:nvSpPr>
          <p:spPr>
            <a:xfrm>
              <a:off x="3096150" y="5065800"/>
              <a:ext cx="145375" cy="100350"/>
            </a:xfrm>
            <a:custGeom>
              <a:avLst/>
              <a:gdLst/>
              <a:ahLst/>
              <a:cxnLst/>
              <a:rect l="l" t="t" r="r" b="b"/>
              <a:pathLst>
                <a:path w="5815" h="4014" extrusionOk="0">
                  <a:moveTo>
                    <a:pt x="1393" y="583"/>
                  </a:moveTo>
                  <a:cubicBezTo>
                    <a:pt x="1792" y="888"/>
                    <a:pt x="3423" y="2120"/>
                    <a:pt x="4999" y="3089"/>
                  </a:cubicBezTo>
                  <a:cubicBezTo>
                    <a:pt x="4691" y="3324"/>
                    <a:pt x="4383" y="3441"/>
                    <a:pt x="4079" y="3441"/>
                  </a:cubicBezTo>
                  <a:cubicBezTo>
                    <a:pt x="3940" y="3441"/>
                    <a:pt x="3802" y="3417"/>
                    <a:pt x="3665" y="3368"/>
                  </a:cubicBezTo>
                  <a:cubicBezTo>
                    <a:pt x="2433" y="2925"/>
                    <a:pt x="1029" y="1683"/>
                    <a:pt x="619" y="1305"/>
                  </a:cubicBezTo>
                  <a:lnTo>
                    <a:pt x="780" y="649"/>
                  </a:lnTo>
                  <a:lnTo>
                    <a:pt x="1393" y="583"/>
                  </a:lnTo>
                  <a:close/>
                  <a:moveTo>
                    <a:pt x="1472" y="1"/>
                  </a:moveTo>
                  <a:cubicBezTo>
                    <a:pt x="1463" y="1"/>
                    <a:pt x="1454" y="1"/>
                    <a:pt x="1445" y="2"/>
                  </a:cubicBezTo>
                  <a:lnTo>
                    <a:pt x="519" y="102"/>
                  </a:lnTo>
                  <a:cubicBezTo>
                    <a:pt x="399" y="114"/>
                    <a:pt x="300" y="201"/>
                    <a:pt x="272" y="317"/>
                  </a:cubicBezTo>
                  <a:lnTo>
                    <a:pt x="24" y="1330"/>
                  </a:lnTo>
                  <a:cubicBezTo>
                    <a:pt x="0" y="1428"/>
                    <a:pt x="30" y="1532"/>
                    <a:pt x="103" y="1602"/>
                  </a:cubicBezTo>
                  <a:cubicBezTo>
                    <a:pt x="175" y="1673"/>
                    <a:pt x="1902" y="3341"/>
                    <a:pt x="3473" y="3905"/>
                  </a:cubicBezTo>
                  <a:cubicBezTo>
                    <a:pt x="3667" y="3976"/>
                    <a:pt x="3873" y="4013"/>
                    <a:pt x="4080" y="4014"/>
                  </a:cubicBezTo>
                  <a:cubicBezTo>
                    <a:pt x="4626" y="4014"/>
                    <a:pt x="5170" y="3755"/>
                    <a:pt x="5682" y="3247"/>
                  </a:cubicBezTo>
                  <a:cubicBezTo>
                    <a:pt x="5814" y="3116"/>
                    <a:pt x="5787" y="2894"/>
                    <a:pt x="5625" y="2799"/>
                  </a:cubicBezTo>
                  <a:cubicBezTo>
                    <a:pt x="3760" y="1695"/>
                    <a:pt x="1671" y="77"/>
                    <a:pt x="1651" y="61"/>
                  </a:cubicBezTo>
                  <a:cubicBezTo>
                    <a:pt x="1599" y="22"/>
                    <a:pt x="1536" y="1"/>
                    <a:pt x="1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4"/>
            <p:cNvSpPr/>
            <p:nvPr/>
          </p:nvSpPr>
          <p:spPr>
            <a:xfrm>
              <a:off x="2929100" y="5195100"/>
              <a:ext cx="491675" cy="77850"/>
            </a:xfrm>
            <a:custGeom>
              <a:avLst/>
              <a:gdLst/>
              <a:ahLst/>
              <a:cxnLst/>
              <a:rect l="l" t="t" r="r" b="b"/>
              <a:pathLst>
                <a:path w="19667" h="3114" extrusionOk="0">
                  <a:moveTo>
                    <a:pt x="19655" y="1"/>
                  </a:moveTo>
                  <a:lnTo>
                    <a:pt x="19655" y="1"/>
                  </a:lnTo>
                  <a:cubicBezTo>
                    <a:pt x="19010" y="364"/>
                    <a:pt x="17816" y="950"/>
                    <a:pt x="16098" y="1427"/>
                  </a:cubicBezTo>
                  <a:cubicBezTo>
                    <a:pt x="15225" y="1670"/>
                    <a:pt x="14275" y="1765"/>
                    <a:pt x="13244" y="1765"/>
                  </a:cubicBezTo>
                  <a:cubicBezTo>
                    <a:pt x="11086" y="1765"/>
                    <a:pt x="8574" y="1349"/>
                    <a:pt x="5671" y="1003"/>
                  </a:cubicBezTo>
                  <a:cubicBezTo>
                    <a:pt x="3774" y="778"/>
                    <a:pt x="2218" y="715"/>
                    <a:pt x="1070" y="715"/>
                  </a:cubicBezTo>
                  <a:cubicBezTo>
                    <a:pt x="661" y="715"/>
                    <a:pt x="303" y="723"/>
                    <a:pt x="1" y="734"/>
                  </a:cubicBezTo>
                  <a:cubicBezTo>
                    <a:pt x="25" y="853"/>
                    <a:pt x="59" y="969"/>
                    <a:pt x="104" y="1082"/>
                  </a:cubicBezTo>
                  <a:cubicBezTo>
                    <a:pt x="565" y="2188"/>
                    <a:pt x="1358" y="2336"/>
                    <a:pt x="2497" y="2336"/>
                  </a:cubicBezTo>
                  <a:cubicBezTo>
                    <a:pt x="2820" y="2336"/>
                    <a:pt x="3170" y="2324"/>
                    <a:pt x="3548" y="2318"/>
                  </a:cubicBezTo>
                  <a:cubicBezTo>
                    <a:pt x="3565" y="2318"/>
                    <a:pt x="3583" y="2318"/>
                    <a:pt x="3602" y="2318"/>
                  </a:cubicBezTo>
                  <a:cubicBezTo>
                    <a:pt x="5124" y="2318"/>
                    <a:pt x="10957" y="3113"/>
                    <a:pt x="13990" y="3113"/>
                  </a:cubicBezTo>
                  <a:cubicBezTo>
                    <a:pt x="14590" y="3113"/>
                    <a:pt x="15081" y="3082"/>
                    <a:pt x="15407" y="3008"/>
                  </a:cubicBezTo>
                  <a:cubicBezTo>
                    <a:pt x="17398" y="2551"/>
                    <a:pt x="19384" y="1666"/>
                    <a:pt x="19650" y="235"/>
                  </a:cubicBezTo>
                  <a:cubicBezTo>
                    <a:pt x="19665" y="158"/>
                    <a:pt x="19666" y="79"/>
                    <a:pt x="19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4"/>
            <p:cNvSpPr/>
            <p:nvPr/>
          </p:nvSpPr>
          <p:spPr>
            <a:xfrm>
              <a:off x="2921175" y="5187950"/>
              <a:ext cx="506800" cy="92100"/>
            </a:xfrm>
            <a:custGeom>
              <a:avLst/>
              <a:gdLst/>
              <a:ahLst/>
              <a:cxnLst/>
              <a:rect l="l" t="t" r="r" b="b"/>
              <a:pathLst>
                <a:path w="20272" h="3684" extrusionOk="0">
                  <a:moveTo>
                    <a:pt x="19574" y="820"/>
                  </a:moveTo>
                  <a:lnTo>
                    <a:pt x="19574" y="820"/>
                  </a:lnTo>
                  <a:cubicBezTo>
                    <a:pt x="19151" y="1748"/>
                    <a:pt x="17759" y="2535"/>
                    <a:pt x="15659" y="3015"/>
                  </a:cubicBezTo>
                  <a:cubicBezTo>
                    <a:pt x="15356" y="3085"/>
                    <a:pt x="14892" y="3114"/>
                    <a:pt x="14321" y="3114"/>
                  </a:cubicBezTo>
                  <a:cubicBezTo>
                    <a:pt x="12548" y="3114"/>
                    <a:pt x="9748" y="2834"/>
                    <a:pt x="7558" y="2616"/>
                  </a:cubicBezTo>
                  <a:cubicBezTo>
                    <a:pt x="5956" y="2457"/>
                    <a:pt x="4565" y="2318"/>
                    <a:pt x="3917" y="2318"/>
                  </a:cubicBezTo>
                  <a:lnTo>
                    <a:pt x="3861" y="2318"/>
                  </a:lnTo>
                  <a:lnTo>
                    <a:pt x="3432" y="2327"/>
                  </a:lnTo>
                  <a:cubicBezTo>
                    <a:pt x="3221" y="2332"/>
                    <a:pt x="3026" y="2335"/>
                    <a:pt x="2844" y="2335"/>
                  </a:cubicBezTo>
                  <a:cubicBezTo>
                    <a:pt x="1680" y="2335"/>
                    <a:pt x="1089" y="2191"/>
                    <a:pt x="700" y="1294"/>
                  </a:cubicBezTo>
                  <a:cubicBezTo>
                    <a:pt x="914" y="1289"/>
                    <a:pt x="1148" y="1286"/>
                    <a:pt x="1400" y="1286"/>
                  </a:cubicBezTo>
                  <a:cubicBezTo>
                    <a:pt x="2548" y="1286"/>
                    <a:pt x="4088" y="1351"/>
                    <a:pt x="5955" y="1573"/>
                  </a:cubicBezTo>
                  <a:cubicBezTo>
                    <a:pt x="6670" y="1657"/>
                    <a:pt x="7361" y="1748"/>
                    <a:pt x="8030" y="1834"/>
                  </a:cubicBezTo>
                  <a:cubicBezTo>
                    <a:pt x="10050" y="2094"/>
                    <a:pt x="11901" y="2334"/>
                    <a:pt x="13563" y="2334"/>
                  </a:cubicBezTo>
                  <a:cubicBezTo>
                    <a:pt x="14618" y="2334"/>
                    <a:pt x="15596" y="2237"/>
                    <a:pt x="16492" y="1988"/>
                  </a:cubicBezTo>
                  <a:cubicBezTo>
                    <a:pt x="17825" y="1617"/>
                    <a:pt x="18851" y="1183"/>
                    <a:pt x="19574" y="820"/>
                  </a:cubicBezTo>
                  <a:close/>
                  <a:moveTo>
                    <a:pt x="19972" y="1"/>
                  </a:moveTo>
                  <a:cubicBezTo>
                    <a:pt x="19925" y="1"/>
                    <a:pt x="19877" y="12"/>
                    <a:pt x="19832" y="38"/>
                  </a:cubicBezTo>
                  <a:cubicBezTo>
                    <a:pt x="19149" y="424"/>
                    <a:pt x="17990" y="979"/>
                    <a:pt x="16339" y="1439"/>
                  </a:cubicBezTo>
                  <a:cubicBezTo>
                    <a:pt x="15489" y="1675"/>
                    <a:pt x="14569" y="1768"/>
                    <a:pt x="13564" y="1768"/>
                  </a:cubicBezTo>
                  <a:cubicBezTo>
                    <a:pt x="11973" y="1768"/>
                    <a:pt x="10171" y="1535"/>
                    <a:pt x="8103" y="1267"/>
                  </a:cubicBezTo>
                  <a:cubicBezTo>
                    <a:pt x="7433" y="1181"/>
                    <a:pt x="6739" y="1091"/>
                    <a:pt x="6022" y="1006"/>
                  </a:cubicBezTo>
                  <a:cubicBezTo>
                    <a:pt x="4119" y="780"/>
                    <a:pt x="2551" y="715"/>
                    <a:pt x="1381" y="715"/>
                  </a:cubicBezTo>
                  <a:cubicBezTo>
                    <a:pt x="974" y="715"/>
                    <a:pt x="615" y="723"/>
                    <a:pt x="307" y="735"/>
                  </a:cubicBezTo>
                  <a:cubicBezTo>
                    <a:pt x="130" y="741"/>
                    <a:pt x="0" y="907"/>
                    <a:pt x="39" y="1081"/>
                  </a:cubicBezTo>
                  <a:cubicBezTo>
                    <a:pt x="68" y="1217"/>
                    <a:pt x="107" y="1350"/>
                    <a:pt x="158" y="1478"/>
                  </a:cubicBezTo>
                  <a:cubicBezTo>
                    <a:pt x="682" y="2737"/>
                    <a:pt x="1616" y="2907"/>
                    <a:pt x="2805" y="2907"/>
                  </a:cubicBezTo>
                  <a:cubicBezTo>
                    <a:pt x="3011" y="2907"/>
                    <a:pt x="3225" y="2902"/>
                    <a:pt x="3445" y="2897"/>
                  </a:cubicBezTo>
                  <a:lnTo>
                    <a:pt x="3869" y="2889"/>
                  </a:lnTo>
                  <a:cubicBezTo>
                    <a:pt x="4468" y="2894"/>
                    <a:pt x="5869" y="3022"/>
                    <a:pt x="7502" y="3185"/>
                  </a:cubicBezTo>
                  <a:cubicBezTo>
                    <a:pt x="9797" y="3413"/>
                    <a:pt x="12508" y="3684"/>
                    <a:pt x="14302" y="3684"/>
                  </a:cubicBezTo>
                  <a:cubicBezTo>
                    <a:pt x="14928" y="3684"/>
                    <a:pt x="15442" y="3650"/>
                    <a:pt x="15788" y="3572"/>
                  </a:cubicBezTo>
                  <a:cubicBezTo>
                    <a:pt x="17311" y="3223"/>
                    <a:pt x="19916" y="2370"/>
                    <a:pt x="20248" y="573"/>
                  </a:cubicBezTo>
                  <a:cubicBezTo>
                    <a:pt x="20269" y="464"/>
                    <a:pt x="20271" y="353"/>
                    <a:pt x="20254" y="243"/>
                  </a:cubicBezTo>
                  <a:cubicBezTo>
                    <a:pt x="20232" y="96"/>
                    <a:pt x="20106" y="1"/>
                    <a:pt x="19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4"/>
            <p:cNvSpPr/>
            <p:nvPr/>
          </p:nvSpPr>
          <p:spPr>
            <a:xfrm>
              <a:off x="2526100" y="3075375"/>
              <a:ext cx="732575" cy="2019300"/>
            </a:xfrm>
            <a:custGeom>
              <a:avLst/>
              <a:gdLst/>
              <a:ahLst/>
              <a:cxnLst/>
              <a:rect l="l" t="t" r="r" b="b"/>
              <a:pathLst>
                <a:path w="29303" h="80772" extrusionOk="0">
                  <a:moveTo>
                    <a:pt x="1166" y="0"/>
                  </a:moveTo>
                  <a:cubicBezTo>
                    <a:pt x="1166" y="0"/>
                    <a:pt x="1076" y="13849"/>
                    <a:pt x="1007" y="19132"/>
                  </a:cubicBezTo>
                  <a:cubicBezTo>
                    <a:pt x="940" y="24415"/>
                    <a:pt x="2288" y="43816"/>
                    <a:pt x="2012" y="44535"/>
                  </a:cubicBezTo>
                  <a:cubicBezTo>
                    <a:pt x="1737" y="45252"/>
                    <a:pt x="1" y="57928"/>
                    <a:pt x="902" y="61056"/>
                  </a:cubicBezTo>
                  <a:cubicBezTo>
                    <a:pt x="1802" y="64184"/>
                    <a:pt x="3304" y="80772"/>
                    <a:pt x="3304" y="80772"/>
                  </a:cubicBezTo>
                  <a:lnTo>
                    <a:pt x="10439" y="80528"/>
                  </a:lnTo>
                  <a:cubicBezTo>
                    <a:pt x="10439" y="80528"/>
                    <a:pt x="11241" y="56390"/>
                    <a:pt x="12072" y="54665"/>
                  </a:cubicBezTo>
                  <a:cubicBezTo>
                    <a:pt x="12905" y="52941"/>
                    <a:pt x="13214" y="44513"/>
                    <a:pt x="13608" y="42081"/>
                  </a:cubicBezTo>
                  <a:cubicBezTo>
                    <a:pt x="14002" y="39648"/>
                    <a:pt x="15785" y="24348"/>
                    <a:pt x="15785" y="24348"/>
                  </a:cubicBezTo>
                  <a:cubicBezTo>
                    <a:pt x="15785" y="24348"/>
                    <a:pt x="18043" y="42732"/>
                    <a:pt x="17681" y="47448"/>
                  </a:cubicBezTo>
                  <a:cubicBezTo>
                    <a:pt x="17320" y="52163"/>
                    <a:pt x="15241" y="56618"/>
                    <a:pt x="15871" y="60750"/>
                  </a:cubicBezTo>
                  <a:cubicBezTo>
                    <a:pt x="16500" y="64881"/>
                    <a:pt x="16581" y="80726"/>
                    <a:pt x="16581" y="80726"/>
                  </a:cubicBezTo>
                  <a:lnTo>
                    <a:pt x="23688" y="78628"/>
                  </a:lnTo>
                  <a:cubicBezTo>
                    <a:pt x="23688" y="78628"/>
                    <a:pt x="25156" y="71326"/>
                    <a:pt x="25134" y="69756"/>
                  </a:cubicBezTo>
                  <a:cubicBezTo>
                    <a:pt x="25111" y="68186"/>
                    <a:pt x="24921" y="64762"/>
                    <a:pt x="25178" y="62760"/>
                  </a:cubicBezTo>
                  <a:cubicBezTo>
                    <a:pt x="25435" y="60758"/>
                    <a:pt x="29072" y="45288"/>
                    <a:pt x="29150" y="40719"/>
                  </a:cubicBezTo>
                  <a:cubicBezTo>
                    <a:pt x="29228" y="36150"/>
                    <a:pt x="29302" y="888"/>
                    <a:pt x="29302" y="887"/>
                  </a:cubicBezTo>
                  <a:lnTo>
                    <a:pt x="29302" y="887"/>
                  </a:lnTo>
                  <a:cubicBezTo>
                    <a:pt x="29302" y="887"/>
                    <a:pt x="23480" y="2458"/>
                    <a:pt x="15937" y="2458"/>
                  </a:cubicBezTo>
                  <a:cubicBezTo>
                    <a:pt x="11343" y="2458"/>
                    <a:pt x="6110" y="1876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4"/>
            <p:cNvSpPr/>
            <p:nvPr/>
          </p:nvSpPr>
          <p:spPr>
            <a:xfrm>
              <a:off x="2518650" y="3068200"/>
              <a:ext cx="747150" cy="2033625"/>
            </a:xfrm>
            <a:custGeom>
              <a:avLst/>
              <a:gdLst/>
              <a:ahLst/>
              <a:cxnLst/>
              <a:rect l="l" t="t" r="r" b="b"/>
              <a:pathLst>
                <a:path w="29886" h="81345" extrusionOk="0">
                  <a:moveTo>
                    <a:pt x="1747" y="697"/>
                  </a:moveTo>
                  <a:cubicBezTo>
                    <a:pt x="6586" y="2462"/>
                    <a:pt x="11700" y="3016"/>
                    <a:pt x="16210" y="3016"/>
                  </a:cubicBezTo>
                  <a:cubicBezTo>
                    <a:pt x="22690" y="3016"/>
                    <a:pt x="27925" y="1873"/>
                    <a:pt x="29313" y="1539"/>
                  </a:cubicBezTo>
                  <a:lnTo>
                    <a:pt x="29313" y="1539"/>
                  </a:lnTo>
                  <a:cubicBezTo>
                    <a:pt x="29305" y="5306"/>
                    <a:pt x="29235" y="36737"/>
                    <a:pt x="29161" y="41001"/>
                  </a:cubicBezTo>
                  <a:cubicBezTo>
                    <a:pt x="29108" y="44166"/>
                    <a:pt x="27334" y="52597"/>
                    <a:pt x="26160" y="58176"/>
                  </a:cubicBezTo>
                  <a:cubicBezTo>
                    <a:pt x="25643" y="60626"/>
                    <a:pt x="25271" y="62396"/>
                    <a:pt x="25192" y="63011"/>
                  </a:cubicBezTo>
                  <a:cubicBezTo>
                    <a:pt x="24988" y="64598"/>
                    <a:pt x="25060" y="67022"/>
                    <a:pt x="25114" y="68793"/>
                  </a:cubicBezTo>
                  <a:cubicBezTo>
                    <a:pt x="25128" y="69276"/>
                    <a:pt x="25141" y="69705"/>
                    <a:pt x="25146" y="70047"/>
                  </a:cubicBezTo>
                  <a:cubicBezTo>
                    <a:pt x="25166" y="71437"/>
                    <a:pt x="23958" y="77587"/>
                    <a:pt x="23740" y="78690"/>
                  </a:cubicBezTo>
                  <a:lnTo>
                    <a:pt x="17161" y="80631"/>
                  </a:lnTo>
                  <a:cubicBezTo>
                    <a:pt x="17144" y="78143"/>
                    <a:pt x="17029" y="64792"/>
                    <a:pt x="16450" y="60994"/>
                  </a:cubicBezTo>
                  <a:cubicBezTo>
                    <a:pt x="16082" y="58580"/>
                    <a:pt x="16661" y="56048"/>
                    <a:pt x="17273" y="53366"/>
                  </a:cubicBezTo>
                  <a:cubicBezTo>
                    <a:pt x="17687" y="51552"/>
                    <a:pt x="18116" y="49677"/>
                    <a:pt x="18264" y="47756"/>
                  </a:cubicBezTo>
                  <a:cubicBezTo>
                    <a:pt x="18623" y="43066"/>
                    <a:pt x="16458" y="25351"/>
                    <a:pt x="16365" y="24600"/>
                  </a:cubicBezTo>
                  <a:cubicBezTo>
                    <a:pt x="16348" y="24456"/>
                    <a:pt x="16226" y="24349"/>
                    <a:pt x="16083" y="24349"/>
                  </a:cubicBezTo>
                  <a:lnTo>
                    <a:pt x="16082" y="24349"/>
                  </a:lnTo>
                  <a:cubicBezTo>
                    <a:pt x="15937" y="24349"/>
                    <a:pt x="15815" y="24458"/>
                    <a:pt x="15799" y="24601"/>
                  </a:cubicBezTo>
                  <a:cubicBezTo>
                    <a:pt x="15782" y="24754"/>
                    <a:pt x="14013" y="39924"/>
                    <a:pt x="13625" y="42321"/>
                  </a:cubicBezTo>
                  <a:cubicBezTo>
                    <a:pt x="13486" y="43180"/>
                    <a:pt x="13361" y="44734"/>
                    <a:pt x="13215" y="46532"/>
                  </a:cubicBezTo>
                  <a:cubicBezTo>
                    <a:pt x="12956" y="49749"/>
                    <a:pt x="12633" y="53752"/>
                    <a:pt x="12114" y="54828"/>
                  </a:cubicBezTo>
                  <a:cubicBezTo>
                    <a:pt x="11303" y="56508"/>
                    <a:pt x="10556" y="77760"/>
                    <a:pt x="10460" y="80539"/>
                  </a:cubicBezTo>
                  <a:lnTo>
                    <a:pt x="3862" y="80764"/>
                  </a:lnTo>
                  <a:cubicBezTo>
                    <a:pt x="3658" y="78536"/>
                    <a:pt x="2320" y="64201"/>
                    <a:pt x="1474" y="61264"/>
                  </a:cubicBezTo>
                  <a:cubicBezTo>
                    <a:pt x="606" y="58248"/>
                    <a:pt x="2276" y="45709"/>
                    <a:pt x="2576" y="44923"/>
                  </a:cubicBezTo>
                  <a:cubicBezTo>
                    <a:pt x="2719" y="44553"/>
                    <a:pt x="2576" y="41541"/>
                    <a:pt x="2192" y="34234"/>
                  </a:cubicBezTo>
                  <a:cubicBezTo>
                    <a:pt x="1895" y="28556"/>
                    <a:pt x="1556" y="22120"/>
                    <a:pt x="1591" y="19423"/>
                  </a:cubicBezTo>
                  <a:cubicBezTo>
                    <a:pt x="1652" y="14708"/>
                    <a:pt x="1731" y="3030"/>
                    <a:pt x="1747" y="697"/>
                  </a:cubicBezTo>
                  <a:close/>
                  <a:moveTo>
                    <a:pt x="1464" y="1"/>
                  </a:moveTo>
                  <a:cubicBezTo>
                    <a:pt x="1313" y="1"/>
                    <a:pt x="1179" y="122"/>
                    <a:pt x="1178" y="286"/>
                  </a:cubicBezTo>
                  <a:cubicBezTo>
                    <a:pt x="1178" y="424"/>
                    <a:pt x="1088" y="14193"/>
                    <a:pt x="1021" y="19415"/>
                  </a:cubicBezTo>
                  <a:cubicBezTo>
                    <a:pt x="985" y="22131"/>
                    <a:pt x="1324" y="28577"/>
                    <a:pt x="1623" y="34264"/>
                  </a:cubicBezTo>
                  <a:cubicBezTo>
                    <a:pt x="1880" y="39188"/>
                    <a:pt x="2149" y="44279"/>
                    <a:pt x="2044" y="44719"/>
                  </a:cubicBezTo>
                  <a:cubicBezTo>
                    <a:pt x="1734" y="45529"/>
                    <a:pt x="1" y="58213"/>
                    <a:pt x="925" y="61423"/>
                  </a:cubicBezTo>
                  <a:cubicBezTo>
                    <a:pt x="1809" y="64488"/>
                    <a:pt x="3303" y="80918"/>
                    <a:pt x="3318" y="81084"/>
                  </a:cubicBezTo>
                  <a:cubicBezTo>
                    <a:pt x="3332" y="81230"/>
                    <a:pt x="3455" y="81343"/>
                    <a:pt x="3602" y="81343"/>
                  </a:cubicBezTo>
                  <a:lnTo>
                    <a:pt x="3611" y="81344"/>
                  </a:lnTo>
                  <a:lnTo>
                    <a:pt x="10746" y="81101"/>
                  </a:lnTo>
                  <a:cubicBezTo>
                    <a:pt x="10896" y="81095"/>
                    <a:pt x="11017" y="80975"/>
                    <a:pt x="11021" y="80825"/>
                  </a:cubicBezTo>
                  <a:cubicBezTo>
                    <a:pt x="11244" y="74128"/>
                    <a:pt x="11966" y="56448"/>
                    <a:pt x="12627" y="55077"/>
                  </a:cubicBezTo>
                  <a:cubicBezTo>
                    <a:pt x="13193" y="53905"/>
                    <a:pt x="13507" y="50013"/>
                    <a:pt x="13784" y="46579"/>
                  </a:cubicBezTo>
                  <a:cubicBezTo>
                    <a:pt x="13928" y="44793"/>
                    <a:pt x="14052" y="43250"/>
                    <a:pt x="14188" y="42414"/>
                  </a:cubicBezTo>
                  <a:cubicBezTo>
                    <a:pt x="14483" y="40594"/>
                    <a:pt x="15564" y="31492"/>
                    <a:pt x="16084" y="27078"/>
                  </a:cubicBezTo>
                  <a:cubicBezTo>
                    <a:pt x="16677" y="32220"/>
                    <a:pt x="17971" y="44100"/>
                    <a:pt x="17694" y="47714"/>
                  </a:cubicBezTo>
                  <a:cubicBezTo>
                    <a:pt x="17549" y="49592"/>
                    <a:pt x="17126" y="51446"/>
                    <a:pt x="16717" y="53240"/>
                  </a:cubicBezTo>
                  <a:cubicBezTo>
                    <a:pt x="16092" y="55975"/>
                    <a:pt x="15501" y="58560"/>
                    <a:pt x="15886" y="61080"/>
                  </a:cubicBezTo>
                  <a:cubicBezTo>
                    <a:pt x="16505" y="65144"/>
                    <a:pt x="16592" y="80856"/>
                    <a:pt x="16593" y="81015"/>
                  </a:cubicBezTo>
                  <a:cubicBezTo>
                    <a:pt x="16594" y="81177"/>
                    <a:pt x="16725" y="81299"/>
                    <a:pt x="16877" y="81299"/>
                  </a:cubicBezTo>
                  <a:cubicBezTo>
                    <a:pt x="16904" y="81299"/>
                    <a:pt x="16931" y="81295"/>
                    <a:pt x="16959" y="81287"/>
                  </a:cubicBezTo>
                  <a:lnTo>
                    <a:pt x="24068" y="79188"/>
                  </a:lnTo>
                  <a:cubicBezTo>
                    <a:pt x="24169" y="79158"/>
                    <a:pt x="24246" y="79074"/>
                    <a:pt x="24267" y="78970"/>
                  </a:cubicBezTo>
                  <a:cubicBezTo>
                    <a:pt x="24327" y="78671"/>
                    <a:pt x="25740" y="71621"/>
                    <a:pt x="25717" y="70039"/>
                  </a:cubicBezTo>
                  <a:cubicBezTo>
                    <a:pt x="25713" y="69695"/>
                    <a:pt x="25700" y="69263"/>
                    <a:pt x="25686" y="68776"/>
                  </a:cubicBezTo>
                  <a:cubicBezTo>
                    <a:pt x="25632" y="67025"/>
                    <a:pt x="25561" y="64626"/>
                    <a:pt x="25759" y="63084"/>
                  </a:cubicBezTo>
                  <a:cubicBezTo>
                    <a:pt x="25836" y="62491"/>
                    <a:pt x="26225" y="60639"/>
                    <a:pt x="26718" y="58294"/>
                  </a:cubicBezTo>
                  <a:cubicBezTo>
                    <a:pt x="27898" y="52695"/>
                    <a:pt x="29678" y="44232"/>
                    <a:pt x="29733" y="41011"/>
                  </a:cubicBezTo>
                  <a:cubicBezTo>
                    <a:pt x="29811" y="36492"/>
                    <a:pt x="29885" y="1529"/>
                    <a:pt x="29885" y="1175"/>
                  </a:cubicBezTo>
                  <a:cubicBezTo>
                    <a:pt x="29885" y="1086"/>
                    <a:pt x="29844" y="1002"/>
                    <a:pt x="29774" y="948"/>
                  </a:cubicBezTo>
                  <a:cubicBezTo>
                    <a:pt x="29724" y="909"/>
                    <a:pt x="29663" y="889"/>
                    <a:pt x="29601" y="889"/>
                  </a:cubicBezTo>
                  <a:cubicBezTo>
                    <a:pt x="29575" y="889"/>
                    <a:pt x="29550" y="892"/>
                    <a:pt x="29525" y="899"/>
                  </a:cubicBezTo>
                  <a:cubicBezTo>
                    <a:pt x="29433" y="925"/>
                    <a:pt x="23650" y="2448"/>
                    <a:pt x="16214" y="2448"/>
                  </a:cubicBezTo>
                  <a:cubicBezTo>
                    <a:pt x="11643" y="2448"/>
                    <a:pt x="6448" y="1872"/>
                    <a:pt x="1565" y="20"/>
                  </a:cubicBezTo>
                  <a:cubicBezTo>
                    <a:pt x="1531" y="7"/>
                    <a:pt x="149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4"/>
            <p:cNvSpPr/>
            <p:nvPr/>
          </p:nvSpPr>
          <p:spPr>
            <a:xfrm>
              <a:off x="2554425" y="3075375"/>
              <a:ext cx="706175" cy="217325"/>
            </a:xfrm>
            <a:custGeom>
              <a:avLst/>
              <a:gdLst/>
              <a:ahLst/>
              <a:cxnLst/>
              <a:rect l="l" t="t" r="r" b="b"/>
              <a:pathLst>
                <a:path w="28247" h="8693" extrusionOk="0">
                  <a:moveTo>
                    <a:pt x="33" y="0"/>
                  </a:moveTo>
                  <a:cubicBezTo>
                    <a:pt x="33" y="0"/>
                    <a:pt x="20" y="1942"/>
                    <a:pt x="0" y="4649"/>
                  </a:cubicBezTo>
                  <a:cubicBezTo>
                    <a:pt x="1419" y="5975"/>
                    <a:pt x="4490" y="7633"/>
                    <a:pt x="11144" y="8409"/>
                  </a:cubicBezTo>
                  <a:cubicBezTo>
                    <a:pt x="12845" y="8608"/>
                    <a:pt x="14454" y="8693"/>
                    <a:pt x="15961" y="8693"/>
                  </a:cubicBezTo>
                  <a:cubicBezTo>
                    <a:pt x="21613" y="8693"/>
                    <a:pt x="25842" y="7495"/>
                    <a:pt x="28247" y="6583"/>
                  </a:cubicBezTo>
                  <a:cubicBezTo>
                    <a:pt x="28211" y="3887"/>
                    <a:pt x="28183" y="1924"/>
                    <a:pt x="28174" y="1199"/>
                  </a:cubicBezTo>
                  <a:cubicBezTo>
                    <a:pt x="27840" y="1184"/>
                    <a:pt x="27472" y="1167"/>
                    <a:pt x="27072" y="1148"/>
                  </a:cubicBezTo>
                  <a:cubicBezTo>
                    <a:pt x="25046" y="1595"/>
                    <a:pt x="20400" y="2459"/>
                    <a:pt x="14805" y="2459"/>
                  </a:cubicBezTo>
                  <a:cubicBezTo>
                    <a:pt x="10211" y="2459"/>
                    <a:pt x="4978" y="1876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4"/>
            <p:cNvSpPr/>
            <p:nvPr/>
          </p:nvSpPr>
          <p:spPr>
            <a:xfrm>
              <a:off x="2547275" y="3068225"/>
              <a:ext cx="720500" cy="231550"/>
            </a:xfrm>
            <a:custGeom>
              <a:avLst/>
              <a:gdLst/>
              <a:ahLst/>
              <a:cxnLst/>
              <a:rect l="l" t="t" r="r" b="b"/>
              <a:pathLst>
                <a:path w="28820" h="9262" extrusionOk="0">
                  <a:moveTo>
                    <a:pt x="602" y="696"/>
                  </a:moveTo>
                  <a:cubicBezTo>
                    <a:pt x="5463" y="2470"/>
                    <a:pt x="10586" y="3024"/>
                    <a:pt x="15094" y="3024"/>
                  </a:cubicBezTo>
                  <a:cubicBezTo>
                    <a:pt x="20722" y="3024"/>
                    <a:pt x="25389" y="2159"/>
                    <a:pt x="27383" y="1722"/>
                  </a:cubicBezTo>
                  <a:lnTo>
                    <a:pt x="28177" y="1758"/>
                  </a:lnTo>
                  <a:lnTo>
                    <a:pt x="28244" y="6672"/>
                  </a:lnTo>
                  <a:cubicBezTo>
                    <a:pt x="25941" y="7525"/>
                    <a:pt x="21776" y="8691"/>
                    <a:pt x="16220" y="8691"/>
                  </a:cubicBezTo>
                  <a:cubicBezTo>
                    <a:pt x="14732" y="8691"/>
                    <a:pt x="13143" y="8607"/>
                    <a:pt x="11463" y="8411"/>
                  </a:cubicBezTo>
                  <a:cubicBezTo>
                    <a:pt x="4962" y="7654"/>
                    <a:pt x="1956" y="6052"/>
                    <a:pt x="573" y="4810"/>
                  </a:cubicBezTo>
                  <a:lnTo>
                    <a:pt x="602" y="696"/>
                  </a:lnTo>
                  <a:close/>
                  <a:moveTo>
                    <a:pt x="319" y="1"/>
                  </a:moveTo>
                  <a:cubicBezTo>
                    <a:pt x="168" y="1"/>
                    <a:pt x="34" y="122"/>
                    <a:pt x="33" y="285"/>
                  </a:cubicBezTo>
                  <a:lnTo>
                    <a:pt x="2" y="4933"/>
                  </a:lnTo>
                  <a:cubicBezTo>
                    <a:pt x="1" y="5012"/>
                    <a:pt x="33" y="5089"/>
                    <a:pt x="92" y="5143"/>
                  </a:cubicBezTo>
                  <a:cubicBezTo>
                    <a:pt x="1495" y="6455"/>
                    <a:pt x="4595" y="8185"/>
                    <a:pt x="11397" y="8979"/>
                  </a:cubicBezTo>
                  <a:cubicBezTo>
                    <a:pt x="12997" y="9166"/>
                    <a:pt x="14607" y="9260"/>
                    <a:pt x="16220" y="9262"/>
                  </a:cubicBezTo>
                  <a:cubicBezTo>
                    <a:pt x="22021" y="9262"/>
                    <a:pt x="26333" y="8009"/>
                    <a:pt x="28634" y="7135"/>
                  </a:cubicBezTo>
                  <a:cubicBezTo>
                    <a:pt x="28746" y="7093"/>
                    <a:pt x="28820" y="6984"/>
                    <a:pt x="28818" y="6864"/>
                  </a:cubicBezTo>
                  <a:lnTo>
                    <a:pt x="28745" y="1482"/>
                  </a:lnTo>
                  <a:cubicBezTo>
                    <a:pt x="28742" y="1331"/>
                    <a:pt x="28623" y="1207"/>
                    <a:pt x="28472" y="1200"/>
                  </a:cubicBezTo>
                  <a:lnTo>
                    <a:pt x="27371" y="1150"/>
                  </a:lnTo>
                  <a:cubicBezTo>
                    <a:pt x="27365" y="1150"/>
                    <a:pt x="27359" y="1150"/>
                    <a:pt x="27352" y="1150"/>
                  </a:cubicBezTo>
                  <a:cubicBezTo>
                    <a:pt x="27334" y="1150"/>
                    <a:pt x="27315" y="1152"/>
                    <a:pt x="27298" y="1156"/>
                  </a:cubicBezTo>
                  <a:cubicBezTo>
                    <a:pt x="25343" y="1586"/>
                    <a:pt x="20695" y="2455"/>
                    <a:pt x="15088" y="2455"/>
                  </a:cubicBezTo>
                  <a:cubicBezTo>
                    <a:pt x="10522" y="2455"/>
                    <a:pt x="5320" y="1878"/>
                    <a:pt x="420" y="20"/>
                  </a:cubicBezTo>
                  <a:cubicBezTo>
                    <a:pt x="386" y="7"/>
                    <a:pt x="352" y="1"/>
                    <a:pt x="3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4"/>
            <p:cNvSpPr/>
            <p:nvPr/>
          </p:nvSpPr>
          <p:spPr>
            <a:xfrm>
              <a:off x="3225825" y="2233750"/>
              <a:ext cx="203925" cy="817525"/>
            </a:xfrm>
            <a:custGeom>
              <a:avLst/>
              <a:gdLst/>
              <a:ahLst/>
              <a:cxnLst/>
              <a:rect l="l" t="t" r="r" b="b"/>
              <a:pathLst>
                <a:path w="8157" h="32701" extrusionOk="0">
                  <a:moveTo>
                    <a:pt x="1682" y="1"/>
                  </a:moveTo>
                  <a:lnTo>
                    <a:pt x="1682" y="1"/>
                  </a:lnTo>
                  <a:cubicBezTo>
                    <a:pt x="1256" y="150"/>
                    <a:pt x="1751" y="4854"/>
                    <a:pt x="1783" y="7137"/>
                  </a:cubicBezTo>
                  <a:cubicBezTo>
                    <a:pt x="1816" y="9421"/>
                    <a:pt x="607" y="14862"/>
                    <a:pt x="376" y="18720"/>
                  </a:cubicBezTo>
                  <a:cubicBezTo>
                    <a:pt x="145" y="22577"/>
                    <a:pt x="0" y="32573"/>
                    <a:pt x="1572" y="32693"/>
                  </a:cubicBezTo>
                  <a:cubicBezTo>
                    <a:pt x="1633" y="32698"/>
                    <a:pt x="1696" y="32700"/>
                    <a:pt x="1762" y="32700"/>
                  </a:cubicBezTo>
                  <a:cubicBezTo>
                    <a:pt x="3413" y="32700"/>
                    <a:pt x="6719" y="31281"/>
                    <a:pt x="7386" y="29899"/>
                  </a:cubicBezTo>
                  <a:cubicBezTo>
                    <a:pt x="8080" y="28462"/>
                    <a:pt x="6656" y="18631"/>
                    <a:pt x="6644" y="17775"/>
                  </a:cubicBezTo>
                  <a:cubicBezTo>
                    <a:pt x="6632" y="16919"/>
                    <a:pt x="8157" y="3621"/>
                    <a:pt x="7287" y="2634"/>
                  </a:cubicBezTo>
                  <a:cubicBezTo>
                    <a:pt x="6416" y="1647"/>
                    <a:pt x="1682" y="1"/>
                    <a:pt x="168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4"/>
            <p:cNvSpPr/>
            <p:nvPr/>
          </p:nvSpPr>
          <p:spPr>
            <a:xfrm>
              <a:off x="3207625" y="2226625"/>
              <a:ext cx="222250" cy="831750"/>
            </a:xfrm>
            <a:custGeom>
              <a:avLst/>
              <a:gdLst/>
              <a:ahLst/>
              <a:cxnLst/>
              <a:rect l="l" t="t" r="r" b="b"/>
              <a:pathLst>
                <a:path w="8890" h="33270" extrusionOk="0">
                  <a:moveTo>
                    <a:pt x="2559" y="640"/>
                  </a:moveTo>
                  <a:cubicBezTo>
                    <a:pt x="4004" y="1156"/>
                    <a:pt x="7166" y="2387"/>
                    <a:pt x="7800" y="3107"/>
                  </a:cubicBezTo>
                  <a:cubicBezTo>
                    <a:pt x="8380" y="3813"/>
                    <a:pt x="7584" y="12433"/>
                    <a:pt x="7284" y="15680"/>
                  </a:cubicBezTo>
                  <a:cubicBezTo>
                    <a:pt x="7152" y="17104"/>
                    <a:pt x="7083" y="17857"/>
                    <a:pt x="7087" y="18064"/>
                  </a:cubicBezTo>
                  <a:cubicBezTo>
                    <a:pt x="7090" y="18285"/>
                    <a:pt x="7172" y="18987"/>
                    <a:pt x="7295" y="20048"/>
                  </a:cubicBezTo>
                  <a:cubicBezTo>
                    <a:pt x="7637" y="22968"/>
                    <a:pt x="8346" y="29045"/>
                    <a:pt x="7856" y="30059"/>
                  </a:cubicBezTo>
                  <a:cubicBezTo>
                    <a:pt x="7266" y="31282"/>
                    <a:pt x="4112" y="32699"/>
                    <a:pt x="2510" y="32699"/>
                  </a:cubicBezTo>
                  <a:cubicBezTo>
                    <a:pt x="2444" y="32699"/>
                    <a:pt x="2382" y="32697"/>
                    <a:pt x="2322" y="32692"/>
                  </a:cubicBezTo>
                  <a:cubicBezTo>
                    <a:pt x="1339" y="32618"/>
                    <a:pt x="1014" y="25282"/>
                    <a:pt x="1389" y="19021"/>
                  </a:cubicBezTo>
                  <a:cubicBezTo>
                    <a:pt x="1502" y="17134"/>
                    <a:pt x="1859" y="14809"/>
                    <a:pt x="2174" y="12758"/>
                  </a:cubicBezTo>
                  <a:cubicBezTo>
                    <a:pt x="2516" y="10527"/>
                    <a:pt x="2813" y="8600"/>
                    <a:pt x="2796" y="7417"/>
                  </a:cubicBezTo>
                  <a:cubicBezTo>
                    <a:pt x="2786" y="6661"/>
                    <a:pt x="2726" y="5667"/>
                    <a:pt x="2663" y="4616"/>
                  </a:cubicBezTo>
                  <a:cubicBezTo>
                    <a:pt x="2577" y="3174"/>
                    <a:pt x="2462" y="1253"/>
                    <a:pt x="2559" y="640"/>
                  </a:cubicBezTo>
                  <a:close/>
                  <a:moveTo>
                    <a:pt x="2410" y="1"/>
                  </a:moveTo>
                  <a:cubicBezTo>
                    <a:pt x="2378" y="1"/>
                    <a:pt x="2347" y="6"/>
                    <a:pt x="2316" y="16"/>
                  </a:cubicBezTo>
                  <a:cubicBezTo>
                    <a:pt x="1899" y="162"/>
                    <a:pt x="1866" y="854"/>
                    <a:pt x="2094" y="4651"/>
                  </a:cubicBezTo>
                  <a:cubicBezTo>
                    <a:pt x="2155" y="5695"/>
                    <a:pt x="2214" y="6682"/>
                    <a:pt x="2225" y="7426"/>
                  </a:cubicBezTo>
                  <a:cubicBezTo>
                    <a:pt x="2241" y="8560"/>
                    <a:pt x="1935" y="10557"/>
                    <a:pt x="1610" y="12671"/>
                  </a:cubicBezTo>
                  <a:cubicBezTo>
                    <a:pt x="1292" y="14735"/>
                    <a:pt x="934" y="17073"/>
                    <a:pt x="818" y="18988"/>
                  </a:cubicBezTo>
                  <a:cubicBezTo>
                    <a:pt x="811" y="19129"/>
                    <a:pt x="1" y="33089"/>
                    <a:pt x="2278" y="33263"/>
                  </a:cubicBezTo>
                  <a:cubicBezTo>
                    <a:pt x="2339" y="33267"/>
                    <a:pt x="2403" y="33270"/>
                    <a:pt x="2471" y="33270"/>
                  </a:cubicBezTo>
                  <a:cubicBezTo>
                    <a:pt x="4137" y="33270"/>
                    <a:pt x="7627" y="31851"/>
                    <a:pt x="8371" y="30309"/>
                  </a:cubicBezTo>
                  <a:cubicBezTo>
                    <a:pt x="8889" y="29235"/>
                    <a:pt x="8380" y="24416"/>
                    <a:pt x="7863" y="19982"/>
                  </a:cubicBezTo>
                  <a:cubicBezTo>
                    <a:pt x="7749" y="19014"/>
                    <a:pt x="7660" y="18250"/>
                    <a:pt x="7657" y="18056"/>
                  </a:cubicBezTo>
                  <a:cubicBezTo>
                    <a:pt x="7654" y="17870"/>
                    <a:pt x="7742" y="16927"/>
                    <a:pt x="7852" y="15733"/>
                  </a:cubicBezTo>
                  <a:cubicBezTo>
                    <a:pt x="8546" y="8228"/>
                    <a:pt x="8850" y="3436"/>
                    <a:pt x="8229" y="2731"/>
                  </a:cubicBezTo>
                  <a:cubicBezTo>
                    <a:pt x="7335" y="1716"/>
                    <a:pt x="2996" y="188"/>
                    <a:pt x="2503" y="16"/>
                  </a:cubicBezTo>
                  <a:cubicBezTo>
                    <a:pt x="2473" y="6"/>
                    <a:pt x="2441" y="1"/>
                    <a:pt x="24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4"/>
            <p:cNvSpPr/>
            <p:nvPr/>
          </p:nvSpPr>
          <p:spPr>
            <a:xfrm>
              <a:off x="3206350" y="2904475"/>
              <a:ext cx="323500" cy="264925"/>
            </a:xfrm>
            <a:custGeom>
              <a:avLst/>
              <a:gdLst/>
              <a:ahLst/>
              <a:cxnLst/>
              <a:rect l="l" t="t" r="r" b="b"/>
              <a:pathLst>
                <a:path w="12940" h="10597" extrusionOk="0">
                  <a:moveTo>
                    <a:pt x="6539" y="0"/>
                  </a:moveTo>
                  <a:cubicBezTo>
                    <a:pt x="6505" y="0"/>
                    <a:pt x="6470" y="1"/>
                    <a:pt x="6435" y="1"/>
                  </a:cubicBezTo>
                  <a:cubicBezTo>
                    <a:pt x="3241" y="46"/>
                    <a:pt x="268" y="2305"/>
                    <a:pt x="133" y="6060"/>
                  </a:cubicBezTo>
                  <a:cubicBezTo>
                    <a:pt x="0" y="9741"/>
                    <a:pt x="2539" y="10596"/>
                    <a:pt x="4940" y="10596"/>
                  </a:cubicBezTo>
                  <a:cubicBezTo>
                    <a:pt x="4987" y="10596"/>
                    <a:pt x="5035" y="10596"/>
                    <a:pt x="5082" y="10595"/>
                  </a:cubicBezTo>
                  <a:cubicBezTo>
                    <a:pt x="7524" y="10561"/>
                    <a:pt x="12940" y="8267"/>
                    <a:pt x="11160" y="1981"/>
                  </a:cubicBezTo>
                  <a:cubicBezTo>
                    <a:pt x="11160" y="1981"/>
                    <a:pt x="9662" y="0"/>
                    <a:pt x="653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4"/>
            <p:cNvSpPr/>
            <p:nvPr/>
          </p:nvSpPr>
          <p:spPr>
            <a:xfrm>
              <a:off x="3201175" y="2897325"/>
              <a:ext cx="308200" cy="279200"/>
            </a:xfrm>
            <a:custGeom>
              <a:avLst/>
              <a:gdLst/>
              <a:ahLst/>
              <a:cxnLst/>
              <a:rect l="l" t="t" r="r" b="b"/>
              <a:pathLst>
                <a:path w="12328" h="11168" extrusionOk="0">
                  <a:moveTo>
                    <a:pt x="6712" y="572"/>
                  </a:moveTo>
                  <a:cubicBezTo>
                    <a:pt x="6723" y="572"/>
                    <a:pt x="6734" y="572"/>
                    <a:pt x="6745" y="572"/>
                  </a:cubicBezTo>
                  <a:cubicBezTo>
                    <a:pt x="9441" y="572"/>
                    <a:pt x="10882" y="2134"/>
                    <a:pt x="11108" y="2402"/>
                  </a:cubicBezTo>
                  <a:cubicBezTo>
                    <a:pt x="11723" y="4617"/>
                    <a:pt x="11473" y="6494"/>
                    <a:pt x="10366" y="7980"/>
                  </a:cubicBezTo>
                  <a:cubicBezTo>
                    <a:pt x="8960" y="9866"/>
                    <a:pt x="6557" y="10578"/>
                    <a:pt x="5285" y="10596"/>
                  </a:cubicBezTo>
                  <a:cubicBezTo>
                    <a:pt x="5255" y="10596"/>
                    <a:pt x="5225" y="10596"/>
                    <a:pt x="5195" y="10596"/>
                  </a:cubicBezTo>
                  <a:cubicBezTo>
                    <a:pt x="3566" y="10596"/>
                    <a:pt x="2345" y="10215"/>
                    <a:pt x="1585" y="9438"/>
                  </a:cubicBezTo>
                  <a:cubicBezTo>
                    <a:pt x="900" y="8738"/>
                    <a:pt x="576" y="7700"/>
                    <a:pt x="625" y="6356"/>
                  </a:cubicBezTo>
                  <a:cubicBezTo>
                    <a:pt x="760" y="2613"/>
                    <a:pt x="3756" y="613"/>
                    <a:pt x="6646" y="572"/>
                  </a:cubicBezTo>
                  <a:cubicBezTo>
                    <a:pt x="6668" y="572"/>
                    <a:pt x="6690" y="572"/>
                    <a:pt x="6712" y="572"/>
                  </a:cubicBezTo>
                  <a:close/>
                  <a:moveTo>
                    <a:pt x="6748" y="0"/>
                  </a:moveTo>
                  <a:cubicBezTo>
                    <a:pt x="6712" y="0"/>
                    <a:pt x="6675" y="0"/>
                    <a:pt x="6638" y="1"/>
                  </a:cubicBezTo>
                  <a:cubicBezTo>
                    <a:pt x="3478" y="46"/>
                    <a:pt x="202" y="2235"/>
                    <a:pt x="54" y="6335"/>
                  </a:cubicBezTo>
                  <a:cubicBezTo>
                    <a:pt x="0" y="7843"/>
                    <a:pt x="378" y="9021"/>
                    <a:pt x="1177" y="9837"/>
                  </a:cubicBezTo>
                  <a:cubicBezTo>
                    <a:pt x="2042" y="10721"/>
                    <a:pt x="3375" y="11167"/>
                    <a:pt x="5141" y="11167"/>
                  </a:cubicBezTo>
                  <a:lnTo>
                    <a:pt x="5292" y="11167"/>
                  </a:lnTo>
                  <a:cubicBezTo>
                    <a:pt x="6678" y="11148"/>
                    <a:pt x="9295" y="10374"/>
                    <a:pt x="10824" y="8321"/>
                  </a:cubicBezTo>
                  <a:cubicBezTo>
                    <a:pt x="12052" y="6673"/>
                    <a:pt x="12327" y="4611"/>
                    <a:pt x="11642" y="2190"/>
                  </a:cubicBezTo>
                  <a:cubicBezTo>
                    <a:pt x="11632" y="2155"/>
                    <a:pt x="11616" y="2123"/>
                    <a:pt x="11595" y="2095"/>
                  </a:cubicBezTo>
                  <a:cubicBezTo>
                    <a:pt x="11529" y="2008"/>
                    <a:pt x="9973" y="0"/>
                    <a:pt x="674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4"/>
            <p:cNvSpPr/>
            <p:nvPr/>
          </p:nvSpPr>
          <p:spPr>
            <a:xfrm>
              <a:off x="3254750" y="2980125"/>
              <a:ext cx="373900" cy="166475"/>
            </a:xfrm>
            <a:custGeom>
              <a:avLst/>
              <a:gdLst/>
              <a:ahLst/>
              <a:cxnLst/>
              <a:rect l="l" t="t" r="r" b="b"/>
              <a:pathLst>
                <a:path w="14956" h="6659" extrusionOk="0">
                  <a:moveTo>
                    <a:pt x="7088" y="0"/>
                  </a:moveTo>
                  <a:cubicBezTo>
                    <a:pt x="6208" y="0"/>
                    <a:pt x="5308" y="93"/>
                    <a:pt x="4520" y="354"/>
                  </a:cubicBezTo>
                  <a:cubicBezTo>
                    <a:pt x="1821" y="1250"/>
                    <a:pt x="405" y="2125"/>
                    <a:pt x="156" y="4698"/>
                  </a:cubicBezTo>
                  <a:cubicBezTo>
                    <a:pt x="1" y="6300"/>
                    <a:pt x="1708" y="6659"/>
                    <a:pt x="3604" y="6659"/>
                  </a:cubicBezTo>
                  <a:cubicBezTo>
                    <a:pt x="4754" y="6659"/>
                    <a:pt x="5974" y="6526"/>
                    <a:pt x="6890" y="6459"/>
                  </a:cubicBezTo>
                  <a:cubicBezTo>
                    <a:pt x="9314" y="6282"/>
                    <a:pt x="14956" y="1349"/>
                    <a:pt x="14956" y="1349"/>
                  </a:cubicBezTo>
                  <a:lnTo>
                    <a:pt x="11232" y="544"/>
                  </a:lnTo>
                  <a:cubicBezTo>
                    <a:pt x="11232" y="544"/>
                    <a:pt x="9220" y="0"/>
                    <a:pt x="7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4"/>
            <p:cNvSpPr/>
            <p:nvPr/>
          </p:nvSpPr>
          <p:spPr>
            <a:xfrm>
              <a:off x="3250175" y="2972950"/>
              <a:ext cx="387575" cy="180775"/>
            </a:xfrm>
            <a:custGeom>
              <a:avLst/>
              <a:gdLst/>
              <a:ahLst/>
              <a:cxnLst/>
              <a:rect l="l" t="t" r="r" b="b"/>
              <a:pathLst>
                <a:path w="15503" h="7231" extrusionOk="0">
                  <a:moveTo>
                    <a:pt x="7261" y="574"/>
                  </a:moveTo>
                  <a:cubicBezTo>
                    <a:pt x="9333" y="574"/>
                    <a:pt x="11313" y="1100"/>
                    <a:pt x="11342" y="1107"/>
                  </a:cubicBezTo>
                  <a:cubicBezTo>
                    <a:pt x="11347" y="1109"/>
                    <a:pt x="11351" y="1110"/>
                    <a:pt x="11356" y="1111"/>
                  </a:cubicBezTo>
                  <a:lnTo>
                    <a:pt x="14515" y="1793"/>
                  </a:lnTo>
                  <a:cubicBezTo>
                    <a:pt x="13155" y="2936"/>
                    <a:pt x="8976" y="6321"/>
                    <a:pt x="7054" y="6462"/>
                  </a:cubicBezTo>
                  <a:cubicBezTo>
                    <a:pt x="6833" y="6478"/>
                    <a:pt x="6595" y="6497"/>
                    <a:pt x="6345" y="6518"/>
                  </a:cubicBezTo>
                  <a:cubicBezTo>
                    <a:pt x="5589" y="6582"/>
                    <a:pt x="4671" y="6659"/>
                    <a:pt x="3793" y="6659"/>
                  </a:cubicBezTo>
                  <a:cubicBezTo>
                    <a:pt x="2581" y="6659"/>
                    <a:pt x="1446" y="6512"/>
                    <a:pt x="923" y="5981"/>
                  </a:cubicBezTo>
                  <a:cubicBezTo>
                    <a:pt x="682" y="5738"/>
                    <a:pt x="584" y="5420"/>
                    <a:pt x="624" y="5012"/>
                  </a:cubicBezTo>
                  <a:cubicBezTo>
                    <a:pt x="856" y="2610"/>
                    <a:pt x="2098" y="1806"/>
                    <a:pt x="4793" y="912"/>
                  </a:cubicBezTo>
                  <a:cubicBezTo>
                    <a:pt x="5546" y="663"/>
                    <a:pt x="6411" y="575"/>
                    <a:pt x="7262" y="575"/>
                  </a:cubicBezTo>
                  <a:lnTo>
                    <a:pt x="7261" y="574"/>
                  </a:lnTo>
                  <a:close/>
                  <a:moveTo>
                    <a:pt x="7283" y="0"/>
                  </a:moveTo>
                  <a:cubicBezTo>
                    <a:pt x="6375" y="0"/>
                    <a:pt x="5440" y="97"/>
                    <a:pt x="4614" y="370"/>
                  </a:cubicBezTo>
                  <a:cubicBezTo>
                    <a:pt x="1795" y="1304"/>
                    <a:pt x="315" y="2271"/>
                    <a:pt x="56" y="4958"/>
                  </a:cubicBezTo>
                  <a:cubicBezTo>
                    <a:pt x="0" y="5536"/>
                    <a:pt x="155" y="6015"/>
                    <a:pt x="517" y="6382"/>
                  </a:cubicBezTo>
                  <a:cubicBezTo>
                    <a:pt x="1176" y="7051"/>
                    <a:pt x="2449" y="7230"/>
                    <a:pt x="3801" y="7230"/>
                  </a:cubicBezTo>
                  <a:cubicBezTo>
                    <a:pt x="4680" y="7230"/>
                    <a:pt x="5595" y="7153"/>
                    <a:pt x="6391" y="7088"/>
                  </a:cubicBezTo>
                  <a:cubicBezTo>
                    <a:pt x="6640" y="7067"/>
                    <a:pt x="6876" y="7047"/>
                    <a:pt x="7095" y="7031"/>
                  </a:cubicBezTo>
                  <a:cubicBezTo>
                    <a:pt x="9585" y="6850"/>
                    <a:pt x="15094" y="2054"/>
                    <a:pt x="15327" y="1851"/>
                  </a:cubicBezTo>
                  <a:cubicBezTo>
                    <a:pt x="15503" y="1696"/>
                    <a:pt x="15428" y="1406"/>
                    <a:pt x="15199" y="1357"/>
                  </a:cubicBezTo>
                  <a:lnTo>
                    <a:pt x="11484" y="554"/>
                  </a:lnTo>
                  <a:cubicBezTo>
                    <a:pt x="11308" y="507"/>
                    <a:pt x="9365" y="0"/>
                    <a:pt x="7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4"/>
            <p:cNvSpPr/>
            <p:nvPr/>
          </p:nvSpPr>
          <p:spPr>
            <a:xfrm>
              <a:off x="3453725" y="2898900"/>
              <a:ext cx="416450" cy="188275"/>
            </a:xfrm>
            <a:custGeom>
              <a:avLst/>
              <a:gdLst/>
              <a:ahLst/>
              <a:cxnLst/>
              <a:rect l="l" t="t" r="r" b="b"/>
              <a:pathLst>
                <a:path w="16658" h="7531" extrusionOk="0">
                  <a:moveTo>
                    <a:pt x="15850" y="0"/>
                  </a:moveTo>
                  <a:cubicBezTo>
                    <a:pt x="15474" y="0"/>
                    <a:pt x="14892" y="339"/>
                    <a:pt x="13938" y="788"/>
                  </a:cubicBezTo>
                  <a:cubicBezTo>
                    <a:pt x="12672" y="1385"/>
                    <a:pt x="10195" y="2751"/>
                    <a:pt x="9306" y="3246"/>
                  </a:cubicBezTo>
                  <a:lnTo>
                    <a:pt x="9306" y="3246"/>
                  </a:lnTo>
                  <a:cubicBezTo>
                    <a:pt x="9499" y="3116"/>
                    <a:pt x="9772" y="2901"/>
                    <a:pt x="10108" y="2555"/>
                  </a:cubicBezTo>
                  <a:cubicBezTo>
                    <a:pt x="10812" y="1831"/>
                    <a:pt x="11369" y="824"/>
                    <a:pt x="10792" y="404"/>
                  </a:cubicBezTo>
                  <a:cubicBezTo>
                    <a:pt x="10756" y="378"/>
                    <a:pt x="10714" y="365"/>
                    <a:pt x="10667" y="365"/>
                  </a:cubicBezTo>
                  <a:cubicBezTo>
                    <a:pt x="9975" y="365"/>
                    <a:pt x="8146" y="3028"/>
                    <a:pt x="7313" y="3028"/>
                  </a:cubicBezTo>
                  <a:cubicBezTo>
                    <a:pt x="7295" y="3028"/>
                    <a:pt x="7277" y="3026"/>
                    <a:pt x="7260" y="3024"/>
                  </a:cubicBezTo>
                  <a:cubicBezTo>
                    <a:pt x="6402" y="2893"/>
                    <a:pt x="6098" y="1612"/>
                    <a:pt x="5372" y="766"/>
                  </a:cubicBezTo>
                  <a:cubicBezTo>
                    <a:pt x="5134" y="488"/>
                    <a:pt x="4913" y="394"/>
                    <a:pt x="4725" y="394"/>
                  </a:cubicBezTo>
                  <a:cubicBezTo>
                    <a:pt x="4339" y="394"/>
                    <a:pt x="4087" y="784"/>
                    <a:pt x="4087" y="784"/>
                  </a:cubicBezTo>
                  <a:cubicBezTo>
                    <a:pt x="4087" y="784"/>
                    <a:pt x="5115" y="2768"/>
                    <a:pt x="4549" y="3204"/>
                  </a:cubicBezTo>
                  <a:cubicBezTo>
                    <a:pt x="4457" y="3276"/>
                    <a:pt x="4360" y="3309"/>
                    <a:pt x="4259" y="3309"/>
                  </a:cubicBezTo>
                  <a:cubicBezTo>
                    <a:pt x="3742" y="3309"/>
                    <a:pt x="3113" y="2443"/>
                    <a:pt x="2383" y="1379"/>
                  </a:cubicBezTo>
                  <a:cubicBezTo>
                    <a:pt x="2045" y="888"/>
                    <a:pt x="1712" y="737"/>
                    <a:pt x="1431" y="737"/>
                  </a:cubicBezTo>
                  <a:cubicBezTo>
                    <a:pt x="984" y="737"/>
                    <a:pt x="666" y="1118"/>
                    <a:pt x="666" y="1118"/>
                  </a:cubicBezTo>
                  <a:lnTo>
                    <a:pt x="1838" y="3243"/>
                  </a:lnTo>
                  <a:cubicBezTo>
                    <a:pt x="1838" y="3243"/>
                    <a:pt x="1" y="4553"/>
                    <a:pt x="593" y="6115"/>
                  </a:cubicBezTo>
                  <a:lnTo>
                    <a:pt x="1470" y="7531"/>
                  </a:lnTo>
                  <a:cubicBezTo>
                    <a:pt x="1470" y="7531"/>
                    <a:pt x="2041" y="7523"/>
                    <a:pt x="3604" y="6930"/>
                  </a:cubicBezTo>
                  <a:cubicBezTo>
                    <a:pt x="5166" y="6336"/>
                    <a:pt x="8994" y="4426"/>
                    <a:pt x="10979" y="3542"/>
                  </a:cubicBezTo>
                  <a:cubicBezTo>
                    <a:pt x="12965" y="2657"/>
                    <a:pt x="16658" y="1321"/>
                    <a:pt x="16360" y="469"/>
                  </a:cubicBezTo>
                  <a:cubicBezTo>
                    <a:pt x="16245" y="137"/>
                    <a:pt x="16089" y="0"/>
                    <a:pt x="158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4"/>
            <p:cNvSpPr/>
            <p:nvPr/>
          </p:nvSpPr>
          <p:spPr>
            <a:xfrm>
              <a:off x="3448300" y="2891750"/>
              <a:ext cx="428900" cy="202575"/>
            </a:xfrm>
            <a:custGeom>
              <a:avLst/>
              <a:gdLst/>
              <a:ahLst/>
              <a:cxnLst/>
              <a:rect l="l" t="t" r="r" b="b"/>
              <a:pathLst>
                <a:path w="17156" h="8103" extrusionOk="0">
                  <a:moveTo>
                    <a:pt x="16067" y="1"/>
                  </a:moveTo>
                  <a:cubicBezTo>
                    <a:pt x="15708" y="1"/>
                    <a:pt x="15264" y="217"/>
                    <a:pt x="14621" y="531"/>
                  </a:cubicBezTo>
                  <a:cubicBezTo>
                    <a:pt x="14443" y="619"/>
                    <a:pt x="14247" y="715"/>
                    <a:pt x="14032" y="816"/>
                  </a:cubicBezTo>
                  <a:cubicBezTo>
                    <a:pt x="13286" y="1167"/>
                    <a:pt x="12118" y="1788"/>
                    <a:pt x="11098" y="2340"/>
                  </a:cubicBezTo>
                  <a:cubicBezTo>
                    <a:pt x="11347" y="1968"/>
                    <a:pt x="11565" y="1514"/>
                    <a:pt x="11530" y="1094"/>
                  </a:cubicBezTo>
                  <a:cubicBezTo>
                    <a:pt x="11507" y="831"/>
                    <a:pt x="11385" y="611"/>
                    <a:pt x="11176" y="459"/>
                  </a:cubicBezTo>
                  <a:cubicBezTo>
                    <a:pt x="11085" y="393"/>
                    <a:pt x="10988" y="362"/>
                    <a:pt x="10885" y="362"/>
                  </a:cubicBezTo>
                  <a:cubicBezTo>
                    <a:pt x="10437" y="362"/>
                    <a:pt x="9872" y="942"/>
                    <a:pt x="9143" y="1692"/>
                  </a:cubicBezTo>
                  <a:cubicBezTo>
                    <a:pt x="8651" y="2199"/>
                    <a:pt x="7826" y="3028"/>
                    <a:pt x="7534" y="3028"/>
                  </a:cubicBezTo>
                  <a:cubicBezTo>
                    <a:pt x="7529" y="3028"/>
                    <a:pt x="7524" y="3027"/>
                    <a:pt x="7519" y="3027"/>
                  </a:cubicBezTo>
                  <a:cubicBezTo>
                    <a:pt x="7102" y="2964"/>
                    <a:pt x="6820" y="2474"/>
                    <a:pt x="6494" y="1907"/>
                  </a:cubicBezTo>
                  <a:cubicBezTo>
                    <a:pt x="6291" y="1553"/>
                    <a:pt x="6081" y="1188"/>
                    <a:pt x="5805" y="866"/>
                  </a:cubicBezTo>
                  <a:cubicBezTo>
                    <a:pt x="5537" y="554"/>
                    <a:pt x="5251" y="395"/>
                    <a:pt x="4945" y="395"/>
                  </a:cubicBezTo>
                  <a:cubicBezTo>
                    <a:pt x="4924" y="395"/>
                    <a:pt x="4903" y="396"/>
                    <a:pt x="4883" y="397"/>
                  </a:cubicBezTo>
                  <a:cubicBezTo>
                    <a:pt x="4391" y="430"/>
                    <a:pt x="4096" y="866"/>
                    <a:pt x="4064" y="915"/>
                  </a:cubicBezTo>
                  <a:cubicBezTo>
                    <a:pt x="4009" y="1001"/>
                    <a:pt x="4003" y="1110"/>
                    <a:pt x="4050" y="1201"/>
                  </a:cubicBezTo>
                  <a:cubicBezTo>
                    <a:pt x="4522" y="2113"/>
                    <a:pt x="4785" y="3116"/>
                    <a:pt x="4591" y="3264"/>
                  </a:cubicBezTo>
                  <a:cubicBezTo>
                    <a:pt x="4551" y="3295"/>
                    <a:pt x="4517" y="3310"/>
                    <a:pt x="4475" y="3310"/>
                  </a:cubicBezTo>
                  <a:cubicBezTo>
                    <a:pt x="4465" y="3310"/>
                    <a:pt x="4455" y="3309"/>
                    <a:pt x="4444" y="3307"/>
                  </a:cubicBezTo>
                  <a:cubicBezTo>
                    <a:pt x="4029" y="3242"/>
                    <a:pt x="3310" y="2195"/>
                    <a:pt x="2835" y="1504"/>
                  </a:cubicBezTo>
                  <a:cubicBezTo>
                    <a:pt x="2499" y="1016"/>
                    <a:pt x="2116" y="758"/>
                    <a:pt x="1696" y="739"/>
                  </a:cubicBezTo>
                  <a:cubicBezTo>
                    <a:pt x="1679" y="738"/>
                    <a:pt x="1662" y="737"/>
                    <a:pt x="1645" y="737"/>
                  </a:cubicBezTo>
                  <a:cubicBezTo>
                    <a:pt x="1076" y="737"/>
                    <a:pt x="680" y="1201"/>
                    <a:pt x="664" y="1221"/>
                  </a:cubicBezTo>
                  <a:cubicBezTo>
                    <a:pt x="589" y="1311"/>
                    <a:pt x="577" y="1439"/>
                    <a:pt x="633" y="1542"/>
                  </a:cubicBezTo>
                  <a:lnTo>
                    <a:pt x="1689" y="3455"/>
                  </a:lnTo>
                  <a:cubicBezTo>
                    <a:pt x="1192" y="3876"/>
                    <a:pt x="0" y="5073"/>
                    <a:pt x="544" y="6504"/>
                  </a:cubicBezTo>
                  <a:cubicBezTo>
                    <a:pt x="588" y="6618"/>
                    <a:pt x="695" y="6688"/>
                    <a:pt x="810" y="6688"/>
                  </a:cubicBezTo>
                  <a:cubicBezTo>
                    <a:pt x="844" y="6688"/>
                    <a:pt x="879" y="6682"/>
                    <a:pt x="913" y="6669"/>
                  </a:cubicBezTo>
                  <a:cubicBezTo>
                    <a:pt x="1059" y="6613"/>
                    <a:pt x="1133" y="6448"/>
                    <a:pt x="1078" y="6301"/>
                  </a:cubicBezTo>
                  <a:cubicBezTo>
                    <a:pt x="571" y="4965"/>
                    <a:pt x="2204" y="3774"/>
                    <a:pt x="2221" y="3762"/>
                  </a:cubicBezTo>
                  <a:cubicBezTo>
                    <a:pt x="2339" y="3677"/>
                    <a:pt x="2375" y="3518"/>
                    <a:pt x="2305" y="3391"/>
                  </a:cubicBezTo>
                  <a:lnTo>
                    <a:pt x="1241" y="1463"/>
                  </a:lnTo>
                  <a:cubicBezTo>
                    <a:pt x="1339" y="1389"/>
                    <a:pt x="1483" y="1309"/>
                    <a:pt x="1641" y="1309"/>
                  </a:cubicBezTo>
                  <a:cubicBezTo>
                    <a:pt x="1652" y="1309"/>
                    <a:pt x="1663" y="1310"/>
                    <a:pt x="1674" y="1310"/>
                  </a:cubicBezTo>
                  <a:cubicBezTo>
                    <a:pt x="1904" y="1322"/>
                    <a:pt x="2137" y="1496"/>
                    <a:pt x="2365" y="1828"/>
                  </a:cubicBezTo>
                  <a:cubicBezTo>
                    <a:pt x="3145" y="2964"/>
                    <a:pt x="3746" y="3776"/>
                    <a:pt x="4355" y="3872"/>
                  </a:cubicBezTo>
                  <a:cubicBezTo>
                    <a:pt x="4396" y="3878"/>
                    <a:pt x="4437" y="3882"/>
                    <a:pt x="4477" y="3882"/>
                  </a:cubicBezTo>
                  <a:cubicBezTo>
                    <a:pt x="4643" y="3882"/>
                    <a:pt x="4801" y="3825"/>
                    <a:pt x="4941" y="3717"/>
                  </a:cubicBezTo>
                  <a:cubicBezTo>
                    <a:pt x="5576" y="3227"/>
                    <a:pt x="4962" y="1763"/>
                    <a:pt x="4645" y="1111"/>
                  </a:cubicBezTo>
                  <a:cubicBezTo>
                    <a:pt x="4715" y="1044"/>
                    <a:pt x="4815" y="974"/>
                    <a:pt x="4922" y="967"/>
                  </a:cubicBezTo>
                  <a:cubicBezTo>
                    <a:pt x="4923" y="967"/>
                    <a:pt x="4925" y="967"/>
                    <a:pt x="4926" y="967"/>
                  </a:cubicBezTo>
                  <a:cubicBezTo>
                    <a:pt x="5105" y="967"/>
                    <a:pt x="5262" y="1110"/>
                    <a:pt x="5372" y="1239"/>
                  </a:cubicBezTo>
                  <a:cubicBezTo>
                    <a:pt x="5613" y="1520"/>
                    <a:pt x="5810" y="1862"/>
                    <a:pt x="6000" y="2193"/>
                  </a:cubicBezTo>
                  <a:cubicBezTo>
                    <a:pt x="6367" y="2829"/>
                    <a:pt x="6745" y="3488"/>
                    <a:pt x="7434" y="3592"/>
                  </a:cubicBezTo>
                  <a:cubicBezTo>
                    <a:pt x="7467" y="3597"/>
                    <a:pt x="7500" y="3600"/>
                    <a:pt x="7534" y="3600"/>
                  </a:cubicBezTo>
                  <a:cubicBezTo>
                    <a:pt x="8045" y="3600"/>
                    <a:pt x="8651" y="3018"/>
                    <a:pt x="9553" y="2091"/>
                  </a:cubicBezTo>
                  <a:cubicBezTo>
                    <a:pt x="9969" y="1663"/>
                    <a:pt x="10667" y="945"/>
                    <a:pt x="10840" y="921"/>
                  </a:cubicBezTo>
                  <a:cubicBezTo>
                    <a:pt x="10915" y="977"/>
                    <a:pt x="10953" y="1044"/>
                    <a:pt x="10961" y="1143"/>
                  </a:cubicBezTo>
                  <a:cubicBezTo>
                    <a:pt x="10991" y="1492"/>
                    <a:pt x="10653" y="2095"/>
                    <a:pt x="10121" y="2643"/>
                  </a:cubicBezTo>
                  <a:cubicBezTo>
                    <a:pt x="9802" y="2970"/>
                    <a:pt x="9547" y="3172"/>
                    <a:pt x="9370" y="3290"/>
                  </a:cubicBezTo>
                  <a:cubicBezTo>
                    <a:pt x="9177" y="3398"/>
                    <a:pt x="9062" y="3462"/>
                    <a:pt x="9056" y="3465"/>
                  </a:cubicBezTo>
                  <a:cubicBezTo>
                    <a:pt x="8927" y="3538"/>
                    <a:pt x="8875" y="3697"/>
                    <a:pt x="8936" y="3831"/>
                  </a:cubicBezTo>
                  <a:cubicBezTo>
                    <a:pt x="8983" y="3936"/>
                    <a:pt x="9087" y="3999"/>
                    <a:pt x="9196" y="3999"/>
                  </a:cubicBezTo>
                  <a:cubicBezTo>
                    <a:pt x="9227" y="3999"/>
                    <a:pt x="9259" y="3994"/>
                    <a:pt x="9290" y="3984"/>
                  </a:cubicBezTo>
                  <a:cubicBezTo>
                    <a:pt x="9315" y="3975"/>
                    <a:pt x="9450" y="3924"/>
                    <a:pt x="9674" y="3774"/>
                  </a:cubicBezTo>
                  <a:cubicBezTo>
                    <a:pt x="10573" y="3276"/>
                    <a:pt x="13032" y="1920"/>
                    <a:pt x="14277" y="1332"/>
                  </a:cubicBezTo>
                  <a:cubicBezTo>
                    <a:pt x="14494" y="1230"/>
                    <a:pt x="14692" y="1133"/>
                    <a:pt x="14874" y="1045"/>
                  </a:cubicBezTo>
                  <a:cubicBezTo>
                    <a:pt x="15389" y="794"/>
                    <a:pt x="15842" y="571"/>
                    <a:pt x="16062" y="571"/>
                  </a:cubicBezTo>
                  <a:cubicBezTo>
                    <a:pt x="16092" y="571"/>
                    <a:pt x="16118" y="575"/>
                    <a:pt x="16139" y="584"/>
                  </a:cubicBezTo>
                  <a:cubicBezTo>
                    <a:pt x="16213" y="615"/>
                    <a:pt x="16272" y="745"/>
                    <a:pt x="16307" y="849"/>
                  </a:cubicBezTo>
                  <a:cubicBezTo>
                    <a:pt x="16463" y="1293"/>
                    <a:pt x="13333" y="2611"/>
                    <a:pt x="12305" y="3043"/>
                  </a:cubicBezTo>
                  <a:cubicBezTo>
                    <a:pt x="11862" y="3229"/>
                    <a:pt x="11443" y="3406"/>
                    <a:pt x="11079" y="3567"/>
                  </a:cubicBezTo>
                  <a:cubicBezTo>
                    <a:pt x="10312" y="3909"/>
                    <a:pt x="9285" y="4397"/>
                    <a:pt x="8196" y="4913"/>
                  </a:cubicBezTo>
                  <a:cubicBezTo>
                    <a:pt x="6462" y="5737"/>
                    <a:pt x="4669" y="6588"/>
                    <a:pt x="3718" y="6949"/>
                  </a:cubicBezTo>
                  <a:cubicBezTo>
                    <a:pt x="2251" y="7506"/>
                    <a:pt x="1685" y="7532"/>
                    <a:pt x="1683" y="7532"/>
                  </a:cubicBezTo>
                  <a:cubicBezTo>
                    <a:pt x="1526" y="7533"/>
                    <a:pt x="1398" y="7661"/>
                    <a:pt x="1400" y="7819"/>
                  </a:cubicBezTo>
                  <a:cubicBezTo>
                    <a:pt x="1401" y="7976"/>
                    <a:pt x="1529" y="8103"/>
                    <a:pt x="1686" y="8103"/>
                  </a:cubicBezTo>
                  <a:cubicBezTo>
                    <a:pt x="1686" y="8103"/>
                    <a:pt x="1687" y="8103"/>
                    <a:pt x="1688" y="8103"/>
                  </a:cubicBezTo>
                  <a:lnTo>
                    <a:pt x="1690" y="8103"/>
                  </a:lnTo>
                  <a:cubicBezTo>
                    <a:pt x="1754" y="8102"/>
                    <a:pt x="2356" y="8077"/>
                    <a:pt x="3920" y="7483"/>
                  </a:cubicBezTo>
                  <a:cubicBezTo>
                    <a:pt x="4891" y="7115"/>
                    <a:pt x="6695" y="6257"/>
                    <a:pt x="8440" y="5430"/>
                  </a:cubicBezTo>
                  <a:cubicBezTo>
                    <a:pt x="9525" y="4914"/>
                    <a:pt x="10549" y="4427"/>
                    <a:pt x="11310" y="4089"/>
                  </a:cubicBezTo>
                  <a:cubicBezTo>
                    <a:pt x="11670" y="3928"/>
                    <a:pt x="12086" y="3753"/>
                    <a:pt x="12524" y="3568"/>
                  </a:cubicBezTo>
                  <a:cubicBezTo>
                    <a:pt x="15419" y="2351"/>
                    <a:pt x="17155" y="1547"/>
                    <a:pt x="16846" y="660"/>
                  </a:cubicBezTo>
                  <a:cubicBezTo>
                    <a:pt x="16775" y="458"/>
                    <a:pt x="16648" y="175"/>
                    <a:pt x="16355" y="56"/>
                  </a:cubicBezTo>
                  <a:cubicBezTo>
                    <a:pt x="16264" y="18"/>
                    <a:pt x="16169" y="1"/>
                    <a:pt x="160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4"/>
            <p:cNvSpPr/>
            <p:nvPr/>
          </p:nvSpPr>
          <p:spPr>
            <a:xfrm>
              <a:off x="2982450" y="3325175"/>
              <a:ext cx="94225" cy="222300"/>
            </a:xfrm>
            <a:custGeom>
              <a:avLst/>
              <a:gdLst/>
              <a:ahLst/>
              <a:cxnLst/>
              <a:rect l="l" t="t" r="r" b="b"/>
              <a:pathLst>
                <a:path w="3769" h="8892" extrusionOk="0">
                  <a:moveTo>
                    <a:pt x="3185" y="0"/>
                  </a:moveTo>
                  <a:cubicBezTo>
                    <a:pt x="3151" y="0"/>
                    <a:pt x="3117" y="7"/>
                    <a:pt x="3083" y="20"/>
                  </a:cubicBezTo>
                  <a:cubicBezTo>
                    <a:pt x="2998" y="53"/>
                    <a:pt x="993" y="841"/>
                    <a:pt x="830" y="2129"/>
                  </a:cubicBezTo>
                  <a:cubicBezTo>
                    <a:pt x="750" y="2766"/>
                    <a:pt x="1118" y="3382"/>
                    <a:pt x="1926" y="3959"/>
                  </a:cubicBezTo>
                  <a:cubicBezTo>
                    <a:pt x="2782" y="4573"/>
                    <a:pt x="3172" y="5209"/>
                    <a:pt x="3086" y="5850"/>
                  </a:cubicBezTo>
                  <a:cubicBezTo>
                    <a:pt x="2963" y="6763"/>
                    <a:pt x="1833" y="7739"/>
                    <a:pt x="206" y="8339"/>
                  </a:cubicBezTo>
                  <a:cubicBezTo>
                    <a:pt x="77" y="8387"/>
                    <a:pt x="1" y="8521"/>
                    <a:pt x="25" y="8657"/>
                  </a:cubicBezTo>
                  <a:cubicBezTo>
                    <a:pt x="49" y="8793"/>
                    <a:pt x="167" y="8892"/>
                    <a:pt x="305" y="8892"/>
                  </a:cubicBezTo>
                  <a:cubicBezTo>
                    <a:pt x="308" y="8892"/>
                    <a:pt x="310" y="8892"/>
                    <a:pt x="313" y="8892"/>
                  </a:cubicBezTo>
                  <a:cubicBezTo>
                    <a:pt x="344" y="8892"/>
                    <a:pt x="375" y="8885"/>
                    <a:pt x="404" y="8874"/>
                  </a:cubicBezTo>
                  <a:cubicBezTo>
                    <a:pt x="1854" y="8339"/>
                    <a:pt x="3469" y="7284"/>
                    <a:pt x="3651" y="5926"/>
                  </a:cubicBezTo>
                  <a:cubicBezTo>
                    <a:pt x="3769" y="5058"/>
                    <a:pt x="3299" y="4241"/>
                    <a:pt x="2259" y="3495"/>
                  </a:cubicBezTo>
                  <a:cubicBezTo>
                    <a:pt x="1635" y="3049"/>
                    <a:pt x="1345" y="2614"/>
                    <a:pt x="1397" y="2201"/>
                  </a:cubicBezTo>
                  <a:cubicBezTo>
                    <a:pt x="1497" y="1412"/>
                    <a:pt x="2797" y="744"/>
                    <a:pt x="3289" y="552"/>
                  </a:cubicBezTo>
                  <a:cubicBezTo>
                    <a:pt x="3436" y="496"/>
                    <a:pt x="3509" y="331"/>
                    <a:pt x="3452" y="183"/>
                  </a:cubicBezTo>
                  <a:cubicBezTo>
                    <a:pt x="3408" y="70"/>
                    <a:pt x="3300" y="0"/>
                    <a:pt x="31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4"/>
            <p:cNvSpPr/>
            <p:nvPr/>
          </p:nvSpPr>
          <p:spPr>
            <a:xfrm>
              <a:off x="2568275" y="3292950"/>
              <a:ext cx="254925" cy="243225"/>
            </a:xfrm>
            <a:custGeom>
              <a:avLst/>
              <a:gdLst/>
              <a:ahLst/>
              <a:cxnLst/>
              <a:rect l="l" t="t" r="r" b="b"/>
              <a:pathLst>
                <a:path w="10197" h="9729" extrusionOk="0">
                  <a:moveTo>
                    <a:pt x="9880" y="0"/>
                  </a:moveTo>
                  <a:cubicBezTo>
                    <a:pt x="9749" y="0"/>
                    <a:pt x="9632" y="95"/>
                    <a:pt x="9605" y="229"/>
                  </a:cubicBezTo>
                  <a:cubicBezTo>
                    <a:pt x="9586" y="321"/>
                    <a:pt x="7686" y="9157"/>
                    <a:pt x="962" y="9157"/>
                  </a:cubicBezTo>
                  <a:cubicBezTo>
                    <a:pt x="755" y="9157"/>
                    <a:pt x="544" y="9149"/>
                    <a:pt x="328" y="9132"/>
                  </a:cubicBezTo>
                  <a:cubicBezTo>
                    <a:pt x="318" y="9131"/>
                    <a:pt x="307" y="9130"/>
                    <a:pt x="297" y="9130"/>
                  </a:cubicBezTo>
                  <a:cubicBezTo>
                    <a:pt x="150" y="9130"/>
                    <a:pt x="25" y="9242"/>
                    <a:pt x="13" y="9393"/>
                  </a:cubicBezTo>
                  <a:cubicBezTo>
                    <a:pt x="1" y="9552"/>
                    <a:pt x="123" y="9692"/>
                    <a:pt x="282" y="9700"/>
                  </a:cubicBezTo>
                  <a:cubicBezTo>
                    <a:pt x="518" y="9719"/>
                    <a:pt x="748" y="9729"/>
                    <a:pt x="973" y="9729"/>
                  </a:cubicBezTo>
                  <a:cubicBezTo>
                    <a:pt x="8146" y="9729"/>
                    <a:pt x="10144" y="441"/>
                    <a:pt x="10165" y="344"/>
                  </a:cubicBezTo>
                  <a:cubicBezTo>
                    <a:pt x="10196" y="190"/>
                    <a:pt x="10096" y="39"/>
                    <a:pt x="9942" y="7"/>
                  </a:cubicBezTo>
                  <a:cubicBezTo>
                    <a:pt x="9921" y="2"/>
                    <a:pt x="9900" y="0"/>
                    <a:pt x="98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4"/>
            <p:cNvSpPr/>
            <p:nvPr/>
          </p:nvSpPr>
          <p:spPr>
            <a:xfrm>
              <a:off x="2924475" y="3618425"/>
              <a:ext cx="95275" cy="79900"/>
            </a:xfrm>
            <a:custGeom>
              <a:avLst/>
              <a:gdLst/>
              <a:ahLst/>
              <a:cxnLst/>
              <a:rect l="l" t="t" r="r" b="b"/>
              <a:pathLst>
                <a:path w="3811" h="3196" extrusionOk="0">
                  <a:moveTo>
                    <a:pt x="1" y="3195"/>
                  </a:moveTo>
                  <a:lnTo>
                    <a:pt x="381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4"/>
            <p:cNvSpPr/>
            <p:nvPr/>
          </p:nvSpPr>
          <p:spPr>
            <a:xfrm>
              <a:off x="2914775" y="3611250"/>
              <a:ext cx="113025" cy="94200"/>
            </a:xfrm>
            <a:custGeom>
              <a:avLst/>
              <a:gdLst/>
              <a:ahLst/>
              <a:cxnLst/>
              <a:rect l="l" t="t" r="r" b="b"/>
              <a:pathLst>
                <a:path w="4521" h="3768" extrusionOk="0">
                  <a:moveTo>
                    <a:pt x="4200" y="1"/>
                  </a:moveTo>
                  <a:cubicBezTo>
                    <a:pt x="4135" y="1"/>
                    <a:pt x="4068" y="23"/>
                    <a:pt x="4015" y="69"/>
                  </a:cubicBezTo>
                  <a:lnTo>
                    <a:pt x="205" y="3263"/>
                  </a:lnTo>
                  <a:cubicBezTo>
                    <a:pt x="1" y="3435"/>
                    <a:pt x="123" y="3767"/>
                    <a:pt x="389" y="3767"/>
                  </a:cubicBezTo>
                  <a:cubicBezTo>
                    <a:pt x="456" y="3767"/>
                    <a:pt x="522" y="3743"/>
                    <a:pt x="573" y="3701"/>
                  </a:cubicBezTo>
                  <a:lnTo>
                    <a:pt x="4382" y="506"/>
                  </a:lnTo>
                  <a:cubicBezTo>
                    <a:pt x="4504" y="405"/>
                    <a:pt x="4520" y="224"/>
                    <a:pt x="4419" y="102"/>
                  </a:cubicBezTo>
                  <a:cubicBezTo>
                    <a:pt x="4362" y="35"/>
                    <a:pt x="4282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4"/>
            <p:cNvSpPr/>
            <p:nvPr/>
          </p:nvSpPr>
          <p:spPr>
            <a:xfrm>
              <a:off x="2606100" y="3138875"/>
              <a:ext cx="37625" cy="149400"/>
            </a:xfrm>
            <a:custGeom>
              <a:avLst/>
              <a:gdLst/>
              <a:ahLst/>
              <a:cxnLst/>
              <a:rect l="l" t="t" r="r" b="b"/>
              <a:pathLst>
                <a:path w="1505" h="5976" extrusionOk="0">
                  <a:moveTo>
                    <a:pt x="0" y="1"/>
                  </a:moveTo>
                  <a:lnTo>
                    <a:pt x="71" y="4996"/>
                  </a:lnTo>
                  <a:lnTo>
                    <a:pt x="1505" y="5976"/>
                  </a:lnTo>
                  <a:lnTo>
                    <a:pt x="1285" y="5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4"/>
            <p:cNvSpPr/>
            <p:nvPr/>
          </p:nvSpPr>
          <p:spPr>
            <a:xfrm>
              <a:off x="2598900" y="3131725"/>
              <a:ext cx="52125" cy="163700"/>
            </a:xfrm>
            <a:custGeom>
              <a:avLst/>
              <a:gdLst/>
              <a:ahLst/>
              <a:cxnLst/>
              <a:rect l="l" t="t" r="r" b="b"/>
              <a:pathLst>
                <a:path w="2085" h="6548" extrusionOk="0">
                  <a:moveTo>
                    <a:pt x="287" y="1"/>
                  </a:moveTo>
                  <a:cubicBezTo>
                    <a:pt x="136" y="1"/>
                    <a:pt x="0" y="124"/>
                    <a:pt x="2" y="290"/>
                  </a:cubicBezTo>
                  <a:lnTo>
                    <a:pt x="73" y="5287"/>
                  </a:lnTo>
                  <a:cubicBezTo>
                    <a:pt x="75" y="5442"/>
                    <a:pt x="222" y="5568"/>
                    <a:pt x="356" y="5568"/>
                  </a:cubicBezTo>
                  <a:cubicBezTo>
                    <a:pt x="359" y="5568"/>
                    <a:pt x="361" y="5568"/>
                    <a:pt x="363" y="5568"/>
                  </a:cubicBezTo>
                  <a:cubicBezTo>
                    <a:pt x="520" y="5566"/>
                    <a:pt x="647" y="5437"/>
                    <a:pt x="645" y="5279"/>
                  </a:cubicBezTo>
                  <a:lnTo>
                    <a:pt x="581" y="723"/>
                  </a:lnTo>
                  <a:lnTo>
                    <a:pt x="1295" y="1031"/>
                  </a:lnTo>
                  <a:lnTo>
                    <a:pt x="1507" y="6274"/>
                  </a:lnTo>
                  <a:cubicBezTo>
                    <a:pt x="1513" y="6427"/>
                    <a:pt x="1638" y="6548"/>
                    <a:pt x="1792" y="6548"/>
                  </a:cubicBezTo>
                  <a:lnTo>
                    <a:pt x="1804" y="6547"/>
                  </a:lnTo>
                  <a:cubicBezTo>
                    <a:pt x="1961" y="6541"/>
                    <a:pt x="2084" y="6407"/>
                    <a:pt x="2078" y="6250"/>
                  </a:cubicBezTo>
                  <a:lnTo>
                    <a:pt x="1858" y="827"/>
                  </a:lnTo>
                  <a:cubicBezTo>
                    <a:pt x="1854" y="717"/>
                    <a:pt x="1786" y="620"/>
                    <a:pt x="1685" y="577"/>
                  </a:cubicBezTo>
                  <a:lnTo>
                    <a:pt x="401" y="25"/>
                  </a:lnTo>
                  <a:cubicBezTo>
                    <a:pt x="363" y="8"/>
                    <a:pt x="325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4"/>
            <p:cNvSpPr/>
            <p:nvPr/>
          </p:nvSpPr>
          <p:spPr>
            <a:xfrm>
              <a:off x="3201175" y="3152475"/>
              <a:ext cx="40825" cy="132425"/>
            </a:xfrm>
            <a:custGeom>
              <a:avLst/>
              <a:gdLst/>
              <a:ahLst/>
              <a:cxnLst/>
              <a:rect l="l" t="t" r="r" b="b"/>
              <a:pathLst>
                <a:path w="1633" h="5297" extrusionOk="0">
                  <a:moveTo>
                    <a:pt x="1138" y="0"/>
                  </a:moveTo>
                  <a:lnTo>
                    <a:pt x="0" y="301"/>
                  </a:lnTo>
                  <a:lnTo>
                    <a:pt x="71" y="5297"/>
                  </a:lnTo>
                  <a:lnTo>
                    <a:pt x="1633" y="486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4"/>
            <p:cNvSpPr/>
            <p:nvPr/>
          </p:nvSpPr>
          <p:spPr>
            <a:xfrm>
              <a:off x="3194000" y="3145325"/>
              <a:ext cx="55500" cy="146725"/>
            </a:xfrm>
            <a:custGeom>
              <a:avLst/>
              <a:gdLst/>
              <a:ahLst/>
              <a:cxnLst/>
              <a:rect l="l" t="t" r="r" b="b"/>
              <a:pathLst>
                <a:path w="2220" h="5869" extrusionOk="0">
                  <a:moveTo>
                    <a:pt x="1425" y="1"/>
                  </a:moveTo>
                  <a:cubicBezTo>
                    <a:pt x="1401" y="1"/>
                    <a:pt x="1376" y="4"/>
                    <a:pt x="1352" y="10"/>
                  </a:cubicBezTo>
                  <a:lnTo>
                    <a:pt x="214" y="312"/>
                  </a:lnTo>
                  <a:cubicBezTo>
                    <a:pt x="88" y="345"/>
                    <a:pt x="0" y="460"/>
                    <a:pt x="2" y="592"/>
                  </a:cubicBezTo>
                  <a:lnTo>
                    <a:pt x="73" y="5587"/>
                  </a:lnTo>
                  <a:cubicBezTo>
                    <a:pt x="75" y="5744"/>
                    <a:pt x="202" y="5869"/>
                    <a:pt x="358" y="5869"/>
                  </a:cubicBezTo>
                  <a:lnTo>
                    <a:pt x="362" y="5869"/>
                  </a:lnTo>
                  <a:cubicBezTo>
                    <a:pt x="520" y="5867"/>
                    <a:pt x="646" y="5737"/>
                    <a:pt x="644" y="5580"/>
                  </a:cubicBezTo>
                  <a:lnTo>
                    <a:pt x="576" y="806"/>
                  </a:lnTo>
                  <a:lnTo>
                    <a:pt x="1175" y="648"/>
                  </a:lnTo>
                  <a:lnTo>
                    <a:pt x="1636" y="5181"/>
                  </a:lnTo>
                  <a:cubicBezTo>
                    <a:pt x="1650" y="5326"/>
                    <a:pt x="1767" y="5438"/>
                    <a:pt x="1912" y="5438"/>
                  </a:cubicBezTo>
                  <a:cubicBezTo>
                    <a:pt x="1924" y="5438"/>
                    <a:pt x="1936" y="5438"/>
                    <a:pt x="1948" y="5436"/>
                  </a:cubicBezTo>
                  <a:cubicBezTo>
                    <a:pt x="2106" y="5420"/>
                    <a:pt x="2220" y="5280"/>
                    <a:pt x="2204" y="5123"/>
                  </a:cubicBezTo>
                  <a:lnTo>
                    <a:pt x="1709" y="257"/>
                  </a:lnTo>
                  <a:cubicBezTo>
                    <a:pt x="1700" y="173"/>
                    <a:pt x="1657" y="98"/>
                    <a:pt x="1587" y="51"/>
                  </a:cubicBezTo>
                  <a:cubicBezTo>
                    <a:pt x="1539" y="18"/>
                    <a:pt x="1483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4"/>
            <p:cNvSpPr/>
            <p:nvPr/>
          </p:nvSpPr>
          <p:spPr>
            <a:xfrm>
              <a:off x="2834325" y="3197775"/>
              <a:ext cx="40850" cy="121700"/>
            </a:xfrm>
            <a:custGeom>
              <a:avLst/>
              <a:gdLst/>
              <a:ahLst/>
              <a:cxnLst/>
              <a:rect l="l" t="t" r="r" b="b"/>
              <a:pathLst>
                <a:path w="1634" h="4868" extrusionOk="0">
                  <a:moveTo>
                    <a:pt x="1139" y="1"/>
                  </a:moveTo>
                  <a:lnTo>
                    <a:pt x="1" y="303"/>
                  </a:lnTo>
                  <a:lnTo>
                    <a:pt x="150" y="4766"/>
                  </a:lnTo>
                  <a:lnTo>
                    <a:pt x="1634" y="4868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4"/>
            <p:cNvSpPr/>
            <p:nvPr/>
          </p:nvSpPr>
          <p:spPr>
            <a:xfrm>
              <a:off x="2827125" y="3190650"/>
              <a:ext cx="55550" cy="135975"/>
            </a:xfrm>
            <a:custGeom>
              <a:avLst/>
              <a:gdLst/>
              <a:ahLst/>
              <a:cxnLst/>
              <a:rect l="l" t="t" r="r" b="b"/>
              <a:pathLst>
                <a:path w="2222" h="5439" extrusionOk="0">
                  <a:moveTo>
                    <a:pt x="1429" y="1"/>
                  </a:moveTo>
                  <a:cubicBezTo>
                    <a:pt x="1404" y="1"/>
                    <a:pt x="1379" y="4"/>
                    <a:pt x="1354" y="11"/>
                  </a:cubicBezTo>
                  <a:lnTo>
                    <a:pt x="217" y="312"/>
                  </a:lnTo>
                  <a:cubicBezTo>
                    <a:pt x="88" y="345"/>
                    <a:pt x="1" y="464"/>
                    <a:pt x="5" y="598"/>
                  </a:cubicBezTo>
                  <a:lnTo>
                    <a:pt x="154" y="5059"/>
                  </a:lnTo>
                  <a:cubicBezTo>
                    <a:pt x="158" y="5214"/>
                    <a:pt x="298" y="5335"/>
                    <a:pt x="441" y="5335"/>
                  </a:cubicBezTo>
                  <a:cubicBezTo>
                    <a:pt x="444" y="5335"/>
                    <a:pt x="446" y="5335"/>
                    <a:pt x="449" y="5335"/>
                  </a:cubicBezTo>
                  <a:cubicBezTo>
                    <a:pt x="606" y="5330"/>
                    <a:pt x="729" y="5198"/>
                    <a:pt x="724" y="5041"/>
                  </a:cubicBezTo>
                  <a:lnTo>
                    <a:pt x="584" y="805"/>
                  </a:lnTo>
                  <a:lnTo>
                    <a:pt x="1177" y="648"/>
                  </a:lnTo>
                  <a:lnTo>
                    <a:pt x="1638" y="5182"/>
                  </a:lnTo>
                  <a:cubicBezTo>
                    <a:pt x="1652" y="5328"/>
                    <a:pt x="1775" y="5438"/>
                    <a:pt x="1922" y="5439"/>
                  </a:cubicBezTo>
                  <a:cubicBezTo>
                    <a:pt x="1932" y="5439"/>
                    <a:pt x="1941" y="5438"/>
                    <a:pt x="1951" y="5436"/>
                  </a:cubicBezTo>
                  <a:cubicBezTo>
                    <a:pt x="2108" y="5420"/>
                    <a:pt x="2222" y="5281"/>
                    <a:pt x="2207" y="5123"/>
                  </a:cubicBezTo>
                  <a:lnTo>
                    <a:pt x="1712" y="257"/>
                  </a:lnTo>
                  <a:cubicBezTo>
                    <a:pt x="1697" y="108"/>
                    <a:pt x="1571" y="1"/>
                    <a:pt x="1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4"/>
            <p:cNvSpPr/>
            <p:nvPr/>
          </p:nvSpPr>
          <p:spPr>
            <a:xfrm>
              <a:off x="2533925" y="2094650"/>
              <a:ext cx="827175" cy="1119875"/>
            </a:xfrm>
            <a:custGeom>
              <a:avLst/>
              <a:gdLst/>
              <a:ahLst/>
              <a:cxnLst/>
              <a:rect l="l" t="t" r="r" b="b"/>
              <a:pathLst>
                <a:path w="33087" h="44795" extrusionOk="0">
                  <a:moveTo>
                    <a:pt x="16422" y="1"/>
                  </a:moveTo>
                  <a:cubicBezTo>
                    <a:pt x="14570" y="1"/>
                    <a:pt x="13104" y="274"/>
                    <a:pt x="13104" y="274"/>
                  </a:cubicBezTo>
                  <a:cubicBezTo>
                    <a:pt x="13104" y="274"/>
                    <a:pt x="116" y="3883"/>
                    <a:pt x="132" y="5024"/>
                  </a:cubicBezTo>
                  <a:cubicBezTo>
                    <a:pt x="149" y="6167"/>
                    <a:pt x="1" y="36148"/>
                    <a:pt x="36" y="38621"/>
                  </a:cubicBezTo>
                  <a:cubicBezTo>
                    <a:pt x="70" y="41096"/>
                    <a:pt x="3426" y="42857"/>
                    <a:pt x="7916" y="44030"/>
                  </a:cubicBezTo>
                  <a:cubicBezTo>
                    <a:pt x="9998" y="44574"/>
                    <a:pt x="13345" y="44794"/>
                    <a:pt x="16553" y="44794"/>
                  </a:cubicBezTo>
                  <a:cubicBezTo>
                    <a:pt x="20261" y="44794"/>
                    <a:pt x="23784" y="44501"/>
                    <a:pt x="24952" y="44076"/>
                  </a:cubicBezTo>
                  <a:cubicBezTo>
                    <a:pt x="27130" y="43283"/>
                    <a:pt x="30069" y="42481"/>
                    <a:pt x="30430" y="41048"/>
                  </a:cubicBezTo>
                  <a:cubicBezTo>
                    <a:pt x="30790" y="39615"/>
                    <a:pt x="30592" y="25532"/>
                    <a:pt x="30653" y="23152"/>
                  </a:cubicBezTo>
                  <a:cubicBezTo>
                    <a:pt x="30715" y="20773"/>
                    <a:pt x="33087" y="13505"/>
                    <a:pt x="32288" y="10852"/>
                  </a:cubicBezTo>
                  <a:cubicBezTo>
                    <a:pt x="31489" y="8199"/>
                    <a:pt x="29936" y="6032"/>
                    <a:pt x="28303" y="5008"/>
                  </a:cubicBezTo>
                  <a:cubicBezTo>
                    <a:pt x="26670" y="3984"/>
                    <a:pt x="22345" y="904"/>
                    <a:pt x="19386" y="280"/>
                  </a:cubicBezTo>
                  <a:cubicBezTo>
                    <a:pt x="18392" y="71"/>
                    <a:pt x="17358" y="1"/>
                    <a:pt x="1642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4"/>
            <p:cNvSpPr/>
            <p:nvPr/>
          </p:nvSpPr>
          <p:spPr>
            <a:xfrm>
              <a:off x="2527125" y="2087475"/>
              <a:ext cx="834075" cy="1134075"/>
            </a:xfrm>
            <a:custGeom>
              <a:avLst/>
              <a:gdLst/>
              <a:ahLst/>
              <a:cxnLst/>
              <a:rect l="l" t="t" r="r" b="b"/>
              <a:pathLst>
                <a:path w="33363" h="45363" extrusionOk="0">
                  <a:moveTo>
                    <a:pt x="16701" y="574"/>
                  </a:moveTo>
                  <a:cubicBezTo>
                    <a:pt x="17620" y="574"/>
                    <a:pt x="18632" y="642"/>
                    <a:pt x="19599" y="846"/>
                  </a:cubicBezTo>
                  <a:cubicBezTo>
                    <a:pt x="22041" y="1362"/>
                    <a:pt x="25438" y="3587"/>
                    <a:pt x="27466" y="4917"/>
                  </a:cubicBezTo>
                  <a:cubicBezTo>
                    <a:pt x="27842" y="5162"/>
                    <a:pt x="28167" y="5375"/>
                    <a:pt x="28423" y="5537"/>
                  </a:cubicBezTo>
                  <a:cubicBezTo>
                    <a:pt x="30059" y="6563"/>
                    <a:pt x="31540" y="8741"/>
                    <a:pt x="32286" y="11222"/>
                  </a:cubicBezTo>
                  <a:cubicBezTo>
                    <a:pt x="32772" y="12835"/>
                    <a:pt x="31995" y="16408"/>
                    <a:pt x="31371" y="19278"/>
                  </a:cubicBezTo>
                  <a:cubicBezTo>
                    <a:pt x="30991" y="21026"/>
                    <a:pt x="30663" y="22536"/>
                    <a:pt x="30640" y="23433"/>
                  </a:cubicBezTo>
                  <a:cubicBezTo>
                    <a:pt x="30621" y="24156"/>
                    <a:pt x="30626" y="25912"/>
                    <a:pt x="30632" y="28135"/>
                  </a:cubicBezTo>
                  <a:cubicBezTo>
                    <a:pt x="30646" y="32979"/>
                    <a:pt x="30668" y="40301"/>
                    <a:pt x="30425" y="41265"/>
                  </a:cubicBezTo>
                  <a:cubicBezTo>
                    <a:pt x="30153" y="42345"/>
                    <a:pt x="27999" y="43093"/>
                    <a:pt x="26098" y="43753"/>
                  </a:cubicBezTo>
                  <a:cubicBezTo>
                    <a:pt x="25765" y="43868"/>
                    <a:pt x="25438" y="43982"/>
                    <a:pt x="25127" y="44095"/>
                  </a:cubicBezTo>
                  <a:cubicBezTo>
                    <a:pt x="24024" y="44497"/>
                    <a:pt x="20479" y="44803"/>
                    <a:pt x="16736" y="44803"/>
                  </a:cubicBezTo>
                  <a:cubicBezTo>
                    <a:pt x="13616" y="44803"/>
                    <a:pt x="10358" y="44590"/>
                    <a:pt x="8260" y="44042"/>
                  </a:cubicBezTo>
                  <a:cubicBezTo>
                    <a:pt x="4782" y="43132"/>
                    <a:pt x="629" y="41503"/>
                    <a:pt x="592" y="38905"/>
                  </a:cubicBezTo>
                  <a:cubicBezTo>
                    <a:pt x="572" y="37435"/>
                    <a:pt x="616" y="26188"/>
                    <a:pt x="652" y="17150"/>
                  </a:cubicBezTo>
                  <a:cubicBezTo>
                    <a:pt x="676" y="11045"/>
                    <a:pt x="698" y="5773"/>
                    <a:pt x="684" y="5347"/>
                  </a:cubicBezTo>
                  <a:cubicBezTo>
                    <a:pt x="1013" y="4654"/>
                    <a:pt x="7426" y="2511"/>
                    <a:pt x="13440" y="839"/>
                  </a:cubicBezTo>
                  <a:cubicBezTo>
                    <a:pt x="13581" y="814"/>
                    <a:pt x="14976" y="574"/>
                    <a:pt x="16701" y="574"/>
                  </a:cubicBezTo>
                  <a:close/>
                  <a:moveTo>
                    <a:pt x="16682" y="1"/>
                  </a:moveTo>
                  <a:cubicBezTo>
                    <a:pt x="14858" y="1"/>
                    <a:pt x="13415" y="264"/>
                    <a:pt x="13324" y="280"/>
                  </a:cubicBezTo>
                  <a:cubicBezTo>
                    <a:pt x="13316" y="282"/>
                    <a:pt x="13308" y="283"/>
                    <a:pt x="13300" y="285"/>
                  </a:cubicBezTo>
                  <a:cubicBezTo>
                    <a:pt x="8370" y="1656"/>
                    <a:pt x="102" y="4131"/>
                    <a:pt x="119" y="5316"/>
                  </a:cubicBezTo>
                  <a:cubicBezTo>
                    <a:pt x="126" y="5776"/>
                    <a:pt x="105" y="11046"/>
                    <a:pt x="81" y="17148"/>
                  </a:cubicBezTo>
                  <a:cubicBezTo>
                    <a:pt x="46" y="26189"/>
                    <a:pt x="1" y="37439"/>
                    <a:pt x="22" y="38914"/>
                  </a:cubicBezTo>
                  <a:cubicBezTo>
                    <a:pt x="55" y="41287"/>
                    <a:pt x="2779" y="43198"/>
                    <a:pt x="8115" y="44594"/>
                  </a:cubicBezTo>
                  <a:cubicBezTo>
                    <a:pt x="10195" y="45138"/>
                    <a:pt x="13607" y="45363"/>
                    <a:pt x="16880" y="45363"/>
                  </a:cubicBezTo>
                  <a:cubicBezTo>
                    <a:pt x="20579" y="45363"/>
                    <a:pt x="24103" y="45075"/>
                    <a:pt x="25322" y="44632"/>
                  </a:cubicBezTo>
                  <a:cubicBezTo>
                    <a:pt x="25630" y="44519"/>
                    <a:pt x="25954" y="44407"/>
                    <a:pt x="26285" y="44292"/>
                  </a:cubicBezTo>
                  <a:cubicBezTo>
                    <a:pt x="28422" y="43550"/>
                    <a:pt x="30631" y="42784"/>
                    <a:pt x="30978" y="41406"/>
                  </a:cubicBezTo>
                  <a:cubicBezTo>
                    <a:pt x="31239" y="40372"/>
                    <a:pt x="31218" y="33298"/>
                    <a:pt x="31203" y="28134"/>
                  </a:cubicBezTo>
                  <a:cubicBezTo>
                    <a:pt x="31198" y="25916"/>
                    <a:pt x="31192" y="24163"/>
                    <a:pt x="31211" y="23448"/>
                  </a:cubicBezTo>
                  <a:cubicBezTo>
                    <a:pt x="31232" y="22606"/>
                    <a:pt x="31570" y="21048"/>
                    <a:pt x="31929" y="19400"/>
                  </a:cubicBezTo>
                  <a:cubicBezTo>
                    <a:pt x="32601" y="16312"/>
                    <a:pt x="33362" y="12813"/>
                    <a:pt x="32834" y="11058"/>
                  </a:cubicBezTo>
                  <a:cubicBezTo>
                    <a:pt x="32049" y="8451"/>
                    <a:pt x="30475" y="6150"/>
                    <a:pt x="28728" y="5054"/>
                  </a:cubicBezTo>
                  <a:cubicBezTo>
                    <a:pt x="28473" y="4894"/>
                    <a:pt x="28151" y="4683"/>
                    <a:pt x="27780" y="4441"/>
                  </a:cubicBezTo>
                  <a:cubicBezTo>
                    <a:pt x="25716" y="3088"/>
                    <a:pt x="22263" y="826"/>
                    <a:pt x="19716" y="289"/>
                  </a:cubicBezTo>
                  <a:cubicBezTo>
                    <a:pt x="18693" y="73"/>
                    <a:pt x="17636" y="1"/>
                    <a:pt x="16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4"/>
            <p:cNvSpPr/>
            <p:nvPr/>
          </p:nvSpPr>
          <p:spPr>
            <a:xfrm>
              <a:off x="3086125" y="2295675"/>
              <a:ext cx="88675" cy="883775"/>
            </a:xfrm>
            <a:custGeom>
              <a:avLst/>
              <a:gdLst/>
              <a:ahLst/>
              <a:cxnLst/>
              <a:rect l="l" t="t" r="r" b="b"/>
              <a:pathLst>
                <a:path w="3547" h="35351" extrusionOk="0">
                  <a:moveTo>
                    <a:pt x="310" y="1"/>
                  </a:moveTo>
                  <a:cubicBezTo>
                    <a:pt x="293" y="1"/>
                    <a:pt x="276" y="2"/>
                    <a:pt x="259" y="6"/>
                  </a:cubicBezTo>
                  <a:cubicBezTo>
                    <a:pt x="103" y="33"/>
                    <a:pt x="0" y="182"/>
                    <a:pt x="28" y="337"/>
                  </a:cubicBezTo>
                  <a:cubicBezTo>
                    <a:pt x="45" y="427"/>
                    <a:pt x="1652" y="9427"/>
                    <a:pt x="892" y="13702"/>
                  </a:cubicBezTo>
                  <a:cubicBezTo>
                    <a:pt x="358" y="16705"/>
                    <a:pt x="897" y="26699"/>
                    <a:pt x="1443" y="28756"/>
                  </a:cubicBezTo>
                  <a:cubicBezTo>
                    <a:pt x="2137" y="31377"/>
                    <a:pt x="2306" y="34433"/>
                    <a:pt x="1369" y="34800"/>
                  </a:cubicBezTo>
                  <a:cubicBezTo>
                    <a:pt x="1241" y="34850"/>
                    <a:pt x="1166" y="34983"/>
                    <a:pt x="1192" y="35119"/>
                  </a:cubicBezTo>
                  <a:cubicBezTo>
                    <a:pt x="1217" y="35253"/>
                    <a:pt x="1334" y="35351"/>
                    <a:pt x="1471" y="35351"/>
                  </a:cubicBezTo>
                  <a:cubicBezTo>
                    <a:pt x="1472" y="35351"/>
                    <a:pt x="1472" y="35351"/>
                    <a:pt x="1473" y="35351"/>
                  </a:cubicBezTo>
                  <a:cubicBezTo>
                    <a:pt x="1508" y="35351"/>
                    <a:pt x="1544" y="35344"/>
                    <a:pt x="1577" y="35331"/>
                  </a:cubicBezTo>
                  <a:cubicBezTo>
                    <a:pt x="3546" y="34561"/>
                    <a:pt x="2010" y="28669"/>
                    <a:pt x="1995" y="28610"/>
                  </a:cubicBezTo>
                  <a:cubicBezTo>
                    <a:pt x="1458" y="26587"/>
                    <a:pt x="929" y="16757"/>
                    <a:pt x="1454" y="13802"/>
                  </a:cubicBezTo>
                  <a:cubicBezTo>
                    <a:pt x="2231" y="9427"/>
                    <a:pt x="658" y="609"/>
                    <a:pt x="590" y="236"/>
                  </a:cubicBezTo>
                  <a:cubicBezTo>
                    <a:pt x="565" y="98"/>
                    <a:pt x="445" y="1"/>
                    <a:pt x="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4"/>
            <p:cNvSpPr/>
            <p:nvPr/>
          </p:nvSpPr>
          <p:spPr>
            <a:xfrm>
              <a:off x="2805025" y="1952550"/>
              <a:ext cx="390350" cy="379525"/>
            </a:xfrm>
            <a:custGeom>
              <a:avLst/>
              <a:gdLst/>
              <a:ahLst/>
              <a:cxnLst/>
              <a:rect l="l" t="t" r="r" b="b"/>
              <a:pathLst>
                <a:path w="15614" h="15181" extrusionOk="0">
                  <a:moveTo>
                    <a:pt x="7579" y="0"/>
                  </a:moveTo>
                  <a:cubicBezTo>
                    <a:pt x="7504" y="0"/>
                    <a:pt x="7437" y="7"/>
                    <a:pt x="7377" y="21"/>
                  </a:cubicBezTo>
                  <a:cubicBezTo>
                    <a:pt x="6243" y="280"/>
                    <a:pt x="5116" y="946"/>
                    <a:pt x="5116" y="946"/>
                  </a:cubicBezTo>
                  <a:cubicBezTo>
                    <a:pt x="5116" y="946"/>
                    <a:pt x="5091" y="945"/>
                    <a:pt x="5048" y="945"/>
                  </a:cubicBezTo>
                  <a:cubicBezTo>
                    <a:pt x="4754" y="945"/>
                    <a:pt x="3591" y="991"/>
                    <a:pt x="3178" y="1705"/>
                  </a:cubicBezTo>
                  <a:cubicBezTo>
                    <a:pt x="2701" y="2523"/>
                    <a:pt x="1" y="6784"/>
                    <a:pt x="1" y="6784"/>
                  </a:cubicBezTo>
                  <a:lnTo>
                    <a:pt x="3530" y="15181"/>
                  </a:lnTo>
                  <a:lnTo>
                    <a:pt x="7619" y="11387"/>
                  </a:lnTo>
                  <a:lnTo>
                    <a:pt x="11553" y="14011"/>
                  </a:lnTo>
                  <a:lnTo>
                    <a:pt x="13128" y="10497"/>
                  </a:lnTo>
                  <a:lnTo>
                    <a:pt x="15613" y="13955"/>
                  </a:lnTo>
                  <a:cubicBezTo>
                    <a:pt x="15613" y="13955"/>
                    <a:pt x="14365" y="6094"/>
                    <a:pt x="13525" y="4076"/>
                  </a:cubicBezTo>
                  <a:cubicBezTo>
                    <a:pt x="12729" y="2163"/>
                    <a:pt x="8938" y="0"/>
                    <a:pt x="757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4"/>
            <p:cNvSpPr/>
            <p:nvPr/>
          </p:nvSpPr>
          <p:spPr>
            <a:xfrm>
              <a:off x="2797525" y="1945450"/>
              <a:ext cx="405400" cy="393750"/>
            </a:xfrm>
            <a:custGeom>
              <a:avLst/>
              <a:gdLst/>
              <a:ahLst/>
              <a:cxnLst/>
              <a:rect l="l" t="t" r="r" b="b"/>
              <a:pathLst>
                <a:path w="16216" h="15750" extrusionOk="0">
                  <a:moveTo>
                    <a:pt x="7882" y="568"/>
                  </a:moveTo>
                  <a:cubicBezTo>
                    <a:pt x="9019" y="568"/>
                    <a:pt x="12793" y="2625"/>
                    <a:pt x="13561" y="4469"/>
                  </a:cubicBezTo>
                  <a:cubicBezTo>
                    <a:pt x="14183" y="5961"/>
                    <a:pt x="15047" y="10803"/>
                    <a:pt x="15433" y="13080"/>
                  </a:cubicBezTo>
                  <a:lnTo>
                    <a:pt x="13660" y="10614"/>
                  </a:lnTo>
                  <a:cubicBezTo>
                    <a:pt x="13605" y="10539"/>
                    <a:pt x="13519" y="10495"/>
                    <a:pt x="13427" y="10495"/>
                  </a:cubicBezTo>
                  <a:cubicBezTo>
                    <a:pt x="13417" y="10495"/>
                    <a:pt x="13408" y="10496"/>
                    <a:pt x="13399" y="10497"/>
                  </a:cubicBezTo>
                  <a:cubicBezTo>
                    <a:pt x="13298" y="10506"/>
                    <a:pt x="13210" y="10571"/>
                    <a:pt x="13168" y="10663"/>
                  </a:cubicBezTo>
                  <a:lnTo>
                    <a:pt x="11731" y="13870"/>
                  </a:lnTo>
                  <a:lnTo>
                    <a:pt x="8077" y="11434"/>
                  </a:lnTo>
                  <a:cubicBezTo>
                    <a:pt x="8029" y="11401"/>
                    <a:pt x="7973" y="11385"/>
                    <a:pt x="7918" y="11385"/>
                  </a:cubicBezTo>
                  <a:cubicBezTo>
                    <a:pt x="7848" y="11385"/>
                    <a:pt x="7778" y="11411"/>
                    <a:pt x="7724" y="11461"/>
                  </a:cubicBezTo>
                  <a:lnTo>
                    <a:pt x="3935" y="14978"/>
                  </a:lnTo>
                  <a:lnTo>
                    <a:pt x="622" y="7095"/>
                  </a:lnTo>
                  <a:cubicBezTo>
                    <a:pt x="1080" y="6370"/>
                    <a:pt x="3292" y="2876"/>
                    <a:pt x="3724" y="2131"/>
                  </a:cubicBezTo>
                  <a:cubicBezTo>
                    <a:pt x="4024" y="1616"/>
                    <a:pt x="4935" y="1514"/>
                    <a:pt x="5337" y="1514"/>
                  </a:cubicBezTo>
                  <a:cubicBezTo>
                    <a:pt x="5361" y="1514"/>
                    <a:pt x="5384" y="1514"/>
                    <a:pt x="5404" y="1515"/>
                  </a:cubicBezTo>
                  <a:cubicBezTo>
                    <a:pt x="5409" y="1515"/>
                    <a:pt x="5414" y="1515"/>
                    <a:pt x="5420" y="1515"/>
                  </a:cubicBezTo>
                  <a:cubicBezTo>
                    <a:pt x="5470" y="1515"/>
                    <a:pt x="5518" y="1501"/>
                    <a:pt x="5561" y="1475"/>
                  </a:cubicBezTo>
                  <a:cubicBezTo>
                    <a:pt x="5571" y="1469"/>
                    <a:pt x="6665" y="829"/>
                    <a:pt x="7740" y="582"/>
                  </a:cubicBezTo>
                  <a:cubicBezTo>
                    <a:pt x="7781" y="573"/>
                    <a:pt x="7829" y="568"/>
                    <a:pt x="7882" y="568"/>
                  </a:cubicBezTo>
                  <a:close/>
                  <a:moveTo>
                    <a:pt x="7861" y="1"/>
                  </a:moveTo>
                  <a:cubicBezTo>
                    <a:pt x="7770" y="1"/>
                    <a:pt x="7686" y="9"/>
                    <a:pt x="7613" y="26"/>
                  </a:cubicBezTo>
                  <a:cubicBezTo>
                    <a:pt x="6601" y="258"/>
                    <a:pt x="5613" y="789"/>
                    <a:pt x="5341" y="943"/>
                  </a:cubicBezTo>
                  <a:cubicBezTo>
                    <a:pt x="4994" y="943"/>
                    <a:pt x="3720" y="1004"/>
                    <a:pt x="3231" y="1844"/>
                  </a:cubicBezTo>
                  <a:cubicBezTo>
                    <a:pt x="2763" y="2648"/>
                    <a:pt x="87" y="6872"/>
                    <a:pt x="60" y="6916"/>
                  </a:cubicBezTo>
                  <a:cubicBezTo>
                    <a:pt x="10" y="6994"/>
                    <a:pt x="1" y="7093"/>
                    <a:pt x="37" y="7179"/>
                  </a:cubicBezTo>
                  <a:lnTo>
                    <a:pt x="3567" y="15575"/>
                  </a:lnTo>
                  <a:cubicBezTo>
                    <a:pt x="3603" y="15661"/>
                    <a:pt x="3679" y="15724"/>
                    <a:pt x="3770" y="15743"/>
                  </a:cubicBezTo>
                  <a:cubicBezTo>
                    <a:pt x="3790" y="15747"/>
                    <a:pt x="3809" y="15750"/>
                    <a:pt x="3830" y="15750"/>
                  </a:cubicBezTo>
                  <a:cubicBezTo>
                    <a:pt x="3902" y="15750"/>
                    <a:pt x="3971" y="15722"/>
                    <a:pt x="4024" y="15674"/>
                  </a:cubicBezTo>
                  <a:lnTo>
                    <a:pt x="7947" y="12034"/>
                  </a:lnTo>
                  <a:lnTo>
                    <a:pt x="11695" y="14533"/>
                  </a:lnTo>
                  <a:cubicBezTo>
                    <a:pt x="11744" y="14566"/>
                    <a:pt x="11799" y="14581"/>
                    <a:pt x="11853" y="14581"/>
                  </a:cubicBezTo>
                  <a:cubicBezTo>
                    <a:pt x="11961" y="14581"/>
                    <a:pt x="12066" y="14520"/>
                    <a:pt x="12114" y="14412"/>
                  </a:cubicBezTo>
                  <a:lnTo>
                    <a:pt x="13485" y="11350"/>
                  </a:lnTo>
                  <a:lnTo>
                    <a:pt x="15681" y="14405"/>
                  </a:lnTo>
                  <a:cubicBezTo>
                    <a:pt x="15736" y="14482"/>
                    <a:pt x="15823" y="14524"/>
                    <a:pt x="15913" y="14524"/>
                  </a:cubicBezTo>
                  <a:cubicBezTo>
                    <a:pt x="15949" y="14524"/>
                    <a:pt x="15986" y="14517"/>
                    <a:pt x="16021" y="14503"/>
                  </a:cubicBezTo>
                  <a:cubicBezTo>
                    <a:pt x="16144" y="14452"/>
                    <a:pt x="16216" y="14324"/>
                    <a:pt x="16195" y="14193"/>
                  </a:cubicBezTo>
                  <a:cubicBezTo>
                    <a:pt x="16144" y="13871"/>
                    <a:pt x="14932" y="6276"/>
                    <a:pt x="14088" y="4250"/>
                  </a:cubicBezTo>
                  <a:cubicBezTo>
                    <a:pt x="13253" y="2244"/>
                    <a:pt x="9374" y="1"/>
                    <a:pt x="7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4"/>
            <p:cNvSpPr/>
            <p:nvPr/>
          </p:nvSpPr>
          <p:spPr>
            <a:xfrm>
              <a:off x="2920425" y="1827975"/>
              <a:ext cx="194300" cy="474875"/>
            </a:xfrm>
            <a:custGeom>
              <a:avLst/>
              <a:gdLst/>
              <a:ahLst/>
              <a:cxnLst/>
              <a:rect l="l" t="t" r="r" b="b"/>
              <a:pathLst>
                <a:path w="7772" h="18995" extrusionOk="0">
                  <a:moveTo>
                    <a:pt x="498" y="1"/>
                  </a:moveTo>
                  <a:cubicBezTo>
                    <a:pt x="498" y="1"/>
                    <a:pt x="1" y="5123"/>
                    <a:pt x="31" y="7234"/>
                  </a:cubicBezTo>
                  <a:cubicBezTo>
                    <a:pt x="61" y="9346"/>
                    <a:pt x="2407" y="14429"/>
                    <a:pt x="3068" y="15231"/>
                  </a:cubicBezTo>
                  <a:cubicBezTo>
                    <a:pt x="3729" y="16035"/>
                    <a:pt x="6937" y="18994"/>
                    <a:pt x="6937" y="18994"/>
                  </a:cubicBezTo>
                  <a:cubicBezTo>
                    <a:pt x="6937" y="18994"/>
                    <a:pt x="7362" y="14522"/>
                    <a:pt x="7501" y="12895"/>
                  </a:cubicBezTo>
                  <a:cubicBezTo>
                    <a:pt x="7640" y="11269"/>
                    <a:pt x="7772" y="9075"/>
                    <a:pt x="7772" y="9075"/>
                  </a:cubicBezTo>
                  <a:cubicBezTo>
                    <a:pt x="7772" y="9075"/>
                    <a:pt x="4320" y="6199"/>
                    <a:pt x="3237" y="4265"/>
                  </a:cubicBezTo>
                  <a:cubicBezTo>
                    <a:pt x="2155" y="2331"/>
                    <a:pt x="498" y="1"/>
                    <a:pt x="4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4"/>
            <p:cNvSpPr/>
            <p:nvPr/>
          </p:nvSpPr>
          <p:spPr>
            <a:xfrm>
              <a:off x="2913325" y="1820825"/>
              <a:ext cx="208675" cy="489150"/>
            </a:xfrm>
            <a:custGeom>
              <a:avLst/>
              <a:gdLst/>
              <a:ahLst/>
              <a:cxnLst/>
              <a:rect l="l" t="t" r="r" b="b"/>
              <a:pathLst>
                <a:path w="8347" h="19566" extrusionOk="0">
                  <a:moveTo>
                    <a:pt x="994" y="1092"/>
                  </a:moveTo>
                  <a:cubicBezTo>
                    <a:pt x="1560" y="1918"/>
                    <a:pt x="2551" y="3402"/>
                    <a:pt x="3272" y="4691"/>
                  </a:cubicBezTo>
                  <a:cubicBezTo>
                    <a:pt x="4270" y="6474"/>
                    <a:pt x="7149" y="8966"/>
                    <a:pt x="7762" y="9486"/>
                  </a:cubicBezTo>
                  <a:cubicBezTo>
                    <a:pt x="7731" y="9999"/>
                    <a:pt x="7618" y="11790"/>
                    <a:pt x="7500" y="13156"/>
                  </a:cubicBezTo>
                  <a:cubicBezTo>
                    <a:pt x="7392" y="14423"/>
                    <a:pt x="7111" y="17417"/>
                    <a:pt x="6992" y="18678"/>
                  </a:cubicBezTo>
                  <a:cubicBezTo>
                    <a:pt x="6100" y="17847"/>
                    <a:pt x="4070" y="15943"/>
                    <a:pt x="3572" y="15336"/>
                  </a:cubicBezTo>
                  <a:cubicBezTo>
                    <a:pt x="2973" y="14610"/>
                    <a:pt x="630" y="9570"/>
                    <a:pt x="600" y="7516"/>
                  </a:cubicBezTo>
                  <a:cubicBezTo>
                    <a:pt x="578" y="5936"/>
                    <a:pt x="858" y="2605"/>
                    <a:pt x="994" y="1092"/>
                  </a:cubicBezTo>
                  <a:close/>
                  <a:moveTo>
                    <a:pt x="783" y="1"/>
                  </a:moveTo>
                  <a:cubicBezTo>
                    <a:pt x="647" y="1"/>
                    <a:pt x="513" y="97"/>
                    <a:pt x="497" y="258"/>
                  </a:cubicBezTo>
                  <a:cubicBezTo>
                    <a:pt x="476" y="468"/>
                    <a:pt x="0" y="5422"/>
                    <a:pt x="29" y="7525"/>
                  </a:cubicBezTo>
                  <a:cubicBezTo>
                    <a:pt x="61" y="9784"/>
                    <a:pt x="2470" y="14897"/>
                    <a:pt x="3131" y="15699"/>
                  </a:cubicBezTo>
                  <a:cubicBezTo>
                    <a:pt x="3798" y="16508"/>
                    <a:pt x="6896" y="19369"/>
                    <a:pt x="7028" y="19490"/>
                  </a:cubicBezTo>
                  <a:cubicBezTo>
                    <a:pt x="7081" y="19539"/>
                    <a:pt x="7149" y="19566"/>
                    <a:pt x="7221" y="19566"/>
                  </a:cubicBezTo>
                  <a:cubicBezTo>
                    <a:pt x="7368" y="19566"/>
                    <a:pt x="7491" y="19454"/>
                    <a:pt x="7505" y="19307"/>
                  </a:cubicBezTo>
                  <a:cubicBezTo>
                    <a:pt x="7505" y="19307"/>
                    <a:pt x="7929" y="14833"/>
                    <a:pt x="8069" y="13206"/>
                  </a:cubicBezTo>
                  <a:cubicBezTo>
                    <a:pt x="8207" y="11595"/>
                    <a:pt x="8340" y="9400"/>
                    <a:pt x="8341" y="9378"/>
                  </a:cubicBezTo>
                  <a:cubicBezTo>
                    <a:pt x="8346" y="9287"/>
                    <a:pt x="8308" y="9199"/>
                    <a:pt x="8238" y="9141"/>
                  </a:cubicBezTo>
                  <a:cubicBezTo>
                    <a:pt x="8204" y="9113"/>
                    <a:pt x="4815" y="6278"/>
                    <a:pt x="3770" y="4412"/>
                  </a:cubicBezTo>
                  <a:cubicBezTo>
                    <a:pt x="2692" y="2487"/>
                    <a:pt x="1030" y="144"/>
                    <a:pt x="1013" y="121"/>
                  </a:cubicBezTo>
                  <a:cubicBezTo>
                    <a:pt x="954" y="39"/>
                    <a:pt x="868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4"/>
            <p:cNvSpPr/>
            <p:nvPr/>
          </p:nvSpPr>
          <p:spPr>
            <a:xfrm>
              <a:off x="2745225" y="1372925"/>
              <a:ext cx="616975" cy="587900"/>
            </a:xfrm>
            <a:custGeom>
              <a:avLst/>
              <a:gdLst/>
              <a:ahLst/>
              <a:cxnLst/>
              <a:rect l="l" t="t" r="r" b="b"/>
              <a:pathLst>
                <a:path w="24679" h="23516" extrusionOk="0">
                  <a:moveTo>
                    <a:pt x="12855" y="1"/>
                  </a:moveTo>
                  <a:cubicBezTo>
                    <a:pt x="9343" y="1"/>
                    <a:pt x="4767" y="2121"/>
                    <a:pt x="2618" y="5683"/>
                  </a:cubicBezTo>
                  <a:cubicBezTo>
                    <a:pt x="0" y="10024"/>
                    <a:pt x="3578" y="16146"/>
                    <a:pt x="3675" y="17200"/>
                  </a:cubicBezTo>
                  <a:cubicBezTo>
                    <a:pt x="3770" y="18255"/>
                    <a:pt x="1585" y="18773"/>
                    <a:pt x="1597" y="19666"/>
                  </a:cubicBezTo>
                  <a:cubicBezTo>
                    <a:pt x="1610" y="20558"/>
                    <a:pt x="2214" y="23069"/>
                    <a:pt x="4980" y="23435"/>
                  </a:cubicBezTo>
                  <a:cubicBezTo>
                    <a:pt x="5399" y="23491"/>
                    <a:pt x="5773" y="23515"/>
                    <a:pt x="6107" y="23515"/>
                  </a:cubicBezTo>
                  <a:cubicBezTo>
                    <a:pt x="7976" y="23515"/>
                    <a:pt x="8581" y="22742"/>
                    <a:pt x="8782" y="22326"/>
                  </a:cubicBezTo>
                  <a:cubicBezTo>
                    <a:pt x="9018" y="21835"/>
                    <a:pt x="15484" y="13866"/>
                    <a:pt x="16449" y="13121"/>
                  </a:cubicBezTo>
                  <a:cubicBezTo>
                    <a:pt x="16805" y="12846"/>
                    <a:pt x="17318" y="12512"/>
                    <a:pt x="17823" y="12200"/>
                  </a:cubicBezTo>
                  <a:cubicBezTo>
                    <a:pt x="18213" y="13954"/>
                    <a:pt x="19644" y="15835"/>
                    <a:pt x="20173" y="15835"/>
                  </a:cubicBezTo>
                  <a:cubicBezTo>
                    <a:pt x="20191" y="15835"/>
                    <a:pt x="20207" y="15833"/>
                    <a:pt x="20222" y="15829"/>
                  </a:cubicBezTo>
                  <a:cubicBezTo>
                    <a:pt x="20870" y="15658"/>
                    <a:pt x="24180" y="14312"/>
                    <a:pt x="24460" y="11059"/>
                  </a:cubicBezTo>
                  <a:cubicBezTo>
                    <a:pt x="24678" y="8503"/>
                    <a:pt x="22356" y="6840"/>
                    <a:pt x="21351" y="6243"/>
                  </a:cubicBezTo>
                  <a:cubicBezTo>
                    <a:pt x="20747" y="3784"/>
                    <a:pt x="18073" y="1345"/>
                    <a:pt x="14968" y="311"/>
                  </a:cubicBezTo>
                  <a:cubicBezTo>
                    <a:pt x="14339" y="102"/>
                    <a:pt x="13622" y="1"/>
                    <a:pt x="128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4"/>
            <p:cNvSpPr/>
            <p:nvPr/>
          </p:nvSpPr>
          <p:spPr>
            <a:xfrm>
              <a:off x="2751250" y="1365225"/>
              <a:ext cx="618225" cy="602725"/>
            </a:xfrm>
            <a:custGeom>
              <a:avLst/>
              <a:gdLst/>
              <a:ahLst/>
              <a:cxnLst/>
              <a:rect l="l" t="t" r="r" b="b"/>
              <a:pathLst>
                <a:path w="24729" h="24109" extrusionOk="0">
                  <a:moveTo>
                    <a:pt x="12620" y="596"/>
                  </a:moveTo>
                  <a:cubicBezTo>
                    <a:pt x="13357" y="596"/>
                    <a:pt x="14041" y="691"/>
                    <a:pt x="14637" y="890"/>
                  </a:cubicBezTo>
                  <a:cubicBezTo>
                    <a:pt x="17708" y="1913"/>
                    <a:pt x="20256" y="4269"/>
                    <a:pt x="20832" y="6619"/>
                  </a:cubicBezTo>
                  <a:cubicBezTo>
                    <a:pt x="20851" y="6694"/>
                    <a:pt x="20898" y="6757"/>
                    <a:pt x="20964" y="6798"/>
                  </a:cubicBezTo>
                  <a:cubicBezTo>
                    <a:pt x="21925" y="7367"/>
                    <a:pt x="24139" y="8950"/>
                    <a:pt x="23934" y="11343"/>
                  </a:cubicBezTo>
                  <a:cubicBezTo>
                    <a:pt x="23644" y="14724"/>
                    <a:pt x="19945" y="15853"/>
                    <a:pt x="19938" y="15859"/>
                  </a:cubicBezTo>
                  <a:cubicBezTo>
                    <a:pt x="19615" y="15816"/>
                    <a:pt x="18248" y="14186"/>
                    <a:pt x="17860" y="12447"/>
                  </a:cubicBezTo>
                  <a:cubicBezTo>
                    <a:pt x="17829" y="12309"/>
                    <a:pt x="17708" y="12223"/>
                    <a:pt x="17580" y="12223"/>
                  </a:cubicBezTo>
                  <a:cubicBezTo>
                    <a:pt x="17530" y="12223"/>
                    <a:pt x="17478" y="12237"/>
                    <a:pt x="17431" y="12266"/>
                  </a:cubicBezTo>
                  <a:cubicBezTo>
                    <a:pt x="16821" y="12643"/>
                    <a:pt x="16351" y="12959"/>
                    <a:pt x="16033" y="13204"/>
                  </a:cubicBezTo>
                  <a:cubicBezTo>
                    <a:pt x="15094" y="13928"/>
                    <a:pt x="8577" y="21902"/>
                    <a:pt x="8283" y="22510"/>
                  </a:cubicBezTo>
                  <a:cubicBezTo>
                    <a:pt x="8084" y="22925"/>
                    <a:pt x="7511" y="23539"/>
                    <a:pt x="5877" y="23539"/>
                  </a:cubicBezTo>
                  <a:cubicBezTo>
                    <a:pt x="5554" y="23539"/>
                    <a:pt x="5189" y="23515"/>
                    <a:pt x="4777" y="23460"/>
                  </a:cubicBezTo>
                  <a:cubicBezTo>
                    <a:pt x="2241" y="23123"/>
                    <a:pt x="1654" y="20826"/>
                    <a:pt x="1642" y="19970"/>
                  </a:cubicBezTo>
                  <a:cubicBezTo>
                    <a:pt x="1639" y="19699"/>
                    <a:pt x="2098" y="19379"/>
                    <a:pt x="2503" y="19097"/>
                  </a:cubicBezTo>
                  <a:cubicBezTo>
                    <a:pt x="3103" y="18678"/>
                    <a:pt x="3784" y="18204"/>
                    <a:pt x="3719" y="17482"/>
                  </a:cubicBezTo>
                  <a:cubicBezTo>
                    <a:pt x="3694" y="17217"/>
                    <a:pt x="3520" y="16774"/>
                    <a:pt x="3256" y="16104"/>
                  </a:cubicBezTo>
                  <a:cubicBezTo>
                    <a:pt x="2340" y="13773"/>
                    <a:pt x="634" y="9433"/>
                    <a:pt x="2622" y="6139"/>
                  </a:cubicBezTo>
                  <a:cubicBezTo>
                    <a:pt x="4736" y="2634"/>
                    <a:pt x="9233" y="596"/>
                    <a:pt x="12620" y="596"/>
                  </a:cubicBezTo>
                  <a:close/>
                  <a:moveTo>
                    <a:pt x="12549" y="0"/>
                  </a:moveTo>
                  <a:cubicBezTo>
                    <a:pt x="8568" y="0"/>
                    <a:pt x="3979" y="2784"/>
                    <a:pt x="2132" y="5843"/>
                  </a:cubicBezTo>
                  <a:cubicBezTo>
                    <a:pt x="1" y="9380"/>
                    <a:pt x="1840" y="14062"/>
                    <a:pt x="2725" y="16312"/>
                  </a:cubicBezTo>
                  <a:cubicBezTo>
                    <a:pt x="2943" y="16869"/>
                    <a:pt x="3133" y="17351"/>
                    <a:pt x="3149" y="17534"/>
                  </a:cubicBezTo>
                  <a:cubicBezTo>
                    <a:pt x="3185" y="17925"/>
                    <a:pt x="2672" y="18282"/>
                    <a:pt x="2176" y="18628"/>
                  </a:cubicBezTo>
                  <a:cubicBezTo>
                    <a:pt x="1629" y="19010"/>
                    <a:pt x="1063" y="19404"/>
                    <a:pt x="1071" y="19978"/>
                  </a:cubicBezTo>
                  <a:cubicBezTo>
                    <a:pt x="1084" y="20972"/>
                    <a:pt x="1764" y="23636"/>
                    <a:pt x="4701" y="24026"/>
                  </a:cubicBezTo>
                  <a:cubicBezTo>
                    <a:pt x="5086" y="24079"/>
                    <a:pt x="5474" y="24106"/>
                    <a:pt x="5863" y="24108"/>
                  </a:cubicBezTo>
                  <a:cubicBezTo>
                    <a:pt x="7819" y="24108"/>
                    <a:pt x="8538" y="23298"/>
                    <a:pt x="8797" y="22759"/>
                  </a:cubicBezTo>
                  <a:cubicBezTo>
                    <a:pt x="9005" y="22361"/>
                    <a:pt x="15382" y="14428"/>
                    <a:pt x="16382" y="13655"/>
                  </a:cubicBezTo>
                  <a:cubicBezTo>
                    <a:pt x="16626" y="13467"/>
                    <a:pt x="16969" y="13233"/>
                    <a:pt x="17403" y="12956"/>
                  </a:cubicBezTo>
                  <a:cubicBezTo>
                    <a:pt x="17833" y="14391"/>
                    <a:pt x="18854" y="15882"/>
                    <a:pt x="19546" y="16303"/>
                  </a:cubicBezTo>
                  <a:cubicBezTo>
                    <a:pt x="19684" y="16387"/>
                    <a:pt x="19814" y="16430"/>
                    <a:pt x="19932" y="16430"/>
                  </a:cubicBezTo>
                  <a:cubicBezTo>
                    <a:pt x="19974" y="16430"/>
                    <a:pt x="20015" y="16424"/>
                    <a:pt x="20054" y="16413"/>
                  </a:cubicBezTo>
                  <a:cubicBezTo>
                    <a:pt x="21120" y="16132"/>
                    <a:pt x="24227" y="14602"/>
                    <a:pt x="24502" y="11392"/>
                  </a:cubicBezTo>
                  <a:cubicBezTo>
                    <a:pt x="24729" y="8761"/>
                    <a:pt x="22456" y="7040"/>
                    <a:pt x="21356" y="6367"/>
                  </a:cubicBezTo>
                  <a:cubicBezTo>
                    <a:pt x="20683" y="3875"/>
                    <a:pt x="18014" y="1413"/>
                    <a:pt x="14817" y="348"/>
                  </a:cubicBezTo>
                  <a:cubicBezTo>
                    <a:pt x="14102" y="110"/>
                    <a:pt x="13338" y="0"/>
                    <a:pt x="12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4"/>
            <p:cNvSpPr/>
            <p:nvPr/>
          </p:nvSpPr>
          <p:spPr>
            <a:xfrm>
              <a:off x="3130250" y="1481050"/>
              <a:ext cx="145375" cy="139850"/>
            </a:xfrm>
            <a:custGeom>
              <a:avLst/>
              <a:gdLst/>
              <a:ahLst/>
              <a:cxnLst/>
              <a:rect l="l" t="t" r="r" b="b"/>
              <a:pathLst>
                <a:path w="5815" h="5594" extrusionOk="0">
                  <a:moveTo>
                    <a:pt x="3183" y="0"/>
                  </a:moveTo>
                  <a:cubicBezTo>
                    <a:pt x="3136" y="0"/>
                    <a:pt x="3091" y="3"/>
                    <a:pt x="3049" y="9"/>
                  </a:cubicBezTo>
                  <a:cubicBezTo>
                    <a:pt x="1566" y="201"/>
                    <a:pt x="207" y="3693"/>
                    <a:pt x="56" y="4090"/>
                  </a:cubicBezTo>
                  <a:cubicBezTo>
                    <a:pt x="1" y="4238"/>
                    <a:pt x="75" y="4403"/>
                    <a:pt x="222" y="4459"/>
                  </a:cubicBezTo>
                  <a:cubicBezTo>
                    <a:pt x="256" y="4471"/>
                    <a:pt x="290" y="4477"/>
                    <a:pt x="323" y="4477"/>
                  </a:cubicBezTo>
                  <a:cubicBezTo>
                    <a:pt x="439" y="4477"/>
                    <a:pt x="547" y="4407"/>
                    <a:pt x="591" y="4292"/>
                  </a:cubicBezTo>
                  <a:cubicBezTo>
                    <a:pt x="1112" y="2915"/>
                    <a:pt x="2260" y="686"/>
                    <a:pt x="3123" y="574"/>
                  </a:cubicBezTo>
                  <a:cubicBezTo>
                    <a:pt x="3138" y="572"/>
                    <a:pt x="3160" y="570"/>
                    <a:pt x="3187" y="570"/>
                  </a:cubicBezTo>
                  <a:cubicBezTo>
                    <a:pt x="3298" y="570"/>
                    <a:pt x="3498" y="615"/>
                    <a:pt x="3736" y="949"/>
                  </a:cubicBezTo>
                  <a:cubicBezTo>
                    <a:pt x="5162" y="2949"/>
                    <a:pt x="4281" y="5177"/>
                    <a:pt x="4271" y="5199"/>
                  </a:cubicBezTo>
                  <a:cubicBezTo>
                    <a:pt x="4194" y="5387"/>
                    <a:pt x="4333" y="5594"/>
                    <a:pt x="4536" y="5594"/>
                  </a:cubicBezTo>
                  <a:cubicBezTo>
                    <a:pt x="4651" y="5594"/>
                    <a:pt x="4756" y="5523"/>
                    <a:pt x="4799" y="5416"/>
                  </a:cubicBezTo>
                  <a:cubicBezTo>
                    <a:pt x="4842" y="5313"/>
                    <a:pt x="5815" y="2880"/>
                    <a:pt x="4201" y="617"/>
                  </a:cubicBezTo>
                  <a:cubicBezTo>
                    <a:pt x="3849" y="124"/>
                    <a:pt x="3473" y="0"/>
                    <a:pt x="31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4"/>
            <p:cNvSpPr/>
            <p:nvPr/>
          </p:nvSpPr>
          <p:spPr>
            <a:xfrm>
              <a:off x="2834150" y="1708775"/>
              <a:ext cx="37025" cy="19950"/>
            </a:xfrm>
            <a:custGeom>
              <a:avLst/>
              <a:gdLst/>
              <a:ahLst/>
              <a:cxnLst/>
              <a:rect l="l" t="t" r="r" b="b"/>
              <a:pathLst>
                <a:path w="1481" h="798" extrusionOk="0">
                  <a:moveTo>
                    <a:pt x="323" y="1"/>
                  </a:moveTo>
                  <a:cubicBezTo>
                    <a:pt x="208" y="1"/>
                    <a:pt x="100" y="70"/>
                    <a:pt x="57" y="184"/>
                  </a:cubicBezTo>
                  <a:cubicBezTo>
                    <a:pt x="0" y="331"/>
                    <a:pt x="74" y="496"/>
                    <a:pt x="221" y="553"/>
                  </a:cubicBezTo>
                  <a:cubicBezTo>
                    <a:pt x="494" y="657"/>
                    <a:pt x="802" y="737"/>
                    <a:pt x="1136" y="793"/>
                  </a:cubicBezTo>
                  <a:cubicBezTo>
                    <a:pt x="1152" y="796"/>
                    <a:pt x="1168" y="797"/>
                    <a:pt x="1183" y="797"/>
                  </a:cubicBezTo>
                  <a:cubicBezTo>
                    <a:pt x="1332" y="797"/>
                    <a:pt x="1456" y="683"/>
                    <a:pt x="1468" y="534"/>
                  </a:cubicBezTo>
                  <a:cubicBezTo>
                    <a:pt x="1481" y="386"/>
                    <a:pt x="1377" y="254"/>
                    <a:pt x="1230" y="230"/>
                  </a:cubicBezTo>
                  <a:cubicBezTo>
                    <a:pt x="932" y="181"/>
                    <a:pt x="661" y="110"/>
                    <a:pt x="425" y="20"/>
                  </a:cubicBezTo>
                  <a:cubicBezTo>
                    <a:pt x="392" y="7"/>
                    <a:pt x="357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4"/>
            <p:cNvSpPr/>
            <p:nvPr/>
          </p:nvSpPr>
          <p:spPr>
            <a:xfrm>
              <a:off x="2901550" y="1499250"/>
              <a:ext cx="227025" cy="230300"/>
            </a:xfrm>
            <a:custGeom>
              <a:avLst/>
              <a:gdLst/>
              <a:ahLst/>
              <a:cxnLst/>
              <a:rect l="l" t="t" r="r" b="b"/>
              <a:pathLst>
                <a:path w="9081" h="9212" extrusionOk="0">
                  <a:moveTo>
                    <a:pt x="8755" y="1"/>
                  </a:moveTo>
                  <a:cubicBezTo>
                    <a:pt x="8657" y="1"/>
                    <a:pt x="8562" y="51"/>
                    <a:pt x="8509" y="141"/>
                  </a:cubicBezTo>
                  <a:cubicBezTo>
                    <a:pt x="8489" y="175"/>
                    <a:pt x="6526" y="3545"/>
                    <a:pt x="4582" y="6215"/>
                  </a:cubicBezTo>
                  <a:cubicBezTo>
                    <a:pt x="3244" y="8052"/>
                    <a:pt x="1303" y="8525"/>
                    <a:pt x="263" y="8643"/>
                  </a:cubicBezTo>
                  <a:cubicBezTo>
                    <a:pt x="112" y="8659"/>
                    <a:pt x="0" y="8791"/>
                    <a:pt x="9" y="8942"/>
                  </a:cubicBezTo>
                  <a:cubicBezTo>
                    <a:pt x="18" y="9094"/>
                    <a:pt x="143" y="9212"/>
                    <a:pt x="294" y="9212"/>
                  </a:cubicBezTo>
                  <a:cubicBezTo>
                    <a:pt x="295" y="9212"/>
                    <a:pt x="295" y="9212"/>
                    <a:pt x="296" y="9212"/>
                  </a:cubicBezTo>
                  <a:cubicBezTo>
                    <a:pt x="307" y="9212"/>
                    <a:pt x="318" y="9211"/>
                    <a:pt x="329" y="9210"/>
                  </a:cubicBezTo>
                  <a:cubicBezTo>
                    <a:pt x="1460" y="9081"/>
                    <a:pt x="3578" y="8564"/>
                    <a:pt x="5044" y="6551"/>
                  </a:cubicBezTo>
                  <a:cubicBezTo>
                    <a:pt x="7006" y="3857"/>
                    <a:pt x="8983" y="462"/>
                    <a:pt x="9003" y="428"/>
                  </a:cubicBezTo>
                  <a:cubicBezTo>
                    <a:pt x="9080" y="292"/>
                    <a:pt x="9035" y="118"/>
                    <a:pt x="8899" y="40"/>
                  </a:cubicBezTo>
                  <a:cubicBezTo>
                    <a:pt x="8853" y="13"/>
                    <a:pt x="8804" y="1"/>
                    <a:pt x="8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4"/>
            <p:cNvSpPr/>
            <p:nvPr/>
          </p:nvSpPr>
          <p:spPr>
            <a:xfrm>
              <a:off x="3103175" y="1426975"/>
              <a:ext cx="57275" cy="18000"/>
            </a:xfrm>
            <a:custGeom>
              <a:avLst/>
              <a:gdLst/>
              <a:ahLst/>
              <a:cxnLst/>
              <a:rect l="l" t="t" r="r" b="b"/>
              <a:pathLst>
                <a:path w="2291" h="720" extrusionOk="0">
                  <a:moveTo>
                    <a:pt x="1540" y="0"/>
                  </a:moveTo>
                  <a:cubicBezTo>
                    <a:pt x="1092" y="0"/>
                    <a:pt x="654" y="52"/>
                    <a:pt x="234" y="156"/>
                  </a:cubicBezTo>
                  <a:cubicBezTo>
                    <a:pt x="93" y="191"/>
                    <a:pt x="1" y="325"/>
                    <a:pt x="17" y="468"/>
                  </a:cubicBezTo>
                  <a:cubicBezTo>
                    <a:pt x="35" y="612"/>
                    <a:pt x="156" y="719"/>
                    <a:pt x="301" y="719"/>
                  </a:cubicBezTo>
                  <a:cubicBezTo>
                    <a:pt x="325" y="719"/>
                    <a:pt x="348" y="716"/>
                    <a:pt x="371" y="711"/>
                  </a:cubicBezTo>
                  <a:cubicBezTo>
                    <a:pt x="747" y="617"/>
                    <a:pt x="1128" y="570"/>
                    <a:pt x="1524" y="570"/>
                  </a:cubicBezTo>
                  <a:cubicBezTo>
                    <a:pt x="1670" y="570"/>
                    <a:pt x="1819" y="576"/>
                    <a:pt x="1970" y="589"/>
                  </a:cubicBezTo>
                  <a:cubicBezTo>
                    <a:pt x="1977" y="590"/>
                    <a:pt x="1985" y="590"/>
                    <a:pt x="1992" y="590"/>
                  </a:cubicBezTo>
                  <a:cubicBezTo>
                    <a:pt x="2140" y="590"/>
                    <a:pt x="2266" y="477"/>
                    <a:pt x="2277" y="327"/>
                  </a:cubicBezTo>
                  <a:cubicBezTo>
                    <a:pt x="2290" y="169"/>
                    <a:pt x="2173" y="32"/>
                    <a:pt x="2016" y="19"/>
                  </a:cubicBezTo>
                  <a:cubicBezTo>
                    <a:pt x="1856" y="7"/>
                    <a:pt x="1697" y="0"/>
                    <a:pt x="1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4"/>
            <p:cNvSpPr/>
            <p:nvPr/>
          </p:nvSpPr>
          <p:spPr>
            <a:xfrm>
              <a:off x="2799650" y="1449600"/>
              <a:ext cx="276200" cy="165225"/>
            </a:xfrm>
            <a:custGeom>
              <a:avLst/>
              <a:gdLst/>
              <a:ahLst/>
              <a:cxnLst/>
              <a:rect l="l" t="t" r="r" b="b"/>
              <a:pathLst>
                <a:path w="11048" h="6609" extrusionOk="0">
                  <a:moveTo>
                    <a:pt x="10721" y="1"/>
                  </a:moveTo>
                  <a:cubicBezTo>
                    <a:pt x="10667" y="1"/>
                    <a:pt x="10613" y="16"/>
                    <a:pt x="10566" y="47"/>
                  </a:cubicBezTo>
                  <a:cubicBezTo>
                    <a:pt x="9578" y="674"/>
                    <a:pt x="8720" y="1527"/>
                    <a:pt x="7810" y="2429"/>
                  </a:cubicBezTo>
                  <a:cubicBezTo>
                    <a:pt x="7223" y="3013"/>
                    <a:pt x="6617" y="3616"/>
                    <a:pt x="5965" y="4160"/>
                  </a:cubicBezTo>
                  <a:cubicBezTo>
                    <a:pt x="3921" y="5869"/>
                    <a:pt x="1514" y="6034"/>
                    <a:pt x="652" y="6034"/>
                  </a:cubicBezTo>
                  <a:cubicBezTo>
                    <a:pt x="448" y="6034"/>
                    <a:pt x="330" y="6024"/>
                    <a:pt x="325" y="6024"/>
                  </a:cubicBezTo>
                  <a:cubicBezTo>
                    <a:pt x="316" y="6023"/>
                    <a:pt x="307" y="6023"/>
                    <a:pt x="299" y="6023"/>
                  </a:cubicBezTo>
                  <a:cubicBezTo>
                    <a:pt x="153" y="6023"/>
                    <a:pt x="28" y="6134"/>
                    <a:pt x="15" y="6283"/>
                  </a:cubicBezTo>
                  <a:cubicBezTo>
                    <a:pt x="1" y="6440"/>
                    <a:pt x="116" y="6579"/>
                    <a:pt x="274" y="6593"/>
                  </a:cubicBezTo>
                  <a:cubicBezTo>
                    <a:pt x="301" y="6595"/>
                    <a:pt x="453" y="6608"/>
                    <a:pt x="702" y="6608"/>
                  </a:cubicBezTo>
                  <a:cubicBezTo>
                    <a:pt x="1684" y="6608"/>
                    <a:pt x="4164" y="6410"/>
                    <a:pt x="6330" y="4598"/>
                  </a:cubicBezTo>
                  <a:cubicBezTo>
                    <a:pt x="7001" y="4038"/>
                    <a:pt x="7616" y="3426"/>
                    <a:pt x="8212" y="2835"/>
                  </a:cubicBezTo>
                  <a:cubicBezTo>
                    <a:pt x="9099" y="1954"/>
                    <a:pt x="9936" y="1123"/>
                    <a:pt x="10871" y="529"/>
                  </a:cubicBezTo>
                  <a:cubicBezTo>
                    <a:pt x="11006" y="445"/>
                    <a:pt x="11047" y="267"/>
                    <a:pt x="10961" y="133"/>
                  </a:cubicBezTo>
                  <a:cubicBezTo>
                    <a:pt x="10907" y="48"/>
                    <a:pt x="10815" y="1"/>
                    <a:pt x="107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4"/>
            <p:cNvSpPr/>
            <p:nvPr/>
          </p:nvSpPr>
          <p:spPr>
            <a:xfrm>
              <a:off x="3244675" y="1634175"/>
              <a:ext cx="80500" cy="103600"/>
            </a:xfrm>
            <a:custGeom>
              <a:avLst/>
              <a:gdLst/>
              <a:ahLst/>
              <a:cxnLst/>
              <a:rect l="l" t="t" r="r" b="b"/>
              <a:pathLst>
                <a:path w="3220" h="4144" extrusionOk="0">
                  <a:moveTo>
                    <a:pt x="1089" y="1"/>
                  </a:moveTo>
                  <a:cubicBezTo>
                    <a:pt x="640" y="1"/>
                    <a:pt x="289" y="66"/>
                    <a:pt x="257" y="72"/>
                  </a:cubicBezTo>
                  <a:cubicBezTo>
                    <a:pt x="103" y="102"/>
                    <a:pt x="1" y="251"/>
                    <a:pt x="30" y="406"/>
                  </a:cubicBezTo>
                  <a:cubicBezTo>
                    <a:pt x="56" y="543"/>
                    <a:pt x="175" y="638"/>
                    <a:pt x="309" y="638"/>
                  </a:cubicBezTo>
                  <a:cubicBezTo>
                    <a:pt x="327" y="638"/>
                    <a:pt x="345" y="637"/>
                    <a:pt x="364" y="633"/>
                  </a:cubicBezTo>
                  <a:cubicBezTo>
                    <a:pt x="520" y="604"/>
                    <a:pt x="789" y="572"/>
                    <a:pt x="1088" y="572"/>
                  </a:cubicBezTo>
                  <a:cubicBezTo>
                    <a:pt x="1545" y="572"/>
                    <a:pt x="2070" y="647"/>
                    <a:pt x="2356" y="923"/>
                  </a:cubicBezTo>
                  <a:cubicBezTo>
                    <a:pt x="2557" y="1117"/>
                    <a:pt x="2626" y="1399"/>
                    <a:pt x="2567" y="1785"/>
                  </a:cubicBezTo>
                  <a:cubicBezTo>
                    <a:pt x="2310" y="3480"/>
                    <a:pt x="1692" y="3573"/>
                    <a:pt x="1700" y="3573"/>
                  </a:cubicBezTo>
                  <a:cubicBezTo>
                    <a:pt x="1542" y="3574"/>
                    <a:pt x="1415" y="3702"/>
                    <a:pt x="1416" y="3860"/>
                  </a:cubicBezTo>
                  <a:cubicBezTo>
                    <a:pt x="1417" y="4016"/>
                    <a:pt x="1544" y="4143"/>
                    <a:pt x="1701" y="4143"/>
                  </a:cubicBezTo>
                  <a:cubicBezTo>
                    <a:pt x="1702" y="4143"/>
                    <a:pt x="1702" y="4143"/>
                    <a:pt x="1703" y="4143"/>
                  </a:cubicBezTo>
                  <a:lnTo>
                    <a:pt x="1707" y="4143"/>
                  </a:lnTo>
                  <a:cubicBezTo>
                    <a:pt x="1818" y="4141"/>
                    <a:pt x="2798" y="4065"/>
                    <a:pt x="3133" y="1871"/>
                  </a:cubicBezTo>
                  <a:cubicBezTo>
                    <a:pt x="3220" y="1296"/>
                    <a:pt x="3091" y="838"/>
                    <a:pt x="2752" y="511"/>
                  </a:cubicBezTo>
                  <a:cubicBezTo>
                    <a:pt x="2322" y="97"/>
                    <a:pt x="1634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4"/>
            <p:cNvSpPr/>
            <p:nvPr/>
          </p:nvSpPr>
          <p:spPr>
            <a:xfrm>
              <a:off x="2897650" y="1602775"/>
              <a:ext cx="378650" cy="502100"/>
            </a:xfrm>
            <a:custGeom>
              <a:avLst/>
              <a:gdLst/>
              <a:ahLst/>
              <a:cxnLst/>
              <a:rect l="l" t="t" r="r" b="b"/>
              <a:pathLst>
                <a:path w="15146" h="20084" extrusionOk="0">
                  <a:moveTo>
                    <a:pt x="10475" y="0"/>
                  </a:moveTo>
                  <a:cubicBezTo>
                    <a:pt x="9881" y="0"/>
                    <a:pt x="9352" y="179"/>
                    <a:pt x="9005" y="536"/>
                  </a:cubicBezTo>
                  <a:cubicBezTo>
                    <a:pt x="8044" y="1524"/>
                    <a:pt x="6963" y="5520"/>
                    <a:pt x="4138" y="6695"/>
                  </a:cubicBezTo>
                  <a:cubicBezTo>
                    <a:pt x="3332" y="7030"/>
                    <a:pt x="2648" y="7127"/>
                    <a:pt x="2083" y="7127"/>
                  </a:cubicBezTo>
                  <a:cubicBezTo>
                    <a:pt x="1322" y="7127"/>
                    <a:pt x="776" y="6952"/>
                    <a:pt x="435" y="6952"/>
                  </a:cubicBezTo>
                  <a:cubicBezTo>
                    <a:pt x="141" y="6952"/>
                    <a:pt x="1" y="7082"/>
                    <a:pt x="7" y="7566"/>
                  </a:cubicBezTo>
                  <a:cubicBezTo>
                    <a:pt x="28" y="9028"/>
                    <a:pt x="1065" y="13480"/>
                    <a:pt x="2716" y="15324"/>
                  </a:cubicBezTo>
                  <a:cubicBezTo>
                    <a:pt x="4366" y="17169"/>
                    <a:pt x="6513" y="19656"/>
                    <a:pt x="8060" y="19959"/>
                  </a:cubicBezTo>
                  <a:cubicBezTo>
                    <a:pt x="8493" y="20044"/>
                    <a:pt x="8996" y="20083"/>
                    <a:pt x="9499" y="20083"/>
                  </a:cubicBezTo>
                  <a:cubicBezTo>
                    <a:pt x="10791" y="20083"/>
                    <a:pt x="12083" y="19824"/>
                    <a:pt x="12194" y="19414"/>
                  </a:cubicBezTo>
                  <a:cubicBezTo>
                    <a:pt x="12349" y="18843"/>
                    <a:pt x="13746" y="14276"/>
                    <a:pt x="14446" y="12073"/>
                  </a:cubicBezTo>
                  <a:cubicBezTo>
                    <a:pt x="15146" y="9871"/>
                    <a:pt x="14759" y="5490"/>
                    <a:pt x="14759" y="5490"/>
                  </a:cubicBezTo>
                  <a:cubicBezTo>
                    <a:pt x="14759" y="5490"/>
                    <a:pt x="14762" y="5370"/>
                    <a:pt x="14749" y="5161"/>
                  </a:cubicBezTo>
                  <a:cubicBezTo>
                    <a:pt x="14708" y="4517"/>
                    <a:pt x="14509" y="3028"/>
                    <a:pt x="13568" y="1690"/>
                  </a:cubicBezTo>
                  <a:cubicBezTo>
                    <a:pt x="12774" y="560"/>
                    <a:pt x="11524" y="0"/>
                    <a:pt x="104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4"/>
            <p:cNvSpPr/>
            <p:nvPr/>
          </p:nvSpPr>
          <p:spPr>
            <a:xfrm>
              <a:off x="2890600" y="1595625"/>
              <a:ext cx="392400" cy="516300"/>
            </a:xfrm>
            <a:custGeom>
              <a:avLst/>
              <a:gdLst/>
              <a:ahLst/>
              <a:cxnLst/>
              <a:rect l="l" t="t" r="r" b="b"/>
              <a:pathLst>
                <a:path w="15696" h="20652" extrusionOk="0">
                  <a:moveTo>
                    <a:pt x="10760" y="571"/>
                  </a:moveTo>
                  <a:cubicBezTo>
                    <a:pt x="10831" y="571"/>
                    <a:pt x="10904" y="574"/>
                    <a:pt x="10978" y="580"/>
                  </a:cubicBezTo>
                  <a:cubicBezTo>
                    <a:pt x="11986" y="660"/>
                    <a:pt x="12997" y="1257"/>
                    <a:pt x="13617" y="2140"/>
                  </a:cubicBezTo>
                  <a:cubicBezTo>
                    <a:pt x="14528" y="3436"/>
                    <a:pt x="14709" y="4897"/>
                    <a:pt x="14745" y="5466"/>
                  </a:cubicBezTo>
                  <a:cubicBezTo>
                    <a:pt x="14757" y="5653"/>
                    <a:pt x="14755" y="5762"/>
                    <a:pt x="14755" y="5769"/>
                  </a:cubicBezTo>
                  <a:cubicBezTo>
                    <a:pt x="14755" y="5780"/>
                    <a:pt x="14756" y="5791"/>
                    <a:pt x="14756" y="5802"/>
                  </a:cubicBezTo>
                  <a:cubicBezTo>
                    <a:pt x="14760" y="5844"/>
                    <a:pt x="15130" y="10148"/>
                    <a:pt x="14456" y="12272"/>
                  </a:cubicBezTo>
                  <a:cubicBezTo>
                    <a:pt x="13754" y="14480"/>
                    <a:pt x="12357" y="19047"/>
                    <a:pt x="12202" y="19618"/>
                  </a:cubicBezTo>
                  <a:cubicBezTo>
                    <a:pt x="12085" y="19838"/>
                    <a:pt x="10975" y="20086"/>
                    <a:pt x="9764" y="20086"/>
                  </a:cubicBezTo>
                  <a:cubicBezTo>
                    <a:pt x="9307" y="20086"/>
                    <a:pt x="8834" y="20051"/>
                    <a:pt x="8396" y="19965"/>
                  </a:cubicBezTo>
                  <a:cubicBezTo>
                    <a:pt x="7028" y="19697"/>
                    <a:pt x="5063" y="17496"/>
                    <a:pt x="3485" y="15727"/>
                  </a:cubicBezTo>
                  <a:lnTo>
                    <a:pt x="3211" y="15420"/>
                  </a:lnTo>
                  <a:cubicBezTo>
                    <a:pt x="1611" y="13632"/>
                    <a:pt x="595" y="9284"/>
                    <a:pt x="574" y="7848"/>
                  </a:cubicBezTo>
                  <a:cubicBezTo>
                    <a:pt x="571" y="7589"/>
                    <a:pt x="617" y="7537"/>
                    <a:pt x="617" y="7537"/>
                  </a:cubicBezTo>
                  <a:cubicBezTo>
                    <a:pt x="632" y="7527"/>
                    <a:pt x="664" y="7523"/>
                    <a:pt x="705" y="7523"/>
                  </a:cubicBezTo>
                  <a:cubicBezTo>
                    <a:pt x="823" y="7523"/>
                    <a:pt x="1022" y="7556"/>
                    <a:pt x="1180" y="7581"/>
                  </a:cubicBezTo>
                  <a:cubicBezTo>
                    <a:pt x="1484" y="7632"/>
                    <a:pt x="1880" y="7697"/>
                    <a:pt x="2361" y="7697"/>
                  </a:cubicBezTo>
                  <a:cubicBezTo>
                    <a:pt x="2957" y="7697"/>
                    <a:pt x="3683" y="7597"/>
                    <a:pt x="4529" y="7245"/>
                  </a:cubicBezTo>
                  <a:cubicBezTo>
                    <a:pt x="6574" y="6393"/>
                    <a:pt x="7723" y="4181"/>
                    <a:pt x="8563" y="2566"/>
                  </a:cubicBezTo>
                  <a:cubicBezTo>
                    <a:pt x="8917" y="1885"/>
                    <a:pt x="9222" y="1298"/>
                    <a:pt x="9491" y="1021"/>
                  </a:cubicBezTo>
                  <a:cubicBezTo>
                    <a:pt x="9773" y="730"/>
                    <a:pt x="10228" y="571"/>
                    <a:pt x="10760" y="571"/>
                  </a:cubicBezTo>
                  <a:close/>
                  <a:moveTo>
                    <a:pt x="10755" y="0"/>
                  </a:moveTo>
                  <a:cubicBezTo>
                    <a:pt x="10069" y="0"/>
                    <a:pt x="9471" y="222"/>
                    <a:pt x="9081" y="622"/>
                  </a:cubicBezTo>
                  <a:cubicBezTo>
                    <a:pt x="8754" y="959"/>
                    <a:pt x="8446" y="1552"/>
                    <a:pt x="8056" y="2303"/>
                  </a:cubicBezTo>
                  <a:cubicBezTo>
                    <a:pt x="7258" y="3840"/>
                    <a:pt x="6163" y="5946"/>
                    <a:pt x="4309" y="6718"/>
                  </a:cubicBezTo>
                  <a:cubicBezTo>
                    <a:pt x="3547" y="7035"/>
                    <a:pt x="2901" y="7127"/>
                    <a:pt x="2365" y="7127"/>
                  </a:cubicBezTo>
                  <a:cubicBezTo>
                    <a:pt x="1930" y="7127"/>
                    <a:pt x="1567" y="7067"/>
                    <a:pt x="1272" y="7018"/>
                  </a:cubicBezTo>
                  <a:cubicBezTo>
                    <a:pt x="1066" y="6984"/>
                    <a:pt x="881" y="6953"/>
                    <a:pt x="716" y="6953"/>
                  </a:cubicBezTo>
                  <a:cubicBezTo>
                    <a:pt x="533" y="6953"/>
                    <a:pt x="376" y="6991"/>
                    <a:pt x="245" y="7104"/>
                  </a:cubicBezTo>
                  <a:cubicBezTo>
                    <a:pt x="24" y="7293"/>
                    <a:pt x="0" y="7605"/>
                    <a:pt x="4" y="7855"/>
                  </a:cubicBezTo>
                  <a:cubicBezTo>
                    <a:pt x="24" y="9282"/>
                    <a:pt x="1023" y="13831"/>
                    <a:pt x="2784" y="15800"/>
                  </a:cubicBezTo>
                  <a:lnTo>
                    <a:pt x="3058" y="16107"/>
                  </a:lnTo>
                  <a:cubicBezTo>
                    <a:pt x="4693" y="17940"/>
                    <a:pt x="6730" y="20220"/>
                    <a:pt x="8286" y="20526"/>
                  </a:cubicBezTo>
                  <a:cubicBezTo>
                    <a:pt x="8700" y="20606"/>
                    <a:pt x="9241" y="20652"/>
                    <a:pt x="9804" y="20652"/>
                  </a:cubicBezTo>
                  <a:cubicBezTo>
                    <a:pt x="11133" y="20652"/>
                    <a:pt x="12582" y="20401"/>
                    <a:pt x="12751" y="19775"/>
                  </a:cubicBezTo>
                  <a:cubicBezTo>
                    <a:pt x="12907" y="19201"/>
                    <a:pt x="14299" y="14650"/>
                    <a:pt x="15000" y="12445"/>
                  </a:cubicBezTo>
                  <a:cubicBezTo>
                    <a:pt x="15695" y="10257"/>
                    <a:pt x="15355" y="6096"/>
                    <a:pt x="15327" y="5766"/>
                  </a:cubicBezTo>
                  <a:cubicBezTo>
                    <a:pt x="15327" y="5723"/>
                    <a:pt x="15327" y="5607"/>
                    <a:pt x="15316" y="5430"/>
                  </a:cubicBezTo>
                  <a:cubicBezTo>
                    <a:pt x="15277" y="4813"/>
                    <a:pt x="15078" y="3227"/>
                    <a:pt x="14084" y="1812"/>
                  </a:cubicBezTo>
                  <a:cubicBezTo>
                    <a:pt x="13358" y="779"/>
                    <a:pt x="12214" y="106"/>
                    <a:pt x="11024" y="11"/>
                  </a:cubicBezTo>
                  <a:cubicBezTo>
                    <a:pt x="10933" y="4"/>
                    <a:pt x="10843" y="0"/>
                    <a:pt x="10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4"/>
            <p:cNvSpPr/>
            <p:nvPr/>
          </p:nvSpPr>
          <p:spPr>
            <a:xfrm>
              <a:off x="2846550" y="1751450"/>
              <a:ext cx="86900" cy="128525"/>
            </a:xfrm>
            <a:custGeom>
              <a:avLst/>
              <a:gdLst/>
              <a:ahLst/>
              <a:cxnLst/>
              <a:rect l="l" t="t" r="r" b="b"/>
              <a:pathLst>
                <a:path w="3476" h="5141" extrusionOk="0">
                  <a:moveTo>
                    <a:pt x="1481" y="1"/>
                  </a:moveTo>
                  <a:cubicBezTo>
                    <a:pt x="1448" y="1"/>
                    <a:pt x="1413" y="2"/>
                    <a:pt x="1379" y="5"/>
                  </a:cubicBezTo>
                  <a:cubicBezTo>
                    <a:pt x="0" y="105"/>
                    <a:pt x="117" y="2702"/>
                    <a:pt x="1034" y="4313"/>
                  </a:cubicBezTo>
                  <a:cubicBezTo>
                    <a:pt x="1394" y="4948"/>
                    <a:pt x="1850" y="5140"/>
                    <a:pt x="2269" y="5140"/>
                  </a:cubicBezTo>
                  <a:cubicBezTo>
                    <a:pt x="2915" y="5140"/>
                    <a:pt x="3476" y="4685"/>
                    <a:pt x="3476" y="4685"/>
                  </a:cubicBezTo>
                  <a:lnTo>
                    <a:pt x="2948" y="1849"/>
                  </a:lnTo>
                  <a:cubicBezTo>
                    <a:pt x="2948" y="1849"/>
                    <a:pt x="2768" y="1"/>
                    <a:pt x="14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4"/>
            <p:cNvSpPr/>
            <p:nvPr/>
          </p:nvSpPr>
          <p:spPr>
            <a:xfrm>
              <a:off x="2842525" y="1744325"/>
              <a:ext cx="98950" cy="142800"/>
            </a:xfrm>
            <a:custGeom>
              <a:avLst/>
              <a:gdLst/>
              <a:ahLst/>
              <a:cxnLst/>
              <a:rect l="l" t="t" r="r" b="b"/>
              <a:pathLst>
                <a:path w="3958" h="5712" extrusionOk="0">
                  <a:moveTo>
                    <a:pt x="1643" y="0"/>
                  </a:moveTo>
                  <a:cubicBezTo>
                    <a:pt x="1602" y="0"/>
                    <a:pt x="1561" y="2"/>
                    <a:pt x="1519" y="5"/>
                  </a:cubicBezTo>
                  <a:cubicBezTo>
                    <a:pt x="1072" y="37"/>
                    <a:pt x="718" y="278"/>
                    <a:pt x="492" y="700"/>
                  </a:cubicBezTo>
                  <a:cubicBezTo>
                    <a:pt x="0" y="1621"/>
                    <a:pt x="203" y="3434"/>
                    <a:pt x="947" y="4739"/>
                  </a:cubicBezTo>
                  <a:cubicBezTo>
                    <a:pt x="1250" y="5274"/>
                    <a:pt x="1653" y="5593"/>
                    <a:pt x="2140" y="5684"/>
                  </a:cubicBezTo>
                  <a:cubicBezTo>
                    <a:pt x="2235" y="5701"/>
                    <a:pt x="2332" y="5711"/>
                    <a:pt x="2429" y="5711"/>
                  </a:cubicBezTo>
                  <a:cubicBezTo>
                    <a:pt x="3168" y="5711"/>
                    <a:pt x="3788" y="5215"/>
                    <a:pt x="3816" y="5191"/>
                  </a:cubicBezTo>
                  <a:cubicBezTo>
                    <a:pt x="3939" y="5091"/>
                    <a:pt x="3957" y="4912"/>
                    <a:pt x="3857" y="4789"/>
                  </a:cubicBezTo>
                  <a:cubicBezTo>
                    <a:pt x="3801" y="4720"/>
                    <a:pt x="3719" y="4683"/>
                    <a:pt x="3636" y="4683"/>
                  </a:cubicBezTo>
                  <a:cubicBezTo>
                    <a:pt x="3573" y="4683"/>
                    <a:pt x="3509" y="4705"/>
                    <a:pt x="3456" y="4748"/>
                  </a:cubicBezTo>
                  <a:cubicBezTo>
                    <a:pt x="3450" y="4752"/>
                    <a:pt x="2959" y="5140"/>
                    <a:pt x="2431" y="5140"/>
                  </a:cubicBezTo>
                  <a:cubicBezTo>
                    <a:pt x="2369" y="5140"/>
                    <a:pt x="2307" y="5135"/>
                    <a:pt x="2245" y="5123"/>
                  </a:cubicBezTo>
                  <a:cubicBezTo>
                    <a:pt x="1930" y="5063"/>
                    <a:pt x="1660" y="4839"/>
                    <a:pt x="1443" y="4457"/>
                  </a:cubicBezTo>
                  <a:cubicBezTo>
                    <a:pt x="797" y="3320"/>
                    <a:pt x="592" y="1723"/>
                    <a:pt x="995" y="968"/>
                  </a:cubicBezTo>
                  <a:cubicBezTo>
                    <a:pt x="1127" y="721"/>
                    <a:pt x="1312" y="592"/>
                    <a:pt x="1560" y="573"/>
                  </a:cubicBezTo>
                  <a:cubicBezTo>
                    <a:pt x="1585" y="572"/>
                    <a:pt x="1610" y="571"/>
                    <a:pt x="1634" y="571"/>
                  </a:cubicBezTo>
                  <a:cubicBezTo>
                    <a:pt x="2648" y="571"/>
                    <a:pt x="2818" y="2097"/>
                    <a:pt x="2825" y="2163"/>
                  </a:cubicBezTo>
                  <a:cubicBezTo>
                    <a:pt x="2840" y="2308"/>
                    <a:pt x="2964" y="2422"/>
                    <a:pt x="3102" y="2422"/>
                  </a:cubicBezTo>
                  <a:cubicBezTo>
                    <a:pt x="3114" y="2422"/>
                    <a:pt x="3125" y="2421"/>
                    <a:pt x="3137" y="2419"/>
                  </a:cubicBezTo>
                  <a:cubicBezTo>
                    <a:pt x="3293" y="2403"/>
                    <a:pt x="3408" y="2264"/>
                    <a:pt x="3393" y="2107"/>
                  </a:cubicBezTo>
                  <a:cubicBezTo>
                    <a:pt x="3320" y="1363"/>
                    <a:pt x="2861" y="0"/>
                    <a:pt x="16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4"/>
            <p:cNvSpPr/>
            <p:nvPr/>
          </p:nvSpPr>
          <p:spPr>
            <a:xfrm>
              <a:off x="3032800" y="1764550"/>
              <a:ext cx="87950" cy="34525"/>
            </a:xfrm>
            <a:custGeom>
              <a:avLst/>
              <a:gdLst/>
              <a:ahLst/>
              <a:cxnLst/>
              <a:rect l="l" t="t" r="r" b="b"/>
              <a:pathLst>
                <a:path w="3518" h="1381" extrusionOk="0">
                  <a:moveTo>
                    <a:pt x="2224" y="0"/>
                  </a:moveTo>
                  <a:cubicBezTo>
                    <a:pt x="1537" y="0"/>
                    <a:pt x="672" y="175"/>
                    <a:pt x="135" y="930"/>
                  </a:cubicBezTo>
                  <a:cubicBezTo>
                    <a:pt x="0" y="1118"/>
                    <a:pt x="135" y="1380"/>
                    <a:pt x="368" y="1381"/>
                  </a:cubicBezTo>
                  <a:cubicBezTo>
                    <a:pt x="460" y="1381"/>
                    <a:pt x="546" y="1336"/>
                    <a:pt x="600" y="1260"/>
                  </a:cubicBezTo>
                  <a:cubicBezTo>
                    <a:pt x="996" y="705"/>
                    <a:pt x="1673" y="573"/>
                    <a:pt x="2227" y="573"/>
                  </a:cubicBezTo>
                  <a:cubicBezTo>
                    <a:pt x="2721" y="573"/>
                    <a:pt x="3116" y="678"/>
                    <a:pt x="3125" y="681"/>
                  </a:cubicBezTo>
                  <a:cubicBezTo>
                    <a:pt x="3150" y="688"/>
                    <a:pt x="3175" y="691"/>
                    <a:pt x="3200" y="691"/>
                  </a:cubicBezTo>
                  <a:cubicBezTo>
                    <a:pt x="3325" y="691"/>
                    <a:pt x="3440" y="608"/>
                    <a:pt x="3476" y="481"/>
                  </a:cubicBezTo>
                  <a:cubicBezTo>
                    <a:pt x="3517" y="329"/>
                    <a:pt x="3428" y="172"/>
                    <a:pt x="3277" y="130"/>
                  </a:cubicBezTo>
                  <a:cubicBezTo>
                    <a:pt x="3237" y="119"/>
                    <a:pt x="2791" y="0"/>
                    <a:pt x="22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4"/>
            <p:cNvSpPr/>
            <p:nvPr/>
          </p:nvSpPr>
          <p:spPr>
            <a:xfrm>
              <a:off x="3187850" y="1758975"/>
              <a:ext cx="61125" cy="23950"/>
            </a:xfrm>
            <a:custGeom>
              <a:avLst/>
              <a:gdLst/>
              <a:ahLst/>
              <a:cxnLst/>
              <a:rect l="l" t="t" r="r" b="b"/>
              <a:pathLst>
                <a:path w="2445" h="958" extrusionOk="0">
                  <a:moveTo>
                    <a:pt x="1237" y="1"/>
                  </a:moveTo>
                  <a:cubicBezTo>
                    <a:pt x="602" y="1"/>
                    <a:pt x="0" y="423"/>
                    <a:pt x="0" y="423"/>
                  </a:cubicBezTo>
                  <a:lnTo>
                    <a:pt x="2444" y="957"/>
                  </a:lnTo>
                  <a:cubicBezTo>
                    <a:pt x="2163" y="217"/>
                    <a:pt x="1691" y="1"/>
                    <a:pt x="1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4"/>
            <p:cNvSpPr/>
            <p:nvPr/>
          </p:nvSpPr>
          <p:spPr>
            <a:xfrm>
              <a:off x="3179725" y="1751850"/>
              <a:ext cx="77700" cy="38200"/>
            </a:xfrm>
            <a:custGeom>
              <a:avLst/>
              <a:gdLst/>
              <a:ahLst/>
              <a:cxnLst/>
              <a:rect l="l" t="t" r="r" b="b"/>
              <a:pathLst>
                <a:path w="3108" h="1528" extrusionOk="0">
                  <a:moveTo>
                    <a:pt x="1565" y="0"/>
                  </a:moveTo>
                  <a:cubicBezTo>
                    <a:pt x="846" y="0"/>
                    <a:pt x="194" y="452"/>
                    <a:pt x="161" y="474"/>
                  </a:cubicBezTo>
                  <a:cubicBezTo>
                    <a:pt x="32" y="566"/>
                    <a:pt x="0" y="743"/>
                    <a:pt x="92" y="872"/>
                  </a:cubicBezTo>
                  <a:cubicBezTo>
                    <a:pt x="147" y="952"/>
                    <a:pt x="235" y="994"/>
                    <a:pt x="325" y="994"/>
                  </a:cubicBezTo>
                  <a:cubicBezTo>
                    <a:pt x="382" y="994"/>
                    <a:pt x="439" y="977"/>
                    <a:pt x="488" y="942"/>
                  </a:cubicBezTo>
                  <a:cubicBezTo>
                    <a:pt x="495" y="938"/>
                    <a:pt x="1030" y="570"/>
                    <a:pt x="1559" y="570"/>
                  </a:cubicBezTo>
                  <a:cubicBezTo>
                    <a:pt x="1655" y="570"/>
                    <a:pt x="1751" y="583"/>
                    <a:pt x="1844" y="611"/>
                  </a:cubicBezTo>
                  <a:cubicBezTo>
                    <a:pt x="2130" y="700"/>
                    <a:pt x="2352" y="946"/>
                    <a:pt x="2503" y="1344"/>
                  </a:cubicBezTo>
                  <a:cubicBezTo>
                    <a:pt x="2544" y="1455"/>
                    <a:pt x="2651" y="1528"/>
                    <a:pt x="2769" y="1528"/>
                  </a:cubicBezTo>
                  <a:cubicBezTo>
                    <a:pt x="2969" y="1528"/>
                    <a:pt x="3107" y="1328"/>
                    <a:pt x="3036" y="1141"/>
                  </a:cubicBezTo>
                  <a:cubicBezTo>
                    <a:pt x="2819" y="569"/>
                    <a:pt x="2474" y="207"/>
                    <a:pt x="2010" y="65"/>
                  </a:cubicBezTo>
                  <a:cubicBezTo>
                    <a:pt x="1862" y="19"/>
                    <a:pt x="1712" y="0"/>
                    <a:pt x="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4"/>
            <p:cNvSpPr/>
            <p:nvPr/>
          </p:nvSpPr>
          <p:spPr>
            <a:xfrm>
              <a:off x="3116850" y="1799100"/>
              <a:ext cx="77675" cy="133375"/>
            </a:xfrm>
            <a:custGeom>
              <a:avLst/>
              <a:gdLst/>
              <a:ahLst/>
              <a:cxnLst/>
              <a:rect l="l" t="t" r="r" b="b"/>
              <a:pathLst>
                <a:path w="3107" h="5335" extrusionOk="0">
                  <a:moveTo>
                    <a:pt x="2448" y="0"/>
                  </a:moveTo>
                  <a:cubicBezTo>
                    <a:pt x="2440" y="0"/>
                    <a:pt x="2433" y="1"/>
                    <a:pt x="2426" y="1"/>
                  </a:cubicBezTo>
                  <a:cubicBezTo>
                    <a:pt x="2270" y="17"/>
                    <a:pt x="2154" y="157"/>
                    <a:pt x="2171" y="314"/>
                  </a:cubicBezTo>
                  <a:cubicBezTo>
                    <a:pt x="2349" y="2111"/>
                    <a:pt x="2487" y="4134"/>
                    <a:pt x="2411" y="4402"/>
                  </a:cubicBezTo>
                  <a:cubicBezTo>
                    <a:pt x="2391" y="4444"/>
                    <a:pt x="2225" y="4589"/>
                    <a:pt x="1865" y="4687"/>
                  </a:cubicBezTo>
                  <a:cubicBezTo>
                    <a:pt x="1696" y="4733"/>
                    <a:pt x="1497" y="4763"/>
                    <a:pt x="1293" y="4763"/>
                  </a:cubicBezTo>
                  <a:cubicBezTo>
                    <a:pt x="1010" y="4763"/>
                    <a:pt x="718" y="4704"/>
                    <a:pt x="486" y="4546"/>
                  </a:cubicBezTo>
                  <a:cubicBezTo>
                    <a:pt x="437" y="4513"/>
                    <a:pt x="381" y="4497"/>
                    <a:pt x="326" y="4497"/>
                  </a:cubicBezTo>
                  <a:cubicBezTo>
                    <a:pt x="234" y="4497"/>
                    <a:pt x="145" y="4541"/>
                    <a:pt x="90" y="4622"/>
                  </a:cubicBezTo>
                  <a:cubicBezTo>
                    <a:pt x="1" y="4753"/>
                    <a:pt x="34" y="4930"/>
                    <a:pt x="165" y="5018"/>
                  </a:cubicBezTo>
                  <a:cubicBezTo>
                    <a:pt x="503" y="5249"/>
                    <a:pt x="906" y="5335"/>
                    <a:pt x="1293" y="5335"/>
                  </a:cubicBezTo>
                  <a:cubicBezTo>
                    <a:pt x="1572" y="5333"/>
                    <a:pt x="1847" y="5291"/>
                    <a:pt x="2112" y="5210"/>
                  </a:cubicBezTo>
                  <a:cubicBezTo>
                    <a:pt x="2317" y="5145"/>
                    <a:pt x="2810" y="4957"/>
                    <a:pt x="2944" y="4607"/>
                  </a:cubicBezTo>
                  <a:cubicBezTo>
                    <a:pt x="3107" y="4182"/>
                    <a:pt x="2854" y="1424"/>
                    <a:pt x="2739" y="258"/>
                  </a:cubicBezTo>
                  <a:cubicBezTo>
                    <a:pt x="2725" y="107"/>
                    <a:pt x="2596" y="0"/>
                    <a:pt x="2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3025700" y="1924975"/>
              <a:ext cx="93100" cy="55850"/>
            </a:xfrm>
            <a:custGeom>
              <a:avLst/>
              <a:gdLst/>
              <a:ahLst/>
              <a:cxnLst/>
              <a:rect l="l" t="t" r="r" b="b"/>
              <a:pathLst>
                <a:path w="3724" h="2234" extrusionOk="0">
                  <a:moveTo>
                    <a:pt x="324" y="0"/>
                  </a:moveTo>
                  <a:cubicBezTo>
                    <a:pt x="287" y="0"/>
                    <a:pt x="250" y="7"/>
                    <a:pt x="214" y="22"/>
                  </a:cubicBezTo>
                  <a:cubicBezTo>
                    <a:pt x="68" y="83"/>
                    <a:pt x="0" y="251"/>
                    <a:pt x="61" y="396"/>
                  </a:cubicBezTo>
                  <a:cubicBezTo>
                    <a:pt x="92" y="469"/>
                    <a:pt x="835" y="2184"/>
                    <a:pt x="3428" y="2234"/>
                  </a:cubicBezTo>
                  <a:lnTo>
                    <a:pt x="3434" y="2234"/>
                  </a:lnTo>
                  <a:lnTo>
                    <a:pt x="3434" y="2233"/>
                  </a:lnTo>
                  <a:cubicBezTo>
                    <a:pt x="3435" y="2233"/>
                    <a:pt x="3436" y="2233"/>
                    <a:pt x="3438" y="2233"/>
                  </a:cubicBezTo>
                  <a:cubicBezTo>
                    <a:pt x="3593" y="2233"/>
                    <a:pt x="3721" y="2107"/>
                    <a:pt x="3722" y="1951"/>
                  </a:cubicBezTo>
                  <a:cubicBezTo>
                    <a:pt x="3724" y="1793"/>
                    <a:pt x="3597" y="1664"/>
                    <a:pt x="3439" y="1662"/>
                  </a:cubicBezTo>
                  <a:cubicBezTo>
                    <a:pt x="1235" y="1619"/>
                    <a:pt x="614" y="235"/>
                    <a:pt x="588" y="175"/>
                  </a:cubicBezTo>
                  <a:cubicBezTo>
                    <a:pt x="542" y="66"/>
                    <a:pt x="436" y="0"/>
                    <a:pt x="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>
              <a:off x="3076900" y="1811525"/>
              <a:ext cx="24725" cy="44725"/>
            </a:xfrm>
            <a:custGeom>
              <a:avLst/>
              <a:gdLst/>
              <a:ahLst/>
              <a:cxnLst/>
              <a:rect l="l" t="t" r="r" b="b"/>
              <a:pathLst>
                <a:path w="989" h="1789" extrusionOk="0">
                  <a:moveTo>
                    <a:pt x="486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4" y="5"/>
                    <a:pt x="1" y="409"/>
                    <a:pt x="8" y="901"/>
                  </a:cubicBezTo>
                  <a:cubicBezTo>
                    <a:pt x="15" y="1393"/>
                    <a:pt x="237" y="1788"/>
                    <a:pt x="504" y="1788"/>
                  </a:cubicBezTo>
                  <a:cubicBezTo>
                    <a:pt x="505" y="1788"/>
                    <a:pt x="506" y="1788"/>
                    <a:pt x="507" y="1788"/>
                  </a:cubicBezTo>
                  <a:cubicBezTo>
                    <a:pt x="777" y="1784"/>
                    <a:pt x="989" y="1382"/>
                    <a:pt x="982" y="888"/>
                  </a:cubicBezTo>
                  <a:cubicBezTo>
                    <a:pt x="976" y="396"/>
                    <a:pt x="754" y="1"/>
                    <a:pt x="4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3192500" y="1801800"/>
              <a:ext cx="24725" cy="44675"/>
            </a:xfrm>
            <a:custGeom>
              <a:avLst/>
              <a:gdLst/>
              <a:ahLst/>
              <a:cxnLst/>
              <a:rect l="l" t="t" r="r" b="b"/>
              <a:pathLst>
                <a:path w="989" h="1787" extrusionOk="0">
                  <a:moveTo>
                    <a:pt x="485" y="1"/>
                  </a:moveTo>
                  <a:cubicBezTo>
                    <a:pt x="484" y="1"/>
                    <a:pt x="483" y="1"/>
                    <a:pt x="482" y="1"/>
                  </a:cubicBezTo>
                  <a:cubicBezTo>
                    <a:pt x="213" y="4"/>
                    <a:pt x="0" y="407"/>
                    <a:pt x="8" y="901"/>
                  </a:cubicBezTo>
                  <a:cubicBezTo>
                    <a:pt x="14" y="1391"/>
                    <a:pt x="236" y="1787"/>
                    <a:pt x="504" y="1787"/>
                  </a:cubicBezTo>
                  <a:cubicBezTo>
                    <a:pt x="505" y="1787"/>
                    <a:pt x="506" y="1787"/>
                    <a:pt x="507" y="1787"/>
                  </a:cubicBezTo>
                  <a:cubicBezTo>
                    <a:pt x="776" y="1782"/>
                    <a:pt x="988" y="1380"/>
                    <a:pt x="982" y="887"/>
                  </a:cubicBezTo>
                  <a:cubicBezTo>
                    <a:pt x="975" y="395"/>
                    <a:pt x="753" y="1"/>
                    <a:pt x="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>
              <a:off x="2414750" y="2210175"/>
              <a:ext cx="329675" cy="774400"/>
            </a:xfrm>
            <a:custGeom>
              <a:avLst/>
              <a:gdLst/>
              <a:ahLst/>
              <a:cxnLst/>
              <a:rect l="l" t="t" r="r" b="b"/>
              <a:pathLst>
                <a:path w="13187" h="30976" extrusionOk="0">
                  <a:moveTo>
                    <a:pt x="5390" y="1"/>
                  </a:moveTo>
                  <a:cubicBezTo>
                    <a:pt x="4830" y="1"/>
                    <a:pt x="4198" y="164"/>
                    <a:pt x="3571" y="661"/>
                  </a:cubicBezTo>
                  <a:cubicBezTo>
                    <a:pt x="1736" y="2114"/>
                    <a:pt x="753" y="23542"/>
                    <a:pt x="507" y="26400"/>
                  </a:cubicBezTo>
                  <a:cubicBezTo>
                    <a:pt x="263" y="29258"/>
                    <a:pt x="1" y="30976"/>
                    <a:pt x="1" y="30976"/>
                  </a:cubicBezTo>
                  <a:lnTo>
                    <a:pt x="10809" y="27968"/>
                  </a:lnTo>
                  <a:lnTo>
                    <a:pt x="11617" y="24530"/>
                  </a:lnTo>
                  <a:cubicBezTo>
                    <a:pt x="11617" y="24530"/>
                    <a:pt x="13187" y="24507"/>
                    <a:pt x="13028" y="23368"/>
                  </a:cubicBezTo>
                  <a:cubicBezTo>
                    <a:pt x="12869" y="22229"/>
                    <a:pt x="12769" y="15234"/>
                    <a:pt x="12736" y="12808"/>
                  </a:cubicBezTo>
                  <a:cubicBezTo>
                    <a:pt x="12703" y="10381"/>
                    <a:pt x="9210" y="5721"/>
                    <a:pt x="9210" y="5721"/>
                  </a:cubicBezTo>
                  <a:lnTo>
                    <a:pt x="7282" y="608"/>
                  </a:lnTo>
                  <a:cubicBezTo>
                    <a:pt x="7282" y="608"/>
                    <a:pt x="6470" y="1"/>
                    <a:pt x="539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4"/>
            <p:cNvSpPr/>
            <p:nvPr/>
          </p:nvSpPr>
          <p:spPr>
            <a:xfrm>
              <a:off x="2407050" y="2203175"/>
              <a:ext cx="341725" cy="788525"/>
            </a:xfrm>
            <a:custGeom>
              <a:avLst/>
              <a:gdLst/>
              <a:ahLst/>
              <a:cxnLst/>
              <a:rect l="l" t="t" r="r" b="b"/>
              <a:pathLst>
                <a:path w="13669" h="31541" extrusionOk="0">
                  <a:moveTo>
                    <a:pt x="5685" y="1"/>
                  </a:moveTo>
                  <a:cubicBezTo>
                    <a:pt x="5073" y="1"/>
                    <a:pt x="4384" y="178"/>
                    <a:pt x="3703" y="717"/>
                  </a:cubicBezTo>
                  <a:cubicBezTo>
                    <a:pt x="2267" y="1853"/>
                    <a:pt x="1418" y="12534"/>
                    <a:pt x="713" y="23908"/>
                  </a:cubicBezTo>
                  <a:cubicBezTo>
                    <a:pt x="632" y="25213"/>
                    <a:pt x="572" y="26187"/>
                    <a:pt x="531" y="26656"/>
                  </a:cubicBezTo>
                  <a:cubicBezTo>
                    <a:pt x="290" y="29471"/>
                    <a:pt x="29" y="31196"/>
                    <a:pt x="27" y="31214"/>
                  </a:cubicBezTo>
                  <a:cubicBezTo>
                    <a:pt x="1" y="31385"/>
                    <a:pt x="135" y="31541"/>
                    <a:pt x="310" y="31541"/>
                  </a:cubicBezTo>
                  <a:cubicBezTo>
                    <a:pt x="335" y="31541"/>
                    <a:pt x="361" y="31538"/>
                    <a:pt x="386" y="31530"/>
                  </a:cubicBezTo>
                  <a:lnTo>
                    <a:pt x="11193" y="28523"/>
                  </a:lnTo>
                  <a:cubicBezTo>
                    <a:pt x="11293" y="28495"/>
                    <a:pt x="11370" y="28414"/>
                    <a:pt x="11394" y="28313"/>
                  </a:cubicBezTo>
                  <a:lnTo>
                    <a:pt x="12154" y="25079"/>
                  </a:lnTo>
                  <a:cubicBezTo>
                    <a:pt x="12472" y="25043"/>
                    <a:pt x="13035" y="24922"/>
                    <a:pt x="13371" y="24531"/>
                  </a:cubicBezTo>
                  <a:cubicBezTo>
                    <a:pt x="13583" y="24284"/>
                    <a:pt x="13668" y="23966"/>
                    <a:pt x="13618" y="23609"/>
                  </a:cubicBezTo>
                  <a:cubicBezTo>
                    <a:pt x="13462" y="22488"/>
                    <a:pt x="13362" y="15415"/>
                    <a:pt x="13329" y="13084"/>
                  </a:cubicBezTo>
                  <a:cubicBezTo>
                    <a:pt x="13295" y="10593"/>
                    <a:pt x="9892" y="6022"/>
                    <a:pt x="9746" y="5829"/>
                  </a:cubicBezTo>
                  <a:cubicBezTo>
                    <a:pt x="9690" y="5754"/>
                    <a:pt x="9604" y="5714"/>
                    <a:pt x="9517" y="5714"/>
                  </a:cubicBezTo>
                  <a:cubicBezTo>
                    <a:pt x="9458" y="5714"/>
                    <a:pt x="9398" y="5733"/>
                    <a:pt x="9347" y="5771"/>
                  </a:cubicBezTo>
                  <a:cubicBezTo>
                    <a:pt x="9220" y="5866"/>
                    <a:pt x="9195" y="6045"/>
                    <a:pt x="9289" y="6171"/>
                  </a:cubicBezTo>
                  <a:cubicBezTo>
                    <a:pt x="9324" y="6217"/>
                    <a:pt x="12726" y="10786"/>
                    <a:pt x="12759" y="13100"/>
                  </a:cubicBezTo>
                  <a:cubicBezTo>
                    <a:pt x="12816" y="17148"/>
                    <a:pt x="12909" y="22651"/>
                    <a:pt x="13053" y="23687"/>
                  </a:cubicBezTo>
                  <a:cubicBezTo>
                    <a:pt x="13080" y="23882"/>
                    <a:pt x="13042" y="24036"/>
                    <a:pt x="12938" y="24158"/>
                  </a:cubicBezTo>
                  <a:cubicBezTo>
                    <a:pt x="12691" y="24448"/>
                    <a:pt x="12119" y="24521"/>
                    <a:pt x="11920" y="24524"/>
                  </a:cubicBezTo>
                  <a:cubicBezTo>
                    <a:pt x="11789" y="24527"/>
                    <a:pt x="11677" y="24617"/>
                    <a:pt x="11646" y="24745"/>
                  </a:cubicBezTo>
                  <a:lnTo>
                    <a:pt x="10877" y="28018"/>
                  </a:lnTo>
                  <a:lnTo>
                    <a:pt x="653" y="30863"/>
                  </a:lnTo>
                  <a:cubicBezTo>
                    <a:pt x="746" y="30179"/>
                    <a:pt x="928" y="28717"/>
                    <a:pt x="1100" y="26704"/>
                  </a:cubicBezTo>
                  <a:cubicBezTo>
                    <a:pt x="1141" y="26232"/>
                    <a:pt x="1201" y="25254"/>
                    <a:pt x="1283" y="23943"/>
                  </a:cubicBezTo>
                  <a:cubicBezTo>
                    <a:pt x="1650" y="18023"/>
                    <a:pt x="2623" y="2299"/>
                    <a:pt x="4057" y="1165"/>
                  </a:cubicBezTo>
                  <a:cubicBezTo>
                    <a:pt x="4627" y="713"/>
                    <a:pt x="5200" y="564"/>
                    <a:pt x="5708" y="564"/>
                  </a:cubicBezTo>
                  <a:cubicBezTo>
                    <a:pt x="6655" y="564"/>
                    <a:pt x="7374" y="1083"/>
                    <a:pt x="7420" y="1118"/>
                  </a:cubicBezTo>
                  <a:cubicBezTo>
                    <a:pt x="7471" y="1156"/>
                    <a:pt x="7531" y="1174"/>
                    <a:pt x="7590" y="1174"/>
                  </a:cubicBezTo>
                  <a:cubicBezTo>
                    <a:pt x="7677" y="1174"/>
                    <a:pt x="7763" y="1135"/>
                    <a:pt x="7820" y="1059"/>
                  </a:cubicBezTo>
                  <a:cubicBezTo>
                    <a:pt x="7914" y="933"/>
                    <a:pt x="7888" y="754"/>
                    <a:pt x="7761" y="660"/>
                  </a:cubicBezTo>
                  <a:cubicBezTo>
                    <a:pt x="7747" y="650"/>
                    <a:pt x="6857" y="1"/>
                    <a:pt x="5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4"/>
            <p:cNvSpPr/>
            <p:nvPr/>
          </p:nvSpPr>
          <p:spPr>
            <a:xfrm>
              <a:off x="2496625" y="2793025"/>
              <a:ext cx="180600" cy="16325"/>
            </a:xfrm>
            <a:custGeom>
              <a:avLst/>
              <a:gdLst/>
              <a:ahLst/>
              <a:cxnLst/>
              <a:rect l="l" t="t" r="r" b="b"/>
              <a:pathLst>
                <a:path w="7224" h="653" extrusionOk="0">
                  <a:moveTo>
                    <a:pt x="3119" y="1"/>
                  </a:moveTo>
                  <a:cubicBezTo>
                    <a:pt x="2227" y="1"/>
                    <a:pt x="1188" y="69"/>
                    <a:pt x="0" y="250"/>
                  </a:cubicBezTo>
                  <a:lnTo>
                    <a:pt x="7223" y="652"/>
                  </a:lnTo>
                  <a:cubicBezTo>
                    <a:pt x="7223" y="652"/>
                    <a:pt x="5873" y="1"/>
                    <a:pt x="3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4"/>
            <p:cNvSpPr/>
            <p:nvPr/>
          </p:nvSpPr>
          <p:spPr>
            <a:xfrm>
              <a:off x="2488975" y="2785850"/>
              <a:ext cx="195950" cy="30600"/>
            </a:xfrm>
            <a:custGeom>
              <a:avLst/>
              <a:gdLst/>
              <a:ahLst/>
              <a:cxnLst/>
              <a:rect l="l" t="t" r="r" b="b"/>
              <a:pathLst>
                <a:path w="7838" h="1224" extrusionOk="0">
                  <a:moveTo>
                    <a:pt x="3442" y="1"/>
                  </a:moveTo>
                  <a:cubicBezTo>
                    <a:pt x="2533" y="1"/>
                    <a:pt x="1475" y="71"/>
                    <a:pt x="264" y="255"/>
                  </a:cubicBezTo>
                  <a:cubicBezTo>
                    <a:pt x="107" y="279"/>
                    <a:pt x="1" y="424"/>
                    <a:pt x="25" y="580"/>
                  </a:cubicBezTo>
                  <a:cubicBezTo>
                    <a:pt x="45" y="721"/>
                    <a:pt x="167" y="823"/>
                    <a:pt x="306" y="823"/>
                  </a:cubicBezTo>
                  <a:cubicBezTo>
                    <a:pt x="320" y="823"/>
                    <a:pt x="335" y="822"/>
                    <a:pt x="350" y="819"/>
                  </a:cubicBezTo>
                  <a:cubicBezTo>
                    <a:pt x="1515" y="642"/>
                    <a:pt x="2535" y="575"/>
                    <a:pt x="3411" y="575"/>
                  </a:cubicBezTo>
                  <a:cubicBezTo>
                    <a:pt x="6062" y="575"/>
                    <a:pt x="7389" y="1187"/>
                    <a:pt x="7406" y="1196"/>
                  </a:cubicBezTo>
                  <a:cubicBezTo>
                    <a:pt x="7444" y="1214"/>
                    <a:pt x="7487" y="1224"/>
                    <a:pt x="7529" y="1224"/>
                  </a:cubicBezTo>
                  <a:cubicBezTo>
                    <a:pt x="7663" y="1224"/>
                    <a:pt x="7778" y="1133"/>
                    <a:pt x="7808" y="1002"/>
                  </a:cubicBezTo>
                  <a:cubicBezTo>
                    <a:pt x="7838" y="873"/>
                    <a:pt x="7774" y="739"/>
                    <a:pt x="7654" y="681"/>
                  </a:cubicBezTo>
                  <a:cubicBezTo>
                    <a:pt x="7579" y="645"/>
                    <a:pt x="6201" y="1"/>
                    <a:pt x="34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4"/>
            <p:cNvSpPr/>
            <p:nvPr/>
          </p:nvSpPr>
          <p:spPr>
            <a:xfrm>
              <a:off x="2580125" y="2759000"/>
              <a:ext cx="25125" cy="5200"/>
            </a:xfrm>
            <a:custGeom>
              <a:avLst/>
              <a:gdLst/>
              <a:ahLst/>
              <a:cxnLst/>
              <a:rect l="l" t="t" r="r" b="b"/>
              <a:pathLst>
                <a:path w="1005" h="208" extrusionOk="0">
                  <a:moveTo>
                    <a:pt x="1" y="1"/>
                  </a:moveTo>
                  <a:lnTo>
                    <a:pt x="1004" y="207"/>
                  </a:lnTo>
                  <a:cubicBezTo>
                    <a:pt x="676" y="109"/>
                    <a:pt x="341" y="4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4"/>
            <p:cNvSpPr/>
            <p:nvPr/>
          </p:nvSpPr>
          <p:spPr>
            <a:xfrm>
              <a:off x="2572575" y="2751875"/>
              <a:ext cx="40250" cy="19450"/>
            </a:xfrm>
            <a:custGeom>
              <a:avLst/>
              <a:gdLst/>
              <a:ahLst/>
              <a:cxnLst/>
              <a:rect l="l" t="t" r="r" b="b"/>
              <a:pathLst>
                <a:path w="1610" h="778" extrusionOk="0">
                  <a:moveTo>
                    <a:pt x="304" y="0"/>
                  </a:moveTo>
                  <a:cubicBezTo>
                    <a:pt x="160" y="0"/>
                    <a:pt x="37" y="107"/>
                    <a:pt x="19" y="252"/>
                  </a:cubicBezTo>
                  <a:cubicBezTo>
                    <a:pt x="1" y="409"/>
                    <a:pt x="113" y="551"/>
                    <a:pt x="269" y="569"/>
                  </a:cubicBezTo>
                  <a:cubicBezTo>
                    <a:pt x="592" y="608"/>
                    <a:pt x="912" y="673"/>
                    <a:pt x="1224" y="765"/>
                  </a:cubicBezTo>
                  <a:cubicBezTo>
                    <a:pt x="1251" y="773"/>
                    <a:pt x="1278" y="777"/>
                    <a:pt x="1306" y="777"/>
                  </a:cubicBezTo>
                  <a:cubicBezTo>
                    <a:pt x="1449" y="777"/>
                    <a:pt x="1568" y="674"/>
                    <a:pt x="1589" y="534"/>
                  </a:cubicBezTo>
                  <a:cubicBezTo>
                    <a:pt x="1610" y="392"/>
                    <a:pt x="1524" y="259"/>
                    <a:pt x="1388" y="218"/>
                  </a:cubicBezTo>
                  <a:cubicBezTo>
                    <a:pt x="1044" y="116"/>
                    <a:pt x="693" y="44"/>
                    <a:pt x="338" y="2"/>
                  </a:cubicBezTo>
                  <a:cubicBezTo>
                    <a:pt x="326" y="1"/>
                    <a:pt x="315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4"/>
            <p:cNvSpPr/>
            <p:nvPr/>
          </p:nvSpPr>
          <p:spPr>
            <a:xfrm>
              <a:off x="2429350" y="2760425"/>
              <a:ext cx="96175" cy="31400"/>
            </a:xfrm>
            <a:custGeom>
              <a:avLst/>
              <a:gdLst/>
              <a:ahLst/>
              <a:cxnLst/>
              <a:rect l="l" t="t" r="r" b="b"/>
              <a:pathLst>
                <a:path w="3847" h="1256" extrusionOk="0">
                  <a:moveTo>
                    <a:pt x="3847" y="0"/>
                  </a:moveTo>
                  <a:lnTo>
                    <a:pt x="3847" y="0"/>
                  </a:lnTo>
                  <a:cubicBezTo>
                    <a:pt x="1736" y="320"/>
                    <a:pt x="0" y="1256"/>
                    <a:pt x="0" y="1256"/>
                  </a:cubicBezTo>
                  <a:lnTo>
                    <a:pt x="3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4"/>
            <p:cNvSpPr/>
            <p:nvPr/>
          </p:nvSpPr>
          <p:spPr>
            <a:xfrm>
              <a:off x="2421625" y="2753250"/>
              <a:ext cx="111675" cy="45725"/>
            </a:xfrm>
            <a:custGeom>
              <a:avLst/>
              <a:gdLst/>
              <a:ahLst/>
              <a:cxnLst/>
              <a:rect l="l" t="t" r="r" b="b"/>
              <a:pathLst>
                <a:path w="4467" h="1829" extrusionOk="0">
                  <a:moveTo>
                    <a:pt x="4159" y="1"/>
                  </a:moveTo>
                  <a:cubicBezTo>
                    <a:pt x="4144" y="1"/>
                    <a:pt x="4128" y="2"/>
                    <a:pt x="4112" y="5"/>
                  </a:cubicBezTo>
                  <a:cubicBezTo>
                    <a:pt x="1977" y="329"/>
                    <a:pt x="246" y="1253"/>
                    <a:pt x="175" y="1292"/>
                  </a:cubicBezTo>
                  <a:cubicBezTo>
                    <a:pt x="59" y="1354"/>
                    <a:pt x="1" y="1486"/>
                    <a:pt x="33" y="1614"/>
                  </a:cubicBezTo>
                  <a:cubicBezTo>
                    <a:pt x="65" y="1741"/>
                    <a:pt x="179" y="1829"/>
                    <a:pt x="311" y="1829"/>
                  </a:cubicBezTo>
                  <a:cubicBezTo>
                    <a:pt x="357" y="1829"/>
                    <a:pt x="404" y="1817"/>
                    <a:pt x="445" y="1795"/>
                  </a:cubicBezTo>
                  <a:cubicBezTo>
                    <a:pt x="463" y="1785"/>
                    <a:pt x="2160" y="879"/>
                    <a:pt x="4198" y="569"/>
                  </a:cubicBezTo>
                  <a:cubicBezTo>
                    <a:pt x="4356" y="548"/>
                    <a:pt x="4467" y="401"/>
                    <a:pt x="4443" y="244"/>
                  </a:cubicBezTo>
                  <a:cubicBezTo>
                    <a:pt x="4421" y="102"/>
                    <a:pt x="4299" y="1"/>
                    <a:pt x="4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4"/>
            <p:cNvSpPr/>
            <p:nvPr/>
          </p:nvSpPr>
          <p:spPr>
            <a:xfrm>
              <a:off x="2367425" y="2859300"/>
              <a:ext cx="373300" cy="232675"/>
            </a:xfrm>
            <a:custGeom>
              <a:avLst/>
              <a:gdLst/>
              <a:ahLst/>
              <a:cxnLst/>
              <a:rect l="l" t="t" r="r" b="b"/>
              <a:pathLst>
                <a:path w="14932" h="9307" extrusionOk="0">
                  <a:moveTo>
                    <a:pt x="12999" y="0"/>
                  </a:moveTo>
                  <a:cubicBezTo>
                    <a:pt x="12986" y="0"/>
                    <a:pt x="12972" y="0"/>
                    <a:pt x="12959" y="0"/>
                  </a:cubicBezTo>
                  <a:cubicBezTo>
                    <a:pt x="10961" y="29"/>
                    <a:pt x="1254" y="166"/>
                    <a:pt x="1" y="2325"/>
                  </a:cubicBezTo>
                  <a:cubicBezTo>
                    <a:pt x="1" y="2325"/>
                    <a:pt x="1521" y="8870"/>
                    <a:pt x="2811" y="9280"/>
                  </a:cubicBezTo>
                  <a:cubicBezTo>
                    <a:pt x="2866" y="9298"/>
                    <a:pt x="2936" y="9306"/>
                    <a:pt x="3018" y="9306"/>
                  </a:cubicBezTo>
                  <a:cubicBezTo>
                    <a:pt x="4861" y="9306"/>
                    <a:pt x="13173" y="5070"/>
                    <a:pt x="13152" y="3567"/>
                  </a:cubicBezTo>
                  <a:cubicBezTo>
                    <a:pt x="13130" y="2007"/>
                    <a:pt x="14932" y="0"/>
                    <a:pt x="12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4"/>
            <p:cNvSpPr/>
            <p:nvPr/>
          </p:nvSpPr>
          <p:spPr>
            <a:xfrm>
              <a:off x="2360075" y="2852175"/>
              <a:ext cx="366000" cy="246800"/>
            </a:xfrm>
            <a:custGeom>
              <a:avLst/>
              <a:gdLst/>
              <a:ahLst/>
              <a:cxnLst/>
              <a:rect l="l" t="t" r="r" b="b"/>
              <a:pathLst>
                <a:path w="14640" h="9872" extrusionOk="0">
                  <a:moveTo>
                    <a:pt x="13334" y="570"/>
                  </a:moveTo>
                  <a:cubicBezTo>
                    <a:pt x="13607" y="570"/>
                    <a:pt x="13791" y="629"/>
                    <a:pt x="13857" y="721"/>
                  </a:cubicBezTo>
                  <a:cubicBezTo>
                    <a:pt x="14000" y="923"/>
                    <a:pt x="13786" y="1511"/>
                    <a:pt x="13597" y="2028"/>
                  </a:cubicBezTo>
                  <a:cubicBezTo>
                    <a:pt x="13388" y="2600"/>
                    <a:pt x="13151" y="3248"/>
                    <a:pt x="13160" y="3855"/>
                  </a:cubicBezTo>
                  <a:cubicBezTo>
                    <a:pt x="13161" y="3923"/>
                    <a:pt x="13104" y="4306"/>
                    <a:pt x="11873" y="5219"/>
                  </a:cubicBezTo>
                  <a:cubicBezTo>
                    <a:pt x="9345" y="7094"/>
                    <a:pt x="4482" y="9311"/>
                    <a:pt x="3336" y="9311"/>
                  </a:cubicBezTo>
                  <a:cubicBezTo>
                    <a:pt x="3278" y="9311"/>
                    <a:pt x="3229" y="9305"/>
                    <a:pt x="3191" y="9293"/>
                  </a:cubicBezTo>
                  <a:cubicBezTo>
                    <a:pt x="2420" y="9048"/>
                    <a:pt x="1224" y="5311"/>
                    <a:pt x="600" y="2665"/>
                  </a:cubicBezTo>
                  <a:cubicBezTo>
                    <a:pt x="1090" y="2018"/>
                    <a:pt x="3317" y="711"/>
                    <a:pt x="13257" y="571"/>
                  </a:cubicBezTo>
                  <a:cubicBezTo>
                    <a:pt x="13283" y="570"/>
                    <a:pt x="13309" y="570"/>
                    <a:pt x="13334" y="570"/>
                  </a:cubicBezTo>
                  <a:close/>
                  <a:moveTo>
                    <a:pt x="13286" y="0"/>
                  </a:moveTo>
                  <a:cubicBezTo>
                    <a:pt x="13274" y="0"/>
                    <a:pt x="13261" y="0"/>
                    <a:pt x="13248" y="0"/>
                  </a:cubicBezTo>
                  <a:cubicBezTo>
                    <a:pt x="7836" y="77"/>
                    <a:pt x="1152" y="566"/>
                    <a:pt x="48" y="2466"/>
                  </a:cubicBezTo>
                  <a:cubicBezTo>
                    <a:pt x="11" y="2529"/>
                    <a:pt x="0" y="2604"/>
                    <a:pt x="17" y="2675"/>
                  </a:cubicBezTo>
                  <a:cubicBezTo>
                    <a:pt x="276" y="3794"/>
                    <a:pt x="1643" y="9400"/>
                    <a:pt x="3018" y="9838"/>
                  </a:cubicBezTo>
                  <a:cubicBezTo>
                    <a:pt x="3091" y="9861"/>
                    <a:pt x="3180" y="9872"/>
                    <a:pt x="3287" y="9872"/>
                  </a:cubicBezTo>
                  <a:cubicBezTo>
                    <a:pt x="4845" y="9872"/>
                    <a:pt x="9801" y="7469"/>
                    <a:pt x="12214" y="5676"/>
                  </a:cubicBezTo>
                  <a:cubicBezTo>
                    <a:pt x="13583" y="4661"/>
                    <a:pt x="13735" y="4147"/>
                    <a:pt x="13732" y="3848"/>
                  </a:cubicBezTo>
                  <a:cubicBezTo>
                    <a:pt x="13724" y="3345"/>
                    <a:pt x="13942" y="2750"/>
                    <a:pt x="14134" y="2225"/>
                  </a:cubicBezTo>
                  <a:cubicBezTo>
                    <a:pt x="14405" y="1480"/>
                    <a:pt x="14640" y="838"/>
                    <a:pt x="14322" y="391"/>
                  </a:cubicBezTo>
                  <a:cubicBezTo>
                    <a:pt x="14136" y="127"/>
                    <a:pt x="13789" y="0"/>
                    <a:pt x="132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4"/>
            <p:cNvSpPr/>
            <p:nvPr/>
          </p:nvSpPr>
          <p:spPr>
            <a:xfrm>
              <a:off x="2408650" y="2771150"/>
              <a:ext cx="1132250" cy="386575"/>
            </a:xfrm>
            <a:custGeom>
              <a:avLst/>
              <a:gdLst/>
              <a:ahLst/>
              <a:cxnLst/>
              <a:rect l="l" t="t" r="r" b="b"/>
              <a:pathLst>
                <a:path w="45290" h="15463" extrusionOk="0">
                  <a:moveTo>
                    <a:pt x="37787" y="0"/>
                  </a:moveTo>
                  <a:cubicBezTo>
                    <a:pt x="37770" y="0"/>
                    <a:pt x="37753" y="0"/>
                    <a:pt x="37736" y="1"/>
                  </a:cubicBezTo>
                  <a:cubicBezTo>
                    <a:pt x="36166" y="22"/>
                    <a:pt x="29160" y="3988"/>
                    <a:pt x="29160" y="3988"/>
                  </a:cubicBezTo>
                  <a:cubicBezTo>
                    <a:pt x="29160" y="3988"/>
                    <a:pt x="10485" y="5822"/>
                    <a:pt x="7076" y="7013"/>
                  </a:cubicBezTo>
                  <a:cubicBezTo>
                    <a:pt x="3666" y="8203"/>
                    <a:pt x="0" y="11395"/>
                    <a:pt x="445" y="12531"/>
                  </a:cubicBezTo>
                  <a:cubicBezTo>
                    <a:pt x="886" y="13661"/>
                    <a:pt x="3737" y="15462"/>
                    <a:pt x="5172" y="15462"/>
                  </a:cubicBezTo>
                  <a:cubicBezTo>
                    <a:pt x="5180" y="15462"/>
                    <a:pt x="5188" y="15462"/>
                    <a:pt x="5197" y="15462"/>
                  </a:cubicBezTo>
                  <a:cubicBezTo>
                    <a:pt x="6624" y="15442"/>
                    <a:pt x="8753" y="14555"/>
                    <a:pt x="9181" y="14550"/>
                  </a:cubicBezTo>
                  <a:cubicBezTo>
                    <a:pt x="9609" y="14543"/>
                    <a:pt x="28063" y="7145"/>
                    <a:pt x="28490" y="6996"/>
                  </a:cubicBezTo>
                  <a:cubicBezTo>
                    <a:pt x="28916" y="6848"/>
                    <a:pt x="31766" y="6521"/>
                    <a:pt x="33043" y="5933"/>
                  </a:cubicBezTo>
                  <a:cubicBezTo>
                    <a:pt x="34319" y="5344"/>
                    <a:pt x="36224" y="3457"/>
                    <a:pt x="36224" y="3457"/>
                  </a:cubicBezTo>
                  <a:cubicBezTo>
                    <a:pt x="36224" y="3457"/>
                    <a:pt x="43313" y="3434"/>
                    <a:pt x="44023" y="3138"/>
                  </a:cubicBezTo>
                  <a:cubicBezTo>
                    <a:pt x="44731" y="2842"/>
                    <a:pt x="45289" y="2027"/>
                    <a:pt x="42854" y="1490"/>
                  </a:cubicBezTo>
                  <a:cubicBezTo>
                    <a:pt x="40447" y="959"/>
                    <a:pt x="39330" y="0"/>
                    <a:pt x="37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4"/>
            <p:cNvSpPr/>
            <p:nvPr/>
          </p:nvSpPr>
          <p:spPr>
            <a:xfrm>
              <a:off x="2410600" y="2764000"/>
              <a:ext cx="1121700" cy="400825"/>
            </a:xfrm>
            <a:custGeom>
              <a:avLst/>
              <a:gdLst/>
              <a:ahLst/>
              <a:cxnLst/>
              <a:rect l="l" t="t" r="r" b="b"/>
              <a:pathLst>
                <a:path w="44868" h="16033" extrusionOk="0">
                  <a:moveTo>
                    <a:pt x="37711" y="573"/>
                  </a:moveTo>
                  <a:cubicBezTo>
                    <a:pt x="38496" y="573"/>
                    <a:pt x="39173" y="842"/>
                    <a:pt x="40024" y="1181"/>
                  </a:cubicBezTo>
                  <a:cubicBezTo>
                    <a:pt x="40762" y="1475"/>
                    <a:pt x="41598" y="1808"/>
                    <a:pt x="42715" y="2054"/>
                  </a:cubicBezTo>
                  <a:cubicBezTo>
                    <a:pt x="44213" y="2384"/>
                    <a:pt x="44263" y="2759"/>
                    <a:pt x="44265" y="2774"/>
                  </a:cubicBezTo>
                  <a:cubicBezTo>
                    <a:pt x="44274" y="2872"/>
                    <a:pt x="44115" y="3043"/>
                    <a:pt x="43835" y="3160"/>
                  </a:cubicBezTo>
                  <a:cubicBezTo>
                    <a:pt x="43355" y="3359"/>
                    <a:pt x="38863" y="3447"/>
                    <a:pt x="36144" y="3456"/>
                  </a:cubicBezTo>
                  <a:cubicBezTo>
                    <a:pt x="36069" y="3456"/>
                    <a:pt x="35998" y="3486"/>
                    <a:pt x="35944" y="3538"/>
                  </a:cubicBezTo>
                  <a:cubicBezTo>
                    <a:pt x="35926" y="3557"/>
                    <a:pt x="34060" y="5397"/>
                    <a:pt x="32845" y="5958"/>
                  </a:cubicBezTo>
                  <a:cubicBezTo>
                    <a:pt x="32000" y="6349"/>
                    <a:pt x="30402" y="6625"/>
                    <a:pt x="29345" y="6807"/>
                  </a:cubicBezTo>
                  <a:cubicBezTo>
                    <a:pt x="28771" y="6906"/>
                    <a:pt x="28465" y="6961"/>
                    <a:pt x="28317" y="7012"/>
                  </a:cubicBezTo>
                  <a:cubicBezTo>
                    <a:pt x="28207" y="7052"/>
                    <a:pt x="27072" y="7502"/>
                    <a:pt x="24910" y="8362"/>
                  </a:cubicBezTo>
                  <a:cubicBezTo>
                    <a:pt x="19951" y="10334"/>
                    <a:pt x="9632" y="14438"/>
                    <a:pt x="9099" y="14549"/>
                  </a:cubicBezTo>
                  <a:cubicBezTo>
                    <a:pt x="8916" y="14551"/>
                    <a:pt x="8607" y="14645"/>
                    <a:pt x="8032" y="14822"/>
                  </a:cubicBezTo>
                  <a:cubicBezTo>
                    <a:pt x="7173" y="15086"/>
                    <a:pt x="5996" y="15449"/>
                    <a:pt x="5115" y="15462"/>
                  </a:cubicBezTo>
                  <a:lnTo>
                    <a:pt x="5094" y="15462"/>
                  </a:lnTo>
                  <a:cubicBezTo>
                    <a:pt x="3723" y="15462"/>
                    <a:pt x="1007" y="13671"/>
                    <a:pt x="632" y="12712"/>
                  </a:cubicBezTo>
                  <a:cubicBezTo>
                    <a:pt x="592" y="12611"/>
                    <a:pt x="622" y="12440"/>
                    <a:pt x="718" y="12232"/>
                  </a:cubicBezTo>
                  <a:cubicBezTo>
                    <a:pt x="1323" y="10916"/>
                    <a:pt x="4302" y="8541"/>
                    <a:pt x="7092" y="7567"/>
                  </a:cubicBezTo>
                  <a:cubicBezTo>
                    <a:pt x="10430" y="6402"/>
                    <a:pt x="28925" y="4577"/>
                    <a:pt x="29111" y="4558"/>
                  </a:cubicBezTo>
                  <a:cubicBezTo>
                    <a:pt x="29151" y="4554"/>
                    <a:pt x="29189" y="4542"/>
                    <a:pt x="29224" y="4522"/>
                  </a:cubicBezTo>
                  <a:cubicBezTo>
                    <a:pt x="31154" y="3430"/>
                    <a:pt x="36434" y="590"/>
                    <a:pt x="37662" y="573"/>
                  </a:cubicBezTo>
                  <a:close/>
                  <a:moveTo>
                    <a:pt x="37748" y="1"/>
                  </a:moveTo>
                  <a:cubicBezTo>
                    <a:pt x="37717" y="1"/>
                    <a:pt x="37685" y="1"/>
                    <a:pt x="37653" y="2"/>
                  </a:cubicBezTo>
                  <a:cubicBezTo>
                    <a:pt x="36090" y="24"/>
                    <a:pt x="29930" y="3468"/>
                    <a:pt x="28994" y="3996"/>
                  </a:cubicBezTo>
                  <a:cubicBezTo>
                    <a:pt x="27629" y="4131"/>
                    <a:pt x="10243" y="5863"/>
                    <a:pt x="6904" y="7029"/>
                  </a:cubicBezTo>
                  <a:cubicBezTo>
                    <a:pt x="3938" y="8064"/>
                    <a:pt x="863" y="10548"/>
                    <a:pt x="199" y="11995"/>
                  </a:cubicBezTo>
                  <a:cubicBezTo>
                    <a:pt x="34" y="12354"/>
                    <a:pt x="0" y="12666"/>
                    <a:pt x="100" y="12921"/>
                  </a:cubicBezTo>
                  <a:cubicBezTo>
                    <a:pt x="595" y="14186"/>
                    <a:pt x="3568" y="16033"/>
                    <a:pt x="5097" y="16033"/>
                  </a:cubicBezTo>
                  <a:lnTo>
                    <a:pt x="5123" y="16033"/>
                  </a:lnTo>
                  <a:cubicBezTo>
                    <a:pt x="6086" y="16020"/>
                    <a:pt x="7308" y="15643"/>
                    <a:pt x="8201" y="15368"/>
                  </a:cubicBezTo>
                  <a:cubicBezTo>
                    <a:pt x="8573" y="15252"/>
                    <a:pt x="8996" y="15122"/>
                    <a:pt x="9107" y="15121"/>
                  </a:cubicBezTo>
                  <a:cubicBezTo>
                    <a:pt x="9387" y="15116"/>
                    <a:pt x="13278" y="13603"/>
                    <a:pt x="25121" y="8893"/>
                  </a:cubicBezTo>
                  <a:cubicBezTo>
                    <a:pt x="26953" y="8164"/>
                    <a:pt x="28400" y="7588"/>
                    <a:pt x="28506" y="7551"/>
                  </a:cubicBezTo>
                  <a:cubicBezTo>
                    <a:pt x="28616" y="7513"/>
                    <a:pt x="29017" y="7443"/>
                    <a:pt x="29442" y="7371"/>
                  </a:cubicBezTo>
                  <a:cubicBezTo>
                    <a:pt x="30529" y="7182"/>
                    <a:pt x="32171" y="6899"/>
                    <a:pt x="33084" y="6478"/>
                  </a:cubicBezTo>
                  <a:cubicBezTo>
                    <a:pt x="34251" y="5939"/>
                    <a:pt x="35873" y="4405"/>
                    <a:pt x="36262" y="4026"/>
                  </a:cubicBezTo>
                  <a:cubicBezTo>
                    <a:pt x="37683" y="4021"/>
                    <a:pt x="43350" y="3981"/>
                    <a:pt x="44053" y="3687"/>
                  </a:cubicBezTo>
                  <a:cubicBezTo>
                    <a:pt x="44569" y="3473"/>
                    <a:pt x="44868" y="3103"/>
                    <a:pt x="44834" y="2724"/>
                  </a:cubicBezTo>
                  <a:cubicBezTo>
                    <a:pt x="44786" y="2184"/>
                    <a:pt x="44133" y="1782"/>
                    <a:pt x="42838" y="1497"/>
                  </a:cubicBezTo>
                  <a:cubicBezTo>
                    <a:pt x="41765" y="1261"/>
                    <a:pt x="40953" y="937"/>
                    <a:pt x="40235" y="651"/>
                  </a:cubicBezTo>
                  <a:cubicBezTo>
                    <a:pt x="39375" y="308"/>
                    <a:pt x="38633" y="1"/>
                    <a:pt x="377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4"/>
            <p:cNvSpPr/>
            <p:nvPr/>
          </p:nvSpPr>
          <p:spPr>
            <a:xfrm>
              <a:off x="3284900" y="2815925"/>
              <a:ext cx="205900" cy="43800"/>
            </a:xfrm>
            <a:custGeom>
              <a:avLst/>
              <a:gdLst/>
              <a:ahLst/>
              <a:cxnLst/>
              <a:rect l="l" t="t" r="r" b="b"/>
              <a:pathLst>
                <a:path w="8236" h="1752" extrusionOk="0">
                  <a:moveTo>
                    <a:pt x="1954" y="1"/>
                  </a:moveTo>
                  <a:cubicBezTo>
                    <a:pt x="764" y="1"/>
                    <a:pt x="192" y="384"/>
                    <a:pt x="166" y="401"/>
                  </a:cubicBezTo>
                  <a:cubicBezTo>
                    <a:pt x="35" y="489"/>
                    <a:pt x="1" y="668"/>
                    <a:pt x="90" y="798"/>
                  </a:cubicBezTo>
                  <a:cubicBezTo>
                    <a:pt x="144" y="879"/>
                    <a:pt x="234" y="923"/>
                    <a:pt x="325" y="923"/>
                  </a:cubicBezTo>
                  <a:cubicBezTo>
                    <a:pt x="381" y="923"/>
                    <a:pt x="437" y="907"/>
                    <a:pt x="486" y="873"/>
                  </a:cubicBezTo>
                  <a:cubicBezTo>
                    <a:pt x="491" y="870"/>
                    <a:pt x="958" y="571"/>
                    <a:pt x="1950" y="571"/>
                  </a:cubicBezTo>
                  <a:cubicBezTo>
                    <a:pt x="2054" y="571"/>
                    <a:pt x="2165" y="574"/>
                    <a:pt x="2281" y="582"/>
                  </a:cubicBezTo>
                  <a:cubicBezTo>
                    <a:pt x="3594" y="664"/>
                    <a:pt x="7821" y="1732"/>
                    <a:pt x="7864" y="1743"/>
                  </a:cubicBezTo>
                  <a:cubicBezTo>
                    <a:pt x="7887" y="1748"/>
                    <a:pt x="7911" y="1751"/>
                    <a:pt x="7934" y="1752"/>
                  </a:cubicBezTo>
                  <a:cubicBezTo>
                    <a:pt x="8078" y="1752"/>
                    <a:pt x="8200" y="1644"/>
                    <a:pt x="8218" y="1500"/>
                  </a:cubicBezTo>
                  <a:cubicBezTo>
                    <a:pt x="8236" y="1358"/>
                    <a:pt x="8144" y="1223"/>
                    <a:pt x="8004" y="1188"/>
                  </a:cubicBezTo>
                  <a:cubicBezTo>
                    <a:pt x="7828" y="1144"/>
                    <a:pt x="3682" y="97"/>
                    <a:pt x="2317" y="12"/>
                  </a:cubicBezTo>
                  <a:cubicBezTo>
                    <a:pt x="2190" y="4"/>
                    <a:pt x="2069" y="1"/>
                    <a:pt x="19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4"/>
            <p:cNvSpPr/>
            <p:nvPr/>
          </p:nvSpPr>
          <p:spPr>
            <a:xfrm>
              <a:off x="3323450" y="2784450"/>
              <a:ext cx="204350" cy="59150"/>
            </a:xfrm>
            <a:custGeom>
              <a:avLst/>
              <a:gdLst/>
              <a:ahLst/>
              <a:cxnLst/>
              <a:rect l="l" t="t" r="r" b="b"/>
              <a:pathLst>
                <a:path w="8174" h="2366" extrusionOk="0">
                  <a:moveTo>
                    <a:pt x="1442" y="0"/>
                  </a:moveTo>
                  <a:cubicBezTo>
                    <a:pt x="784" y="0"/>
                    <a:pt x="238" y="248"/>
                    <a:pt x="207" y="262"/>
                  </a:cubicBezTo>
                  <a:cubicBezTo>
                    <a:pt x="63" y="328"/>
                    <a:pt x="0" y="497"/>
                    <a:pt x="66" y="641"/>
                  </a:cubicBezTo>
                  <a:cubicBezTo>
                    <a:pt x="115" y="745"/>
                    <a:pt x="218" y="807"/>
                    <a:pt x="326" y="807"/>
                  </a:cubicBezTo>
                  <a:cubicBezTo>
                    <a:pt x="366" y="807"/>
                    <a:pt x="406" y="798"/>
                    <a:pt x="445" y="781"/>
                  </a:cubicBezTo>
                  <a:cubicBezTo>
                    <a:pt x="451" y="778"/>
                    <a:pt x="912" y="571"/>
                    <a:pt x="1442" y="571"/>
                  </a:cubicBezTo>
                  <a:cubicBezTo>
                    <a:pt x="1624" y="571"/>
                    <a:pt x="1814" y="596"/>
                    <a:pt x="1996" y="661"/>
                  </a:cubicBezTo>
                  <a:cubicBezTo>
                    <a:pt x="2306" y="772"/>
                    <a:pt x="3103" y="977"/>
                    <a:pt x="4026" y="1214"/>
                  </a:cubicBezTo>
                  <a:cubicBezTo>
                    <a:pt x="5254" y="1529"/>
                    <a:pt x="7295" y="2053"/>
                    <a:pt x="7611" y="2253"/>
                  </a:cubicBezTo>
                  <a:cubicBezTo>
                    <a:pt x="7665" y="2323"/>
                    <a:pt x="7749" y="2366"/>
                    <a:pt x="7839" y="2366"/>
                  </a:cubicBezTo>
                  <a:lnTo>
                    <a:pt x="7839" y="2366"/>
                  </a:lnTo>
                  <a:cubicBezTo>
                    <a:pt x="8035" y="2366"/>
                    <a:pt x="8173" y="2171"/>
                    <a:pt x="8108" y="1987"/>
                  </a:cubicBezTo>
                  <a:cubicBezTo>
                    <a:pt x="8013" y="1711"/>
                    <a:pt x="7613" y="1545"/>
                    <a:pt x="4167" y="660"/>
                  </a:cubicBezTo>
                  <a:cubicBezTo>
                    <a:pt x="3296" y="437"/>
                    <a:pt x="2474" y="225"/>
                    <a:pt x="2190" y="123"/>
                  </a:cubicBezTo>
                  <a:cubicBezTo>
                    <a:pt x="1939" y="34"/>
                    <a:pt x="1683" y="0"/>
                    <a:pt x="1442" y="0"/>
                  </a:cubicBezTo>
                  <a:close/>
                  <a:moveTo>
                    <a:pt x="7839" y="2366"/>
                  </a:moveTo>
                  <a:cubicBezTo>
                    <a:pt x="7839" y="2366"/>
                    <a:pt x="7839" y="2366"/>
                    <a:pt x="7838" y="2366"/>
                  </a:cubicBezTo>
                  <a:lnTo>
                    <a:pt x="7839" y="2366"/>
                  </a:lnTo>
                  <a:cubicBezTo>
                    <a:pt x="7839" y="2366"/>
                    <a:pt x="7839" y="2366"/>
                    <a:pt x="7839" y="23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4"/>
            <p:cNvSpPr/>
            <p:nvPr/>
          </p:nvSpPr>
          <p:spPr>
            <a:xfrm>
              <a:off x="3154200" y="2883375"/>
              <a:ext cx="988925" cy="49675"/>
            </a:xfrm>
            <a:custGeom>
              <a:avLst/>
              <a:gdLst/>
              <a:ahLst/>
              <a:cxnLst/>
              <a:rect l="l" t="t" r="r" b="b"/>
              <a:pathLst>
                <a:path w="39557" h="1987" extrusionOk="0">
                  <a:moveTo>
                    <a:pt x="39536" y="1"/>
                  </a:moveTo>
                  <a:lnTo>
                    <a:pt x="0" y="560"/>
                  </a:lnTo>
                  <a:lnTo>
                    <a:pt x="20" y="1987"/>
                  </a:lnTo>
                  <a:lnTo>
                    <a:pt x="39556" y="1428"/>
                  </a:lnTo>
                  <a:lnTo>
                    <a:pt x="395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4"/>
            <p:cNvSpPr/>
            <p:nvPr/>
          </p:nvSpPr>
          <p:spPr>
            <a:xfrm>
              <a:off x="3146925" y="2876325"/>
              <a:ext cx="1003300" cy="63900"/>
            </a:xfrm>
            <a:custGeom>
              <a:avLst/>
              <a:gdLst/>
              <a:ahLst/>
              <a:cxnLst/>
              <a:rect l="l" t="t" r="r" b="b"/>
              <a:pathLst>
                <a:path w="40132" h="2556" extrusionOk="0">
                  <a:moveTo>
                    <a:pt x="39542" y="574"/>
                  </a:moveTo>
                  <a:lnTo>
                    <a:pt x="39555" y="1431"/>
                  </a:lnTo>
                  <a:lnTo>
                    <a:pt x="589" y="1981"/>
                  </a:lnTo>
                  <a:lnTo>
                    <a:pt x="576" y="1124"/>
                  </a:lnTo>
                  <a:lnTo>
                    <a:pt x="39542" y="574"/>
                  </a:lnTo>
                  <a:close/>
                  <a:moveTo>
                    <a:pt x="39820" y="1"/>
                  </a:moveTo>
                  <a:lnTo>
                    <a:pt x="284" y="559"/>
                  </a:lnTo>
                  <a:cubicBezTo>
                    <a:pt x="126" y="560"/>
                    <a:pt x="0" y="690"/>
                    <a:pt x="2" y="848"/>
                  </a:cubicBezTo>
                  <a:lnTo>
                    <a:pt x="22" y="2274"/>
                  </a:lnTo>
                  <a:cubicBezTo>
                    <a:pt x="24" y="2431"/>
                    <a:pt x="151" y="2556"/>
                    <a:pt x="308" y="2556"/>
                  </a:cubicBezTo>
                  <a:lnTo>
                    <a:pt x="311" y="2556"/>
                  </a:lnTo>
                  <a:lnTo>
                    <a:pt x="39847" y="1999"/>
                  </a:lnTo>
                  <a:cubicBezTo>
                    <a:pt x="40006" y="1997"/>
                    <a:pt x="40132" y="1868"/>
                    <a:pt x="40129" y="1710"/>
                  </a:cubicBezTo>
                  <a:lnTo>
                    <a:pt x="40109" y="283"/>
                  </a:lnTo>
                  <a:cubicBezTo>
                    <a:pt x="40108" y="206"/>
                    <a:pt x="40076" y="135"/>
                    <a:pt x="40023" y="81"/>
                  </a:cubicBezTo>
                  <a:cubicBezTo>
                    <a:pt x="39969" y="29"/>
                    <a:pt x="39885" y="12"/>
                    <a:pt x="39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4"/>
            <p:cNvSpPr/>
            <p:nvPr/>
          </p:nvSpPr>
          <p:spPr>
            <a:xfrm>
              <a:off x="3600450" y="2396300"/>
              <a:ext cx="667250" cy="516225"/>
            </a:xfrm>
            <a:custGeom>
              <a:avLst/>
              <a:gdLst/>
              <a:ahLst/>
              <a:cxnLst/>
              <a:rect l="l" t="t" r="r" b="b"/>
              <a:pathLst>
                <a:path w="26690" h="20649" extrusionOk="0">
                  <a:moveTo>
                    <a:pt x="26689" y="1"/>
                  </a:moveTo>
                  <a:lnTo>
                    <a:pt x="5138" y="305"/>
                  </a:lnTo>
                  <a:lnTo>
                    <a:pt x="0" y="20649"/>
                  </a:lnTo>
                  <a:lnTo>
                    <a:pt x="21552" y="20345"/>
                  </a:lnTo>
                  <a:lnTo>
                    <a:pt x="26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4"/>
            <p:cNvSpPr/>
            <p:nvPr/>
          </p:nvSpPr>
          <p:spPr>
            <a:xfrm>
              <a:off x="3592375" y="2389150"/>
              <a:ext cx="683400" cy="530525"/>
            </a:xfrm>
            <a:custGeom>
              <a:avLst/>
              <a:gdLst/>
              <a:ahLst/>
              <a:cxnLst/>
              <a:rect l="l" t="t" r="r" b="b"/>
              <a:pathLst>
                <a:path w="27336" h="21221" extrusionOk="0">
                  <a:moveTo>
                    <a:pt x="26644" y="577"/>
                  </a:moveTo>
                  <a:lnTo>
                    <a:pt x="21652" y="20349"/>
                  </a:lnTo>
                  <a:lnTo>
                    <a:pt x="691" y="20644"/>
                  </a:lnTo>
                  <a:lnTo>
                    <a:pt x="5684" y="873"/>
                  </a:lnTo>
                  <a:lnTo>
                    <a:pt x="26644" y="577"/>
                  </a:lnTo>
                  <a:close/>
                  <a:moveTo>
                    <a:pt x="27012" y="1"/>
                  </a:moveTo>
                  <a:cubicBezTo>
                    <a:pt x="27010" y="1"/>
                    <a:pt x="27009" y="1"/>
                    <a:pt x="27008" y="1"/>
                  </a:cubicBezTo>
                  <a:lnTo>
                    <a:pt x="5457" y="305"/>
                  </a:lnTo>
                  <a:cubicBezTo>
                    <a:pt x="5327" y="306"/>
                    <a:pt x="5215" y="396"/>
                    <a:pt x="5184" y="521"/>
                  </a:cubicBezTo>
                  <a:lnTo>
                    <a:pt x="46" y="20865"/>
                  </a:lnTo>
                  <a:cubicBezTo>
                    <a:pt x="0" y="21045"/>
                    <a:pt x="136" y="21221"/>
                    <a:pt x="322" y="21221"/>
                  </a:cubicBezTo>
                  <a:lnTo>
                    <a:pt x="326" y="21221"/>
                  </a:lnTo>
                  <a:lnTo>
                    <a:pt x="21879" y="20916"/>
                  </a:lnTo>
                  <a:cubicBezTo>
                    <a:pt x="22008" y="20914"/>
                    <a:pt x="22120" y="20826"/>
                    <a:pt x="22152" y="20701"/>
                  </a:cubicBezTo>
                  <a:lnTo>
                    <a:pt x="27289" y="356"/>
                  </a:lnTo>
                  <a:cubicBezTo>
                    <a:pt x="27335" y="176"/>
                    <a:pt x="27198" y="1"/>
                    <a:pt x="270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4"/>
            <p:cNvSpPr/>
            <p:nvPr/>
          </p:nvSpPr>
          <p:spPr>
            <a:xfrm>
              <a:off x="2958000" y="3207125"/>
              <a:ext cx="123775" cy="83850"/>
            </a:xfrm>
            <a:custGeom>
              <a:avLst/>
              <a:gdLst/>
              <a:ahLst/>
              <a:cxnLst/>
              <a:rect l="l" t="t" r="r" b="b"/>
              <a:pathLst>
                <a:path w="4951" h="3354" extrusionOk="0">
                  <a:moveTo>
                    <a:pt x="4950" y="1"/>
                  </a:moveTo>
                  <a:lnTo>
                    <a:pt x="99" y="211"/>
                  </a:lnTo>
                  <a:lnTo>
                    <a:pt x="0" y="3353"/>
                  </a:lnTo>
                  <a:lnTo>
                    <a:pt x="4853" y="3286"/>
                  </a:lnTo>
                  <a:lnTo>
                    <a:pt x="49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4"/>
            <p:cNvSpPr/>
            <p:nvPr/>
          </p:nvSpPr>
          <p:spPr>
            <a:xfrm>
              <a:off x="2950750" y="3199975"/>
              <a:ext cx="138225" cy="98150"/>
            </a:xfrm>
            <a:custGeom>
              <a:avLst/>
              <a:gdLst/>
              <a:ahLst/>
              <a:cxnLst/>
              <a:rect l="l" t="t" r="r" b="b"/>
              <a:pathLst>
                <a:path w="5529" h="3926" extrusionOk="0">
                  <a:moveTo>
                    <a:pt x="4944" y="586"/>
                  </a:moveTo>
                  <a:lnTo>
                    <a:pt x="4865" y="3290"/>
                  </a:lnTo>
                  <a:lnTo>
                    <a:pt x="585" y="3350"/>
                  </a:lnTo>
                  <a:lnTo>
                    <a:pt x="667" y="773"/>
                  </a:lnTo>
                  <a:lnTo>
                    <a:pt x="4944" y="586"/>
                  </a:lnTo>
                  <a:close/>
                  <a:moveTo>
                    <a:pt x="5228" y="1"/>
                  </a:moveTo>
                  <a:lnTo>
                    <a:pt x="376" y="213"/>
                  </a:lnTo>
                  <a:cubicBezTo>
                    <a:pt x="227" y="219"/>
                    <a:pt x="108" y="340"/>
                    <a:pt x="103" y="489"/>
                  </a:cubicBezTo>
                  <a:lnTo>
                    <a:pt x="6" y="3631"/>
                  </a:lnTo>
                  <a:cubicBezTo>
                    <a:pt x="0" y="3793"/>
                    <a:pt x="129" y="3925"/>
                    <a:pt x="290" y="3925"/>
                  </a:cubicBezTo>
                  <a:lnTo>
                    <a:pt x="295" y="3924"/>
                  </a:lnTo>
                  <a:lnTo>
                    <a:pt x="5148" y="3857"/>
                  </a:lnTo>
                  <a:cubicBezTo>
                    <a:pt x="5301" y="3855"/>
                    <a:pt x="5425" y="3732"/>
                    <a:pt x="5429" y="3580"/>
                  </a:cubicBezTo>
                  <a:lnTo>
                    <a:pt x="5526" y="294"/>
                  </a:lnTo>
                  <a:cubicBezTo>
                    <a:pt x="5528" y="215"/>
                    <a:pt x="5498" y="139"/>
                    <a:pt x="5441" y="82"/>
                  </a:cubicBezTo>
                  <a:cubicBezTo>
                    <a:pt x="5385" y="28"/>
                    <a:pt x="5310" y="3"/>
                    <a:pt x="52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4"/>
            <p:cNvSpPr/>
            <p:nvPr/>
          </p:nvSpPr>
          <p:spPr>
            <a:xfrm>
              <a:off x="2549625" y="5104375"/>
              <a:ext cx="287550" cy="364275"/>
            </a:xfrm>
            <a:custGeom>
              <a:avLst/>
              <a:gdLst/>
              <a:ahLst/>
              <a:cxnLst/>
              <a:rect l="l" t="t" r="r" b="b"/>
              <a:pathLst>
                <a:path w="11502" h="14571" extrusionOk="0">
                  <a:moveTo>
                    <a:pt x="9022" y="1"/>
                  </a:moveTo>
                  <a:lnTo>
                    <a:pt x="2873" y="607"/>
                  </a:lnTo>
                  <a:cubicBezTo>
                    <a:pt x="2873" y="607"/>
                    <a:pt x="2224" y="5022"/>
                    <a:pt x="2039" y="7445"/>
                  </a:cubicBezTo>
                  <a:cubicBezTo>
                    <a:pt x="1855" y="9870"/>
                    <a:pt x="0" y="12550"/>
                    <a:pt x="1407" y="13716"/>
                  </a:cubicBezTo>
                  <a:cubicBezTo>
                    <a:pt x="2142" y="14325"/>
                    <a:pt x="3608" y="14571"/>
                    <a:pt x="5169" y="14571"/>
                  </a:cubicBezTo>
                  <a:cubicBezTo>
                    <a:pt x="6599" y="14571"/>
                    <a:pt x="8108" y="14364"/>
                    <a:pt x="9206" y="14042"/>
                  </a:cubicBezTo>
                  <a:cubicBezTo>
                    <a:pt x="11502" y="13368"/>
                    <a:pt x="9868" y="8820"/>
                    <a:pt x="9893" y="7392"/>
                  </a:cubicBezTo>
                  <a:cubicBezTo>
                    <a:pt x="9918" y="5965"/>
                    <a:pt x="9679" y="3296"/>
                    <a:pt x="9416" y="2006"/>
                  </a:cubicBezTo>
                  <a:cubicBezTo>
                    <a:pt x="9153" y="717"/>
                    <a:pt x="9022" y="1"/>
                    <a:pt x="90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4"/>
            <p:cNvSpPr/>
            <p:nvPr/>
          </p:nvSpPr>
          <p:spPr>
            <a:xfrm>
              <a:off x="2554125" y="5097275"/>
              <a:ext cx="276650" cy="378550"/>
            </a:xfrm>
            <a:custGeom>
              <a:avLst/>
              <a:gdLst/>
              <a:ahLst/>
              <a:cxnLst/>
              <a:rect l="l" t="t" r="r" b="b"/>
              <a:pathLst>
                <a:path w="11066" h="15142" extrusionOk="0">
                  <a:moveTo>
                    <a:pt x="8610" y="595"/>
                  </a:moveTo>
                  <a:cubicBezTo>
                    <a:pt x="8669" y="911"/>
                    <a:pt x="8785" y="1508"/>
                    <a:pt x="8956" y="2347"/>
                  </a:cubicBezTo>
                  <a:cubicBezTo>
                    <a:pt x="9218" y="3635"/>
                    <a:pt x="9452" y="6273"/>
                    <a:pt x="9427" y="7671"/>
                  </a:cubicBezTo>
                  <a:cubicBezTo>
                    <a:pt x="9421" y="8061"/>
                    <a:pt x="9523" y="8636"/>
                    <a:pt x="9641" y="9301"/>
                  </a:cubicBezTo>
                  <a:cubicBezTo>
                    <a:pt x="9967" y="11126"/>
                    <a:pt x="10413" y="13622"/>
                    <a:pt x="8945" y="14052"/>
                  </a:cubicBezTo>
                  <a:cubicBezTo>
                    <a:pt x="7823" y="14381"/>
                    <a:pt x="6377" y="14565"/>
                    <a:pt x="5029" y="14565"/>
                  </a:cubicBezTo>
                  <a:cubicBezTo>
                    <a:pt x="3482" y="14565"/>
                    <a:pt x="2064" y="14323"/>
                    <a:pt x="1409" y="13781"/>
                  </a:cubicBezTo>
                  <a:cubicBezTo>
                    <a:pt x="660" y="13160"/>
                    <a:pt x="1053" y="11915"/>
                    <a:pt x="1506" y="10473"/>
                  </a:cubicBezTo>
                  <a:cubicBezTo>
                    <a:pt x="1786" y="9584"/>
                    <a:pt x="2075" y="8664"/>
                    <a:pt x="2144" y="7751"/>
                  </a:cubicBezTo>
                  <a:cubicBezTo>
                    <a:pt x="2303" y="5674"/>
                    <a:pt x="2811" y="2077"/>
                    <a:pt x="2943" y="1153"/>
                  </a:cubicBezTo>
                  <a:lnTo>
                    <a:pt x="8610" y="595"/>
                  </a:lnTo>
                  <a:close/>
                  <a:moveTo>
                    <a:pt x="8833" y="0"/>
                  </a:moveTo>
                  <a:cubicBezTo>
                    <a:pt x="8826" y="0"/>
                    <a:pt x="8820" y="1"/>
                    <a:pt x="8814" y="1"/>
                  </a:cubicBezTo>
                  <a:lnTo>
                    <a:pt x="2665" y="608"/>
                  </a:lnTo>
                  <a:cubicBezTo>
                    <a:pt x="2535" y="621"/>
                    <a:pt x="2429" y="721"/>
                    <a:pt x="2411" y="850"/>
                  </a:cubicBezTo>
                  <a:cubicBezTo>
                    <a:pt x="2404" y="895"/>
                    <a:pt x="1758" y="5302"/>
                    <a:pt x="1575" y="7708"/>
                  </a:cubicBezTo>
                  <a:cubicBezTo>
                    <a:pt x="1511" y="8556"/>
                    <a:pt x="1231" y="9443"/>
                    <a:pt x="962" y="10302"/>
                  </a:cubicBezTo>
                  <a:cubicBezTo>
                    <a:pt x="467" y="11871"/>
                    <a:pt x="0" y="13354"/>
                    <a:pt x="1045" y="14220"/>
                  </a:cubicBezTo>
                  <a:cubicBezTo>
                    <a:pt x="1841" y="14880"/>
                    <a:pt x="3376" y="15142"/>
                    <a:pt x="4996" y="15142"/>
                  </a:cubicBezTo>
                  <a:cubicBezTo>
                    <a:pt x="6460" y="15142"/>
                    <a:pt x="7992" y="14927"/>
                    <a:pt x="9106" y="14600"/>
                  </a:cubicBezTo>
                  <a:cubicBezTo>
                    <a:pt x="11065" y="14026"/>
                    <a:pt x="10567" y="11238"/>
                    <a:pt x="10204" y="9201"/>
                  </a:cubicBezTo>
                  <a:cubicBezTo>
                    <a:pt x="10090" y="8565"/>
                    <a:pt x="9992" y="8015"/>
                    <a:pt x="9998" y="7682"/>
                  </a:cubicBezTo>
                  <a:cubicBezTo>
                    <a:pt x="10023" y="6251"/>
                    <a:pt x="9784" y="3552"/>
                    <a:pt x="9515" y="2234"/>
                  </a:cubicBezTo>
                  <a:cubicBezTo>
                    <a:pt x="9253" y="949"/>
                    <a:pt x="9123" y="236"/>
                    <a:pt x="9123" y="234"/>
                  </a:cubicBezTo>
                  <a:cubicBezTo>
                    <a:pt x="9098" y="94"/>
                    <a:pt x="8973" y="0"/>
                    <a:pt x="8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4"/>
            <p:cNvSpPr/>
            <p:nvPr/>
          </p:nvSpPr>
          <p:spPr>
            <a:xfrm>
              <a:off x="2640400" y="5148875"/>
              <a:ext cx="99200" cy="162575"/>
            </a:xfrm>
            <a:custGeom>
              <a:avLst/>
              <a:gdLst/>
              <a:ahLst/>
              <a:cxnLst/>
              <a:rect l="l" t="t" r="r" b="b"/>
              <a:pathLst>
                <a:path w="3968" h="6503" extrusionOk="0">
                  <a:moveTo>
                    <a:pt x="3521" y="0"/>
                  </a:moveTo>
                  <a:lnTo>
                    <a:pt x="1238" y="32"/>
                  </a:lnTo>
                  <a:cubicBezTo>
                    <a:pt x="1238" y="32"/>
                    <a:pt x="0" y="6503"/>
                    <a:pt x="1324" y="6503"/>
                  </a:cubicBezTo>
                  <a:cubicBezTo>
                    <a:pt x="1326" y="6503"/>
                    <a:pt x="1328" y="6503"/>
                    <a:pt x="1330" y="6503"/>
                  </a:cubicBezTo>
                  <a:cubicBezTo>
                    <a:pt x="2661" y="6484"/>
                    <a:pt x="3613" y="6470"/>
                    <a:pt x="3790" y="5517"/>
                  </a:cubicBezTo>
                  <a:cubicBezTo>
                    <a:pt x="3967" y="4562"/>
                    <a:pt x="3521" y="0"/>
                    <a:pt x="35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4"/>
            <p:cNvSpPr/>
            <p:nvPr/>
          </p:nvSpPr>
          <p:spPr>
            <a:xfrm>
              <a:off x="2639175" y="5141700"/>
              <a:ext cx="107525" cy="176900"/>
            </a:xfrm>
            <a:custGeom>
              <a:avLst/>
              <a:gdLst/>
              <a:ahLst/>
              <a:cxnLst/>
              <a:rect l="l" t="t" r="r" b="b"/>
              <a:pathLst>
                <a:path w="4301" h="7076" extrusionOk="0">
                  <a:moveTo>
                    <a:pt x="3312" y="577"/>
                  </a:moveTo>
                  <a:cubicBezTo>
                    <a:pt x="3444" y="1993"/>
                    <a:pt x="3689" y="5048"/>
                    <a:pt x="3558" y="5751"/>
                  </a:cubicBezTo>
                  <a:cubicBezTo>
                    <a:pt x="3430" y="6445"/>
                    <a:pt x="2758" y="6485"/>
                    <a:pt x="1374" y="6505"/>
                  </a:cubicBezTo>
                  <a:cubicBezTo>
                    <a:pt x="1360" y="6505"/>
                    <a:pt x="1332" y="6505"/>
                    <a:pt x="1293" y="6457"/>
                  </a:cubicBezTo>
                  <a:cubicBezTo>
                    <a:pt x="785" y="5852"/>
                    <a:pt x="1153" y="2641"/>
                    <a:pt x="1525" y="602"/>
                  </a:cubicBezTo>
                  <a:lnTo>
                    <a:pt x="3312" y="577"/>
                  </a:lnTo>
                  <a:close/>
                  <a:moveTo>
                    <a:pt x="3584" y="1"/>
                  </a:moveTo>
                  <a:cubicBezTo>
                    <a:pt x="3578" y="1"/>
                    <a:pt x="3572" y="1"/>
                    <a:pt x="3566" y="1"/>
                  </a:cubicBezTo>
                  <a:lnTo>
                    <a:pt x="1283" y="34"/>
                  </a:lnTo>
                  <a:cubicBezTo>
                    <a:pt x="1147" y="36"/>
                    <a:pt x="1032" y="133"/>
                    <a:pt x="1007" y="266"/>
                  </a:cubicBezTo>
                  <a:cubicBezTo>
                    <a:pt x="832" y="1182"/>
                    <a:pt x="0" y="5806"/>
                    <a:pt x="856" y="6824"/>
                  </a:cubicBezTo>
                  <a:cubicBezTo>
                    <a:pt x="993" y="6989"/>
                    <a:pt x="1172" y="7075"/>
                    <a:pt x="1373" y="7075"/>
                  </a:cubicBezTo>
                  <a:lnTo>
                    <a:pt x="1382" y="7075"/>
                  </a:lnTo>
                  <a:cubicBezTo>
                    <a:pt x="2733" y="7056"/>
                    <a:pt x="3900" y="7040"/>
                    <a:pt x="4119" y="5856"/>
                  </a:cubicBezTo>
                  <a:cubicBezTo>
                    <a:pt x="4301" y="4872"/>
                    <a:pt x="3873" y="447"/>
                    <a:pt x="3854" y="259"/>
                  </a:cubicBezTo>
                  <a:cubicBezTo>
                    <a:pt x="3841" y="118"/>
                    <a:pt x="3709" y="1"/>
                    <a:pt x="3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4"/>
            <p:cNvSpPr/>
            <p:nvPr/>
          </p:nvSpPr>
          <p:spPr>
            <a:xfrm>
              <a:off x="2572100" y="5408600"/>
              <a:ext cx="237800" cy="60050"/>
            </a:xfrm>
            <a:custGeom>
              <a:avLst/>
              <a:gdLst/>
              <a:ahLst/>
              <a:cxnLst/>
              <a:rect l="l" t="t" r="r" b="b"/>
              <a:pathLst>
                <a:path w="9512" h="2402" extrusionOk="0">
                  <a:moveTo>
                    <a:pt x="9511" y="0"/>
                  </a:moveTo>
                  <a:lnTo>
                    <a:pt x="9511" y="0"/>
                  </a:lnTo>
                  <a:cubicBezTo>
                    <a:pt x="8468" y="545"/>
                    <a:pt x="6728" y="835"/>
                    <a:pt x="3747" y="876"/>
                  </a:cubicBezTo>
                  <a:cubicBezTo>
                    <a:pt x="3609" y="878"/>
                    <a:pt x="3474" y="879"/>
                    <a:pt x="3344" y="879"/>
                  </a:cubicBezTo>
                  <a:cubicBezTo>
                    <a:pt x="1606" y="879"/>
                    <a:pt x="594" y="710"/>
                    <a:pt x="0" y="519"/>
                  </a:cubicBezTo>
                  <a:lnTo>
                    <a:pt x="0" y="519"/>
                  </a:lnTo>
                  <a:cubicBezTo>
                    <a:pt x="38" y="926"/>
                    <a:pt x="184" y="1279"/>
                    <a:pt x="508" y="1547"/>
                  </a:cubicBezTo>
                  <a:cubicBezTo>
                    <a:pt x="1243" y="2156"/>
                    <a:pt x="2709" y="2402"/>
                    <a:pt x="4270" y="2402"/>
                  </a:cubicBezTo>
                  <a:cubicBezTo>
                    <a:pt x="5700" y="2402"/>
                    <a:pt x="7209" y="2195"/>
                    <a:pt x="8307" y="1873"/>
                  </a:cubicBezTo>
                  <a:cubicBezTo>
                    <a:pt x="9122" y="1634"/>
                    <a:pt x="9436" y="904"/>
                    <a:pt x="9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4"/>
            <p:cNvSpPr/>
            <p:nvPr/>
          </p:nvSpPr>
          <p:spPr>
            <a:xfrm>
              <a:off x="2564750" y="5401425"/>
              <a:ext cx="252625" cy="74400"/>
            </a:xfrm>
            <a:custGeom>
              <a:avLst/>
              <a:gdLst/>
              <a:ahLst/>
              <a:cxnLst/>
              <a:rect l="l" t="t" r="r" b="b"/>
              <a:pathLst>
                <a:path w="10105" h="2976" extrusionOk="0">
                  <a:moveTo>
                    <a:pt x="9448" y="759"/>
                  </a:moveTo>
                  <a:cubicBezTo>
                    <a:pt x="9310" y="1381"/>
                    <a:pt x="9009" y="1743"/>
                    <a:pt x="8520" y="1886"/>
                  </a:cubicBezTo>
                  <a:cubicBezTo>
                    <a:pt x="7398" y="2215"/>
                    <a:pt x="5952" y="2399"/>
                    <a:pt x="4604" y="2399"/>
                  </a:cubicBezTo>
                  <a:cubicBezTo>
                    <a:pt x="3057" y="2399"/>
                    <a:pt x="1639" y="2157"/>
                    <a:pt x="984" y="1615"/>
                  </a:cubicBezTo>
                  <a:cubicBezTo>
                    <a:pt x="850" y="1505"/>
                    <a:pt x="744" y="1364"/>
                    <a:pt x="678" y="1204"/>
                  </a:cubicBezTo>
                  <a:lnTo>
                    <a:pt x="678" y="1204"/>
                  </a:lnTo>
                  <a:cubicBezTo>
                    <a:pt x="1427" y="1371"/>
                    <a:pt x="2430" y="1451"/>
                    <a:pt x="3669" y="1451"/>
                  </a:cubicBezTo>
                  <a:cubicBezTo>
                    <a:pt x="3792" y="1451"/>
                    <a:pt x="3918" y="1450"/>
                    <a:pt x="4046" y="1448"/>
                  </a:cubicBezTo>
                  <a:cubicBezTo>
                    <a:pt x="6602" y="1413"/>
                    <a:pt x="8306" y="1198"/>
                    <a:pt x="9448" y="759"/>
                  </a:cubicBezTo>
                  <a:close/>
                  <a:moveTo>
                    <a:pt x="9805" y="1"/>
                  </a:moveTo>
                  <a:cubicBezTo>
                    <a:pt x="9762" y="1"/>
                    <a:pt x="9716" y="11"/>
                    <a:pt x="9673" y="34"/>
                  </a:cubicBezTo>
                  <a:cubicBezTo>
                    <a:pt x="8647" y="571"/>
                    <a:pt x="6855" y="838"/>
                    <a:pt x="4038" y="879"/>
                  </a:cubicBezTo>
                  <a:cubicBezTo>
                    <a:pt x="3917" y="880"/>
                    <a:pt x="3798" y="881"/>
                    <a:pt x="3681" y="881"/>
                  </a:cubicBezTo>
                  <a:cubicBezTo>
                    <a:pt x="2212" y="881"/>
                    <a:pt x="1106" y="767"/>
                    <a:pt x="381" y="534"/>
                  </a:cubicBezTo>
                  <a:cubicBezTo>
                    <a:pt x="352" y="525"/>
                    <a:pt x="323" y="520"/>
                    <a:pt x="294" y="520"/>
                  </a:cubicBezTo>
                  <a:cubicBezTo>
                    <a:pt x="230" y="520"/>
                    <a:pt x="167" y="542"/>
                    <a:pt x="116" y="583"/>
                  </a:cubicBezTo>
                  <a:cubicBezTo>
                    <a:pt x="41" y="644"/>
                    <a:pt x="1" y="737"/>
                    <a:pt x="9" y="833"/>
                  </a:cubicBezTo>
                  <a:cubicBezTo>
                    <a:pt x="58" y="1355"/>
                    <a:pt x="258" y="1755"/>
                    <a:pt x="620" y="2054"/>
                  </a:cubicBezTo>
                  <a:cubicBezTo>
                    <a:pt x="1416" y="2714"/>
                    <a:pt x="2951" y="2976"/>
                    <a:pt x="4571" y="2976"/>
                  </a:cubicBezTo>
                  <a:cubicBezTo>
                    <a:pt x="6035" y="2976"/>
                    <a:pt x="7567" y="2761"/>
                    <a:pt x="8681" y="2434"/>
                  </a:cubicBezTo>
                  <a:cubicBezTo>
                    <a:pt x="9520" y="2189"/>
                    <a:pt x="9994" y="1473"/>
                    <a:pt x="10090" y="310"/>
                  </a:cubicBezTo>
                  <a:cubicBezTo>
                    <a:pt x="10105" y="135"/>
                    <a:pt x="9963" y="1"/>
                    <a:pt x="98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4"/>
            <p:cNvSpPr/>
            <p:nvPr/>
          </p:nvSpPr>
          <p:spPr>
            <a:xfrm>
              <a:off x="2580050" y="5015300"/>
              <a:ext cx="223700" cy="149975"/>
            </a:xfrm>
            <a:custGeom>
              <a:avLst/>
              <a:gdLst/>
              <a:ahLst/>
              <a:cxnLst/>
              <a:rect l="l" t="t" r="r" b="b"/>
              <a:pathLst>
                <a:path w="8948" h="5999" extrusionOk="0">
                  <a:moveTo>
                    <a:pt x="8285" y="0"/>
                  </a:moveTo>
                  <a:cubicBezTo>
                    <a:pt x="8261" y="0"/>
                    <a:pt x="8237" y="2"/>
                    <a:pt x="8212" y="4"/>
                  </a:cubicBezTo>
                  <a:lnTo>
                    <a:pt x="620" y="835"/>
                  </a:lnTo>
                  <a:cubicBezTo>
                    <a:pt x="262" y="875"/>
                    <a:pt x="1" y="1196"/>
                    <a:pt x="35" y="1556"/>
                  </a:cubicBezTo>
                  <a:lnTo>
                    <a:pt x="412" y="5403"/>
                  </a:lnTo>
                  <a:cubicBezTo>
                    <a:pt x="444" y="5743"/>
                    <a:pt x="729" y="5998"/>
                    <a:pt x="1066" y="5998"/>
                  </a:cubicBezTo>
                  <a:cubicBezTo>
                    <a:pt x="1081" y="5998"/>
                    <a:pt x="1096" y="5998"/>
                    <a:pt x="1111" y="5997"/>
                  </a:cubicBezTo>
                  <a:lnTo>
                    <a:pt x="8278" y="5531"/>
                  </a:lnTo>
                  <a:cubicBezTo>
                    <a:pt x="8623" y="5509"/>
                    <a:pt x="8891" y="5225"/>
                    <a:pt x="8896" y="4880"/>
                  </a:cubicBezTo>
                  <a:lnTo>
                    <a:pt x="8943" y="668"/>
                  </a:lnTo>
                  <a:cubicBezTo>
                    <a:pt x="8948" y="297"/>
                    <a:pt x="8647" y="0"/>
                    <a:pt x="82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4"/>
            <p:cNvSpPr/>
            <p:nvPr/>
          </p:nvSpPr>
          <p:spPr>
            <a:xfrm>
              <a:off x="2572625" y="5008125"/>
              <a:ext cx="238350" cy="164275"/>
            </a:xfrm>
            <a:custGeom>
              <a:avLst/>
              <a:gdLst/>
              <a:ahLst/>
              <a:cxnLst/>
              <a:rect l="l" t="t" r="r" b="b"/>
              <a:pathLst>
                <a:path w="9534" h="6571" extrusionOk="0">
                  <a:moveTo>
                    <a:pt x="8582" y="572"/>
                  </a:moveTo>
                  <a:lnTo>
                    <a:pt x="8583" y="573"/>
                  </a:lnTo>
                  <a:cubicBezTo>
                    <a:pt x="8790" y="573"/>
                    <a:pt x="8958" y="743"/>
                    <a:pt x="8956" y="951"/>
                  </a:cubicBezTo>
                  <a:lnTo>
                    <a:pt x="8907" y="5164"/>
                  </a:lnTo>
                  <a:cubicBezTo>
                    <a:pt x="8903" y="5360"/>
                    <a:pt x="8752" y="5521"/>
                    <a:pt x="8557" y="5534"/>
                  </a:cubicBezTo>
                  <a:lnTo>
                    <a:pt x="1389" y="5999"/>
                  </a:lnTo>
                  <a:cubicBezTo>
                    <a:pt x="1380" y="6000"/>
                    <a:pt x="1370" y="6000"/>
                    <a:pt x="1361" y="6000"/>
                  </a:cubicBezTo>
                  <a:cubicBezTo>
                    <a:pt x="1171" y="6000"/>
                    <a:pt x="1009" y="5855"/>
                    <a:pt x="992" y="5662"/>
                  </a:cubicBezTo>
                  <a:lnTo>
                    <a:pt x="617" y="1815"/>
                  </a:lnTo>
                  <a:cubicBezTo>
                    <a:pt x="598" y="1611"/>
                    <a:pt x="746" y="1430"/>
                    <a:pt x="949" y="1407"/>
                  </a:cubicBezTo>
                  <a:lnTo>
                    <a:pt x="8540" y="574"/>
                  </a:lnTo>
                  <a:cubicBezTo>
                    <a:pt x="8553" y="573"/>
                    <a:pt x="8567" y="572"/>
                    <a:pt x="8582" y="572"/>
                  </a:cubicBezTo>
                  <a:close/>
                  <a:moveTo>
                    <a:pt x="8583" y="1"/>
                  </a:moveTo>
                  <a:cubicBezTo>
                    <a:pt x="8549" y="1"/>
                    <a:pt x="8514" y="3"/>
                    <a:pt x="8478" y="7"/>
                  </a:cubicBezTo>
                  <a:lnTo>
                    <a:pt x="887" y="838"/>
                  </a:lnTo>
                  <a:cubicBezTo>
                    <a:pt x="374" y="896"/>
                    <a:pt x="1" y="1355"/>
                    <a:pt x="50" y="1870"/>
                  </a:cubicBezTo>
                  <a:lnTo>
                    <a:pt x="425" y="5717"/>
                  </a:lnTo>
                  <a:cubicBezTo>
                    <a:pt x="469" y="6201"/>
                    <a:pt x="876" y="6571"/>
                    <a:pt x="1362" y="6571"/>
                  </a:cubicBezTo>
                  <a:cubicBezTo>
                    <a:pt x="1384" y="6571"/>
                    <a:pt x="1404" y="6571"/>
                    <a:pt x="1426" y="6570"/>
                  </a:cubicBezTo>
                  <a:lnTo>
                    <a:pt x="8594" y="6103"/>
                  </a:lnTo>
                  <a:cubicBezTo>
                    <a:pt x="9086" y="6070"/>
                    <a:pt x="9471" y="5664"/>
                    <a:pt x="9479" y="5171"/>
                  </a:cubicBezTo>
                  <a:lnTo>
                    <a:pt x="9526" y="958"/>
                  </a:lnTo>
                  <a:cubicBezTo>
                    <a:pt x="9533" y="426"/>
                    <a:pt x="9102" y="1"/>
                    <a:pt x="8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4"/>
            <p:cNvSpPr/>
            <p:nvPr/>
          </p:nvSpPr>
          <p:spPr>
            <a:xfrm>
              <a:off x="2884175" y="4954900"/>
              <a:ext cx="277600" cy="192850"/>
            </a:xfrm>
            <a:custGeom>
              <a:avLst/>
              <a:gdLst/>
              <a:ahLst/>
              <a:cxnLst/>
              <a:rect l="l" t="t" r="r" b="b"/>
              <a:pathLst>
                <a:path w="11104" h="7714" extrusionOk="0">
                  <a:moveTo>
                    <a:pt x="10095" y="1"/>
                  </a:moveTo>
                  <a:cubicBezTo>
                    <a:pt x="10009" y="1"/>
                    <a:pt x="9922" y="15"/>
                    <a:pt x="9835" y="45"/>
                  </a:cubicBezTo>
                  <a:lnTo>
                    <a:pt x="602" y="3237"/>
                  </a:lnTo>
                  <a:cubicBezTo>
                    <a:pt x="206" y="3374"/>
                    <a:pt x="1" y="3793"/>
                    <a:pt x="140" y="4183"/>
                  </a:cubicBezTo>
                  <a:lnTo>
                    <a:pt x="1210" y="7194"/>
                  </a:lnTo>
                  <a:cubicBezTo>
                    <a:pt x="1323" y="7511"/>
                    <a:pt x="1630" y="7714"/>
                    <a:pt x="1958" y="7714"/>
                  </a:cubicBezTo>
                  <a:cubicBezTo>
                    <a:pt x="2033" y="7714"/>
                    <a:pt x="2108" y="7703"/>
                    <a:pt x="2183" y="7681"/>
                  </a:cubicBezTo>
                  <a:lnTo>
                    <a:pt x="10546" y="5222"/>
                  </a:lnTo>
                  <a:cubicBezTo>
                    <a:pt x="10882" y="5123"/>
                    <a:pt x="11104" y="4816"/>
                    <a:pt x="11085" y="4474"/>
                  </a:cubicBezTo>
                  <a:lnTo>
                    <a:pt x="10885" y="730"/>
                  </a:lnTo>
                  <a:cubicBezTo>
                    <a:pt x="10863" y="310"/>
                    <a:pt x="10498" y="1"/>
                    <a:pt x="100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4"/>
            <p:cNvSpPr/>
            <p:nvPr/>
          </p:nvSpPr>
          <p:spPr>
            <a:xfrm>
              <a:off x="2878600" y="4947775"/>
              <a:ext cx="290500" cy="207150"/>
            </a:xfrm>
            <a:custGeom>
              <a:avLst/>
              <a:gdLst/>
              <a:ahLst/>
              <a:cxnLst/>
              <a:rect l="l" t="t" r="r" b="b"/>
              <a:pathLst>
                <a:path w="11620" h="8286" extrusionOk="0">
                  <a:moveTo>
                    <a:pt x="10320" y="571"/>
                  </a:moveTo>
                  <a:cubicBezTo>
                    <a:pt x="10422" y="572"/>
                    <a:pt x="10522" y="603"/>
                    <a:pt x="10607" y="660"/>
                  </a:cubicBezTo>
                  <a:cubicBezTo>
                    <a:pt x="10733" y="743"/>
                    <a:pt x="10814" y="880"/>
                    <a:pt x="10822" y="1030"/>
                  </a:cubicBezTo>
                  <a:lnTo>
                    <a:pt x="11023" y="4775"/>
                  </a:lnTo>
                  <a:cubicBezTo>
                    <a:pt x="11034" y="4984"/>
                    <a:pt x="10896" y="5172"/>
                    <a:pt x="10689" y="5234"/>
                  </a:cubicBezTo>
                  <a:lnTo>
                    <a:pt x="2325" y="7693"/>
                  </a:lnTo>
                  <a:cubicBezTo>
                    <a:pt x="2277" y="7707"/>
                    <a:pt x="2229" y="7714"/>
                    <a:pt x="2181" y="7714"/>
                  </a:cubicBezTo>
                  <a:cubicBezTo>
                    <a:pt x="1971" y="7714"/>
                    <a:pt x="1773" y="7584"/>
                    <a:pt x="1701" y="7383"/>
                  </a:cubicBezTo>
                  <a:lnTo>
                    <a:pt x="631" y="4372"/>
                  </a:lnTo>
                  <a:cubicBezTo>
                    <a:pt x="591" y="4260"/>
                    <a:pt x="597" y="4136"/>
                    <a:pt x="649" y="4028"/>
                  </a:cubicBezTo>
                  <a:cubicBezTo>
                    <a:pt x="703" y="3916"/>
                    <a:pt x="801" y="3832"/>
                    <a:pt x="918" y="3793"/>
                  </a:cubicBezTo>
                  <a:lnTo>
                    <a:pt x="10151" y="601"/>
                  </a:lnTo>
                  <a:cubicBezTo>
                    <a:pt x="10206" y="581"/>
                    <a:pt x="10262" y="571"/>
                    <a:pt x="10320" y="571"/>
                  </a:cubicBezTo>
                  <a:close/>
                  <a:moveTo>
                    <a:pt x="10320" y="1"/>
                  </a:moveTo>
                  <a:cubicBezTo>
                    <a:pt x="10200" y="1"/>
                    <a:pt x="10080" y="20"/>
                    <a:pt x="9964" y="60"/>
                  </a:cubicBezTo>
                  <a:lnTo>
                    <a:pt x="732" y="3252"/>
                  </a:lnTo>
                  <a:cubicBezTo>
                    <a:pt x="469" y="3341"/>
                    <a:pt x="254" y="3532"/>
                    <a:pt x="135" y="3782"/>
                  </a:cubicBezTo>
                  <a:cubicBezTo>
                    <a:pt x="16" y="4025"/>
                    <a:pt x="1" y="4308"/>
                    <a:pt x="93" y="4563"/>
                  </a:cubicBezTo>
                  <a:lnTo>
                    <a:pt x="1163" y="7575"/>
                  </a:lnTo>
                  <a:cubicBezTo>
                    <a:pt x="1318" y="8011"/>
                    <a:pt x="1732" y="8286"/>
                    <a:pt x="2177" y="8286"/>
                  </a:cubicBezTo>
                  <a:cubicBezTo>
                    <a:pt x="2282" y="8286"/>
                    <a:pt x="2386" y="8270"/>
                    <a:pt x="2486" y="8241"/>
                  </a:cubicBezTo>
                  <a:lnTo>
                    <a:pt x="10849" y="5781"/>
                  </a:lnTo>
                  <a:cubicBezTo>
                    <a:pt x="11313" y="5645"/>
                    <a:pt x="11619" y="5219"/>
                    <a:pt x="11593" y="4745"/>
                  </a:cubicBezTo>
                  <a:lnTo>
                    <a:pt x="11393" y="1000"/>
                  </a:lnTo>
                  <a:cubicBezTo>
                    <a:pt x="11375" y="671"/>
                    <a:pt x="11205" y="375"/>
                    <a:pt x="10927" y="187"/>
                  </a:cubicBezTo>
                  <a:cubicBezTo>
                    <a:pt x="10745" y="64"/>
                    <a:pt x="10534" y="1"/>
                    <a:pt x="10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4"/>
            <p:cNvSpPr/>
            <p:nvPr/>
          </p:nvSpPr>
          <p:spPr>
            <a:xfrm>
              <a:off x="3282275" y="238275"/>
              <a:ext cx="1976825" cy="1150375"/>
            </a:xfrm>
            <a:custGeom>
              <a:avLst/>
              <a:gdLst/>
              <a:ahLst/>
              <a:cxnLst/>
              <a:rect l="l" t="t" r="r" b="b"/>
              <a:pathLst>
                <a:path w="79073" h="46015" extrusionOk="0">
                  <a:moveTo>
                    <a:pt x="29262" y="1"/>
                  </a:moveTo>
                  <a:cubicBezTo>
                    <a:pt x="18282" y="1"/>
                    <a:pt x="9382" y="8902"/>
                    <a:pt x="9382" y="19881"/>
                  </a:cubicBezTo>
                  <a:cubicBezTo>
                    <a:pt x="9382" y="20126"/>
                    <a:pt x="9392" y="20367"/>
                    <a:pt x="9401" y="20611"/>
                  </a:cubicBezTo>
                  <a:cubicBezTo>
                    <a:pt x="3976" y="22156"/>
                    <a:pt x="0" y="27139"/>
                    <a:pt x="0" y="33059"/>
                  </a:cubicBezTo>
                  <a:cubicBezTo>
                    <a:pt x="0" y="39606"/>
                    <a:pt x="4862" y="45004"/>
                    <a:pt x="11168" y="45877"/>
                  </a:cubicBezTo>
                  <a:lnTo>
                    <a:pt x="11168" y="46015"/>
                  </a:lnTo>
                  <a:lnTo>
                    <a:pt x="69691" y="46015"/>
                  </a:lnTo>
                  <a:cubicBezTo>
                    <a:pt x="74872" y="46015"/>
                    <a:pt x="79072" y="41814"/>
                    <a:pt x="79072" y="36633"/>
                  </a:cubicBezTo>
                  <a:cubicBezTo>
                    <a:pt x="79072" y="31666"/>
                    <a:pt x="75209" y="27611"/>
                    <a:pt x="70325" y="27283"/>
                  </a:cubicBezTo>
                  <a:cubicBezTo>
                    <a:pt x="70488" y="26404"/>
                    <a:pt x="70585" y="25499"/>
                    <a:pt x="70585" y="24571"/>
                  </a:cubicBezTo>
                  <a:cubicBezTo>
                    <a:pt x="70585" y="16429"/>
                    <a:pt x="63985" y="9829"/>
                    <a:pt x="55842" y="9829"/>
                  </a:cubicBezTo>
                  <a:cubicBezTo>
                    <a:pt x="55835" y="9829"/>
                    <a:pt x="55828" y="9829"/>
                    <a:pt x="55820" y="9829"/>
                  </a:cubicBezTo>
                  <a:cubicBezTo>
                    <a:pt x="52910" y="9829"/>
                    <a:pt x="50065" y="10696"/>
                    <a:pt x="47648" y="12318"/>
                  </a:cubicBezTo>
                  <a:cubicBezTo>
                    <a:pt x="44672" y="5091"/>
                    <a:pt x="37563" y="1"/>
                    <a:pt x="2926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4"/>
            <p:cNvSpPr/>
            <p:nvPr/>
          </p:nvSpPr>
          <p:spPr>
            <a:xfrm>
              <a:off x="3754725" y="412400"/>
              <a:ext cx="283825" cy="91575"/>
            </a:xfrm>
            <a:custGeom>
              <a:avLst/>
              <a:gdLst/>
              <a:ahLst/>
              <a:cxnLst/>
              <a:rect l="l" t="t" r="r" b="b"/>
              <a:pathLst>
                <a:path w="11353" h="3663" extrusionOk="0">
                  <a:moveTo>
                    <a:pt x="1" y="1"/>
                  </a:moveTo>
                  <a:lnTo>
                    <a:pt x="5494" y="3662"/>
                  </a:lnTo>
                  <a:lnTo>
                    <a:pt x="1135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4"/>
            <p:cNvSpPr/>
            <p:nvPr/>
          </p:nvSpPr>
          <p:spPr>
            <a:xfrm>
              <a:off x="3736475" y="421350"/>
              <a:ext cx="310900" cy="195075"/>
            </a:xfrm>
            <a:custGeom>
              <a:avLst/>
              <a:gdLst/>
              <a:ahLst/>
              <a:cxnLst/>
              <a:rect l="l" t="t" r="r" b="b"/>
              <a:pathLst>
                <a:path w="12436" h="7803" extrusionOk="0">
                  <a:moveTo>
                    <a:pt x="0" y="1"/>
                  </a:moveTo>
                  <a:lnTo>
                    <a:pt x="0" y="7803"/>
                  </a:lnTo>
                  <a:lnTo>
                    <a:pt x="12435" y="7803"/>
                  </a:lnTo>
                  <a:lnTo>
                    <a:pt x="12435" y="252"/>
                  </a:lnTo>
                  <a:lnTo>
                    <a:pt x="6212" y="4140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4"/>
            <p:cNvSpPr/>
            <p:nvPr/>
          </p:nvSpPr>
          <p:spPr>
            <a:xfrm>
              <a:off x="4494975" y="587100"/>
              <a:ext cx="244700" cy="297225"/>
            </a:xfrm>
            <a:custGeom>
              <a:avLst/>
              <a:gdLst/>
              <a:ahLst/>
              <a:cxnLst/>
              <a:rect l="l" t="t" r="r" b="b"/>
              <a:pathLst>
                <a:path w="9788" h="11889" extrusionOk="0">
                  <a:moveTo>
                    <a:pt x="9788" y="1"/>
                  </a:moveTo>
                  <a:lnTo>
                    <a:pt x="3024" y="964"/>
                  </a:lnTo>
                  <a:lnTo>
                    <a:pt x="3024" y="9182"/>
                  </a:lnTo>
                  <a:cubicBezTo>
                    <a:pt x="2712" y="9013"/>
                    <a:pt x="2334" y="8913"/>
                    <a:pt x="1924" y="8913"/>
                  </a:cubicBezTo>
                  <a:cubicBezTo>
                    <a:pt x="861" y="8913"/>
                    <a:pt x="0" y="9580"/>
                    <a:pt x="0" y="10401"/>
                  </a:cubicBezTo>
                  <a:cubicBezTo>
                    <a:pt x="0" y="11222"/>
                    <a:pt x="861" y="11889"/>
                    <a:pt x="1924" y="11889"/>
                  </a:cubicBezTo>
                  <a:cubicBezTo>
                    <a:pt x="3719" y="11889"/>
                    <a:pt x="3850" y="10664"/>
                    <a:pt x="3850" y="10664"/>
                  </a:cubicBezTo>
                  <a:lnTo>
                    <a:pt x="3850" y="3424"/>
                  </a:lnTo>
                  <a:lnTo>
                    <a:pt x="8962" y="2697"/>
                  </a:lnTo>
                  <a:lnTo>
                    <a:pt x="8962" y="8219"/>
                  </a:lnTo>
                  <a:cubicBezTo>
                    <a:pt x="8650" y="8050"/>
                    <a:pt x="8272" y="7950"/>
                    <a:pt x="7864" y="7950"/>
                  </a:cubicBezTo>
                  <a:cubicBezTo>
                    <a:pt x="6800" y="7950"/>
                    <a:pt x="5938" y="8617"/>
                    <a:pt x="5938" y="9438"/>
                  </a:cubicBezTo>
                  <a:cubicBezTo>
                    <a:pt x="5938" y="10259"/>
                    <a:pt x="6800" y="10926"/>
                    <a:pt x="7864" y="10926"/>
                  </a:cubicBezTo>
                  <a:cubicBezTo>
                    <a:pt x="8810" y="10926"/>
                    <a:pt x="9593" y="10396"/>
                    <a:pt x="9754" y="9700"/>
                  </a:cubicBezTo>
                  <a:lnTo>
                    <a:pt x="9788" y="2580"/>
                  </a:lnTo>
                  <a:lnTo>
                    <a:pt x="9788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4"/>
            <p:cNvSpPr/>
            <p:nvPr/>
          </p:nvSpPr>
          <p:spPr>
            <a:xfrm>
              <a:off x="3789725" y="672825"/>
              <a:ext cx="120550" cy="116025"/>
            </a:xfrm>
            <a:custGeom>
              <a:avLst/>
              <a:gdLst/>
              <a:ahLst/>
              <a:cxnLst/>
              <a:rect l="l" t="t" r="r" b="b"/>
              <a:pathLst>
                <a:path w="4822" h="4641" extrusionOk="0">
                  <a:moveTo>
                    <a:pt x="2320" y="1"/>
                  </a:moveTo>
                  <a:cubicBezTo>
                    <a:pt x="2021" y="1"/>
                    <a:pt x="1719" y="59"/>
                    <a:pt x="1432" y="178"/>
                  </a:cubicBezTo>
                  <a:cubicBezTo>
                    <a:pt x="565" y="537"/>
                    <a:pt x="0" y="1383"/>
                    <a:pt x="0" y="2321"/>
                  </a:cubicBezTo>
                  <a:cubicBezTo>
                    <a:pt x="0" y="3601"/>
                    <a:pt x="1038" y="4641"/>
                    <a:pt x="2320" y="4641"/>
                  </a:cubicBezTo>
                  <a:cubicBezTo>
                    <a:pt x="3258" y="4640"/>
                    <a:pt x="4104" y="4075"/>
                    <a:pt x="4463" y="3208"/>
                  </a:cubicBezTo>
                  <a:cubicBezTo>
                    <a:pt x="4822" y="2341"/>
                    <a:pt x="4624" y="1345"/>
                    <a:pt x="3959" y="680"/>
                  </a:cubicBezTo>
                  <a:cubicBezTo>
                    <a:pt x="3516" y="237"/>
                    <a:pt x="2923" y="1"/>
                    <a:pt x="232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4"/>
            <p:cNvSpPr/>
            <p:nvPr/>
          </p:nvSpPr>
          <p:spPr>
            <a:xfrm>
              <a:off x="3739350" y="801050"/>
              <a:ext cx="216725" cy="112975"/>
            </a:xfrm>
            <a:custGeom>
              <a:avLst/>
              <a:gdLst/>
              <a:ahLst/>
              <a:cxnLst/>
              <a:rect l="l" t="t" r="r" b="b"/>
              <a:pathLst>
                <a:path w="8669" h="4519" extrusionOk="0">
                  <a:moveTo>
                    <a:pt x="2930" y="1"/>
                  </a:moveTo>
                  <a:cubicBezTo>
                    <a:pt x="1313" y="1"/>
                    <a:pt x="1" y="1312"/>
                    <a:pt x="1" y="2931"/>
                  </a:cubicBezTo>
                  <a:lnTo>
                    <a:pt x="1" y="4518"/>
                  </a:lnTo>
                  <a:lnTo>
                    <a:pt x="8668" y="4518"/>
                  </a:lnTo>
                  <a:lnTo>
                    <a:pt x="8668" y="2930"/>
                  </a:lnTo>
                  <a:cubicBezTo>
                    <a:pt x="8668" y="1312"/>
                    <a:pt x="7357" y="1"/>
                    <a:pt x="573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4"/>
            <p:cNvSpPr/>
            <p:nvPr/>
          </p:nvSpPr>
          <p:spPr>
            <a:xfrm>
              <a:off x="4584750" y="965200"/>
              <a:ext cx="388850" cy="321450"/>
            </a:xfrm>
            <a:custGeom>
              <a:avLst/>
              <a:gdLst/>
              <a:ahLst/>
              <a:cxnLst/>
              <a:rect l="l" t="t" r="r" b="b"/>
              <a:pathLst>
                <a:path w="15554" h="12858" extrusionOk="0">
                  <a:moveTo>
                    <a:pt x="11406" y="3629"/>
                  </a:moveTo>
                  <a:lnTo>
                    <a:pt x="11406" y="4252"/>
                  </a:lnTo>
                  <a:lnTo>
                    <a:pt x="3733" y="4252"/>
                  </a:lnTo>
                  <a:lnTo>
                    <a:pt x="3733" y="3629"/>
                  </a:lnTo>
                  <a:close/>
                  <a:moveTo>
                    <a:pt x="11406" y="5288"/>
                  </a:moveTo>
                  <a:lnTo>
                    <a:pt x="11406" y="5911"/>
                  </a:lnTo>
                  <a:lnTo>
                    <a:pt x="3733" y="5911"/>
                  </a:lnTo>
                  <a:lnTo>
                    <a:pt x="3733" y="5288"/>
                  </a:lnTo>
                  <a:close/>
                  <a:moveTo>
                    <a:pt x="11406" y="7012"/>
                  </a:moveTo>
                  <a:lnTo>
                    <a:pt x="11406" y="7634"/>
                  </a:lnTo>
                  <a:lnTo>
                    <a:pt x="3733" y="7634"/>
                  </a:lnTo>
                  <a:lnTo>
                    <a:pt x="3733" y="7012"/>
                  </a:lnTo>
                  <a:close/>
                  <a:moveTo>
                    <a:pt x="7777" y="0"/>
                  </a:moveTo>
                  <a:cubicBezTo>
                    <a:pt x="3482" y="0"/>
                    <a:pt x="0" y="2414"/>
                    <a:pt x="0" y="5392"/>
                  </a:cubicBezTo>
                  <a:cubicBezTo>
                    <a:pt x="0" y="8183"/>
                    <a:pt x="3058" y="10479"/>
                    <a:pt x="6977" y="10756"/>
                  </a:cubicBezTo>
                  <a:lnTo>
                    <a:pt x="6844" y="10785"/>
                  </a:lnTo>
                  <a:lnTo>
                    <a:pt x="10991" y="12858"/>
                  </a:lnTo>
                  <a:lnTo>
                    <a:pt x="10813" y="10357"/>
                  </a:lnTo>
                  <a:cubicBezTo>
                    <a:pt x="13599" y="9538"/>
                    <a:pt x="15554" y="7623"/>
                    <a:pt x="15554" y="5392"/>
                  </a:cubicBezTo>
                  <a:cubicBezTo>
                    <a:pt x="15554" y="2414"/>
                    <a:pt x="12072" y="0"/>
                    <a:pt x="77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4"/>
            <p:cNvSpPr/>
            <p:nvPr/>
          </p:nvSpPr>
          <p:spPr>
            <a:xfrm>
              <a:off x="4089300" y="960425"/>
              <a:ext cx="226975" cy="299800"/>
            </a:xfrm>
            <a:custGeom>
              <a:avLst/>
              <a:gdLst/>
              <a:ahLst/>
              <a:cxnLst/>
              <a:rect l="l" t="t" r="r" b="b"/>
              <a:pathLst>
                <a:path w="9079" h="11992" extrusionOk="0">
                  <a:moveTo>
                    <a:pt x="4540" y="2228"/>
                  </a:moveTo>
                  <a:cubicBezTo>
                    <a:pt x="4838" y="2228"/>
                    <a:pt x="5138" y="2285"/>
                    <a:pt x="5424" y="2404"/>
                  </a:cubicBezTo>
                  <a:cubicBezTo>
                    <a:pt x="6289" y="2761"/>
                    <a:pt x="6852" y="3605"/>
                    <a:pt x="6852" y="4540"/>
                  </a:cubicBezTo>
                  <a:cubicBezTo>
                    <a:pt x="6852" y="5817"/>
                    <a:pt x="5817" y="6852"/>
                    <a:pt x="4539" y="6852"/>
                  </a:cubicBezTo>
                  <a:cubicBezTo>
                    <a:pt x="3604" y="6852"/>
                    <a:pt x="2761" y="6289"/>
                    <a:pt x="2403" y="5425"/>
                  </a:cubicBezTo>
                  <a:cubicBezTo>
                    <a:pt x="2045" y="4560"/>
                    <a:pt x="2243" y="3566"/>
                    <a:pt x="2904" y="2905"/>
                  </a:cubicBezTo>
                  <a:cubicBezTo>
                    <a:pt x="3347" y="2463"/>
                    <a:pt x="3938" y="2228"/>
                    <a:pt x="4540" y="2228"/>
                  </a:cubicBezTo>
                  <a:close/>
                  <a:moveTo>
                    <a:pt x="4539" y="1"/>
                  </a:moveTo>
                  <a:cubicBezTo>
                    <a:pt x="2032" y="1"/>
                    <a:pt x="1" y="2033"/>
                    <a:pt x="1" y="4540"/>
                  </a:cubicBezTo>
                  <a:cubicBezTo>
                    <a:pt x="1" y="7046"/>
                    <a:pt x="4539" y="11991"/>
                    <a:pt x="4539" y="11991"/>
                  </a:cubicBezTo>
                  <a:cubicBezTo>
                    <a:pt x="4539" y="11991"/>
                    <a:pt x="9078" y="7047"/>
                    <a:pt x="9078" y="4540"/>
                  </a:cubicBezTo>
                  <a:cubicBezTo>
                    <a:pt x="9078" y="2033"/>
                    <a:pt x="7046" y="1"/>
                    <a:pt x="453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4"/>
            <p:cNvSpPr/>
            <p:nvPr/>
          </p:nvSpPr>
          <p:spPr>
            <a:xfrm>
              <a:off x="4174025" y="513925"/>
              <a:ext cx="224600" cy="311900"/>
            </a:xfrm>
            <a:custGeom>
              <a:avLst/>
              <a:gdLst/>
              <a:ahLst/>
              <a:cxnLst/>
              <a:rect l="l" t="t" r="r" b="b"/>
              <a:pathLst>
                <a:path w="8984" h="12476" extrusionOk="0">
                  <a:moveTo>
                    <a:pt x="6947" y="4061"/>
                  </a:moveTo>
                  <a:cubicBezTo>
                    <a:pt x="7101" y="4061"/>
                    <a:pt x="7226" y="4187"/>
                    <a:pt x="7226" y="4341"/>
                  </a:cubicBezTo>
                  <a:cubicBezTo>
                    <a:pt x="7226" y="4496"/>
                    <a:pt x="7101" y="4622"/>
                    <a:pt x="6947" y="4622"/>
                  </a:cubicBezTo>
                  <a:lnTo>
                    <a:pt x="1927" y="4622"/>
                  </a:lnTo>
                  <a:cubicBezTo>
                    <a:pt x="1772" y="4622"/>
                    <a:pt x="1646" y="4496"/>
                    <a:pt x="1646" y="4341"/>
                  </a:cubicBezTo>
                  <a:cubicBezTo>
                    <a:pt x="1646" y="4187"/>
                    <a:pt x="1772" y="4061"/>
                    <a:pt x="1927" y="4061"/>
                  </a:cubicBezTo>
                  <a:close/>
                  <a:moveTo>
                    <a:pt x="6947" y="5768"/>
                  </a:moveTo>
                  <a:cubicBezTo>
                    <a:pt x="7099" y="5771"/>
                    <a:pt x="7221" y="5896"/>
                    <a:pt x="7221" y="6048"/>
                  </a:cubicBezTo>
                  <a:cubicBezTo>
                    <a:pt x="7221" y="6200"/>
                    <a:pt x="7099" y="6325"/>
                    <a:pt x="6947" y="6329"/>
                  </a:cubicBezTo>
                  <a:lnTo>
                    <a:pt x="1927" y="6329"/>
                  </a:lnTo>
                  <a:cubicBezTo>
                    <a:pt x="1774" y="6325"/>
                    <a:pt x="1653" y="6200"/>
                    <a:pt x="1653" y="6048"/>
                  </a:cubicBezTo>
                  <a:cubicBezTo>
                    <a:pt x="1653" y="5896"/>
                    <a:pt x="1774" y="5771"/>
                    <a:pt x="1927" y="5768"/>
                  </a:cubicBezTo>
                  <a:close/>
                  <a:moveTo>
                    <a:pt x="6947" y="7474"/>
                  </a:moveTo>
                  <a:cubicBezTo>
                    <a:pt x="7101" y="7474"/>
                    <a:pt x="7226" y="7599"/>
                    <a:pt x="7226" y="7755"/>
                  </a:cubicBezTo>
                  <a:cubicBezTo>
                    <a:pt x="7226" y="7909"/>
                    <a:pt x="7101" y="8034"/>
                    <a:pt x="6947" y="8034"/>
                  </a:cubicBezTo>
                  <a:lnTo>
                    <a:pt x="1927" y="8034"/>
                  </a:lnTo>
                  <a:cubicBezTo>
                    <a:pt x="1772" y="8034"/>
                    <a:pt x="1646" y="7909"/>
                    <a:pt x="1646" y="7755"/>
                  </a:cubicBezTo>
                  <a:cubicBezTo>
                    <a:pt x="1646" y="7599"/>
                    <a:pt x="1772" y="7474"/>
                    <a:pt x="1927" y="7474"/>
                  </a:cubicBezTo>
                  <a:close/>
                  <a:moveTo>
                    <a:pt x="6947" y="9181"/>
                  </a:moveTo>
                  <a:cubicBezTo>
                    <a:pt x="7101" y="9181"/>
                    <a:pt x="7226" y="9306"/>
                    <a:pt x="7226" y="9462"/>
                  </a:cubicBezTo>
                  <a:cubicBezTo>
                    <a:pt x="7226" y="9616"/>
                    <a:pt x="7101" y="9742"/>
                    <a:pt x="6947" y="9742"/>
                  </a:cubicBezTo>
                  <a:lnTo>
                    <a:pt x="1927" y="9742"/>
                  </a:lnTo>
                  <a:cubicBezTo>
                    <a:pt x="1772" y="9741"/>
                    <a:pt x="1646" y="9616"/>
                    <a:pt x="1646" y="9462"/>
                  </a:cubicBezTo>
                  <a:cubicBezTo>
                    <a:pt x="1646" y="9306"/>
                    <a:pt x="1772" y="9181"/>
                    <a:pt x="1927" y="9181"/>
                  </a:cubicBezTo>
                  <a:close/>
                  <a:moveTo>
                    <a:pt x="0" y="0"/>
                  </a:moveTo>
                  <a:lnTo>
                    <a:pt x="0" y="12475"/>
                  </a:lnTo>
                  <a:lnTo>
                    <a:pt x="8983" y="12475"/>
                  </a:lnTo>
                  <a:lnTo>
                    <a:pt x="8983" y="2594"/>
                  </a:lnTo>
                  <a:lnTo>
                    <a:pt x="5982" y="2594"/>
                  </a:lnTo>
                  <a:lnTo>
                    <a:pt x="5982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4"/>
            <p:cNvSpPr/>
            <p:nvPr/>
          </p:nvSpPr>
          <p:spPr>
            <a:xfrm>
              <a:off x="3909925" y="2333750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0"/>
                  </a:moveTo>
                  <a:lnTo>
                    <a:pt x="0" y="857"/>
                  </a:lnTo>
                  <a:lnTo>
                    <a:pt x="572" y="857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4"/>
            <p:cNvSpPr/>
            <p:nvPr/>
          </p:nvSpPr>
          <p:spPr>
            <a:xfrm>
              <a:off x="3909925" y="1502050"/>
              <a:ext cx="14300" cy="790125"/>
            </a:xfrm>
            <a:custGeom>
              <a:avLst/>
              <a:gdLst/>
              <a:ahLst/>
              <a:cxnLst/>
              <a:rect l="l" t="t" r="r" b="b"/>
              <a:pathLst>
                <a:path w="572" h="31605" extrusionOk="0">
                  <a:moveTo>
                    <a:pt x="0" y="1"/>
                  </a:moveTo>
                  <a:lnTo>
                    <a:pt x="0" y="1665"/>
                  </a:lnTo>
                  <a:lnTo>
                    <a:pt x="571" y="1665"/>
                  </a:lnTo>
                  <a:lnTo>
                    <a:pt x="571" y="1"/>
                  </a:lnTo>
                  <a:close/>
                  <a:moveTo>
                    <a:pt x="0" y="3328"/>
                  </a:moveTo>
                  <a:lnTo>
                    <a:pt x="0" y="4991"/>
                  </a:lnTo>
                  <a:lnTo>
                    <a:pt x="571" y="4991"/>
                  </a:lnTo>
                  <a:lnTo>
                    <a:pt x="571" y="3328"/>
                  </a:lnTo>
                  <a:close/>
                  <a:moveTo>
                    <a:pt x="0" y="6654"/>
                  </a:moveTo>
                  <a:lnTo>
                    <a:pt x="0" y="8317"/>
                  </a:lnTo>
                  <a:lnTo>
                    <a:pt x="571" y="8317"/>
                  </a:lnTo>
                  <a:lnTo>
                    <a:pt x="571" y="6654"/>
                  </a:lnTo>
                  <a:close/>
                  <a:moveTo>
                    <a:pt x="0" y="9981"/>
                  </a:moveTo>
                  <a:lnTo>
                    <a:pt x="0" y="11645"/>
                  </a:lnTo>
                  <a:lnTo>
                    <a:pt x="571" y="11645"/>
                  </a:lnTo>
                  <a:lnTo>
                    <a:pt x="571" y="9981"/>
                  </a:lnTo>
                  <a:close/>
                  <a:moveTo>
                    <a:pt x="0" y="13308"/>
                  </a:moveTo>
                  <a:lnTo>
                    <a:pt x="0" y="14972"/>
                  </a:lnTo>
                  <a:lnTo>
                    <a:pt x="571" y="14972"/>
                  </a:lnTo>
                  <a:lnTo>
                    <a:pt x="571" y="13308"/>
                  </a:lnTo>
                  <a:close/>
                  <a:moveTo>
                    <a:pt x="0" y="16635"/>
                  </a:moveTo>
                  <a:lnTo>
                    <a:pt x="0" y="18298"/>
                  </a:lnTo>
                  <a:lnTo>
                    <a:pt x="571" y="18298"/>
                  </a:lnTo>
                  <a:lnTo>
                    <a:pt x="571" y="16635"/>
                  </a:lnTo>
                  <a:close/>
                  <a:moveTo>
                    <a:pt x="0" y="19962"/>
                  </a:moveTo>
                  <a:lnTo>
                    <a:pt x="0" y="21625"/>
                  </a:lnTo>
                  <a:lnTo>
                    <a:pt x="571" y="21625"/>
                  </a:lnTo>
                  <a:lnTo>
                    <a:pt x="571" y="19962"/>
                  </a:lnTo>
                  <a:close/>
                  <a:moveTo>
                    <a:pt x="0" y="23288"/>
                  </a:moveTo>
                  <a:lnTo>
                    <a:pt x="0" y="24952"/>
                  </a:lnTo>
                  <a:lnTo>
                    <a:pt x="571" y="24952"/>
                  </a:lnTo>
                  <a:lnTo>
                    <a:pt x="571" y="23288"/>
                  </a:lnTo>
                  <a:close/>
                  <a:moveTo>
                    <a:pt x="0" y="26615"/>
                  </a:moveTo>
                  <a:lnTo>
                    <a:pt x="0" y="28278"/>
                  </a:lnTo>
                  <a:lnTo>
                    <a:pt x="571" y="28278"/>
                  </a:lnTo>
                  <a:lnTo>
                    <a:pt x="571" y="26615"/>
                  </a:lnTo>
                  <a:close/>
                  <a:moveTo>
                    <a:pt x="0" y="29942"/>
                  </a:moveTo>
                  <a:lnTo>
                    <a:pt x="0" y="31605"/>
                  </a:lnTo>
                  <a:lnTo>
                    <a:pt x="571" y="31605"/>
                  </a:lnTo>
                  <a:lnTo>
                    <a:pt x="571" y="2994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4"/>
            <p:cNvSpPr/>
            <p:nvPr/>
          </p:nvSpPr>
          <p:spPr>
            <a:xfrm>
              <a:off x="3909925" y="1439075"/>
              <a:ext cx="14325" cy="21425"/>
            </a:xfrm>
            <a:custGeom>
              <a:avLst/>
              <a:gdLst/>
              <a:ahLst/>
              <a:cxnLst/>
              <a:rect l="l" t="t" r="r" b="b"/>
              <a:pathLst>
                <a:path w="573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2" y="856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4"/>
            <p:cNvSpPr/>
            <p:nvPr/>
          </p:nvSpPr>
          <p:spPr>
            <a:xfrm>
              <a:off x="3866075" y="1395725"/>
              <a:ext cx="102000" cy="88350"/>
            </a:xfrm>
            <a:custGeom>
              <a:avLst/>
              <a:gdLst/>
              <a:ahLst/>
              <a:cxnLst/>
              <a:rect l="l" t="t" r="r" b="b"/>
              <a:pathLst>
                <a:path w="4080" h="3534" extrusionOk="0">
                  <a:moveTo>
                    <a:pt x="2040" y="1"/>
                  </a:moveTo>
                  <a:lnTo>
                    <a:pt x="1" y="3534"/>
                  </a:lnTo>
                  <a:lnTo>
                    <a:pt x="4080" y="3534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4"/>
            <p:cNvSpPr/>
            <p:nvPr/>
          </p:nvSpPr>
          <p:spPr>
            <a:xfrm>
              <a:off x="4504075" y="1439075"/>
              <a:ext cx="14300" cy="21425"/>
            </a:xfrm>
            <a:custGeom>
              <a:avLst/>
              <a:gdLst/>
              <a:ahLst/>
              <a:cxnLst/>
              <a:rect l="l" t="t" r="r" b="b"/>
              <a:pathLst>
                <a:path w="572" h="857" extrusionOk="0">
                  <a:moveTo>
                    <a:pt x="0" y="1"/>
                  </a:moveTo>
                  <a:lnTo>
                    <a:pt x="0" y="856"/>
                  </a:lnTo>
                  <a:lnTo>
                    <a:pt x="571" y="856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4"/>
            <p:cNvSpPr/>
            <p:nvPr/>
          </p:nvSpPr>
          <p:spPr>
            <a:xfrm>
              <a:off x="4504075" y="1503275"/>
              <a:ext cx="14300" cy="1070100"/>
            </a:xfrm>
            <a:custGeom>
              <a:avLst/>
              <a:gdLst/>
              <a:ahLst/>
              <a:cxnLst/>
              <a:rect l="l" t="t" r="r" b="b"/>
              <a:pathLst>
                <a:path w="572" h="42804" extrusionOk="0">
                  <a:moveTo>
                    <a:pt x="0" y="0"/>
                  </a:moveTo>
                  <a:lnTo>
                    <a:pt x="0" y="1709"/>
                  </a:lnTo>
                  <a:lnTo>
                    <a:pt x="571" y="1709"/>
                  </a:lnTo>
                  <a:lnTo>
                    <a:pt x="571" y="0"/>
                  </a:lnTo>
                  <a:close/>
                  <a:moveTo>
                    <a:pt x="0" y="3425"/>
                  </a:moveTo>
                  <a:lnTo>
                    <a:pt x="0" y="5134"/>
                  </a:lnTo>
                  <a:lnTo>
                    <a:pt x="571" y="5134"/>
                  </a:lnTo>
                  <a:lnTo>
                    <a:pt x="571" y="3425"/>
                  </a:lnTo>
                  <a:close/>
                  <a:moveTo>
                    <a:pt x="0" y="6849"/>
                  </a:moveTo>
                  <a:lnTo>
                    <a:pt x="0" y="8558"/>
                  </a:lnTo>
                  <a:lnTo>
                    <a:pt x="571" y="8558"/>
                  </a:lnTo>
                  <a:lnTo>
                    <a:pt x="571" y="6849"/>
                  </a:lnTo>
                  <a:close/>
                  <a:moveTo>
                    <a:pt x="0" y="10271"/>
                  </a:moveTo>
                  <a:lnTo>
                    <a:pt x="0" y="11983"/>
                  </a:lnTo>
                  <a:lnTo>
                    <a:pt x="571" y="11983"/>
                  </a:lnTo>
                  <a:lnTo>
                    <a:pt x="571" y="10271"/>
                  </a:lnTo>
                  <a:close/>
                  <a:moveTo>
                    <a:pt x="0" y="13695"/>
                  </a:moveTo>
                  <a:lnTo>
                    <a:pt x="0" y="15407"/>
                  </a:lnTo>
                  <a:lnTo>
                    <a:pt x="571" y="15407"/>
                  </a:lnTo>
                  <a:lnTo>
                    <a:pt x="571" y="13695"/>
                  </a:lnTo>
                  <a:close/>
                  <a:moveTo>
                    <a:pt x="0" y="17120"/>
                  </a:moveTo>
                  <a:lnTo>
                    <a:pt x="0" y="18832"/>
                  </a:lnTo>
                  <a:lnTo>
                    <a:pt x="571" y="18832"/>
                  </a:lnTo>
                  <a:lnTo>
                    <a:pt x="571" y="17120"/>
                  </a:lnTo>
                  <a:close/>
                  <a:moveTo>
                    <a:pt x="0" y="20544"/>
                  </a:moveTo>
                  <a:lnTo>
                    <a:pt x="0" y="22256"/>
                  </a:lnTo>
                  <a:lnTo>
                    <a:pt x="571" y="22256"/>
                  </a:lnTo>
                  <a:lnTo>
                    <a:pt x="571" y="20544"/>
                  </a:lnTo>
                  <a:close/>
                  <a:moveTo>
                    <a:pt x="0" y="23969"/>
                  </a:moveTo>
                  <a:lnTo>
                    <a:pt x="0" y="25681"/>
                  </a:lnTo>
                  <a:lnTo>
                    <a:pt x="571" y="25681"/>
                  </a:lnTo>
                  <a:lnTo>
                    <a:pt x="571" y="23969"/>
                  </a:lnTo>
                  <a:close/>
                  <a:moveTo>
                    <a:pt x="0" y="27393"/>
                  </a:moveTo>
                  <a:lnTo>
                    <a:pt x="0" y="29105"/>
                  </a:lnTo>
                  <a:lnTo>
                    <a:pt x="571" y="29105"/>
                  </a:lnTo>
                  <a:lnTo>
                    <a:pt x="571" y="27393"/>
                  </a:lnTo>
                  <a:close/>
                  <a:moveTo>
                    <a:pt x="0" y="30818"/>
                  </a:moveTo>
                  <a:lnTo>
                    <a:pt x="0" y="32530"/>
                  </a:lnTo>
                  <a:lnTo>
                    <a:pt x="571" y="32530"/>
                  </a:lnTo>
                  <a:lnTo>
                    <a:pt x="571" y="30818"/>
                  </a:lnTo>
                  <a:close/>
                  <a:moveTo>
                    <a:pt x="0" y="34242"/>
                  </a:moveTo>
                  <a:lnTo>
                    <a:pt x="0" y="35954"/>
                  </a:lnTo>
                  <a:lnTo>
                    <a:pt x="571" y="35954"/>
                  </a:lnTo>
                  <a:lnTo>
                    <a:pt x="571" y="34242"/>
                  </a:lnTo>
                  <a:close/>
                  <a:moveTo>
                    <a:pt x="0" y="37667"/>
                  </a:moveTo>
                  <a:lnTo>
                    <a:pt x="0" y="39379"/>
                  </a:lnTo>
                  <a:lnTo>
                    <a:pt x="571" y="39379"/>
                  </a:lnTo>
                  <a:lnTo>
                    <a:pt x="571" y="37667"/>
                  </a:lnTo>
                  <a:close/>
                  <a:moveTo>
                    <a:pt x="0" y="41091"/>
                  </a:moveTo>
                  <a:lnTo>
                    <a:pt x="0" y="42803"/>
                  </a:lnTo>
                  <a:lnTo>
                    <a:pt x="571" y="42803"/>
                  </a:lnTo>
                  <a:lnTo>
                    <a:pt x="571" y="410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4"/>
            <p:cNvSpPr/>
            <p:nvPr/>
          </p:nvSpPr>
          <p:spPr>
            <a:xfrm>
              <a:off x="4489800" y="2616125"/>
              <a:ext cx="28575" cy="28600"/>
            </a:xfrm>
            <a:custGeom>
              <a:avLst/>
              <a:gdLst/>
              <a:ahLst/>
              <a:cxnLst/>
              <a:rect l="l" t="t" r="r" b="b"/>
              <a:pathLst>
                <a:path w="1143" h="1144" extrusionOk="0">
                  <a:moveTo>
                    <a:pt x="571" y="1"/>
                  </a:moveTo>
                  <a:lnTo>
                    <a:pt x="571" y="572"/>
                  </a:lnTo>
                  <a:lnTo>
                    <a:pt x="1" y="572"/>
                  </a:lnTo>
                  <a:lnTo>
                    <a:pt x="1" y="1143"/>
                  </a:lnTo>
                  <a:lnTo>
                    <a:pt x="1142" y="1143"/>
                  </a:lnTo>
                  <a:lnTo>
                    <a:pt x="11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4"/>
            <p:cNvSpPr/>
            <p:nvPr/>
          </p:nvSpPr>
          <p:spPr>
            <a:xfrm>
              <a:off x="4325700" y="2630425"/>
              <a:ext cx="123100" cy="14300"/>
            </a:xfrm>
            <a:custGeom>
              <a:avLst/>
              <a:gdLst/>
              <a:ahLst/>
              <a:cxnLst/>
              <a:rect l="l" t="t" r="r" b="b"/>
              <a:pathLst>
                <a:path w="4924" h="572" extrusionOk="0">
                  <a:moveTo>
                    <a:pt x="1" y="0"/>
                  </a:moveTo>
                  <a:lnTo>
                    <a:pt x="1" y="571"/>
                  </a:lnTo>
                  <a:lnTo>
                    <a:pt x="1642" y="571"/>
                  </a:lnTo>
                  <a:lnTo>
                    <a:pt x="1642" y="0"/>
                  </a:lnTo>
                  <a:close/>
                  <a:moveTo>
                    <a:pt x="3283" y="0"/>
                  </a:moveTo>
                  <a:lnTo>
                    <a:pt x="3283" y="571"/>
                  </a:lnTo>
                  <a:lnTo>
                    <a:pt x="4923" y="571"/>
                  </a:lnTo>
                  <a:lnTo>
                    <a:pt x="49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4"/>
            <p:cNvSpPr/>
            <p:nvPr/>
          </p:nvSpPr>
          <p:spPr>
            <a:xfrm>
              <a:off x="4263250" y="2630425"/>
              <a:ext cx="21425" cy="14300"/>
            </a:xfrm>
            <a:custGeom>
              <a:avLst/>
              <a:gdLst/>
              <a:ahLst/>
              <a:cxnLst/>
              <a:rect l="l" t="t" r="r" b="b"/>
              <a:pathLst>
                <a:path w="857" h="572" extrusionOk="0">
                  <a:moveTo>
                    <a:pt x="0" y="0"/>
                  </a:moveTo>
                  <a:lnTo>
                    <a:pt x="0" y="571"/>
                  </a:lnTo>
                  <a:lnTo>
                    <a:pt x="857" y="571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4"/>
            <p:cNvSpPr/>
            <p:nvPr/>
          </p:nvSpPr>
          <p:spPr>
            <a:xfrm>
              <a:off x="4215200" y="2585625"/>
              <a:ext cx="88350" cy="102000"/>
            </a:xfrm>
            <a:custGeom>
              <a:avLst/>
              <a:gdLst/>
              <a:ahLst/>
              <a:cxnLst/>
              <a:rect l="l" t="t" r="r" b="b"/>
              <a:pathLst>
                <a:path w="3534" h="4080" extrusionOk="0">
                  <a:moveTo>
                    <a:pt x="3533" y="1"/>
                  </a:moveTo>
                  <a:lnTo>
                    <a:pt x="0" y="2040"/>
                  </a:lnTo>
                  <a:lnTo>
                    <a:pt x="3533" y="4080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4"/>
            <p:cNvSpPr/>
            <p:nvPr/>
          </p:nvSpPr>
          <p:spPr>
            <a:xfrm>
              <a:off x="4354514" y="490059"/>
              <a:ext cx="65425" cy="57650"/>
            </a:xfrm>
            <a:custGeom>
              <a:avLst/>
              <a:gdLst/>
              <a:ahLst/>
              <a:cxnLst/>
              <a:rect l="l" t="t" r="r" b="b"/>
              <a:pathLst>
                <a:path w="2617" h="2306" extrusionOk="0">
                  <a:moveTo>
                    <a:pt x="1" y="1"/>
                  </a:moveTo>
                  <a:lnTo>
                    <a:pt x="1" y="2306"/>
                  </a:lnTo>
                  <a:lnTo>
                    <a:pt x="2616" y="2306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4"/>
            <p:cNvSpPr/>
            <p:nvPr/>
          </p:nvSpPr>
          <p:spPr>
            <a:xfrm>
              <a:off x="3567150" y="1027350"/>
              <a:ext cx="276825" cy="237300"/>
            </a:xfrm>
            <a:custGeom>
              <a:avLst/>
              <a:gdLst/>
              <a:ahLst/>
              <a:cxnLst/>
              <a:rect l="l" t="t" r="r" b="b"/>
              <a:pathLst>
                <a:path w="11073" h="9492" extrusionOk="0">
                  <a:moveTo>
                    <a:pt x="0" y="1"/>
                  </a:moveTo>
                  <a:lnTo>
                    <a:pt x="0" y="9491"/>
                  </a:lnTo>
                  <a:lnTo>
                    <a:pt x="11073" y="9491"/>
                  </a:lnTo>
                  <a:lnTo>
                    <a:pt x="1107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08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4"/>
            <p:cNvSpPr/>
            <p:nvPr/>
          </p:nvSpPr>
          <p:spPr>
            <a:xfrm>
              <a:off x="3616050" y="1055050"/>
              <a:ext cx="65800" cy="63300"/>
            </a:xfrm>
            <a:custGeom>
              <a:avLst/>
              <a:gdLst/>
              <a:ahLst/>
              <a:cxnLst/>
              <a:rect l="l" t="t" r="r" b="b"/>
              <a:pathLst>
                <a:path w="2632" h="2532" extrusionOk="0">
                  <a:moveTo>
                    <a:pt x="1366" y="0"/>
                  </a:moveTo>
                  <a:cubicBezTo>
                    <a:pt x="854" y="0"/>
                    <a:pt x="393" y="308"/>
                    <a:pt x="197" y="781"/>
                  </a:cubicBezTo>
                  <a:cubicBezTo>
                    <a:pt x="0" y="1254"/>
                    <a:pt x="109" y="1798"/>
                    <a:pt x="471" y="2160"/>
                  </a:cubicBezTo>
                  <a:cubicBezTo>
                    <a:pt x="713" y="2403"/>
                    <a:pt x="1037" y="2531"/>
                    <a:pt x="1366" y="2531"/>
                  </a:cubicBezTo>
                  <a:cubicBezTo>
                    <a:pt x="1529" y="2531"/>
                    <a:pt x="1694" y="2500"/>
                    <a:pt x="1851" y="2434"/>
                  </a:cubicBezTo>
                  <a:cubicBezTo>
                    <a:pt x="2323" y="2239"/>
                    <a:pt x="2631" y="1778"/>
                    <a:pt x="2631" y="1266"/>
                  </a:cubicBezTo>
                  <a:cubicBezTo>
                    <a:pt x="2631" y="567"/>
                    <a:pt x="2065" y="0"/>
                    <a:pt x="13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4"/>
            <p:cNvSpPr/>
            <p:nvPr/>
          </p:nvSpPr>
          <p:spPr>
            <a:xfrm>
              <a:off x="3567150" y="1098525"/>
              <a:ext cx="276825" cy="166150"/>
            </a:xfrm>
            <a:custGeom>
              <a:avLst/>
              <a:gdLst/>
              <a:ahLst/>
              <a:cxnLst/>
              <a:rect l="l" t="t" r="r" b="b"/>
              <a:pathLst>
                <a:path w="11073" h="6646" extrusionOk="0">
                  <a:moveTo>
                    <a:pt x="9175" y="1"/>
                  </a:moveTo>
                  <a:lnTo>
                    <a:pt x="6802" y="3482"/>
                  </a:lnTo>
                  <a:lnTo>
                    <a:pt x="4113" y="2532"/>
                  </a:lnTo>
                  <a:lnTo>
                    <a:pt x="0" y="6645"/>
                  </a:lnTo>
                  <a:lnTo>
                    <a:pt x="11073" y="6645"/>
                  </a:lnTo>
                  <a:lnTo>
                    <a:pt x="11073" y="1688"/>
                  </a:lnTo>
                  <a:lnTo>
                    <a:pt x="9175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1" name="Google Shape;1761;p44"/>
          <p:cNvSpPr/>
          <p:nvPr/>
        </p:nvSpPr>
        <p:spPr>
          <a:xfrm rot="6517079">
            <a:off x="-2063315" y="808781"/>
            <a:ext cx="4864866" cy="3525934"/>
          </a:xfrm>
          <a:custGeom>
            <a:avLst/>
            <a:gdLst/>
            <a:ahLst/>
            <a:cxnLst/>
            <a:rect l="l" t="t" r="r" b="b"/>
            <a:pathLst>
              <a:path w="289091" h="209526" extrusionOk="0">
                <a:moveTo>
                  <a:pt x="148837" y="1"/>
                </a:moveTo>
                <a:cubicBezTo>
                  <a:pt x="141742" y="1"/>
                  <a:pt x="134604" y="788"/>
                  <a:pt x="127468" y="2165"/>
                </a:cubicBezTo>
                <a:cubicBezTo>
                  <a:pt x="112941" y="4965"/>
                  <a:pt x="100810" y="16680"/>
                  <a:pt x="91728" y="27934"/>
                </a:cubicBezTo>
                <a:cubicBezTo>
                  <a:pt x="77946" y="45017"/>
                  <a:pt x="69297" y="65455"/>
                  <a:pt x="55729" y="82687"/>
                </a:cubicBezTo>
                <a:cubicBezTo>
                  <a:pt x="35648" y="108197"/>
                  <a:pt x="0" y="136526"/>
                  <a:pt x="13426" y="173189"/>
                </a:cubicBezTo>
                <a:cubicBezTo>
                  <a:pt x="24129" y="202416"/>
                  <a:pt x="56798" y="208751"/>
                  <a:pt x="84363" y="209495"/>
                </a:cubicBezTo>
                <a:cubicBezTo>
                  <a:pt x="85120" y="209515"/>
                  <a:pt x="85871" y="209525"/>
                  <a:pt x="86617" y="209525"/>
                </a:cubicBezTo>
                <a:cubicBezTo>
                  <a:pt x="123140" y="209525"/>
                  <a:pt x="146099" y="185464"/>
                  <a:pt x="164640" y="185464"/>
                </a:cubicBezTo>
                <a:cubicBezTo>
                  <a:pt x="178412" y="185464"/>
                  <a:pt x="192554" y="194152"/>
                  <a:pt x="205277" y="198540"/>
                </a:cubicBezTo>
                <a:cubicBezTo>
                  <a:pt x="215369" y="202020"/>
                  <a:pt x="226687" y="204611"/>
                  <a:pt x="237542" y="204611"/>
                </a:cubicBezTo>
                <a:cubicBezTo>
                  <a:pt x="252904" y="204611"/>
                  <a:pt x="267337" y="199421"/>
                  <a:pt x="276053" y="184216"/>
                </a:cubicBezTo>
                <a:cubicBezTo>
                  <a:pt x="289091" y="161471"/>
                  <a:pt x="284279" y="132895"/>
                  <a:pt x="269440" y="112377"/>
                </a:cubicBezTo>
                <a:cubicBezTo>
                  <a:pt x="253335" y="90105"/>
                  <a:pt x="230389" y="73540"/>
                  <a:pt x="218820" y="47928"/>
                </a:cubicBezTo>
                <a:cubicBezTo>
                  <a:pt x="209910" y="28205"/>
                  <a:pt x="199143" y="13000"/>
                  <a:pt x="178149" y="5133"/>
                </a:cubicBezTo>
                <a:cubicBezTo>
                  <a:pt x="168540" y="1532"/>
                  <a:pt x="158730" y="1"/>
                  <a:pt x="148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2" name="Google Shape;1762;p44"/>
          <p:cNvGrpSpPr/>
          <p:nvPr/>
        </p:nvGrpSpPr>
        <p:grpSpPr>
          <a:xfrm>
            <a:off x="528025" y="1372087"/>
            <a:ext cx="1710463" cy="3314796"/>
            <a:chOff x="794725" y="1585024"/>
            <a:chExt cx="1710463" cy="3314796"/>
          </a:xfrm>
        </p:grpSpPr>
        <p:sp>
          <p:nvSpPr>
            <p:cNvPr id="1763" name="Google Shape;1763;p44"/>
            <p:cNvSpPr/>
            <p:nvPr/>
          </p:nvSpPr>
          <p:spPr>
            <a:xfrm>
              <a:off x="794725" y="4759350"/>
              <a:ext cx="1710463" cy="134221"/>
            </a:xfrm>
            <a:custGeom>
              <a:avLst/>
              <a:gdLst/>
              <a:ahLst/>
              <a:cxnLst/>
              <a:rect l="l" t="t" r="r" b="b"/>
              <a:pathLst>
                <a:path w="222138" h="6620" extrusionOk="0">
                  <a:moveTo>
                    <a:pt x="111068" y="1"/>
                  </a:moveTo>
                  <a:cubicBezTo>
                    <a:pt x="49728" y="1"/>
                    <a:pt x="0" y="1482"/>
                    <a:pt x="0" y="3310"/>
                  </a:cubicBezTo>
                  <a:cubicBezTo>
                    <a:pt x="0" y="5137"/>
                    <a:pt x="49728" y="6620"/>
                    <a:pt x="111068" y="6620"/>
                  </a:cubicBezTo>
                  <a:cubicBezTo>
                    <a:pt x="172410" y="6620"/>
                    <a:pt x="222137" y="5139"/>
                    <a:pt x="222137" y="3310"/>
                  </a:cubicBezTo>
                  <a:cubicBezTo>
                    <a:pt x="222137" y="1482"/>
                    <a:pt x="172410" y="1"/>
                    <a:pt x="1110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4"/>
            <p:cNvSpPr/>
            <p:nvPr/>
          </p:nvSpPr>
          <p:spPr>
            <a:xfrm>
              <a:off x="1325358" y="3994987"/>
              <a:ext cx="754100" cy="795811"/>
            </a:xfrm>
            <a:custGeom>
              <a:avLst/>
              <a:gdLst/>
              <a:ahLst/>
              <a:cxnLst/>
              <a:rect l="l" t="t" r="r" b="b"/>
              <a:pathLst>
                <a:path w="37189" h="39246" extrusionOk="0">
                  <a:moveTo>
                    <a:pt x="35759" y="0"/>
                  </a:moveTo>
                  <a:lnTo>
                    <a:pt x="28478" y="651"/>
                  </a:lnTo>
                  <a:cubicBezTo>
                    <a:pt x="28478" y="651"/>
                    <a:pt x="21847" y="5201"/>
                    <a:pt x="20026" y="8062"/>
                  </a:cubicBezTo>
                  <a:cubicBezTo>
                    <a:pt x="18205" y="10923"/>
                    <a:pt x="13264" y="18335"/>
                    <a:pt x="9884" y="20415"/>
                  </a:cubicBezTo>
                  <a:cubicBezTo>
                    <a:pt x="6502" y="22496"/>
                    <a:pt x="1301" y="20675"/>
                    <a:pt x="650" y="22626"/>
                  </a:cubicBezTo>
                  <a:cubicBezTo>
                    <a:pt x="0" y="24576"/>
                    <a:pt x="1301" y="27957"/>
                    <a:pt x="1042" y="29648"/>
                  </a:cubicBezTo>
                  <a:cubicBezTo>
                    <a:pt x="782" y="31338"/>
                    <a:pt x="130" y="35889"/>
                    <a:pt x="1692" y="37710"/>
                  </a:cubicBezTo>
                  <a:cubicBezTo>
                    <a:pt x="2635" y="38810"/>
                    <a:pt x="3578" y="39245"/>
                    <a:pt x="4205" y="39245"/>
                  </a:cubicBezTo>
                  <a:cubicBezTo>
                    <a:pt x="4615" y="39245"/>
                    <a:pt x="4891" y="39059"/>
                    <a:pt x="4942" y="38750"/>
                  </a:cubicBezTo>
                  <a:cubicBezTo>
                    <a:pt x="5071" y="37970"/>
                    <a:pt x="4942" y="33939"/>
                    <a:pt x="6502" y="31208"/>
                  </a:cubicBezTo>
                  <a:cubicBezTo>
                    <a:pt x="8062" y="28477"/>
                    <a:pt x="10663" y="24576"/>
                    <a:pt x="19765" y="18075"/>
                  </a:cubicBezTo>
                  <a:cubicBezTo>
                    <a:pt x="28868" y="11573"/>
                    <a:pt x="33288" y="7152"/>
                    <a:pt x="35239" y="5072"/>
                  </a:cubicBezTo>
                  <a:cubicBezTo>
                    <a:pt x="37189" y="2991"/>
                    <a:pt x="35759" y="1"/>
                    <a:pt x="357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4"/>
            <p:cNvSpPr/>
            <p:nvPr/>
          </p:nvSpPr>
          <p:spPr>
            <a:xfrm>
              <a:off x="1320876" y="3989045"/>
              <a:ext cx="765253" cy="807673"/>
            </a:xfrm>
            <a:custGeom>
              <a:avLst/>
              <a:gdLst/>
              <a:ahLst/>
              <a:cxnLst/>
              <a:rect l="l" t="t" r="r" b="b"/>
              <a:pathLst>
                <a:path w="37739" h="39831" extrusionOk="0">
                  <a:moveTo>
                    <a:pt x="35980" y="0"/>
                  </a:moveTo>
                  <a:cubicBezTo>
                    <a:pt x="35938" y="0"/>
                    <a:pt x="35896" y="9"/>
                    <a:pt x="35855" y="29"/>
                  </a:cubicBezTo>
                  <a:cubicBezTo>
                    <a:pt x="35709" y="98"/>
                    <a:pt x="35648" y="274"/>
                    <a:pt x="35717" y="419"/>
                  </a:cubicBezTo>
                  <a:cubicBezTo>
                    <a:pt x="35730" y="447"/>
                    <a:pt x="37035" y="3257"/>
                    <a:pt x="35247" y="5164"/>
                  </a:cubicBezTo>
                  <a:cubicBezTo>
                    <a:pt x="31587" y="9068"/>
                    <a:pt x="26396" y="13431"/>
                    <a:pt x="19817" y="18130"/>
                  </a:cubicBezTo>
                  <a:cubicBezTo>
                    <a:pt x="11220" y="24269"/>
                    <a:pt x="8322" y="28115"/>
                    <a:pt x="6470" y="31355"/>
                  </a:cubicBezTo>
                  <a:cubicBezTo>
                    <a:pt x="5186" y="33601"/>
                    <a:pt x="5016" y="36713"/>
                    <a:pt x="4933" y="38209"/>
                  </a:cubicBezTo>
                  <a:cubicBezTo>
                    <a:pt x="4913" y="38570"/>
                    <a:pt x="4898" y="38854"/>
                    <a:pt x="4875" y="38994"/>
                  </a:cubicBezTo>
                  <a:cubicBezTo>
                    <a:pt x="4868" y="39036"/>
                    <a:pt x="4847" y="39162"/>
                    <a:pt x="4640" y="39220"/>
                  </a:cubicBezTo>
                  <a:cubicBezTo>
                    <a:pt x="4574" y="39238"/>
                    <a:pt x="4500" y="39247"/>
                    <a:pt x="4419" y="39247"/>
                  </a:cubicBezTo>
                  <a:cubicBezTo>
                    <a:pt x="3875" y="39247"/>
                    <a:pt x="3006" y="38828"/>
                    <a:pt x="2134" y="37813"/>
                  </a:cubicBezTo>
                  <a:cubicBezTo>
                    <a:pt x="1129" y="36639"/>
                    <a:pt x="933" y="34005"/>
                    <a:pt x="1552" y="29985"/>
                  </a:cubicBezTo>
                  <a:cubicBezTo>
                    <a:pt x="1670" y="29216"/>
                    <a:pt x="1493" y="28159"/>
                    <a:pt x="1303" y="27041"/>
                  </a:cubicBezTo>
                  <a:cubicBezTo>
                    <a:pt x="1068" y="25644"/>
                    <a:pt x="801" y="24059"/>
                    <a:pt x="1150" y="23011"/>
                  </a:cubicBezTo>
                  <a:cubicBezTo>
                    <a:pt x="1408" y="22237"/>
                    <a:pt x="2810" y="22198"/>
                    <a:pt x="4434" y="22155"/>
                  </a:cubicBezTo>
                  <a:cubicBezTo>
                    <a:pt x="6240" y="22107"/>
                    <a:pt x="8489" y="22046"/>
                    <a:pt x="10258" y="20957"/>
                  </a:cubicBezTo>
                  <a:cubicBezTo>
                    <a:pt x="13791" y="18783"/>
                    <a:pt x="18986" y="10881"/>
                    <a:pt x="20494" y="8512"/>
                  </a:cubicBezTo>
                  <a:cubicBezTo>
                    <a:pt x="22262" y="5734"/>
                    <a:pt x="28799" y="1229"/>
                    <a:pt x="28865" y="1184"/>
                  </a:cubicBezTo>
                  <a:cubicBezTo>
                    <a:pt x="28998" y="1092"/>
                    <a:pt x="29032" y="911"/>
                    <a:pt x="28940" y="778"/>
                  </a:cubicBezTo>
                  <a:cubicBezTo>
                    <a:pt x="28883" y="695"/>
                    <a:pt x="28792" y="650"/>
                    <a:pt x="28700" y="650"/>
                  </a:cubicBezTo>
                  <a:cubicBezTo>
                    <a:pt x="28642" y="650"/>
                    <a:pt x="28585" y="667"/>
                    <a:pt x="28534" y="702"/>
                  </a:cubicBezTo>
                  <a:cubicBezTo>
                    <a:pt x="28261" y="889"/>
                    <a:pt x="21833" y="5320"/>
                    <a:pt x="20001" y="8198"/>
                  </a:cubicBezTo>
                  <a:cubicBezTo>
                    <a:pt x="18509" y="10541"/>
                    <a:pt x="13378" y="18349"/>
                    <a:pt x="9951" y="20458"/>
                  </a:cubicBezTo>
                  <a:cubicBezTo>
                    <a:pt x="8316" y="21465"/>
                    <a:pt x="6245" y="21520"/>
                    <a:pt x="4418" y="21570"/>
                  </a:cubicBezTo>
                  <a:cubicBezTo>
                    <a:pt x="2574" y="21620"/>
                    <a:pt x="983" y="21663"/>
                    <a:pt x="595" y="22826"/>
                  </a:cubicBezTo>
                  <a:cubicBezTo>
                    <a:pt x="199" y="24013"/>
                    <a:pt x="467" y="25602"/>
                    <a:pt x="726" y="27139"/>
                  </a:cubicBezTo>
                  <a:cubicBezTo>
                    <a:pt x="907" y="28210"/>
                    <a:pt x="1077" y="29220"/>
                    <a:pt x="974" y="29896"/>
                  </a:cubicBezTo>
                  <a:cubicBezTo>
                    <a:pt x="733" y="31461"/>
                    <a:pt x="1" y="36222"/>
                    <a:pt x="1691" y="38193"/>
                  </a:cubicBezTo>
                  <a:cubicBezTo>
                    <a:pt x="2736" y="39414"/>
                    <a:pt x="3746" y="39830"/>
                    <a:pt x="4429" y="39830"/>
                  </a:cubicBezTo>
                  <a:cubicBezTo>
                    <a:pt x="4434" y="39830"/>
                    <a:pt x="4438" y="39830"/>
                    <a:pt x="4442" y="39830"/>
                  </a:cubicBezTo>
                  <a:cubicBezTo>
                    <a:pt x="4562" y="39830"/>
                    <a:pt x="4681" y="39814"/>
                    <a:pt x="4797" y="39784"/>
                  </a:cubicBezTo>
                  <a:cubicBezTo>
                    <a:pt x="5156" y="39684"/>
                    <a:pt x="5395" y="39432"/>
                    <a:pt x="5452" y="39092"/>
                  </a:cubicBezTo>
                  <a:cubicBezTo>
                    <a:pt x="5480" y="38920"/>
                    <a:pt x="5496" y="38636"/>
                    <a:pt x="5518" y="38241"/>
                  </a:cubicBezTo>
                  <a:cubicBezTo>
                    <a:pt x="5597" y="36791"/>
                    <a:pt x="5763" y="33773"/>
                    <a:pt x="6977" y="31646"/>
                  </a:cubicBezTo>
                  <a:cubicBezTo>
                    <a:pt x="8796" y="28465"/>
                    <a:pt x="11652" y="24681"/>
                    <a:pt x="20157" y="18607"/>
                  </a:cubicBezTo>
                  <a:cubicBezTo>
                    <a:pt x="26767" y="13886"/>
                    <a:pt x="31987" y="9498"/>
                    <a:pt x="35674" y="5565"/>
                  </a:cubicBezTo>
                  <a:cubicBezTo>
                    <a:pt x="37738" y="3364"/>
                    <a:pt x="36307" y="297"/>
                    <a:pt x="36245" y="167"/>
                  </a:cubicBezTo>
                  <a:cubicBezTo>
                    <a:pt x="36195" y="62"/>
                    <a:pt x="36090" y="0"/>
                    <a:pt x="35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4"/>
            <p:cNvSpPr/>
            <p:nvPr/>
          </p:nvSpPr>
          <p:spPr>
            <a:xfrm>
              <a:off x="1490791" y="3994987"/>
              <a:ext cx="588696" cy="544816"/>
            </a:xfrm>
            <a:custGeom>
              <a:avLst/>
              <a:gdLst/>
              <a:ahLst/>
              <a:cxnLst/>
              <a:rect l="l" t="t" r="r" b="b"/>
              <a:pathLst>
                <a:path w="29032" h="26868" extrusionOk="0">
                  <a:moveTo>
                    <a:pt x="27602" y="0"/>
                  </a:moveTo>
                  <a:lnTo>
                    <a:pt x="20320" y="651"/>
                  </a:lnTo>
                  <a:cubicBezTo>
                    <a:pt x="20320" y="651"/>
                    <a:pt x="13689" y="5201"/>
                    <a:pt x="11868" y="8062"/>
                  </a:cubicBezTo>
                  <a:cubicBezTo>
                    <a:pt x="10047" y="10923"/>
                    <a:pt x="5106" y="18335"/>
                    <a:pt x="1726" y="20415"/>
                  </a:cubicBezTo>
                  <a:cubicBezTo>
                    <a:pt x="1191" y="20745"/>
                    <a:pt x="607" y="20969"/>
                    <a:pt x="7" y="21132"/>
                  </a:cubicBezTo>
                  <a:cubicBezTo>
                    <a:pt x="1" y="22952"/>
                    <a:pt x="318" y="25047"/>
                    <a:pt x="1417" y="26868"/>
                  </a:cubicBezTo>
                  <a:cubicBezTo>
                    <a:pt x="3393" y="24596"/>
                    <a:pt x="6461" y="21751"/>
                    <a:pt x="11608" y="18075"/>
                  </a:cubicBezTo>
                  <a:cubicBezTo>
                    <a:pt x="20710" y="11573"/>
                    <a:pt x="25131" y="7152"/>
                    <a:pt x="27082" y="5071"/>
                  </a:cubicBezTo>
                  <a:cubicBezTo>
                    <a:pt x="29032" y="2991"/>
                    <a:pt x="27602" y="1"/>
                    <a:pt x="27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4"/>
            <p:cNvSpPr/>
            <p:nvPr/>
          </p:nvSpPr>
          <p:spPr>
            <a:xfrm>
              <a:off x="1484850" y="3989065"/>
              <a:ext cx="601289" cy="556678"/>
            </a:xfrm>
            <a:custGeom>
              <a:avLst/>
              <a:gdLst/>
              <a:ahLst/>
              <a:cxnLst/>
              <a:rect l="l" t="t" r="r" b="b"/>
              <a:pathLst>
                <a:path w="29653" h="27453" extrusionOk="0">
                  <a:moveTo>
                    <a:pt x="27708" y="602"/>
                  </a:moveTo>
                  <a:lnTo>
                    <a:pt x="27708" y="602"/>
                  </a:lnTo>
                  <a:cubicBezTo>
                    <a:pt x="27963" y="1261"/>
                    <a:pt x="28683" y="3540"/>
                    <a:pt x="27161" y="5163"/>
                  </a:cubicBezTo>
                  <a:cubicBezTo>
                    <a:pt x="23501" y="9068"/>
                    <a:pt x="18309" y="13430"/>
                    <a:pt x="11731" y="18129"/>
                  </a:cubicBezTo>
                  <a:cubicBezTo>
                    <a:pt x="7368" y="21245"/>
                    <a:pt x="4101" y="24040"/>
                    <a:pt x="1761" y="26660"/>
                  </a:cubicBezTo>
                  <a:cubicBezTo>
                    <a:pt x="1008" y="25262"/>
                    <a:pt x="615" y="23578"/>
                    <a:pt x="592" y="21645"/>
                  </a:cubicBezTo>
                  <a:lnTo>
                    <a:pt x="593" y="21645"/>
                  </a:lnTo>
                  <a:cubicBezTo>
                    <a:pt x="1198" y="21464"/>
                    <a:pt x="1716" y="21237"/>
                    <a:pt x="2172" y="20956"/>
                  </a:cubicBezTo>
                  <a:cubicBezTo>
                    <a:pt x="5705" y="18782"/>
                    <a:pt x="10900" y="10880"/>
                    <a:pt x="12408" y="8511"/>
                  </a:cubicBezTo>
                  <a:cubicBezTo>
                    <a:pt x="14082" y="5880"/>
                    <a:pt x="20037" y="1698"/>
                    <a:pt x="20716" y="1227"/>
                  </a:cubicBezTo>
                  <a:lnTo>
                    <a:pt x="27708" y="602"/>
                  </a:lnTo>
                  <a:close/>
                  <a:moveTo>
                    <a:pt x="27892" y="0"/>
                  </a:moveTo>
                  <a:cubicBezTo>
                    <a:pt x="27885" y="0"/>
                    <a:pt x="27877" y="0"/>
                    <a:pt x="27869" y="1"/>
                  </a:cubicBezTo>
                  <a:lnTo>
                    <a:pt x="20587" y="651"/>
                  </a:lnTo>
                  <a:cubicBezTo>
                    <a:pt x="20537" y="656"/>
                    <a:pt x="20489" y="673"/>
                    <a:pt x="20448" y="701"/>
                  </a:cubicBezTo>
                  <a:cubicBezTo>
                    <a:pt x="20175" y="888"/>
                    <a:pt x="13745" y="5319"/>
                    <a:pt x="11914" y="8197"/>
                  </a:cubicBezTo>
                  <a:cubicBezTo>
                    <a:pt x="10423" y="10540"/>
                    <a:pt x="5292" y="18349"/>
                    <a:pt x="1864" y="20458"/>
                  </a:cubicBezTo>
                  <a:cubicBezTo>
                    <a:pt x="1403" y="20743"/>
                    <a:pt x="866" y="20966"/>
                    <a:pt x="222" y="21143"/>
                  </a:cubicBezTo>
                  <a:cubicBezTo>
                    <a:pt x="95" y="21177"/>
                    <a:pt x="7" y="21293"/>
                    <a:pt x="7" y="21424"/>
                  </a:cubicBezTo>
                  <a:cubicBezTo>
                    <a:pt x="0" y="23723"/>
                    <a:pt x="489" y="25704"/>
                    <a:pt x="1459" y="27312"/>
                  </a:cubicBezTo>
                  <a:cubicBezTo>
                    <a:pt x="1508" y="27392"/>
                    <a:pt x="1592" y="27443"/>
                    <a:pt x="1684" y="27451"/>
                  </a:cubicBezTo>
                  <a:cubicBezTo>
                    <a:pt x="1693" y="27452"/>
                    <a:pt x="1702" y="27452"/>
                    <a:pt x="1710" y="27452"/>
                  </a:cubicBezTo>
                  <a:cubicBezTo>
                    <a:pt x="1795" y="27452"/>
                    <a:pt x="1875" y="27416"/>
                    <a:pt x="1932" y="27353"/>
                  </a:cubicBezTo>
                  <a:cubicBezTo>
                    <a:pt x="4258" y="24678"/>
                    <a:pt x="7574" y="21818"/>
                    <a:pt x="12071" y="18606"/>
                  </a:cubicBezTo>
                  <a:cubicBezTo>
                    <a:pt x="18681" y="13885"/>
                    <a:pt x="23903" y="9497"/>
                    <a:pt x="27589" y="5564"/>
                  </a:cubicBezTo>
                  <a:cubicBezTo>
                    <a:pt x="29652" y="3363"/>
                    <a:pt x="28221" y="296"/>
                    <a:pt x="28159" y="166"/>
                  </a:cubicBezTo>
                  <a:cubicBezTo>
                    <a:pt x="28109" y="64"/>
                    <a:pt x="28005" y="0"/>
                    <a:pt x="27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4"/>
            <p:cNvSpPr/>
            <p:nvPr/>
          </p:nvSpPr>
          <p:spPr>
            <a:xfrm>
              <a:off x="1325378" y="4427901"/>
              <a:ext cx="121645" cy="362927"/>
            </a:xfrm>
            <a:custGeom>
              <a:avLst/>
              <a:gdLst/>
              <a:ahLst/>
              <a:cxnLst/>
              <a:rect l="l" t="t" r="r" b="b"/>
              <a:pathLst>
                <a:path w="5999" h="17898" extrusionOk="0">
                  <a:moveTo>
                    <a:pt x="5999" y="143"/>
                  </a:moveTo>
                  <a:cubicBezTo>
                    <a:pt x="3458" y="341"/>
                    <a:pt x="1077" y="0"/>
                    <a:pt x="651" y="1278"/>
                  </a:cubicBezTo>
                  <a:cubicBezTo>
                    <a:pt x="1" y="3228"/>
                    <a:pt x="1301" y="6610"/>
                    <a:pt x="1041" y="8300"/>
                  </a:cubicBezTo>
                  <a:cubicBezTo>
                    <a:pt x="781" y="9990"/>
                    <a:pt x="131" y="14542"/>
                    <a:pt x="1691" y="16362"/>
                  </a:cubicBezTo>
                  <a:cubicBezTo>
                    <a:pt x="2634" y="17462"/>
                    <a:pt x="3577" y="17897"/>
                    <a:pt x="4204" y="17897"/>
                  </a:cubicBezTo>
                  <a:cubicBezTo>
                    <a:pt x="4614" y="17897"/>
                    <a:pt x="4890" y="17711"/>
                    <a:pt x="4941" y="17402"/>
                  </a:cubicBezTo>
                  <a:cubicBezTo>
                    <a:pt x="5014" y="16961"/>
                    <a:pt x="5005" y="15485"/>
                    <a:pt x="5264" y="13791"/>
                  </a:cubicBezTo>
                  <a:cubicBezTo>
                    <a:pt x="4416" y="13076"/>
                    <a:pt x="3500" y="11622"/>
                    <a:pt x="3771" y="9730"/>
                  </a:cubicBezTo>
                  <a:cubicBezTo>
                    <a:pt x="4105" y="7393"/>
                    <a:pt x="5580" y="1732"/>
                    <a:pt x="5999" y="143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4"/>
            <p:cNvSpPr/>
            <p:nvPr/>
          </p:nvSpPr>
          <p:spPr>
            <a:xfrm>
              <a:off x="1320876" y="4424838"/>
              <a:ext cx="132392" cy="371910"/>
            </a:xfrm>
            <a:custGeom>
              <a:avLst/>
              <a:gdLst/>
              <a:ahLst/>
              <a:cxnLst/>
              <a:rect l="l" t="t" r="r" b="b"/>
              <a:pathLst>
                <a:path w="6529" h="18341" extrusionOk="0">
                  <a:moveTo>
                    <a:pt x="5834" y="613"/>
                  </a:moveTo>
                  <a:cubicBezTo>
                    <a:pt x="5305" y="2636"/>
                    <a:pt x="4015" y="7661"/>
                    <a:pt x="3703" y="9841"/>
                  </a:cubicBezTo>
                  <a:cubicBezTo>
                    <a:pt x="3436" y="11717"/>
                    <a:pt x="4266" y="13224"/>
                    <a:pt x="5173" y="14057"/>
                  </a:cubicBezTo>
                  <a:cubicBezTo>
                    <a:pt x="5021" y="15106"/>
                    <a:pt x="4969" y="16071"/>
                    <a:pt x="4933" y="16720"/>
                  </a:cubicBezTo>
                  <a:cubicBezTo>
                    <a:pt x="4913" y="17081"/>
                    <a:pt x="4897" y="17365"/>
                    <a:pt x="4874" y="17504"/>
                  </a:cubicBezTo>
                  <a:cubicBezTo>
                    <a:pt x="4868" y="17546"/>
                    <a:pt x="4847" y="17672"/>
                    <a:pt x="4640" y="17730"/>
                  </a:cubicBezTo>
                  <a:cubicBezTo>
                    <a:pt x="4574" y="17748"/>
                    <a:pt x="4500" y="17757"/>
                    <a:pt x="4418" y="17757"/>
                  </a:cubicBezTo>
                  <a:cubicBezTo>
                    <a:pt x="3874" y="17757"/>
                    <a:pt x="3005" y="17339"/>
                    <a:pt x="2134" y="16323"/>
                  </a:cubicBezTo>
                  <a:cubicBezTo>
                    <a:pt x="1129" y="15149"/>
                    <a:pt x="933" y="12516"/>
                    <a:pt x="1552" y="8495"/>
                  </a:cubicBezTo>
                  <a:cubicBezTo>
                    <a:pt x="1670" y="7726"/>
                    <a:pt x="1493" y="6669"/>
                    <a:pt x="1303" y="5553"/>
                  </a:cubicBezTo>
                  <a:cubicBezTo>
                    <a:pt x="1068" y="4154"/>
                    <a:pt x="801" y="2569"/>
                    <a:pt x="1150" y="1522"/>
                  </a:cubicBezTo>
                  <a:cubicBezTo>
                    <a:pt x="1408" y="748"/>
                    <a:pt x="2810" y="710"/>
                    <a:pt x="4434" y="667"/>
                  </a:cubicBezTo>
                  <a:cubicBezTo>
                    <a:pt x="4889" y="654"/>
                    <a:pt x="5356" y="641"/>
                    <a:pt x="5834" y="613"/>
                  </a:cubicBezTo>
                  <a:close/>
                  <a:moveTo>
                    <a:pt x="6223" y="0"/>
                  </a:moveTo>
                  <a:cubicBezTo>
                    <a:pt x="6215" y="0"/>
                    <a:pt x="6207" y="1"/>
                    <a:pt x="6199" y="1"/>
                  </a:cubicBezTo>
                  <a:cubicBezTo>
                    <a:pt x="5589" y="49"/>
                    <a:pt x="4994" y="65"/>
                    <a:pt x="4419" y="80"/>
                  </a:cubicBezTo>
                  <a:cubicBezTo>
                    <a:pt x="2574" y="130"/>
                    <a:pt x="983" y="173"/>
                    <a:pt x="595" y="1336"/>
                  </a:cubicBezTo>
                  <a:cubicBezTo>
                    <a:pt x="199" y="2523"/>
                    <a:pt x="467" y="4112"/>
                    <a:pt x="726" y="5649"/>
                  </a:cubicBezTo>
                  <a:cubicBezTo>
                    <a:pt x="907" y="6720"/>
                    <a:pt x="1077" y="7730"/>
                    <a:pt x="974" y="8406"/>
                  </a:cubicBezTo>
                  <a:cubicBezTo>
                    <a:pt x="733" y="9971"/>
                    <a:pt x="1" y="14732"/>
                    <a:pt x="1691" y="16703"/>
                  </a:cubicBezTo>
                  <a:cubicBezTo>
                    <a:pt x="2736" y="17924"/>
                    <a:pt x="3746" y="18340"/>
                    <a:pt x="4429" y="18340"/>
                  </a:cubicBezTo>
                  <a:cubicBezTo>
                    <a:pt x="4554" y="18340"/>
                    <a:pt x="4677" y="18325"/>
                    <a:pt x="4796" y="18293"/>
                  </a:cubicBezTo>
                  <a:cubicBezTo>
                    <a:pt x="5156" y="18192"/>
                    <a:pt x="5395" y="17940"/>
                    <a:pt x="5452" y="17601"/>
                  </a:cubicBezTo>
                  <a:cubicBezTo>
                    <a:pt x="5480" y="17429"/>
                    <a:pt x="5496" y="17145"/>
                    <a:pt x="5517" y="16751"/>
                  </a:cubicBezTo>
                  <a:cubicBezTo>
                    <a:pt x="5554" y="16080"/>
                    <a:pt x="5610" y="15068"/>
                    <a:pt x="5775" y="13986"/>
                  </a:cubicBezTo>
                  <a:cubicBezTo>
                    <a:pt x="5791" y="13885"/>
                    <a:pt x="5753" y="13784"/>
                    <a:pt x="5675" y="13718"/>
                  </a:cubicBezTo>
                  <a:cubicBezTo>
                    <a:pt x="4840" y="13013"/>
                    <a:pt x="4036" y="11647"/>
                    <a:pt x="4283" y="9922"/>
                  </a:cubicBezTo>
                  <a:cubicBezTo>
                    <a:pt x="4613" y="7614"/>
                    <a:pt x="6066" y="2026"/>
                    <a:pt x="6504" y="368"/>
                  </a:cubicBezTo>
                  <a:cubicBezTo>
                    <a:pt x="6528" y="277"/>
                    <a:pt x="6506" y="179"/>
                    <a:pt x="6446" y="106"/>
                  </a:cubicBezTo>
                  <a:cubicBezTo>
                    <a:pt x="6391" y="38"/>
                    <a:pt x="6309" y="0"/>
                    <a:pt x="6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4"/>
            <p:cNvSpPr/>
            <p:nvPr/>
          </p:nvSpPr>
          <p:spPr>
            <a:xfrm>
              <a:off x="1325398" y="4434816"/>
              <a:ext cx="71600" cy="353193"/>
            </a:xfrm>
            <a:custGeom>
              <a:avLst/>
              <a:gdLst/>
              <a:ahLst/>
              <a:cxnLst/>
              <a:rect l="l" t="t" r="r" b="b"/>
              <a:pathLst>
                <a:path w="3531" h="17418" extrusionOk="0">
                  <a:moveTo>
                    <a:pt x="2247" y="0"/>
                  </a:moveTo>
                  <a:cubicBezTo>
                    <a:pt x="1429" y="117"/>
                    <a:pt x="841" y="363"/>
                    <a:pt x="651" y="937"/>
                  </a:cubicBezTo>
                  <a:cubicBezTo>
                    <a:pt x="1" y="2887"/>
                    <a:pt x="1301" y="6269"/>
                    <a:pt x="1041" y="7959"/>
                  </a:cubicBezTo>
                  <a:cubicBezTo>
                    <a:pt x="781" y="9649"/>
                    <a:pt x="131" y="14201"/>
                    <a:pt x="1691" y="16021"/>
                  </a:cubicBezTo>
                  <a:cubicBezTo>
                    <a:pt x="2339" y="16777"/>
                    <a:pt x="2985" y="17216"/>
                    <a:pt x="3531" y="17418"/>
                  </a:cubicBezTo>
                  <a:cubicBezTo>
                    <a:pt x="1987" y="16041"/>
                    <a:pt x="1690" y="13901"/>
                    <a:pt x="1690" y="11860"/>
                  </a:cubicBezTo>
                  <a:cubicBezTo>
                    <a:pt x="1690" y="9519"/>
                    <a:pt x="2340" y="7829"/>
                    <a:pt x="1820" y="4578"/>
                  </a:cubicBezTo>
                  <a:cubicBezTo>
                    <a:pt x="1485" y="2483"/>
                    <a:pt x="1904" y="879"/>
                    <a:pt x="22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4"/>
            <p:cNvSpPr/>
            <p:nvPr/>
          </p:nvSpPr>
          <p:spPr>
            <a:xfrm>
              <a:off x="1320876" y="4428854"/>
              <a:ext cx="84131" cy="365096"/>
            </a:xfrm>
            <a:custGeom>
              <a:avLst/>
              <a:gdLst/>
              <a:ahLst/>
              <a:cxnLst/>
              <a:rect l="l" t="t" r="r" b="b"/>
              <a:pathLst>
                <a:path w="4149" h="18005" extrusionOk="0">
                  <a:moveTo>
                    <a:pt x="2024" y="679"/>
                  </a:moveTo>
                  <a:cubicBezTo>
                    <a:pt x="1707" y="1685"/>
                    <a:pt x="1468" y="3133"/>
                    <a:pt x="1754" y="4919"/>
                  </a:cubicBezTo>
                  <a:cubicBezTo>
                    <a:pt x="2086" y="6994"/>
                    <a:pt x="1931" y="8426"/>
                    <a:pt x="1783" y="9810"/>
                  </a:cubicBezTo>
                  <a:cubicBezTo>
                    <a:pt x="1703" y="10553"/>
                    <a:pt x="1620" y="11320"/>
                    <a:pt x="1620" y="12154"/>
                  </a:cubicBezTo>
                  <a:cubicBezTo>
                    <a:pt x="1620" y="13497"/>
                    <a:pt x="1732" y="15081"/>
                    <a:pt x="2418" y="16436"/>
                  </a:cubicBezTo>
                  <a:cubicBezTo>
                    <a:pt x="2325" y="16339"/>
                    <a:pt x="2231" y="16237"/>
                    <a:pt x="2134" y="16126"/>
                  </a:cubicBezTo>
                  <a:cubicBezTo>
                    <a:pt x="1129" y="14952"/>
                    <a:pt x="933" y="12318"/>
                    <a:pt x="1552" y="8297"/>
                  </a:cubicBezTo>
                  <a:cubicBezTo>
                    <a:pt x="1670" y="7529"/>
                    <a:pt x="1493" y="6472"/>
                    <a:pt x="1303" y="5355"/>
                  </a:cubicBezTo>
                  <a:cubicBezTo>
                    <a:pt x="1068" y="3957"/>
                    <a:pt x="801" y="2371"/>
                    <a:pt x="1150" y="1324"/>
                  </a:cubicBezTo>
                  <a:cubicBezTo>
                    <a:pt x="1252" y="1016"/>
                    <a:pt x="1528" y="810"/>
                    <a:pt x="2024" y="679"/>
                  </a:cubicBezTo>
                  <a:close/>
                  <a:moveTo>
                    <a:pt x="2472" y="1"/>
                  </a:moveTo>
                  <a:cubicBezTo>
                    <a:pt x="2458" y="1"/>
                    <a:pt x="2443" y="2"/>
                    <a:pt x="2428" y="4"/>
                  </a:cubicBezTo>
                  <a:cubicBezTo>
                    <a:pt x="1772" y="97"/>
                    <a:pt x="869" y="316"/>
                    <a:pt x="595" y="1138"/>
                  </a:cubicBezTo>
                  <a:cubicBezTo>
                    <a:pt x="199" y="2325"/>
                    <a:pt x="467" y="3914"/>
                    <a:pt x="726" y="5451"/>
                  </a:cubicBezTo>
                  <a:cubicBezTo>
                    <a:pt x="907" y="6522"/>
                    <a:pt x="1078" y="7532"/>
                    <a:pt x="974" y="8208"/>
                  </a:cubicBezTo>
                  <a:cubicBezTo>
                    <a:pt x="733" y="9773"/>
                    <a:pt x="1" y="14534"/>
                    <a:pt x="1691" y="16505"/>
                  </a:cubicBezTo>
                  <a:cubicBezTo>
                    <a:pt x="2473" y="17418"/>
                    <a:pt x="3188" y="17815"/>
                    <a:pt x="3652" y="17987"/>
                  </a:cubicBezTo>
                  <a:cubicBezTo>
                    <a:pt x="3684" y="17998"/>
                    <a:pt x="3718" y="18004"/>
                    <a:pt x="3753" y="18004"/>
                  </a:cubicBezTo>
                  <a:lnTo>
                    <a:pt x="3753" y="18003"/>
                  </a:lnTo>
                  <a:cubicBezTo>
                    <a:pt x="4022" y="18003"/>
                    <a:pt x="4148" y="17671"/>
                    <a:pt x="3948" y="17492"/>
                  </a:cubicBezTo>
                  <a:cubicBezTo>
                    <a:pt x="2403" y="16114"/>
                    <a:pt x="2205" y="13914"/>
                    <a:pt x="2205" y="12152"/>
                  </a:cubicBezTo>
                  <a:cubicBezTo>
                    <a:pt x="2205" y="11350"/>
                    <a:pt x="2283" y="10632"/>
                    <a:pt x="2364" y="9871"/>
                  </a:cubicBezTo>
                  <a:cubicBezTo>
                    <a:pt x="2518" y="8448"/>
                    <a:pt x="2677" y="6976"/>
                    <a:pt x="2332" y="4825"/>
                  </a:cubicBezTo>
                  <a:cubicBezTo>
                    <a:pt x="2017" y="2854"/>
                    <a:pt x="2381" y="1331"/>
                    <a:pt x="2743" y="399"/>
                  </a:cubicBezTo>
                  <a:cubicBezTo>
                    <a:pt x="2817" y="204"/>
                    <a:pt x="2671" y="1"/>
                    <a:pt x="24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4"/>
            <p:cNvSpPr/>
            <p:nvPr/>
          </p:nvSpPr>
          <p:spPr>
            <a:xfrm>
              <a:off x="1565377" y="2806340"/>
              <a:ext cx="6185" cy="11761"/>
            </a:xfrm>
            <a:custGeom>
              <a:avLst/>
              <a:gdLst/>
              <a:ahLst/>
              <a:cxnLst/>
              <a:rect l="l" t="t" r="r" b="b"/>
              <a:pathLst>
                <a:path w="305" h="580" extrusionOk="0">
                  <a:moveTo>
                    <a:pt x="0" y="580"/>
                  </a:moveTo>
                  <a:cubicBezTo>
                    <a:pt x="108" y="379"/>
                    <a:pt x="209" y="185"/>
                    <a:pt x="304" y="0"/>
                  </a:cubicBezTo>
                  <a:cubicBezTo>
                    <a:pt x="209" y="185"/>
                    <a:pt x="108" y="379"/>
                    <a:pt x="0" y="58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4"/>
            <p:cNvSpPr/>
            <p:nvPr/>
          </p:nvSpPr>
          <p:spPr>
            <a:xfrm>
              <a:off x="1559415" y="2800398"/>
              <a:ext cx="18919" cy="23644"/>
            </a:xfrm>
            <a:custGeom>
              <a:avLst/>
              <a:gdLst/>
              <a:ahLst/>
              <a:cxnLst/>
              <a:rect l="l" t="t" r="r" b="b"/>
              <a:pathLst>
                <a:path w="933" h="1166" extrusionOk="0">
                  <a:moveTo>
                    <a:pt x="599" y="0"/>
                  </a:moveTo>
                  <a:cubicBezTo>
                    <a:pt x="493" y="0"/>
                    <a:pt x="390" y="58"/>
                    <a:pt x="338" y="160"/>
                  </a:cubicBezTo>
                  <a:lnTo>
                    <a:pt x="338" y="161"/>
                  </a:lnTo>
                  <a:cubicBezTo>
                    <a:pt x="244" y="344"/>
                    <a:pt x="143" y="535"/>
                    <a:pt x="37" y="733"/>
                  </a:cubicBezTo>
                  <a:cubicBezTo>
                    <a:pt x="13" y="775"/>
                    <a:pt x="2" y="823"/>
                    <a:pt x="2" y="871"/>
                  </a:cubicBezTo>
                  <a:cubicBezTo>
                    <a:pt x="1" y="1033"/>
                    <a:pt x="132" y="1165"/>
                    <a:pt x="294" y="1165"/>
                  </a:cubicBezTo>
                  <a:cubicBezTo>
                    <a:pt x="401" y="1164"/>
                    <a:pt x="500" y="1106"/>
                    <a:pt x="551" y="1011"/>
                  </a:cubicBezTo>
                  <a:cubicBezTo>
                    <a:pt x="660" y="809"/>
                    <a:pt x="763" y="614"/>
                    <a:pt x="858" y="426"/>
                  </a:cubicBezTo>
                  <a:cubicBezTo>
                    <a:pt x="933" y="282"/>
                    <a:pt x="876" y="105"/>
                    <a:pt x="732" y="32"/>
                  </a:cubicBezTo>
                  <a:cubicBezTo>
                    <a:pt x="689" y="11"/>
                    <a:pt x="644" y="0"/>
                    <a:pt x="59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4"/>
            <p:cNvSpPr/>
            <p:nvPr/>
          </p:nvSpPr>
          <p:spPr>
            <a:xfrm>
              <a:off x="1555988" y="2820758"/>
              <a:ext cx="7949" cy="14397"/>
            </a:xfrm>
            <a:custGeom>
              <a:avLst/>
              <a:gdLst/>
              <a:ahLst/>
              <a:cxnLst/>
              <a:rect l="l" t="t" r="r" b="b"/>
              <a:pathLst>
                <a:path w="392" h="710" extrusionOk="0">
                  <a:moveTo>
                    <a:pt x="391" y="1"/>
                  </a:moveTo>
                  <a:lnTo>
                    <a:pt x="391" y="1"/>
                  </a:lnTo>
                  <a:cubicBezTo>
                    <a:pt x="336" y="103"/>
                    <a:pt x="279" y="206"/>
                    <a:pt x="221" y="311"/>
                  </a:cubicBezTo>
                  <a:lnTo>
                    <a:pt x="221" y="311"/>
                  </a:lnTo>
                  <a:cubicBezTo>
                    <a:pt x="279" y="206"/>
                    <a:pt x="336" y="102"/>
                    <a:pt x="391" y="1"/>
                  </a:cubicBezTo>
                  <a:close/>
                  <a:moveTo>
                    <a:pt x="221" y="311"/>
                  </a:moveTo>
                  <a:lnTo>
                    <a:pt x="221" y="311"/>
                  </a:lnTo>
                  <a:cubicBezTo>
                    <a:pt x="149" y="441"/>
                    <a:pt x="76" y="573"/>
                    <a:pt x="0" y="709"/>
                  </a:cubicBezTo>
                  <a:cubicBezTo>
                    <a:pt x="76" y="574"/>
                    <a:pt x="149" y="441"/>
                    <a:pt x="221" y="31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4"/>
            <p:cNvSpPr/>
            <p:nvPr/>
          </p:nvSpPr>
          <p:spPr>
            <a:xfrm>
              <a:off x="1549194" y="2814756"/>
              <a:ext cx="21596" cy="26320"/>
            </a:xfrm>
            <a:custGeom>
              <a:avLst/>
              <a:gdLst/>
              <a:ahLst/>
              <a:cxnLst/>
              <a:rect l="l" t="t" r="r" b="b"/>
              <a:pathLst>
                <a:path w="1065" h="1298" extrusionOk="0">
                  <a:moveTo>
                    <a:pt x="729" y="0"/>
                  </a:moveTo>
                  <a:cubicBezTo>
                    <a:pt x="624" y="0"/>
                    <a:pt x="522" y="57"/>
                    <a:pt x="470" y="158"/>
                  </a:cubicBezTo>
                  <a:cubicBezTo>
                    <a:pt x="347" y="383"/>
                    <a:pt x="217" y="617"/>
                    <a:pt x="81" y="860"/>
                  </a:cubicBezTo>
                  <a:lnTo>
                    <a:pt x="80" y="862"/>
                  </a:lnTo>
                  <a:cubicBezTo>
                    <a:pt x="1" y="1003"/>
                    <a:pt x="51" y="1180"/>
                    <a:pt x="191" y="1259"/>
                  </a:cubicBezTo>
                  <a:cubicBezTo>
                    <a:pt x="235" y="1284"/>
                    <a:pt x="284" y="1298"/>
                    <a:pt x="334" y="1298"/>
                  </a:cubicBezTo>
                  <a:cubicBezTo>
                    <a:pt x="440" y="1298"/>
                    <a:pt x="537" y="1241"/>
                    <a:pt x="589" y="1149"/>
                  </a:cubicBezTo>
                  <a:cubicBezTo>
                    <a:pt x="726" y="905"/>
                    <a:pt x="856" y="671"/>
                    <a:pt x="979" y="444"/>
                  </a:cubicBezTo>
                  <a:cubicBezTo>
                    <a:pt x="980" y="442"/>
                    <a:pt x="982" y="440"/>
                    <a:pt x="983" y="437"/>
                  </a:cubicBezTo>
                  <a:cubicBezTo>
                    <a:pt x="1064" y="295"/>
                    <a:pt x="1012" y="115"/>
                    <a:pt x="869" y="36"/>
                  </a:cubicBezTo>
                  <a:cubicBezTo>
                    <a:pt x="825" y="12"/>
                    <a:pt x="777" y="0"/>
                    <a:pt x="7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4"/>
            <p:cNvSpPr/>
            <p:nvPr/>
          </p:nvSpPr>
          <p:spPr>
            <a:xfrm>
              <a:off x="1572717" y="2792449"/>
              <a:ext cx="5637" cy="11680"/>
            </a:xfrm>
            <a:custGeom>
              <a:avLst/>
              <a:gdLst/>
              <a:ahLst/>
              <a:cxnLst/>
              <a:rect l="l" t="t" r="r" b="b"/>
              <a:pathLst>
                <a:path w="278" h="576" extrusionOk="0">
                  <a:moveTo>
                    <a:pt x="277" y="1"/>
                  </a:moveTo>
                  <a:lnTo>
                    <a:pt x="277" y="1"/>
                  </a:lnTo>
                  <a:cubicBezTo>
                    <a:pt x="194" y="182"/>
                    <a:pt x="102" y="372"/>
                    <a:pt x="0" y="575"/>
                  </a:cubicBezTo>
                  <a:cubicBezTo>
                    <a:pt x="102" y="374"/>
                    <a:pt x="194" y="182"/>
                    <a:pt x="277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4"/>
            <p:cNvSpPr/>
            <p:nvPr/>
          </p:nvSpPr>
          <p:spPr>
            <a:xfrm>
              <a:off x="1565944" y="2786507"/>
              <a:ext cx="18351" cy="23522"/>
            </a:xfrm>
            <a:custGeom>
              <a:avLst/>
              <a:gdLst/>
              <a:ahLst/>
              <a:cxnLst/>
              <a:rect l="l" t="t" r="r" b="b"/>
              <a:pathLst>
                <a:path w="905" h="1160" extrusionOk="0">
                  <a:moveTo>
                    <a:pt x="611" y="0"/>
                  </a:moveTo>
                  <a:cubicBezTo>
                    <a:pt x="499" y="0"/>
                    <a:pt x="394" y="65"/>
                    <a:pt x="345" y="170"/>
                  </a:cubicBezTo>
                  <a:cubicBezTo>
                    <a:pt x="264" y="349"/>
                    <a:pt x="173" y="536"/>
                    <a:pt x="73" y="736"/>
                  </a:cubicBezTo>
                  <a:cubicBezTo>
                    <a:pt x="0" y="880"/>
                    <a:pt x="58" y="1055"/>
                    <a:pt x="202" y="1128"/>
                  </a:cubicBezTo>
                  <a:cubicBezTo>
                    <a:pt x="243" y="1149"/>
                    <a:pt x="288" y="1159"/>
                    <a:pt x="333" y="1159"/>
                  </a:cubicBezTo>
                  <a:cubicBezTo>
                    <a:pt x="334" y="1159"/>
                    <a:pt x="335" y="1159"/>
                    <a:pt x="336" y="1159"/>
                  </a:cubicBezTo>
                  <a:cubicBezTo>
                    <a:pt x="447" y="1159"/>
                    <a:pt x="546" y="1097"/>
                    <a:pt x="596" y="999"/>
                  </a:cubicBezTo>
                  <a:cubicBezTo>
                    <a:pt x="698" y="796"/>
                    <a:pt x="789" y="605"/>
                    <a:pt x="874" y="422"/>
                  </a:cubicBezTo>
                  <a:lnTo>
                    <a:pt x="878" y="415"/>
                  </a:lnTo>
                  <a:cubicBezTo>
                    <a:pt x="895" y="376"/>
                    <a:pt x="903" y="335"/>
                    <a:pt x="904" y="292"/>
                  </a:cubicBezTo>
                  <a:cubicBezTo>
                    <a:pt x="903" y="155"/>
                    <a:pt x="808" y="36"/>
                    <a:pt x="673" y="7"/>
                  </a:cubicBezTo>
                  <a:cubicBezTo>
                    <a:pt x="653" y="2"/>
                    <a:pt x="632" y="0"/>
                    <a:pt x="6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4"/>
            <p:cNvSpPr/>
            <p:nvPr/>
          </p:nvSpPr>
          <p:spPr>
            <a:xfrm>
              <a:off x="1545848" y="2838888"/>
              <a:ext cx="8010" cy="14133"/>
            </a:xfrm>
            <a:custGeom>
              <a:avLst/>
              <a:gdLst/>
              <a:ahLst/>
              <a:cxnLst/>
              <a:rect l="l" t="t" r="r" b="b"/>
              <a:pathLst>
                <a:path w="395" h="697" extrusionOk="0">
                  <a:moveTo>
                    <a:pt x="395" y="1"/>
                  </a:moveTo>
                  <a:cubicBezTo>
                    <a:pt x="267" y="226"/>
                    <a:pt x="136" y="456"/>
                    <a:pt x="1" y="696"/>
                  </a:cubicBezTo>
                  <a:cubicBezTo>
                    <a:pt x="138" y="456"/>
                    <a:pt x="267" y="226"/>
                    <a:pt x="39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4"/>
            <p:cNvSpPr/>
            <p:nvPr/>
          </p:nvSpPr>
          <p:spPr>
            <a:xfrm>
              <a:off x="1538446" y="2832906"/>
              <a:ext cx="22204" cy="26036"/>
            </a:xfrm>
            <a:custGeom>
              <a:avLst/>
              <a:gdLst/>
              <a:ahLst/>
              <a:cxnLst/>
              <a:rect l="l" t="t" r="r" b="b"/>
              <a:pathLst>
                <a:path w="1095" h="1284" extrusionOk="0">
                  <a:moveTo>
                    <a:pt x="761" y="0"/>
                  </a:moveTo>
                  <a:cubicBezTo>
                    <a:pt x="659" y="0"/>
                    <a:pt x="560" y="54"/>
                    <a:pt x="506" y="150"/>
                  </a:cubicBezTo>
                  <a:lnTo>
                    <a:pt x="112" y="846"/>
                  </a:lnTo>
                  <a:cubicBezTo>
                    <a:pt x="0" y="1041"/>
                    <a:pt x="141" y="1283"/>
                    <a:pt x="365" y="1284"/>
                  </a:cubicBezTo>
                  <a:cubicBezTo>
                    <a:pt x="470" y="1284"/>
                    <a:pt x="568" y="1227"/>
                    <a:pt x="619" y="1135"/>
                  </a:cubicBezTo>
                  <a:lnTo>
                    <a:pt x="1016" y="436"/>
                  </a:lnTo>
                  <a:cubicBezTo>
                    <a:pt x="1095" y="296"/>
                    <a:pt x="1045" y="117"/>
                    <a:pt x="905" y="38"/>
                  </a:cubicBezTo>
                  <a:cubicBezTo>
                    <a:pt x="859" y="13"/>
                    <a:pt x="810" y="0"/>
                    <a:pt x="76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4"/>
            <p:cNvSpPr/>
            <p:nvPr/>
          </p:nvSpPr>
          <p:spPr>
            <a:xfrm>
              <a:off x="1579450" y="2779410"/>
              <a:ext cx="4339" cy="10565"/>
            </a:xfrm>
            <a:custGeom>
              <a:avLst/>
              <a:gdLst/>
              <a:ahLst/>
              <a:cxnLst/>
              <a:rect l="l" t="t" r="r" b="b"/>
              <a:pathLst>
                <a:path w="214" h="521" extrusionOk="0">
                  <a:moveTo>
                    <a:pt x="214" y="0"/>
                  </a:moveTo>
                  <a:lnTo>
                    <a:pt x="214" y="0"/>
                  </a:lnTo>
                  <a:cubicBezTo>
                    <a:pt x="156" y="161"/>
                    <a:pt x="82" y="337"/>
                    <a:pt x="0" y="520"/>
                  </a:cubicBezTo>
                  <a:cubicBezTo>
                    <a:pt x="82" y="337"/>
                    <a:pt x="156" y="162"/>
                    <a:pt x="21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4"/>
            <p:cNvSpPr/>
            <p:nvPr/>
          </p:nvSpPr>
          <p:spPr>
            <a:xfrm>
              <a:off x="1573488" y="2773468"/>
              <a:ext cx="17013" cy="22427"/>
            </a:xfrm>
            <a:custGeom>
              <a:avLst/>
              <a:gdLst/>
              <a:ahLst/>
              <a:cxnLst/>
              <a:rect l="l" t="t" r="r" b="b"/>
              <a:pathLst>
                <a:path w="839" h="1106" extrusionOk="0">
                  <a:moveTo>
                    <a:pt x="509" y="1"/>
                  </a:moveTo>
                  <a:cubicBezTo>
                    <a:pt x="389" y="1"/>
                    <a:pt x="277" y="74"/>
                    <a:pt x="234" y="194"/>
                  </a:cubicBezTo>
                  <a:cubicBezTo>
                    <a:pt x="177" y="348"/>
                    <a:pt x="105" y="519"/>
                    <a:pt x="26" y="695"/>
                  </a:cubicBezTo>
                  <a:cubicBezTo>
                    <a:pt x="10" y="732"/>
                    <a:pt x="2" y="773"/>
                    <a:pt x="2" y="813"/>
                  </a:cubicBezTo>
                  <a:cubicBezTo>
                    <a:pt x="1" y="975"/>
                    <a:pt x="132" y="1106"/>
                    <a:pt x="293" y="1106"/>
                  </a:cubicBezTo>
                  <a:cubicBezTo>
                    <a:pt x="294" y="1106"/>
                    <a:pt x="295" y="1106"/>
                    <a:pt x="296" y="1106"/>
                  </a:cubicBezTo>
                  <a:cubicBezTo>
                    <a:pt x="411" y="1106"/>
                    <a:pt x="514" y="1038"/>
                    <a:pt x="561" y="933"/>
                  </a:cubicBezTo>
                  <a:cubicBezTo>
                    <a:pt x="646" y="743"/>
                    <a:pt x="723" y="560"/>
                    <a:pt x="783" y="394"/>
                  </a:cubicBezTo>
                  <a:cubicBezTo>
                    <a:pt x="839" y="242"/>
                    <a:pt x="761" y="74"/>
                    <a:pt x="609" y="18"/>
                  </a:cubicBezTo>
                  <a:cubicBezTo>
                    <a:pt x="576" y="6"/>
                    <a:pt x="542" y="1"/>
                    <a:pt x="5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4"/>
            <p:cNvSpPr/>
            <p:nvPr/>
          </p:nvSpPr>
          <p:spPr>
            <a:xfrm>
              <a:off x="1963508" y="2837428"/>
              <a:ext cx="385" cy="8577"/>
            </a:xfrm>
            <a:custGeom>
              <a:avLst/>
              <a:gdLst/>
              <a:ahLst/>
              <a:cxnLst/>
              <a:rect l="l" t="t" r="r" b="b"/>
              <a:pathLst>
                <a:path w="19" h="423" extrusionOk="0">
                  <a:moveTo>
                    <a:pt x="19" y="422"/>
                  </a:moveTo>
                  <a:cubicBezTo>
                    <a:pt x="7" y="265"/>
                    <a:pt x="0" y="122"/>
                    <a:pt x="0" y="1"/>
                  </a:cubicBezTo>
                  <a:cubicBezTo>
                    <a:pt x="0" y="122"/>
                    <a:pt x="7" y="265"/>
                    <a:pt x="19" y="42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4"/>
            <p:cNvSpPr/>
            <p:nvPr/>
          </p:nvSpPr>
          <p:spPr>
            <a:xfrm>
              <a:off x="1957567" y="2831506"/>
              <a:ext cx="12471" cy="20419"/>
            </a:xfrm>
            <a:custGeom>
              <a:avLst/>
              <a:gdLst/>
              <a:ahLst/>
              <a:cxnLst/>
              <a:rect l="l" t="t" r="r" b="b"/>
              <a:pathLst>
                <a:path w="615" h="1007" extrusionOk="0">
                  <a:moveTo>
                    <a:pt x="293" y="0"/>
                  </a:moveTo>
                  <a:cubicBezTo>
                    <a:pt x="132" y="0"/>
                    <a:pt x="1" y="131"/>
                    <a:pt x="1" y="293"/>
                  </a:cubicBezTo>
                  <a:cubicBezTo>
                    <a:pt x="1" y="421"/>
                    <a:pt x="8" y="570"/>
                    <a:pt x="21" y="735"/>
                  </a:cubicBezTo>
                  <a:cubicBezTo>
                    <a:pt x="21" y="735"/>
                    <a:pt x="21" y="736"/>
                    <a:pt x="21" y="736"/>
                  </a:cubicBezTo>
                  <a:cubicBezTo>
                    <a:pt x="31" y="888"/>
                    <a:pt x="159" y="1007"/>
                    <a:pt x="312" y="1007"/>
                  </a:cubicBezTo>
                  <a:lnTo>
                    <a:pt x="334" y="1007"/>
                  </a:lnTo>
                  <a:cubicBezTo>
                    <a:pt x="494" y="995"/>
                    <a:pt x="615" y="855"/>
                    <a:pt x="603" y="694"/>
                  </a:cubicBezTo>
                  <a:cubicBezTo>
                    <a:pt x="593" y="546"/>
                    <a:pt x="586" y="410"/>
                    <a:pt x="586" y="294"/>
                  </a:cubicBezTo>
                  <a:lnTo>
                    <a:pt x="586" y="293"/>
                  </a:lnTo>
                  <a:cubicBezTo>
                    <a:pt x="586" y="131"/>
                    <a:pt x="455" y="0"/>
                    <a:pt x="29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4"/>
            <p:cNvSpPr/>
            <p:nvPr/>
          </p:nvSpPr>
          <p:spPr>
            <a:xfrm>
              <a:off x="1965191" y="2859167"/>
              <a:ext cx="1399" cy="10544"/>
            </a:xfrm>
            <a:custGeom>
              <a:avLst/>
              <a:gdLst/>
              <a:ahLst/>
              <a:cxnLst/>
              <a:rect l="l" t="t" r="r" b="b"/>
              <a:pathLst>
                <a:path w="69" h="520" extrusionOk="0">
                  <a:moveTo>
                    <a:pt x="68" y="519"/>
                  </a:moveTo>
                  <a:cubicBezTo>
                    <a:pt x="44" y="337"/>
                    <a:pt x="21" y="163"/>
                    <a:pt x="1" y="0"/>
                  </a:cubicBezTo>
                  <a:cubicBezTo>
                    <a:pt x="21" y="163"/>
                    <a:pt x="44" y="337"/>
                    <a:pt x="68" y="51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4"/>
            <p:cNvSpPr/>
            <p:nvPr/>
          </p:nvSpPr>
          <p:spPr>
            <a:xfrm>
              <a:off x="1958905" y="2853205"/>
              <a:ext cx="13606" cy="22427"/>
            </a:xfrm>
            <a:custGeom>
              <a:avLst/>
              <a:gdLst/>
              <a:ahLst/>
              <a:cxnLst/>
              <a:rect l="l" t="t" r="r" b="b"/>
              <a:pathLst>
                <a:path w="671" h="1106" extrusionOk="0">
                  <a:moveTo>
                    <a:pt x="309" y="1"/>
                  </a:moveTo>
                  <a:cubicBezTo>
                    <a:pt x="298" y="1"/>
                    <a:pt x="286" y="2"/>
                    <a:pt x="275" y="3"/>
                  </a:cubicBezTo>
                  <a:cubicBezTo>
                    <a:pt x="115" y="23"/>
                    <a:pt x="1" y="169"/>
                    <a:pt x="20" y="329"/>
                  </a:cubicBezTo>
                  <a:cubicBezTo>
                    <a:pt x="39" y="493"/>
                    <a:pt x="64" y="669"/>
                    <a:pt x="88" y="853"/>
                  </a:cubicBezTo>
                  <a:cubicBezTo>
                    <a:pt x="108" y="998"/>
                    <a:pt x="232" y="1106"/>
                    <a:pt x="378" y="1106"/>
                  </a:cubicBezTo>
                  <a:cubicBezTo>
                    <a:pt x="391" y="1106"/>
                    <a:pt x="405" y="1105"/>
                    <a:pt x="418" y="1102"/>
                  </a:cubicBezTo>
                  <a:cubicBezTo>
                    <a:pt x="563" y="1082"/>
                    <a:pt x="671" y="959"/>
                    <a:pt x="671" y="813"/>
                  </a:cubicBezTo>
                  <a:cubicBezTo>
                    <a:pt x="671" y="799"/>
                    <a:pt x="670" y="786"/>
                    <a:pt x="668" y="774"/>
                  </a:cubicBezTo>
                  <a:cubicBezTo>
                    <a:pt x="643" y="593"/>
                    <a:pt x="621" y="421"/>
                    <a:pt x="601" y="259"/>
                  </a:cubicBezTo>
                  <a:cubicBezTo>
                    <a:pt x="583" y="110"/>
                    <a:pt x="456" y="1"/>
                    <a:pt x="3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4"/>
            <p:cNvSpPr/>
            <p:nvPr/>
          </p:nvSpPr>
          <p:spPr>
            <a:xfrm>
              <a:off x="1372810" y="2855111"/>
              <a:ext cx="697850" cy="2038680"/>
            </a:xfrm>
            <a:custGeom>
              <a:avLst/>
              <a:gdLst/>
              <a:ahLst/>
              <a:cxnLst/>
              <a:rect l="l" t="t" r="r" b="b"/>
              <a:pathLst>
                <a:path w="34415" h="100539" extrusionOk="0">
                  <a:moveTo>
                    <a:pt x="8474" y="1"/>
                  </a:moveTo>
                  <a:cubicBezTo>
                    <a:pt x="6564" y="3347"/>
                    <a:pt x="3888" y="7938"/>
                    <a:pt x="2732" y="12653"/>
                  </a:cubicBezTo>
                  <a:cubicBezTo>
                    <a:pt x="1041" y="19544"/>
                    <a:pt x="1" y="25006"/>
                    <a:pt x="2082" y="29687"/>
                  </a:cubicBezTo>
                  <a:cubicBezTo>
                    <a:pt x="4162" y="34368"/>
                    <a:pt x="6116" y="45795"/>
                    <a:pt x="5725" y="50477"/>
                  </a:cubicBezTo>
                  <a:cubicBezTo>
                    <a:pt x="5335" y="55159"/>
                    <a:pt x="2994" y="57759"/>
                    <a:pt x="3514" y="61399"/>
                  </a:cubicBezTo>
                  <a:cubicBezTo>
                    <a:pt x="4035" y="65041"/>
                    <a:pt x="6495" y="72805"/>
                    <a:pt x="7537" y="75276"/>
                  </a:cubicBezTo>
                  <a:cubicBezTo>
                    <a:pt x="8577" y="77747"/>
                    <a:pt x="9493" y="87003"/>
                    <a:pt x="9493" y="87003"/>
                  </a:cubicBezTo>
                  <a:cubicBezTo>
                    <a:pt x="9493" y="87003"/>
                    <a:pt x="8193" y="90412"/>
                    <a:pt x="7933" y="92752"/>
                  </a:cubicBezTo>
                  <a:cubicBezTo>
                    <a:pt x="7673" y="95093"/>
                    <a:pt x="9558" y="96005"/>
                    <a:pt x="12235" y="97462"/>
                  </a:cubicBezTo>
                  <a:cubicBezTo>
                    <a:pt x="14263" y="98566"/>
                    <a:pt x="18065" y="100539"/>
                    <a:pt x="20186" y="100539"/>
                  </a:cubicBezTo>
                  <a:cubicBezTo>
                    <a:pt x="20862" y="100539"/>
                    <a:pt x="21367" y="100338"/>
                    <a:pt x="21590" y="99845"/>
                  </a:cubicBezTo>
                  <a:cubicBezTo>
                    <a:pt x="22510" y="97805"/>
                    <a:pt x="18233" y="92955"/>
                    <a:pt x="16070" y="89408"/>
                  </a:cubicBezTo>
                  <a:cubicBezTo>
                    <a:pt x="13906" y="85860"/>
                    <a:pt x="13992" y="80731"/>
                    <a:pt x="13712" y="75276"/>
                  </a:cubicBezTo>
                  <a:cubicBezTo>
                    <a:pt x="13392" y="69026"/>
                    <a:pt x="13657" y="55939"/>
                    <a:pt x="13657" y="52037"/>
                  </a:cubicBezTo>
                  <a:cubicBezTo>
                    <a:pt x="13657" y="48137"/>
                    <a:pt x="17946" y="27735"/>
                    <a:pt x="17946" y="27735"/>
                  </a:cubicBezTo>
                  <a:cubicBezTo>
                    <a:pt x="17946" y="27735"/>
                    <a:pt x="20547" y="38269"/>
                    <a:pt x="22628" y="43339"/>
                  </a:cubicBezTo>
                  <a:cubicBezTo>
                    <a:pt x="24708" y="48411"/>
                    <a:pt x="24782" y="57601"/>
                    <a:pt x="27123" y="59682"/>
                  </a:cubicBezTo>
                  <a:cubicBezTo>
                    <a:pt x="28136" y="60582"/>
                    <a:pt x="29587" y="61190"/>
                    <a:pt x="30907" y="61190"/>
                  </a:cubicBezTo>
                  <a:cubicBezTo>
                    <a:pt x="32638" y="61190"/>
                    <a:pt x="34145" y="60145"/>
                    <a:pt x="34145" y="57341"/>
                  </a:cubicBezTo>
                  <a:cubicBezTo>
                    <a:pt x="34145" y="52401"/>
                    <a:pt x="34415" y="38451"/>
                    <a:pt x="32380" y="26175"/>
                  </a:cubicBezTo>
                  <a:cubicBezTo>
                    <a:pt x="31762" y="22453"/>
                    <a:pt x="29649" y="15773"/>
                    <a:pt x="30299" y="12261"/>
                  </a:cubicBezTo>
                  <a:cubicBezTo>
                    <a:pt x="30775" y="9690"/>
                    <a:pt x="29928" y="4962"/>
                    <a:pt x="29439" y="1795"/>
                  </a:cubicBezTo>
                  <a:lnTo>
                    <a:pt x="29439" y="1800"/>
                  </a:lnTo>
                  <a:cubicBezTo>
                    <a:pt x="26711" y="2087"/>
                    <a:pt x="24265" y="2207"/>
                    <a:pt x="22080" y="2207"/>
                  </a:cubicBezTo>
                  <a:cubicBezTo>
                    <a:pt x="15092" y="2207"/>
                    <a:pt x="10781" y="973"/>
                    <a:pt x="84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4"/>
            <p:cNvSpPr/>
            <p:nvPr/>
          </p:nvSpPr>
          <p:spPr>
            <a:xfrm>
              <a:off x="1366118" y="2849149"/>
              <a:ext cx="706691" cy="2050542"/>
            </a:xfrm>
            <a:custGeom>
              <a:avLst/>
              <a:gdLst/>
              <a:ahLst/>
              <a:cxnLst/>
              <a:rect l="l" t="t" r="r" b="b"/>
              <a:pathLst>
                <a:path w="34851" h="101124" extrusionOk="0">
                  <a:moveTo>
                    <a:pt x="8931" y="661"/>
                  </a:moveTo>
                  <a:lnTo>
                    <a:pt x="8931" y="663"/>
                  </a:lnTo>
                  <a:cubicBezTo>
                    <a:pt x="11198" y="1579"/>
                    <a:pt x="15506" y="2791"/>
                    <a:pt x="22444" y="2791"/>
                  </a:cubicBezTo>
                  <a:cubicBezTo>
                    <a:pt x="24555" y="2791"/>
                    <a:pt x="26909" y="2679"/>
                    <a:pt x="29523" y="2412"/>
                  </a:cubicBezTo>
                  <a:lnTo>
                    <a:pt x="29640" y="3157"/>
                  </a:lnTo>
                  <a:cubicBezTo>
                    <a:pt x="30112" y="6149"/>
                    <a:pt x="30759" y="10244"/>
                    <a:pt x="30342" y="12502"/>
                  </a:cubicBezTo>
                  <a:cubicBezTo>
                    <a:pt x="29867" y="15065"/>
                    <a:pt x="30800" y="19147"/>
                    <a:pt x="31624" y="22746"/>
                  </a:cubicBezTo>
                  <a:cubicBezTo>
                    <a:pt x="31943" y="24140"/>
                    <a:pt x="32245" y="25457"/>
                    <a:pt x="32421" y="26515"/>
                  </a:cubicBezTo>
                  <a:cubicBezTo>
                    <a:pt x="34265" y="37646"/>
                    <a:pt x="34212" y="50083"/>
                    <a:pt x="34186" y="56059"/>
                  </a:cubicBezTo>
                  <a:cubicBezTo>
                    <a:pt x="34184" y="56654"/>
                    <a:pt x="34182" y="57182"/>
                    <a:pt x="34182" y="57635"/>
                  </a:cubicBezTo>
                  <a:cubicBezTo>
                    <a:pt x="34182" y="59310"/>
                    <a:pt x="33615" y="60451"/>
                    <a:pt x="32541" y="60933"/>
                  </a:cubicBezTo>
                  <a:cubicBezTo>
                    <a:pt x="32137" y="61115"/>
                    <a:pt x="31692" y="61195"/>
                    <a:pt x="31234" y="61195"/>
                  </a:cubicBezTo>
                  <a:cubicBezTo>
                    <a:pt x="29945" y="61195"/>
                    <a:pt x="28549" y="60559"/>
                    <a:pt x="27647" y="59757"/>
                  </a:cubicBezTo>
                  <a:cubicBezTo>
                    <a:pt x="26405" y="58654"/>
                    <a:pt x="25810" y="55257"/>
                    <a:pt x="25180" y="51658"/>
                  </a:cubicBezTo>
                  <a:cubicBezTo>
                    <a:pt x="24673" y="48763"/>
                    <a:pt x="24149" y="45769"/>
                    <a:pt x="23227" y="43523"/>
                  </a:cubicBezTo>
                  <a:cubicBezTo>
                    <a:pt x="21179" y="38529"/>
                    <a:pt x="18586" y="28064"/>
                    <a:pt x="18559" y="27960"/>
                  </a:cubicBezTo>
                  <a:cubicBezTo>
                    <a:pt x="18527" y="27827"/>
                    <a:pt x="18414" y="27739"/>
                    <a:pt x="18270" y="27737"/>
                  </a:cubicBezTo>
                  <a:cubicBezTo>
                    <a:pt x="18134" y="27739"/>
                    <a:pt x="18017" y="27835"/>
                    <a:pt x="17989" y="27969"/>
                  </a:cubicBezTo>
                  <a:cubicBezTo>
                    <a:pt x="17814" y="28803"/>
                    <a:pt x="13694" y="48444"/>
                    <a:pt x="13694" y="52330"/>
                  </a:cubicBezTo>
                  <a:cubicBezTo>
                    <a:pt x="13694" y="53290"/>
                    <a:pt x="13678" y="54806"/>
                    <a:pt x="13658" y="56640"/>
                  </a:cubicBezTo>
                  <a:cubicBezTo>
                    <a:pt x="13599" y="62304"/>
                    <a:pt x="13508" y="70864"/>
                    <a:pt x="13750" y="75585"/>
                  </a:cubicBezTo>
                  <a:cubicBezTo>
                    <a:pt x="13787" y="76302"/>
                    <a:pt x="13817" y="77015"/>
                    <a:pt x="13847" y="77720"/>
                  </a:cubicBezTo>
                  <a:cubicBezTo>
                    <a:pt x="14046" y="82342"/>
                    <a:pt x="14233" y="86709"/>
                    <a:pt x="16149" y="89854"/>
                  </a:cubicBezTo>
                  <a:cubicBezTo>
                    <a:pt x="16741" y="90824"/>
                    <a:pt x="17503" y="91911"/>
                    <a:pt x="18241" y="92962"/>
                  </a:cubicBezTo>
                  <a:cubicBezTo>
                    <a:pt x="20123" y="95644"/>
                    <a:pt x="22256" y="98684"/>
                    <a:pt x="21654" y="100018"/>
                  </a:cubicBezTo>
                  <a:cubicBezTo>
                    <a:pt x="21560" y="100227"/>
                    <a:pt x="21394" y="100370"/>
                    <a:pt x="21145" y="100454"/>
                  </a:cubicBezTo>
                  <a:cubicBezTo>
                    <a:pt x="20987" y="100506"/>
                    <a:pt x="20783" y="100540"/>
                    <a:pt x="20521" y="100540"/>
                  </a:cubicBezTo>
                  <a:cubicBezTo>
                    <a:pt x="19377" y="100540"/>
                    <a:pt x="17125" y="99906"/>
                    <a:pt x="12704" y="97498"/>
                  </a:cubicBezTo>
                  <a:lnTo>
                    <a:pt x="12363" y="97314"/>
                  </a:lnTo>
                  <a:cubicBezTo>
                    <a:pt x="9933" y="95995"/>
                    <a:pt x="8326" y="95123"/>
                    <a:pt x="8554" y="93079"/>
                  </a:cubicBezTo>
                  <a:cubicBezTo>
                    <a:pt x="8807" y="90802"/>
                    <a:pt x="10084" y="87435"/>
                    <a:pt x="10097" y="87401"/>
                  </a:cubicBezTo>
                  <a:cubicBezTo>
                    <a:pt x="10113" y="87358"/>
                    <a:pt x="10119" y="87313"/>
                    <a:pt x="10114" y="87268"/>
                  </a:cubicBezTo>
                  <a:cubicBezTo>
                    <a:pt x="10077" y="86888"/>
                    <a:pt x="9181" y="77939"/>
                    <a:pt x="8136" y="75456"/>
                  </a:cubicBezTo>
                  <a:cubicBezTo>
                    <a:pt x="7098" y="72991"/>
                    <a:pt x="4642" y="65213"/>
                    <a:pt x="4135" y="61653"/>
                  </a:cubicBezTo>
                  <a:cubicBezTo>
                    <a:pt x="3860" y="59729"/>
                    <a:pt x="4411" y="58109"/>
                    <a:pt x="5049" y="56233"/>
                  </a:cubicBezTo>
                  <a:cubicBezTo>
                    <a:pt x="5573" y="54695"/>
                    <a:pt x="6167" y="52950"/>
                    <a:pt x="6346" y="50795"/>
                  </a:cubicBezTo>
                  <a:cubicBezTo>
                    <a:pt x="6747" y="46005"/>
                    <a:pt x="4724" y="34463"/>
                    <a:pt x="2679" y="29862"/>
                  </a:cubicBezTo>
                  <a:cubicBezTo>
                    <a:pt x="612" y="25207"/>
                    <a:pt x="1704" y="19713"/>
                    <a:pt x="3346" y="13016"/>
                  </a:cubicBezTo>
                  <a:cubicBezTo>
                    <a:pt x="4454" y="8503"/>
                    <a:pt x="7000" y="4043"/>
                    <a:pt x="8859" y="787"/>
                  </a:cubicBezTo>
                  <a:lnTo>
                    <a:pt x="8931" y="661"/>
                  </a:lnTo>
                  <a:close/>
                  <a:moveTo>
                    <a:pt x="8805" y="0"/>
                  </a:moveTo>
                  <a:cubicBezTo>
                    <a:pt x="8702" y="0"/>
                    <a:pt x="8604" y="54"/>
                    <a:pt x="8550" y="147"/>
                  </a:cubicBezTo>
                  <a:lnTo>
                    <a:pt x="8351" y="495"/>
                  </a:lnTo>
                  <a:cubicBezTo>
                    <a:pt x="6475" y="3782"/>
                    <a:pt x="3905" y="8282"/>
                    <a:pt x="2778" y="12875"/>
                  </a:cubicBezTo>
                  <a:cubicBezTo>
                    <a:pt x="1108" y="19684"/>
                    <a:pt x="1" y="25275"/>
                    <a:pt x="2145" y="30099"/>
                  </a:cubicBezTo>
                  <a:cubicBezTo>
                    <a:pt x="4161" y="34637"/>
                    <a:pt x="6157" y="46022"/>
                    <a:pt x="5763" y="50746"/>
                  </a:cubicBezTo>
                  <a:cubicBezTo>
                    <a:pt x="5590" y="52828"/>
                    <a:pt x="5033" y="54463"/>
                    <a:pt x="4496" y="56044"/>
                  </a:cubicBezTo>
                  <a:cubicBezTo>
                    <a:pt x="3861" y="57909"/>
                    <a:pt x="3261" y="59671"/>
                    <a:pt x="3555" y="61734"/>
                  </a:cubicBezTo>
                  <a:cubicBezTo>
                    <a:pt x="4088" y="65470"/>
                    <a:pt x="6562" y="73225"/>
                    <a:pt x="7596" y="75683"/>
                  </a:cubicBezTo>
                  <a:cubicBezTo>
                    <a:pt x="8562" y="77974"/>
                    <a:pt x="9440" y="86410"/>
                    <a:pt x="9526" y="87256"/>
                  </a:cubicBezTo>
                  <a:cubicBezTo>
                    <a:pt x="9339" y="87755"/>
                    <a:pt x="8217" y="90813"/>
                    <a:pt x="7972" y="93013"/>
                  </a:cubicBezTo>
                  <a:cubicBezTo>
                    <a:pt x="7702" y="95448"/>
                    <a:pt x="9541" y="96446"/>
                    <a:pt x="12084" y="97827"/>
                  </a:cubicBezTo>
                  <a:lnTo>
                    <a:pt x="12425" y="98011"/>
                  </a:lnTo>
                  <a:cubicBezTo>
                    <a:pt x="16255" y="100096"/>
                    <a:pt x="18920" y="101123"/>
                    <a:pt x="20519" y="101123"/>
                  </a:cubicBezTo>
                  <a:cubicBezTo>
                    <a:pt x="20830" y="101123"/>
                    <a:pt x="21101" y="101084"/>
                    <a:pt x="21332" y="101006"/>
                  </a:cubicBezTo>
                  <a:cubicBezTo>
                    <a:pt x="21737" y="100870"/>
                    <a:pt x="22025" y="100618"/>
                    <a:pt x="22188" y="100259"/>
                  </a:cubicBezTo>
                  <a:cubicBezTo>
                    <a:pt x="22926" y="98621"/>
                    <a:pt x="20883" y="95708"/>
                    <a:pt x="18719" y="92625"/>
                  </a:cubicBezTo>
                  <a:cubicBezTo>
                    <a:pt x="17954" y="91534"/>
                    <a:pt x="17231" y="90503"/>
                    <a:pt x="16650" y="89549"/>
                  </a:cubicBezTo>
                  <a:cubicBezTo>
                    <a:pt x="14811" y="86533"/>
                    <a:pt x="14627" y="82239"/>
                    <a:pt x="14432" y="77694"/>
                  </a:cubicBezTo>
                  <a:cubicBezTo>
                    <a:pt x="14402" y="76988"/>
                    <a:pt x="14372" y="76273"/>
                    <a:pt x="14335" y="75554"/>
                  </a:cubicBezTo>
                  <a:cubicBezTo>
                    <a:pt x="14093" y="70850"/>
                    <a:pt x="14184" y="62302"/>
                    <a:pt x="14244" y="56645"/>
                  </a:cubicBezTo>
                  <a:cubicBezTo>
                    <a:pt x="14263" y="54808"/>
                    <a:pt x="14279" y="53291"/>
                    <a:pt x="14279" y="52330"/>
                  </a:cubicBezTo>
                  <a:cubicBezTo>
                    <a:pt x="14279" y="49059"/>
                    <a:pt x="17377" y="33815"/>
                    <a:pt x="18304" y="29331"/>
                  </a:cubicBezTo>
                  <a:cubicBezTo>
                    <a:pt x="19059" y="32270"/>
                    <a:pt x="21043" y="39739"/>
                    <a:pt x="22686" y="43743"/>
                  </a:cubicBezTo>
                  <a:cubicBezTo>
                    <a:pt x="23583" y="45932"/>
                    <a:pt x="24102" y="48893"/>
                    <a:pt x="24604" y="51758"/>
                  </a:cubicBezTo>
                  <a:cubicBezTo>
                    <a:pt x="25251" y="55459"/>
                    <a:pt x="25864" y="58956"/>
                    <a:pt x="27258" y="60194"/>
                  </a:cubicBezTo>
                  <a:cubicBezTo>
                    <a:pt x="28271" y="61094"/>
                    <a:pt x="29786" y="61782"/>
                    <a:pt x="31224" y="61782"/>
                  </a:cubicBezTo>
                  <a:cubicBezTo>
                    <a:pt x="31764" y="61782"/>
                    <a:pt x="32293" y="61685"/>
                    <a:pt x="32780" y="61466"/>
                  </a:cubicBezTo>
                  <a:cubicBezTo>
                    <a:pt x="33686" y="61058"/>
                    <a:pt x="34767" y="60065"/>
                    <a:pt x="34767" y="57634"/>
                  </a:cubicBezTo>
                  <a:cubicBezTo>
                    <a:pt x="34767" y="57182"/>
                    <a:pt x="34769" y="56657"/>
                    <a:pt x="34771" y="56061"/>
                  </a:cubicBezTo>
                  <a:cubicBezTo>
                    <a:pt x="34797" y="50068"/>
                    <a:pt x="34850" y="37597"/>
                    <a:pt x="32998" y="26420"/>
                  </a:cubicBezTo>
                  <a:cubicBezTo>
                    <a:pt x="32819" y="25344"/>
                    <a:pt x="32516" y="24019"/>
                    <a:pt x="32194" y="22616"/>
                  </a:cubicBezTo>
                  <a:cubicBezTo>
                    <a:pt x="31383" y="19071"/>
                    <a:pt x="30463" y="15052"/>
                    <a:pt x="30916" y="12609"/>
                  </a:cubicBezTo>
                  <a:cubicBezTo>
                    <a:pt x="31353" y="10252"/>
                    <a:pt x="30723" y="6267"/>
                    <a:pt x="30217" y="3067"/>
                  </a:cubicBezTo>
                  <a:lnTo>
                    <a:pt x="30058" y="2046"/>
                  </a:lnTo>
                  <a:cubicBezTo>
                    <a:pt x="30056" y="2036"/>
                    <a:pt x="30055" y="2027"/>
                    <a:pt x="30052" y="2017"/>
                  </a:cubicBezTo>
                  <a:cubicBezTo>
                    <a:pt x="30020" y="1885"/>
                    <a:pt x="29901" y="1795"/>
                    <a:pt x="29770" y="1795"/>
                  </a:cubicBezTo>
                  <a:cubicBezTo>
                    <a:pt x="29751" y="1795"/>
                    <a:pt x="29731" y="1797"/>
                    <a:pt x="29711" y="1801"/>
                  </a:cubicBezTo>
                  <a:cubicBezTo>
                    <a:pt x="29704" y="1804"/>
                    <a:pt x="29697" y="1805"/>
                    <a:pt x="29690" y="1807"/>
                  </a:cubicBezTo>
                  <a:cubicBezTo>
                    <a:pt x="27004" y="2088"/>
                    <a:pt x="24594" y="2205"/>
                    <a:pt x="22443" y="2205"/>
                  </a:cubicBezTo>
                  <a:cubicBezTo>
                    <a:pt x="15358" y="2205"/>
                    <a:pt x="11072" y="932"/>
                    <a:pt x="8917" y="23"/>
                  </a:cubicBezTo>
                  <a:cubicBezTo>
                    <a:pt x="8881" y="8"/>
                    <a:pt x="8842" y="0"/>
                    <a:pt x="88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4"/>
            <p:cNvSpPr/>
            <p:nvPr/>
          </p:nvSpPr>
          <p:spPr>
            <a:xfrm>
              <a:off x="1963954" y="2846979"/>
              <a:ext cx="1014" cy="9855"/>
            </a:xfrm>
            <a:custGeom>
              <a:avLst/>
              <a:gdLst/>
              <a:ahLst/>
              <a:cxnLst/>
              <a:rect l="l" t="t" r="r" b="b"/>
              <a:pathLst>
                <a:path w="50" h="486" extrusionOk="0">
                  <a:moveTo>
                    <a:pt x="0" y="1"/>
                  </a:moveTo>
                  <a:cubicBezTo>
                    <a:pt x="12" y="148"/>
                    <a:pt x="28" y="311"/>
                    <a:pt x="49" y="485"/>
                  </a:cubicBezTo>
                  <a:cubicBezTo>
                    <a:pt x="29" y="311"/>
                    <a:pt x="12" y="148"/>
                    <a:pt x="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4"/>
            <p:cNvSpPr/>
            <p:nvPr/>
          </p:nvSpPr>
          <p:spPr>
            <a:xfrm>
              <a:off x="1957769" y="2841058"/>
              <a:ext cx="13424" cy="21697"/>
            </a:xfrm>
            <a:custGeom>
              <a:avLst/>
              <a:gdLst/>
              <a:ahLst/>
              <a:cxnLst/>
              <a:rect l="l" t="t" r="r" b="b"/>
              <a:pathLst>
                <a:path w="662" h="1070" extrusionOk="0">
                  <a:moveTo>
                    <a:pt x="300" y="0"/>
                  </a:moveTo>
                  <a:cubicBezTo>
                    <a:pt x="294" y="0"/>
                    <a:pt x="288" y="0"/>
                    <a:pt x="282" y="1"/>
                  </a:cubicBezTo>
                  <a:cubicBezTo>
                    <a:pt x="121" y="13"/>
                    <a:pt x="0" y="155"/>
                    <a:pt x="13" y="315"/>
                  </a:cubicBezTo>
                  <a:cubicBezTo>
                    <a:pt x="13" y="316"/>
                    <a:pt x="13" y="319"/>
                    <a:pt x="13" y="320"/>
                  </a:cubicBezTo>
                  <a:cubicBezTo>
                    <a:pt x="20" y="391"/>
                    <a:pt x="26" y="467"/>
                    <a:pt x="34" y="546"/>
                  </a:cubicBezTo>
                  <a:cubicBezTo>
                    <a:pt x="43" y="631"/>
                    <a:pt x="52" y="719"/>
                    <a:pt x="63" y="811"/>
                  </a:cubicBezTo>
                  <a:cubicBezTo>
                    <a:pt x="80" y="958"/>
                    <a:pt x="204" y="1070"/>
                    <a:pt x="353" y="1070"/>
                  </a:cubicBezTo>
                  <a:cubicBezTo>
                    <a:pt x="365" y="1070"/>
                    <a:pt x="375" y="1070"/>
                    <a:pt x="387" y="1069"/>
                  </a:cubicBezTo>
                  <a:cubicBezTo>
                    <a:pt x="547" y="1050"/>
                    <a:pt x="662" y="905"/>
                    <a:pt x="643" y="745"/>
                  </a:cubicBezTo>
                  <a:cubicBezTo>
                    <a:pt x="643" y="744"/>
                    <a:pt x="643" y="742"/>
                    <a:pt x="643" y="741"/>
                  </a:cubicBezTo>
                  <a:cubicBezTo>
                    <a:pt x="635" y="663"/>
                    <a:pt x="627" y="587"/>
                    <a:pt x="619" y="514"/>
                  </a:cubicBezTo>
                  <a:cubicBezTo>
                    <a:pt x="611" y="434"/>
                    <a:pt x="604" y="356"/>
                    <a:pt x="598" y="284"/>
                  </a:cubicBezTo>
                  <a:cubicBezTo>
                    <a:pt x="597" y="278"/>
                    <a:pt x="597" y="273"/>
                    <a:pt x="597" y="269"/>
                  </a:cubicBezTo>
                  <a:cubicBezTo>
                    <a:pt x="583" y="113"/>
                    <a:pt x="451" y="0"/>
                    <a:pt x="30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4"/>
            <p:cNvSpPr/>
            <p:nvPr/>
          </p:nvSpPr>
          <p:spPr>
            <a:xfrm>
              <a:off x="1967159" y="2873808"/>
              <a:ext cx="1541" cy="10463"/>
            </a:xfrm>
            <a:custGeom>
              <a:avLst/>
              <a:gdLst/>
              <a:ahLst/>
              <a:cxnLst/>
              <a:rect l="l" t="t" r="r" b="b"/>
              <a:pathLst>
                <a:path w="76" h="516" extrusionOk="0">
                  <a:moveTo>
                    <a:pt x="76" y="516"/>
                  </a:moveTo>
                  <a:cubicBezTo>
                    <a:pt x="49" y="338"/>
                    <a:pt x="23" y="166"/>
                    <a:pt x="0" y="0"/>
                  </a:cubicBezTo>
                  <a:cubicBezTo>
                    <a:pt x="23" y="166"/>
                    <a:pt x="49" y="338"/>
                    <a:pt x="76" y="5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4"/>
            <p:cNvSpPr/>
            <p:nvPr/>
          </p:nvSpPr>
          <p:spPr>
            <a:xfrm>
              <a:off x="1960892" y="2868008"/>
              <a:ext cx="13748" cy="22204"/>
            </a:xfrm>
            <a:custGeom>
              <a:avLst/>
              <a:gdLst/>
              <a:ahLst/>
              <a:cxnLst/>
              <a:rect l="l" t="t" r="r" b="b"/>
              <a:pathLst>
                <a:path w="678" h="1095" extrusionOk="0">
                  <a:moveTo>
                    <a:pt x="310" y="0"/>
                  </a:moveTo>
                  <a:cubicBezTo>
                    <a:pt x="296" y="0"/>
                    <a:pt x="282" y="1"/>
                    <a:pt x="269" y="3"/>
                  </a:cubicBezTo>
                  <a:cubicBezTo>
                    <a:pt x="111" y="26"/>
                    <a:pt x="0" y="170"/>
                    <a:pt x="19" y="328"/>
                  </a:cubicBezTo>
                  <a:lnTo>
                    <a:pt x="96" y="846"/>
                  </a:lnTo>
                  <a:cubicBezTo>
                    <a:pt x="117" y="989"/>
                    <a:pt x="240" y="1094"/>
                    <a:pt x="385" y="1094"/>
                  </a:cubicBezTo>
                  <a:cubicBezTo>
                    <a:pt x="399" y="1094"/>
                    <a:pt x="414" y="1093"/>
                    <a:pt x="428" y="1091"/>
                  </a:cubicBezTo>
                  <a:cubicBezTo>
                    <a:pt x="572" y="1069"/>
                    <a:pt x="677" y="946"/>
                    <a:pt x="677" y="802"/>
                  </a:cubicBezTo>
                  <a:cubicBezTo>
                    <a:pt x="677" y="787"/>
                    <a:pt x="676" y="773"/>
                    <a:pt x="674" y="758"/>
                  </a:cubicBezTo>
                  <a:lnTo>
                    <a:pt x="598" y="246"/>
                  </a:lnTo>
                  <a:cubicBezTo>
                    <a:pt x="575" y="103"/>
                    <a:pt x="451" y="0"/>
                    <a:pt x="31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4"/>
            <p:cNvSpPr/>
            <p:nvPr/>
          </p:nvSpPr>
          <p:spPr>
            <a:xfrm>
              <a:off x="1423973" y="2481959"/>
              <a:ext cx="1866" cy="2474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92" y="0"/>
                  </a:moveTo>
                  <a:lnTo>
                    <a:pt x="15" y="102"/>
                  </a:lnTo>
                  <a:lnTo>
                    <a:pt x="15" y="102"/>
                  </a:lnTo>
                  <a:cubicBezTo>
                    <a:pt x="44" y="64"/>
                    <a:pt x="70" y="30"/>
                    <a:pt x="92" y="0"/>
                  </a:cubicBezTo>
                  <a:close/>
                  <a:moveTo>
                    <a:pt x="15" y="102"/>
                  </a:moveTo>
                  <a:cubicBezTo>
                    <a:pt x="10" y="109"/>
                    <a:pt x="5" y="115"/>
                    <a:pt x="0" y="122"/>
                  </a:cubicBezTo>
                  <a:lnTo>
                    <a:pt x="15" y="10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4"/>
            <p:cNvSpPr/>
            <p:nvPr/>
          </p:nvSpPr>
          <p:spPr>
            <a:xfrm>
              <a:off x="1416288" y="2476017"/>
              <a:ext cx="16263" cy="14356"/>
            </a:xfrm>
            <a:custGeom>
              <a:avLst/>
              <a:gdLst/>
              <a:ahLst/>
              <a:cxnLst/>
              <a:rect l="l" t="t" r="r" b="b"/>
              <a:pathLst>
                <a:path w="802" h="708" extrusionOk="0">
                  <a:moveTo>
                    <a:pt x="472" y="1"/>
                  </a:moveTo>
                  <a:cubicBezTo>
                    <a:pt x="383" y="1"/>
                    <a:pt x="296" y="40"/>
                    <a:pt x="239" y="115"/>
                  </a:cubicBezTo>
                  <a:lnTo>
                    <a:pt x="146" y="240"/>
                  </a:lnTo>
                  <a:cubicBezTo>
                    <a:pt x="1" y="432"/>
                    <a:pt x="138" y="708"/>
                    <a:pt x="379" y="708"/>
                  </a:cubicBezTo>
                  <a:cubicBezTo>
                    <a:pt x="471" y="708"/>
                    <a:pt x="558" y="665"/>
                    <a:pt x="614" y="590"/>
                  </a:cubicBezTo>
                  <a:lnTo>
                    <a:pt x="704" y="471"/>
                  </a:lnTo>
                  <a:cubicBezTo>
                    <a:pt x="802" y="342"/>
                    <a:pt x="777" y="158"/>
                    <a:pt x="648" y="61"/>
                  </a:cubicBezTo>
                  <a:cubicBezTo>
                    <a:pt x="596" y="20"/>
                    <a:pt x="533" y="1"/>
                    <a:pt x="47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4"/>
            <p:cNvSpPr/>
            <p:nvPr/>
          </p:nvSpPr>
          <p:spPr>
            <a:xfrm>
              <a:off x="1416206" y="2490071"/>
              <a:ext cx="3467" cy="4562"/>
            </a:xfrm>
            <a:custGeom>
              <a:avLst/>
              <a:gdLst/>
              <a:ahLst/>
              <a:cxnLst/>
              <a:rect l="l" t="t" r="r" b="b"/>
              <a:pathLst>
                <a:path w="171" h="225" extrusionOk="0">
                  <a:moveTo>
                    <a:pt x="171" y="1"/>
                  </a:moveTo>
                  <a:cubicBezTo>
                    <a:pt x="127" y="57"/>
                    <a:pt x="83" y="116"/>
                    <a:pt x="35" y="179"/>
                  </a:cubicBezTo>
                  <a:lnTo>
                    <a:pt x="35" y="179"/>
                  </a:lnTo>
                  <a:cubicBezTo>
                    <a:pt x="83" y="116"/>
                    <a:pt x="128" y="57"/>
                    <a:pt x="171" y="1"/>
                  </a:cubicBezTo>
                  <a:close/>
                  <a:moveTo>
                    <a:pt x="35" y="179"/>
                  </a:moveTo>
                  <a:lnTo>
                    <a:pt x="35" y="179"/>
                  </a:lnTo>
                  <a:cubicBezTo>
                    <a:pt x="23" y="194"/>
                    <a:pt x="12" y="209"/>
                    <a:pt x="0" y="225"/>
                  </a:cubicBezTo>
                  <a:cubicBezTo>
                    <a:pt x="12" y="209"/>
                    <a:pt x="23" y="194"/>
                    <a:pt x="35" y="179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4"/>
            <p:cNvSpPr/>
            <p:nvPr/>
          </p:nvSpPr>
          <p:spPr>
            <a:xfrm>
              <a:off x="1408501" y="2484149"/>
              <a:ext cx="17885" cy="16425"/>
            </a:xfrm>
            <a:custGeom>
              <a:avLst/>
              <a:gdLst/>
              <a:ahLst/>
              <a:cxnLst/>
              <a:rect l="l" t="t" r="r" b="b"/>
              <a:pathLst>
                <a:path w="882" h="810" extrusionOk="0">
                  <a:moveTo>
                    <a:pt x="551" y="1"/>
                  </a:moveTo>
                  <a:cubicBezTo>
                    <a:pt x="463" y="1"/>
                    <a:pt x="375" y="40"/>
                    <a:pt x="317" y="116"/>
                  </a:cubicBezTo>
                  <a:lnTo>
                    <a:pt x="148" y="339"/>
                  </a:lnTo>
                  <a:cubicBezTo>
                    <a:pt x="0" y="532"/>
                    <a:pt x="137" y="809"/>
                    <a:pt x="380" y="809"/>
                  </a:cubicBezTo>
                  <a:cubicBezTo>
                    <a:pt x="471" y="809"/>
                    <a:pt x="556" y="767"/>
                    <a:pt x="612" y="695"/>
                  </a:cubicBezTo>
                  <a:lnTo>
                    <a:pt x="784" y="470"/>
                  </a:lnTo>
                  <a:cubicBezTo>
                    <a:pt x="882" y="341"/>
                    <a:pt x="856" y="158"/>
                    <a:pt x="727" y="60"/>
                  </a:cubicBezTo>
                  <a:cubicBezTo>
                    <a:pt x="675" y="20"/>
                    <a:pt x="612" y="1"/>
                    <a:pt x="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4"/>
            <p:cNvSpPr/>
            <p:nvPr/>
          </p:nvSpPr>
          <p:spPr>
            <a:xfrm>
              <a:off x="1420546" y="2485062"/>
              <a:ext cx="2961" cy="3853"/>
            </a:xfrm>
            <a:custGeom>
              <a:avLst/>
              <a:gdLst/>
              <a:ahLst/>
              <a:cxnLst/>
              <a:rect l="l" t="t" r="r" b="b"/>
              <a:pathLst>
                <a:path w="146" h="190" extrusionOk="0">
                  <a:moveTo>
                    <a:pt x="146" y="0"/>
                  </a:moveTo>
                  <a:lnTo>
                    <a:pt x="146" y="0"/>
                  </a:lnTo>
                  <a:cubicBezTo>
                    <a:pt x="103" y="56"/>
                    <a:pt x="55" y="119"/>
                    <a:pt x="1" y="190"/>
                  </a:cubicBezTo>
                  <a:cubicBezTo>
                    <a:pt x="54" y="121"/>
                    <a:pt x="104" y="56"/>
                    <a:pt x="14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4"/>
            <p:cNvSpPr/>
            <p:nvPr/>
          </p:nvSpPr>
          <p:spPr>
            <a:xfrm>
              <a:off x="1412881" y="2479222"/>
              <a:ext cx="17276" cy="15654"/>
            </a:xfrm>
            <a:custGeom>
              <a:avLst/>
              <a:gdLst/>
              <a:ahLst/>
              <a:cxnLst/>
              <a:rect l="l" t="t" r="r" b="b"/>
              <a:pathLst>
                <a:path w="852" h="772" extrusionOk="0">
                  <a:moveTo>
                    <a:pt x="521" y="0"/>
                  </a:moveTo>
                  <a:cubicBezTo>
                    <a:pt x="434" y="0"/>
                    <a:pt x="349" y="38"/>
                    <a:pt x="292" y="111"/>
                  </a:cubicBezTo>
                  <a:lnTo>
                    <a:pt x="147" y="301"/>
                  </a:lnTo>
                  <a:cubicBezTo>
                    <a:pt x="0" y="494"/>
                    <a:pt x="137" y="771"/>
                    <a:pt x="379" y="771"/>
                  </a:cubicBezTo>
                  <a:cubicBezTo>
                    <a:pt x="471" y="771"/>
                    <a:pt x="556" y="729"/>
                    <a:pt x="612" y="656"/>
                  </a:cubicBezTo>
                  <a:lnTo>
                    <a:pt x="755" y="468"/>
                  </a:lnTo>
                  <a:lnTo>
                    <a:pt x="757" y="466"/>
                  </a:lnTo>
                  <a:cubicBezTo>
                    <a:pt x="851" y="337"/>
                    <a:pt x="825" y="157"/>
                    <a:pt x="698" y="61"/>
                  </a:cubicBezTo>
                  <a:cubicBezTo>
                    <a:pt x="645" y="20"/>
                    <a:pt x="583" y="0"/>
                    <a:pt x="52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4"/>
            <p:cNvSpPr/>
            <p:nvPr/>
          </p:nvSpPr>
          <p:spPr>
            <a:xfrm>
              <a:off x="1674354" y="3097585"/>
              <a:ext cx="99360" cy="341189"/>
            </a:xfrm>
            <a:custGeom>
              <a:avLst/>
              <a:gdLst/>
              <a:ahLst/>
              <a:cxnLst/>
              <a:rect l="l" t="t" r="r" b="b"/>
              <a:pathLst>
                <a:path w="4900" h="16826" extrusionOk="0">
                  <a:moveTo>
                    <a:pt x="251" y="1"/>
                  </a:moveTo>
                  <a:cubicBezTo>
                    <a:pt x="211" y="1"/>
                    <a:pt x="171" y="11"/>
                    <a:pt x="136" y="34"/>
                  </a:cubicBezTo>
                  <a:cubicBezTo>
                    <a:pt x="32" y="99"/>
                    <a:pt x="1" y="235"/>
                    <a:pt x="66" y="338"/>
                  </a:cubicBezTo>
                  <a:cubicBezTo>
                    <a:pt x="96" y="384"/>
                    <a:pt x="3013" y="5064"/>
                    <a:pt x="3733" y="7371"/>
                  </a:cubicBezTo>
                  <a:cubicBezTo>
                    <a:pt x="4445" y="9648"/>
                    <a:pt x="2714" y="16483"/>
                    <a:pt x="2696" y="16551"/>
                  </a:cubicBezTo>
                  <a:cubicBezTo>
                    <a:pt x="2661" y="16691"/>
                    <a:pt x="2766" y="16825"/>
                    <a:pt x="2910" y="16825"/>
                  </a:cubicBezTo>
                  <a:cubicBezTo>
                    <a:pt x="3010" y="16825"/>
                    <a:pt x="3097" y="16757"/>
                    <a:pt x="3122" y="16660"/>
                  </a:cubicBezTo>
                  <a:cubicBezTo>
                    <a:pt x="3194" y="16375"/>
                    <a:pt x="4900" y="9635"/>
                    <a:pt x="4152" y="7240"/>
                  </a:cubicBezTo>
                  <a:cubicBezTo>
                    <a:pt x="3414" y="4879"/>
                    <a:pt x="559" y="299"/>
                    <a:pt x="438" y="105"/>
                  </a:cubicBezTo>
                  <a:cubicBezTo>
                    <a:pt x="396" y="38"/>
                    <a:pt x="324" y="1"/>
                    <a:pt x="2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4"/>
            <p:cNvSpPr/>
            <p:nvPr/>
          </p:nvSpPr>
          <p:spPr>
            <a:xfrm>
              <a:off x="1779418" y="3148384"/>
              <a:ext cx="132696" cy="119779"/>
            </a:xfrm>
            <a:custGeom>
              <a:avLst/>
              <a:gdLst/>
              <a:ahLst/>
              <a:cxnLst/>
              <a:rect l="l" t="t" r="r" b="b"/>
              <a:pathLst>
                <a:path w="6544" h="5907" extrusionOk="0">
                  <a:moveTo>
                    <a:pt x="6293" y="1"/>
                  </a:moveTo>
                  <a:cubicBezTo>
                    <a:pt x="6205" y="1"/>
                    <a:pt x="6121" y="54"/>
                    <a:pt x="6088" y="141"/>
                  </a:cubicBezTo>
                  <a:cubicBezTo>
                    <a:pt x="4950" y="2842"/>
                    <a:pt x="181" y="5469"/>
                    <a:pt x="133" y="5494"/>
                  </a:cubicBezTo>
                  <a:cubicBezTo>
                    <a:pt x="45" y="5543"/>
                    <a:pt x="1" y="5644"/>
                    <a:pt x="25" y="5742"/>
                  </a:cubicBezTo>
                  <a:cubicBezTo>
                    <a:pt x="51" y="5839"/>
                    <a:pt x="138" y="5907"/>
                    <a:pt x="239" y="5907"/>
                  </a:cubicBezTo>
                  <a:cubicBezTo>
                    <a:pt x="275" y="5907"/>
                    <a:pt x="311" y="5897"/>
                    <a:pt x="343" y="5880"/>
                  </a:cubicBezTo>
                  <a:cubicBezTo>
                    <a:pt x="545" y="5770"/>
                    <a:pt x="5295" y="3153"/>
                    <a:pt x="6492" y="310"/>
                  </a:cubicBezTo>
                  <a:cubicBezTo>
                    <a:pt x="6543" y="198"/>
                    <a:pt x="6491" y="66"/>
                    <a:pt x="6377" y="18"/>
                  </a:cubicBezTo>
                  <a:cubicBezTo>
                    <a:pt x="6349" y="6"/>
                    <a:pt x="6321" y="1"/>
                    <a:pt x="62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4"/>
            <p:cNvSpPr/>
            <p:nvPr/>
          </p:nvSpPr>
          <p:spPr>
            <a:xfrm>
              <a:off x="1821314" y="3139644"/>
              <a:ext cx="120590" cy="116535"/>
            </a:xfrm>
            <a:custGeom>
              <a:avLst/>
              <a:gdLst/>
              <a:ahLst/>
              <a:cxnLst/>
              <a:rect l="l" t="t" r="r" b="b"/>
              <a:pathLst>
                <a:path w="5947" h="5747" extrusionOk="0">
                  <a:moveTo>
                    <a:pt x="5697" y="0"/>
                  </a:moveTo>
                  <a:cubicBezTo>
                    <a:pt x="5620" y="0"/>
                    <a:pt x="5546" y="41"/>
                    <a:pt x="5506" y="112"/>
                  </a:cubicBezTo>
                  <a:cubicBezTo>
                    <a:pt x="3789" y="3404"/>
                    <a:pt x="174" y="5314"/>
                    <a:pt x="137" y="5333"/>
                  </a:cubicBezTo>
                  <a:cubicBezTo>
                    <a:pt x="47" y="5380"/>
                    <a:pt x="1" y="5482"/>
                    <a:pt x="25" y="5580"/>
                  </a:cubicBezTo>
                  <a:cubicBezTo>
                    <a:pt x="50" y="5678"/>
                    <a:pt x="138" y="5747"/>
                    <a:pt x="239" y="5747"/>
                  </a:cubicBezTo>
                  <a:cubicBezTo>
                    <a:pt x="274" y="5747"/>
                    <a:pt x="309" y="5739"/>
                    <a:pt x="340" y="5722"/>
                  </a:cubicBezTo>
                  <a:cubicBezTo>
                    <a:pt x="493" y="5642"/>
                    <a:pt x="4113" y="3732"/>
                    <a:pt x="5894" y="315"/>
                  </a:cubicBezTo>
                  <a:cubicBezTo>
                    <a:pt x="5947" y="208"/>
                    <a:pt x="5904" y="80"/>
                    <a:pt x="5798" y="25"/>
                  </a:cubicBezTo>
                  <a:cubicBezTo>
                    <a:pt x="5766" y="8"/>
                    <a:pt x="5731" y="0"/>
                    <a:pt x="56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4"/>
            <p:cNvSpPr/>
            <p:nvPr/>
          </p:nvSpPr>
          <p:spPr>
            <a:xfrm>
              <a:off x="1058267" y="2015626"/>
              <a:ext cx="1247979" cy="884180"/>
            </a:xfrm>
            <a:custGeom>
              <a:avLst/>
              <a:gdLst/>
              <a:ahLst/>
              <a:cxnLst/>
              <a:rect l="l" t="t" r="r" b="b"/>
              <a:pathLst>
                <a:path w="61545" h="43604" extrusionOk="0">
                  <a:moveTo>
                    <a:pt x="32353" y="0"/>
                  </a:moveTo>
                  <a:cubicBezTo>
                    <a:pt x="30546" y="0"/>
                    <a:pt x="28386" y="85"/>
                    <a:pt x="28386" y="85"/>
                  </a:cubicBezTo>
                  <a:cubicBezTo>
                    <a:pt x="28386" y="85"/>
                    <a:pt x="29296" y="6457"/>
                    <a:pt x="28776" y="7757"/>
                  </a:cubicBezTo>
                  <a:cubicBezTo>
                    <a:pt x="28256" y="9057"/>
                    <a:pt x="25785" y="9577"/>
                    <a:pt x="22665" y="9577"/>
                  </a:cubicBezTo>
                  <a:cubicBezTo>
                    <a:pt x="19544" y="9577"/>
                    <a:pt x="16553" y="11398"/>
                    <a:pt x="14993" y="14520"/>
                  </a:cubicBezTo>
                  <a:cubicBezTo>
                    <a:pt x="13431" y="17641"/>
                    <a:pt x="739" y="36283"/>
                    <a:pt x="739" y="36283"/>
                  </a:cubicBezTo>
                  <a:cubicBezTo>
                    <a:pt x="739" y="36283"/>
                    <a:pt x="1" y="37122"/>
                    <a:pt x="52" y="37441"/>
                  </a:cubicBezTo>
                  <a:lnTo>
                    <a:pt x="4672" y="38225"/>
                  </a:lnTo>
                  <a:cubicBezTo>
                    <a:pt x="9225" y="34863"/>
                    <a:pt x="18243" y="22841"/>
                    <a:pt x="18243" y="22841"/>
                  </a:cubicBezTo>
                  <a:lnTo>
                    <a:pt x="19153" y="22320"/>
                  </a:lnTo>
                  <a:cubicBezTo>
                    <a:pt x="19153" y="22320"/>
                    <a:pt x="20714" y="27912"/>
                    <a:pt x="23445" y="30252"/>
                  </a:cubicBezTo>
                  <a:cubicBezTo>
                    <a:pt x="26175" y="32594"/>
                    <a:pt x="26956" y="34804"/>
                    <a:pt x="25915" y="37664"/>
                  </a:cubicBezTo>
                  <a:cubicBezTo>
                    <a:pt x="25586" y="38569"/>
                    <a:pt x="24868" y="39850"/>
                    <a:pt x="23986" y="41396"/>
                  </a:cubicBezTo>
                  <a:cubicBezTo>
                    <a:pt x="26293" y="42369"/>
                    <a:pt x="30602" y="43604"/>
                    <a:pt x="37589" y="43604"/>
                  </a:cubicBezTo>
                  <a:cubicBezTo>
                    <a:pt x="39774" y="43604"/>
                    <a:pt x="42221" y="43483"/>
                    <a:pt x="44950" y="43196"/>
                  </a:cubicBezTo>
                  <a:cubicBezTo>
                    <a:pt x="44771" y="42037"/>
                    <a:pt x="44640" y="41082"/>
                    <a:pt x="44640" y="40525"/>
                  </a:cubicBezTo>
                  <a:cubicBezTo>
                    <a:pt x="44640" y="38444"/>
                    <a:pt x="44509" y="34413"/>
                    <a:pt x="44509" y="31813"/>
                  </a:cubicBezTo>
                  <a:cubicBezTo>
                    <a:pt x="44509" y="29212"/>
                    <a:pt x="47111" y="26872"/>
                    <a:pt x="46329" y="24271"/>
                  </a:cubicBezTo>
                  <a:cubicBezTo>
                    <a:pt x="45549" y="21670"/>
                    <a:pt x="45289" y="19460"/>
                    <a:pt x="45289" y="19460"/>
                  </a:cubicBezTo>
                  <a:lnTo>
                    <a:pt x="46591" y="17901"/>
                  </a:lnTo>
                  <a:cubicBezTo>
                    <a:pt x="46591" y="17901"/>
                    <a:pt x="50740" y="25113"/>
                    <a:pt x="52185" y="26711"/>
                  </a:cubicBezTo>
                  <a:cubicBezTo>
                    <a:pt x="54984" y="29804"/>
                    <a:pt x="58309" y="33015"/>
                    <a:pt x="59206" y="33015"/>
                  </a:cubicBezTo>
                  <a:cubicBezTo>
                    <a:pt x="59256" y="33015"/>
                    <a:pt x="59298" y="33005"/>
                    <a:pt x="59333" y="32984"/>
                  </a:cubicBezTo>
                  <a:cubicBezTo>
                    <a:pt x="59983" y="32594"/>
                    <a:pt x="61544" y="32074"/>
                    <a:pt x="61024" y="28563"/>
                  </a:cubicBezTo>
                  <a:cubicBezTo>
                    <a:pt x="60504" y="25052"/>
                    <a:pt x="53352" y="17510"/>
                    <a:pt x="51401" y="13868"/>
                  </a:cubicBezTo>
                  <a:cubicBezTo>
                    <a:pt x="49451" y="10228"/>
                    <a:pt x="47761" y="9058"/>
                    <a:pt x="45419" y="8668"/>
                  </a:cubicBezTo>
                  <a:cubicBezTo>
                    <a:pt x="43079" y="8278"/>
                    <a:pt x="38657" y="8928"/>
                    <a:pt x="36577" y="7628"/>
                  </a:cubicBezTo>
                  <a:cubicBezTo>
                    <a:pt x="34497" y="6327"/>
                    <a:pt x="34497" y="606"/>
                    <a:pt x="34758" y="216"/>
                  </a:cubicBezTo>
                  <a:cubicBezTo>
                    <a:pt x="34870" y="48"/>
                    <a:pt x="33711" y="0"/>
                    <a:pt x="323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4"/>
            <p:cNvSpPr/>
            <p:nvPr/>
          </p:nvSpPr>
          <p:spPr>
            <a:xfrm>
              <a:off x="1052143" y="2009563"/>
              <a:ext cx="1259699" cy="896124"/>
            </a:xfrm>
            <a:custGeom>
              <a:avLst/>
              <a:gdLst/>
              <a:ahLst/>
              <a:cxnLst/>
              <a:rect l="l" t="t" r="r" b="b"/>
              <a:pathLst>
                <a:path w="62123" h="44193" extrusionOk="0">
                  <a:moveTo>
                    <a:pt x="32622" y="591"/>
                  </a:moveTo>
                  <a:cubicBezTo>
                    <a:pt x="33593" y="591"/>
                    <a:pt x="34363" y="614"/>
                    <a:pt x="34717" y="666"/>
                  </a:cubicBezTo>
                  <a:cubicBezTo>
                    <a:pt x="34575" y="1462"/>
                    <a:pt x="34649" y="3395"/>
                    <a:pt x="34978" y="4920"/>
                  </a:cubicBezTo>
                  <a:cubicBezTo>
                    <a:pt x="35334" y="6577"/>
                    <a:pt x="35923" y="7671"/>
                    <a:pt x="36725" y="8173"/>
                  </a:cubicBezTo>
                  <a:cubicBezTo>
                    <a:pt x="38149" y="9063"/>
                    <a:pt x="40563" y="9084"/>
                    <a:pt x="42693" y="9103"/>
                  </a:cubicBezTo>
                  <a:cubicBezTo>
                    <a:pt x="43816" y="9113"/>
                    <a:pt x="44878" y="9121"/>
                    <a:pt x="45674" y="9255"/>
                  </a:cubicBezTo>
                  <a:cubicBezTo>
                    <a:pt x="47753" y="9601"/>
                    <a:pt x="49444" y="10567"/>
                    <a:pt x="51446" y="14306"/>
                  </a:cubicBezTo>
                  <a:cubicBezTo>
                    <a:pt x="52207" y="15724"/>
                    <a:pt x="53733" y="17713"/>
                    <a:pt x="55351" y="19818"/>
                  </a:cubicBezTo>
                  <a:cubicBezTo>
                    <a:pt x="57872" y="23099"/>
                    <a:pt x="60727" y="26816"/>
                    <a:pt x="61037" y="28903"/>
                  </a:cubicBezTo>
                  <a:cubicBezTo>
                    <a:pt x="61484" y="31924"/>
                    <a:pt x="60350" y="32550"/>
                    <a:pt x="59673" y="32924"/>
                  </a:cubicBezTo>
                  <a:cubicBezTo>
                    <a:pt x="59605" y="32963"/>
                    <a:pt x="59542" y="32997"/>
                    <a:pt x="59513" y="33021"/>
                  </a:cubicBezTo>
                  <a:cubicBezTo>
                    <a:pt x="59505" y="33022"/>
                    <a:pt x="59497" y="33022"/>
                    <a:pt x="59488" y="33022"/>
                  </a:cubicBezTo>
                  <a:cubicBezTo>
                    <a:pt x="58918" y="33022"/>
                    <a:pt x="56188" y="30665"/>
                    <a:pt x="52704" y="26811"/>
                  </a:cubicBezTo>
                  <a:cubicBezTo>
                    <a:pt x="51298" y="25257"/>
                    <a:pt x="47187" y="18125"/>
                    <a:pt x="47147" y="18052"/>
                  </a:cubicBezTo>
                  <a:cubicBezTo>
                    <a:pt x="47099" y="17969"/>
                    <a:pt x="47013" y="17915"/>
                    <a:pt x="46918" y="17907"/>
                  </a:cubicBezTo>
                  <a:cubicBezTo>
                    <a:pt x="46910" y="17906"/>
                    <a:pt x="46901" y="17905"/>
                    <a:pt x="46893" y="17905"/>
                  </a:cubicBezTo>
                  <a:cubicBezTo>
                    <a:pt x="46806" y="17905"/>
                    <a:pt x="46723" y="17943"/>
                    <a:pt x="46668" y="18011"/>
                  </a:cubicBezTo>
                  <a:lnTo>
                    <a:pt x="45367" y="19572"/>
                  </a:lnTo>
                  <a:cubicBezTo>
                    <a:pt x="45316" y="19634"/>
                    <a:pt x="45292" y="19714"/>
                    <a:pt x="45301" y="19794"/>
                  </a:cubicBezTo>
                  <a:cubicBezTo>
                    <a:pt x="45304" y="19816"/>
                    <a:pt x="45574" y="22060"/>
                    <a:pt x="46353" y="24654"/>
                  </a:cubicBezTo>
                  <a:cubicBezTo>
                    <a:pt x="46759" y="26013"/>
                    <a:pt x="46166" y="27310"/>
                    <a:pt x="45538" y="28685"/>
                  </a:cubicBezTo>
                  <a:cubicBezTo>
                    <a:pt x="45037" y="29780"/>
                    <a:pt x="44520" y="30911"/>
                    <a:pt x="44520" y="32113"/>
                  </a:cubicBezTo>
                  <a:cubicBezTo>
                    <a:pt x="44520" y="33488"/>
                    <a:pt x="44555" y="35240"/>
                    <a:pt x="44589" y="36935"/>
                  </a:cubicBezTo>
                  <a:cubicBezTo>
                    <a:pt x="44621" y="38431"/>
                    <a:pt x="44650" y="39845"/>
                    <a:pt x="44650" y="40825"/>
                  </a:cubicBezTo>
                  <a:cubicBezTo>
                    <a:pt x="44650" y="41341"/>
                    <a:pt x="44754" y="42164"/>
                    <a:pt x="44917" y="43236"/>
                  </a:cubicBezTo>
                  <a:cubicBezTo>
                    <a:pt x="42333" y="43498"/>
                    <a:pt x="40008" y="43608"/>
                    <a:pt x="37925" y="43608"/>
                  </a:cubicBezTo>
                  <a:cubicBezTo>
                    <a:pt x="31162" y="43608"/>
                    <a:pt x="26949" y="42447"/>
                    <a:pt x="24707" y="41552"/>
                  </a:cubicBezTo>
                  <a:cubicBezTo>
                    <a:pt x="25555" y="40060"/>
                    <a:pt x="26180" y="38923"/>
                    <a:pt x="26492" y="38063"/>
                  </a:cubicBezTo>
                  <a:cubicBezTo>
                    <a:pt x="27569" y="35101"/>
                    <a:pt x="26806" y="32788"/>
                    <a:pt x="23937" y="30330"/>
                  </a:cubicBezTo>
                  <a:cubicBezTo>
                    <a:pt x="21307" y="28074"/>
                    <a:pt x="19752" y="22596"/>
                    <a:pt x="19737" y="22542"/>
                  </a:cubicBezTo>
                  <a:cubicBezTo>
                    <a:pt x="19700" y="22409"/>
                    <a:pt x="19581" y="22327"/>
                    <a:pt x="19455" y="22327"/>
                  </a:cubicBezTo>
                  <a:cubicBezTo>
                    <a:pt x="19406" y="22327"/>
                    <a:pt x="19356" y="22339"/>
                    <a:pt x="19310" y="22365"/>
                  </a:cubicBezTo>
                  <a:lnTo>
                    <a:pt x="18400" y="22885"/>
                  </a:lnTo>
                  <a:cubicBezTo>
                    <a:pt x="18365" y="22905"/>
                    <a:pt x="18335" y="22932"/>
                    <a:pt x="18312" y="22964"/>
                  </a:cubicBezTo>
                  <a:cubicBezTo>
                    <a:pt x="18222" y="23084"/>
                    <a:pt x="9397" y="34818"/>
                    <a:pt x="4898" y="38215"/>
                  </a:cubicBezTo>
                  <a:lnTo>
                    <a:pt x="726" y="37507"/>
                  </a:lnTo>
                  <a:cubicBezTo>
                    <a:pt x="838" y="37308"/>
                    <a:pt x="1051" y="37014"/>
                    <a:pt x="1284" y="36747"/>
                  </a:cubicBezTo>
                  <a:cubicBezTo>
                    <a:pt x="1802" y="35984"/>
                    <a:pt x="14005" y="18052"/>
                    <a:pt x="15556" y="14948"/>
                  </a:cubicBezTo>
                  <a:cubicBezTo>
                    <a:pt x="17030" y="12000"/>
                    <a:pt x="19870" y="10168"/>
                    <a:pt x="22967" y="10168"/>
                  </a:cubicBezTo>
                  <a:cubicBezTo>
                    <a:pt x="25512" y="10168"/>
                    <a:pt x="28687" y="9821"/>
                    <a:pt x="29349" y="8164"/>
                  </a:cubicBezTo>
                  <a:cubicBezTo>
                    <a:pt x="29832" y="6958"/>
                    <a:pt x="29214" y="2073"/>
                    <a:pt x="29022" y="664"/>
                  </a:cubicBezTo>
                  <a:cubicBezTo>
                    <a:pt x="30275" y="618"/>
                    <a:pt x="31567" y="591"/>
                    <a:pt x="32622" y="591"/>
                  </a:cubicBezTo>
                  <a:close/>
                  <a:moveTo>
                    <a:pt x="32526" y="0"/>
                  </a:moveTo>
                  <a:cubicBezTo>
                    <a:pt x="31596" y="0"/>
                    <a:pt x="30350" y="27"/>
                    <a:pt x="28677" y="92"/>
                  </a:cubicBezTo>
                  <a:cubicBezTo>
                    <a:pt x="28503" y="98"/>
                    <a:pt x="28374" y="254"/>
                    <a:pt x="28398" y="426"/>
                  </a:cubicBezTo>
                  <a:cubicBezTo>
                    <a:pt x="28649" y="2176"/>
                    <a:pt x="29210" y="6940"/>
                    <a:pt x="28806" y="7948"/>
                  </a:cubicBezTo>
                  <a:cubicBezTo>
                    <a:pt x="28390" y="8988"/>
                    <a:pt x="26262" y="9585"/>
                    <a:pt x="22967" y="9585"/>
                  </a:cubicBezTo>
                  <a:cubicBezTo>
                    <a:pt x="19647" y="9585"/>
                    <a:pt x="16606" y="11539"/>
                    <a:pt x="15032" y="14688"/>
                  </a:cubicBezTo>
                  <a:cubicBezTo>
                    <a:pt x="13499" y="17754"/>
                    <a:pt x="926" y="36231"/>
                    <a:pt x="822" y="36388"/>
                  </a:cubicBezTo>
                  <a:cubicBezTo>
                    <a:pt x="512" y="36741"/>
                    <a:pt x="1" y="37391"/>
                    <a:pt x="65" y="37787"/>
                  </a:cubicBezTo>
                  <a:cubicBezTo>
                    <a:pt x="84" y="37911"/>
                    <a:pt x="181" y="38009"/>
                    <a:pt x="305" y="38030"/>
                  </a:cubicBezTo>
                  <a:lnTo>
                    <a:pt x="4925" y="38813"/>
                  </a:lnTo>
                  <a:cubicBezTo>
                    <a:pt x="4941" y="38816"/>
                    <a:pt x="4958" y="38817"/>
                    <a:pt x="4974" y="38817"/>
                  </a:cubicBezTo>
                  <a:cubicBezTo>
                    <a:pt x="5036" y="38817"/>
                    <a:pt x="5096" y="38797"/>
                    <a:pt x="5147" y="38760"/>
                  </a:cubicBezTo>
                  <a:cubicBezTo>
                    <a:pt x="9582" y="35485"/>
                    <a:pt x="18027" y="24315"/>
                    <a:pt x="18744" y="23364"/>
                  </a:cubicBezTo>
                  <a:lnTo>
                    <a:pt x="19280" y="23057"/>
                  </a:lnTo>
                  <a:cubicBezTo>
                    <a:pt x="19678" y="24348"/>
                    <a:pt x="21163" y="28722"/>
                    <a:pt x="23556" y="30774"/>
                  </a:cubicBezTo>
                  <a:cubicBezTo>
                    <a:pt x="26209" y="33047"/>
                    <a:pt x="26923" y="35168"/>
                    <a:pt x="25943" y="37864"/>
                  </a:cubicBezTo>
                  <a:cubicBezTo>
                    <a:pt x="25626" y="38733"/>
                    <a:pt x="24921" y="39994"/>
                    <a:pt x="24033" y="41550"/>
                  </a:cubicBezTo>
                  <a:cubicBezTo>
                    <a:pt x="23946" y="41702"/>
                    <a:pt x="24013" y="41897"/>
                    <a:pt x="24174" y="41966"/>
                  </a:cubicBezTo>
                  <a:cubicBezTo>
                    <a:pt x="26371" y="42892"/>
                    <a:pt x="30738" y="44192"/>
                    <a:pt x="37936" y="44192"/>
                  </a:cubicBezTo>
                  <a:cubicBezTo>
                    <a:pt x="40118" y="44192"/>
                    <a:pt x="42561" y="44073"/>
                    <a:pt x="45284" y="43786"/>
                  </a:cubicBezTo>
                  <a:cubicBezTo>
                    <a:pt x="45450" y="43769"/>
                    <a:pt x="45568" y="43615"/>
                    <a:pt x="45542" y="43451"/>
                  </a:cubicBezTo>
                  <a:cubicBezTo>
                    <a:pt x="45382" y="42416"/>
                    <a:pt x="45235" y="41383"/>
                    <a:pt x="45235" y="40824"/>
                  </a:cubicBezTo>
                  <a:cubicBezTo>
                    <a:pt x="45235" y="39839"/>
                    <a:pt x="45206" y="38423"/>
                    <a:pt x="45176" y="36923"/>
                  </a:cubicBezTo>
                  <a:cubicBezTo>
                    <a:pt x="45141" y="35231"/>
                    <a:pt x="45105" y="33483"/>
                    <a:pt x="45105" y="32113"/>
                  </a:cubicBezTo>
                  <a:cubicBezTo>
                    <a:pt x="45105" y="31039"/>
                    <a:pt x="45596" y="29965"/>
                    <a:pt x="46069" y="28927"/>
                  </a:cubicBezTo>
                  <a:cubicBezTo>
                    <a:pt x="46716" y="27516"/>
                    <a:pt x="47384" y="26056"/>
                    <a:pt x="46913" y="24486"/>
                  </a:cubicBezTo>
                  <a:cubicBezTo>
                    <a:pt x="46253" y="22286"/>
                    <a:pt x="45966" y="20347"/>
                    <a:pt x="45899" y="19849"/>
                  </a:cubicBezTo>
                  <a:lnTo>
                    <a:pt x="46850" y="18707"/>
                  </a:lnTo>
                  <a:cubicBezTo>
                    <a:pt x="47720" y="20208"/>
                    <a:pt x="50993" y="25792"/>
                    <a:pt x="52269" y="27205"/>
                  </a:cubicBezTo>
                  <a:cubicBezTo>
                    <a:pt x="54065" y="29189"/>
                    <a:pt x="58195" y="33590"/>
                    <a:pt x="59559" y="33590"/>
                  </a:cubicBezTo>
                  <a:cubicBezTo>
                    <a:pt x="59646" y="33590"/>
                    <a:pt x="59722" y="33572"/>
                    <a:pt x="59786" y="33534"/>
                  </a:cubicBezTo>
                  <a:cubicBezTo>
                    <a:pt x="59837" y="33502"/>
                    <a:pt x="59894" y="33471"/>
                    <a:pt x="59955" y="33437"/>
                  </a:cubicBezTo>
                  <a:cubicBezTo>
                    <a:pt x="60712" y="33019"/>
                    <a:pt x="62123" y="32239"/>
                    <a:pt x="61615" y="28818"/>
                  </a:cubicBezTo>
                  <a:cubicBezTo>
                    <a:pt x="61284" y="26581"/>
                    <a:pt x="58504" y="22962"/>
                    <a:pt x="55815" y="19462"/>
                  </a:cubicBezTo>
                  <a:cubicBezTo>
                    <a:pt x="54213" y="17377"/>
                    <a:pt x="52699" y="15408"/>
                    <a:pt x="51962" y="14029"/>
                  </a:cubicBezTo>
                  <a:cubicBezTo>
                    <a:pt x="50109" y="10571"/>
                    <a:pt x="48432" y="9121"/>
                    <a:pt x="45770" y="8678"/>
                  </a:cubicBezTo>
                  <a:cubicBezTo>
                    <a:pt x="44930" y="8537"/>
                    <a:pt x="43845" y="8528"/>
                    <a:pt x="42698" y="8519"/>
                  </a:cubicBezTo>
                  <a:cubicBezTo>
                    <a:pt x="40645" y="8500"/>
                    <a:pt x="38319" y="8481"/>
                    <a:pt x="37035" y="7678"/>
                  </a:cubicBezTo>
                  <a:cubicBezTo>
                    <a:pt x="35163" y="6508"/>
                    <a:pt x="35114" y="1148"/>
                    <a:pt x="35303" y="676"/>
                  </a:cubicBezTo>
                  <a:cubicBezTo>
                    <a:pt x="35364" y="585"/>
                    <a:pt x="35371" y="429"/>
                    <a:pt x="35318" y="334"/>
                  </a:cubicBezTo>
                  <a:cubicBezTo>
                    <a:pt x="35246" y="207"/>
                    <a:pt x="35131" y="0"/>
                    <a:pt x="32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4"/>
            <p:cNvSpPr/>
            <p:nvPr/>
          </p:nvSpPr>
          <p:spPr>
            <a:xfrm>
              <a:off x="1539339" y="2807800"/>
              <a:ext cx="429924" cy="112946"/>
            </a:xfrm>
            <a:custGeom>
              <a:avLst/>
              <a:gdLst/>
              <a:ahLst/>
              <a:cxnLst/>
              <a:rect l="l" t="t" r="r" b="b"/>
              <a:pathLst>
                <a:path w="21202" h="5570" extrusionOk="0">
                  <a:moveTo>
                    <a:pt x="1550" y="0"/>
                  </a:moveTo>
                  <a:cubicBezTo>
                    <a:pt x="1138" y="798"/>
                    <a:pt x="600" y="1740"/>
                    <a:pt x="0" y="2792"/>
                  </a:cubicBezTo>
                  <a:cubicBezTo>
                    <a:pt x="1827" y="3557"/>
                    <a:pt x="7143" y="5570"/>
                    <a:pt x="12418" y="5570"/>
                  </a:cubicBezTo>
                  <a:cubicBezTo>
                    <a:pt x="12999" y="5570"/>
                    <a:pt x="13580" y="5545"/>
                    <a:pt x="14155" y="5492"/>
                  </a:cubicBezTo>
                  <a:cubicBezTo>
                    <a:pt x="17928" y="5143"/>
                    <a:pt x="20047" y="4494"/>
                    <a:pt x="21202" y="3967"/>
                  </a:cubicBezTo>
                  <a:cubicBezTo>
                    <a:pt x="21042" y="2921"/>
                    <a:pt x="20927" y="2061"/>
                    <a:pt x="20918" y="1523"/>
                  </a:cubicBezTo>
                  <a:cubicBezTo>
                    <a:pt x="19603" y="1713"/>
                    <a:pt x="17265" y="1974"/>
                    <a:pt x="14373" y="1974"/>
                  </a:cubicBezTo>
                  <a:cubicBezTo>
                    <a:pt x="10676" y="1974"/>
                    <a:pt x="6075" y="1547"/>
                    <a:pt x="155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4"/>
            <p:cNvSpPr/>
            <p:nvPr/>
          </p:nvSpPr>
          <p:spPr>
            <a:xfrm>
              <a:off x="1532424" y="2801879"/>
              <a:ext cx="443104" cy="124788"/>
            </a:xfrm>
            <a:custGeom>
              <a:avLst/>
              <a:gdLst/>
              <a:ahLst/>
              <a:cxnLst/>
              <a:rect l="l" t="t" r="r" b="b"/>
              <a:pathLst>
                <a:path w="21852" h="6154" extrusionOk="0">
                  <a:moveTo>
                    <a:pt x="2035" y="650"/>
                  </a:moveTo>
                  <a:cubicBezTo>
                    <a:pt x="6517" y="2143"/>
                    <a:pt x="11040" y="2562"/>
                    <a:pt x="14703" y="2562"/>
                  </a:cubicBezTo>
                  <a:cubicBezTo>
                    <a:pt x="17365" y="2562"/>
                    <a:pt x="19573" y="2341"/>
                    <a:pt x="20982" y="2150"/>
                  </a:cubicBezTo>
                  <a:cubicBezTo>
                    <a:pt x="21018" y="2679"/>
                    <a:pt x="21113" y="3376"/>
                    <a:pt x="21220" y="4081"/>
                  </a:cubicBezTo>
                  <a:cubicBezTo>
                    <a:pt x="20093" y="4561"/>
                    <a:pt x="18040" y="5162"/>
                    <a:pt x="14470" y="5493"/>
                  </a:cubicBezTo>
                  <a:cubicBezTo>
                    <a:pt x="13910" y="5545"/>
                    <a:pt x="13344" y="5568"/>
                    <a:pt x="12776" y="5568"/>
                  </a:cubicBezTo>
                  <a:cubicBezTo>
                    <a:pt x="7778" y="5568"/>
                    <a:pt x="2696" y="3725"/>
                    <a:pt x="760" y="2940"/>
                  </a:cubicBezTo>
                  <a:cubicBezTo>
                    <a:pt x="1231" y="2116"/>
                    <a:pt x="1674" y="1335"/>
                    <a:pt x="2035" y="650"/>
                  </a:cubicBezTo>
                  <a:close/>
                  <a:moveTo>
                    <a:pt x="1892" y="0"/>
                  </a:moveTo>
                  <a:cubicBezTo>
                    <a:pt x="1785" y="0"/>
                    <a:pt x="1683" y="59"/>
                    <a:pt x="1631" y="159"/>
                  </a:cubicBezTo>
                  <a:cubicBezTo>
                    <a:pt x="1217" y="961"/>
                    <a:pt x="668" y="1922"/>
                    <a:pt x="87" y="2939"/>
                  </a:cubicBezTo>
                  <a:cubicBezTo>
                    <a:pt x="0" y="3092"/>
                    <a:pt x="66" y="3286"/>
                    <a:pt x="229" y="3355"/>
                  </a:cubicBezTo>
                  <a:cubicBezTo>
                    <a:pt x="1905" y="4056"/>
                    <a:pt x="7377" y="6153"/>
                    <a:pt x="12778" y="6153"/>
                  </a:cubicBezTo>
                  <a:cubicBezTo>
                    <a:pt x="13362" y="6153"/>
                    <a:pt x="13946" y="6129"/>
                    <a:pt x="14523" y="6074"/>
                  </a:cubicBezTo>
                  <a:cubicBezTo>
                    <a:pt x="18400" y="5716"/>
                    <a:pt x="20547" y="5034"/>
                    <a:pt x="21665" y="4525"/>
                  </a:cubicBezTo>
                  <a:cubicBezTo>
                    <a:pt x="21783" y="4470"/>
                    <a:pt x="21851" y="4344"/>
                    <a:pt x="21832" y="4215"/>
                  </a:cubicBezTo>
                  <a:cubicBezTo>
                    <a:pt x="21698" y="3341"/>
                    <a:pt x="21560" y="2371"/>
                    <a:pt x="21552" y="1810"/>
                  </a:cubicBezTo>
                  <a:cubicBezTo>
                    <a:pt x="21550" y="1726"/>
                    <a:pt x="21513" y="1647"/>
                    <a:pt x="21449" y="1592"/>
                  </a:cubicBezTo>
                  <a:cubicBezTo>
                    <a:pt x="21395" y="1547"/>
                    <a:pt x="21325" y="1523"/>
                    <a:pt x="21255" y="1523"/>
                  </a:cubicBezTo>
                  <a:cubicBezTo>
                    <a:pt x="21243" y="1523"/>
                    <a:pt x="21230" y="1524"/>
                    <a:pt x="21218" y="1525"/>
                  </a:cubicBezTo>
                  <a:cubicBezTo>
                    <a:pt x="19853" y="1722"/>
                    <a:pt x="17536" y="1977"/>
                    <a:pt x="14699" y="1977"/>
                  </a:cubicBezTo>
                  <a:cubicBezTo>
                    <a:pt x="11024" y="1977"/>
                    <a:pt x="6474" y="1550"/>
                    <a:pt x="1986" y="16"/>
                  </a:cubicBezTo>
                  <a:cubicBezTo>
                    <a:pt x="1955" y="5"/>
                    <a:pt x="1923" y="0"/>
                    <a:pt x="18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4"/>
            <p:cNvSpPr/>
            <p:nvPr/>
          </p:nvSpPr>
          <p:spPr>
            <a:xfrm>
              <a:off x="1481402" y="2186881"/>
              <a:ext cx="532163" cy="697019"/>
            </a:xfrm>
            <a:custGeom>
              <a:avLst/>
              <a:gdLst/>
              <a:ahLst/>
              <a:cxnLst/>
              <a:rect l="l" t="t" r="r" b="b"/>
              <a:pathLst>
                <a:path w="26244" h="34374" extrusionOk="0">
                  <a:moveTo>
                    <a:pt x="19122" y="0"/>
                  </a:moveTo>
                  <a:cubicBezTo>
                    <a:pt x="19083" y="2182"/>
                    <a:pt x="18458" y="6994"/>
                    <a:pt x="13761" y="7894"/>
                  </a:cubicBezTo>
                  <a:cubicBezTo>
                    <a:pt x="13381" y="7966"/>
                    <a:pt x="13005" y="8001"/>
                    <a:pt x="12632" y="8001"/>
                  </a:cubicBezTo>
                  <a:cubicBezTo>
                    <a:pt x="8188" y="8001"/>
                    <a:pt x="4329" y="3147"/>
                    <a:pt x="2905" y="1109"/>
                  </a:cubicBezTo>
                  <a:cubicBezTo>
                    <a:pt x="2547" y="1125"/>
                    <a:pt x="2178" y="1133"/>
                    <a:pt x="1797" y="1133"/>
                  </a:cubicBezTo>
                  <a:cubicBezTo>
                    <a:pt x="1649" y="1133"/>
                    <a:pt x="1501" y="1140"/>
                    <a:pt x="1354" y="1148"/>
                  </a:cubicBezTo>
                  <a:cubicBezTo>
                    <a:pt x="2116" y="2802"/>
                    <a:pt x="3516" y="6520"/>
                    <a:pt x="3229" y="11015"/>
                  </a:cubicBezTo>
                  <a:cubicBezTo>
                    <a:pt x="2936" y="15584"/>
                    <a:pt x="973" y="17536"/>
                    <a:pt x="1" y="18231"/>
                  </a:cubicBezTo>
                  <a:cubicBezTo>
                    <a:pt x="678" y="19569"/>
                    <a:pt x="1544" y="20922"/>
                    <a:pt x="2578" y="21807"/>
                  </a:cubicBezTo>
                  <a:cubicBezTo>
                    <a:pt x="5309" y="24148"/>
                    <a:pt x="6089" y="26359"/>
                    <a:pt x="5049" y="29219"/>
                  </a:cubicBezTo>
                  <a:cubicBezTo>
                    <a:pt x="4825" y="29835"/>
                    <a:pt x="4414" y="30633"/>
                    <a:pt x="3900" y="31563"/>
                  </a:cubicBezTo>
                  <a:cubicBezTo>
                    <a:pt x="8342" y="33722"/>
                    <a:pt x="12508" y="34374"/>
                    <a:pt x="15918" y="34374"/>
                  </a:cubicBezTo>
                  <a:cubicBezTo>
                    <a:pt x="19730" y="34374"/>
                    <a:pt x="22598" y="33559"/>
                    <a:pt x="23854" y="33126"/>
                  </a:cubicBezTo>
                  <a:cubicBezTo>
                    <a:pt x="23803" y="32702"/>
                    <a:pt x="23774" y="32347"/>
                    <a:pt x="23774" y="32081"/>
                  </a:cubicBezTo>
                  <a:cubicBezTo>
                    <a:pt x="23774" y="30001"/>
                    <a:pt x="23643" y="25969"/>
                    <a:pt x="23643" y="23369"/>
                  </a:cubicBezTo>
                  <a:cubicBezTo>
                    <a:pt x="23643" y="20769"/>
                    <a:pt x="26243" y="18427"/>
                    <a:pt x="25463" y="15827"/>
                  </a:cubicBezTo>
                  <a:cubicBezTo>
                    <a:pt x="24683" y="13225"/>
                    <a:pt x="24423" y="11015"/>
                    <a:pt x="24423" y="11015"/>
                  </a:cubicBezTo>
                  <a:lnTo>
                    <a:pt x="24536" y="10881"/>
                  </a:lnTo>
                  <a:cubicBezTo>
                    <a:pt x="22927" y="7535"/>
                    <a:pt x="21724" y="2054"/>
                    <a:pt x="21320" y="65"/>
                  </a:cubicBezTo>
                  <a:cubicBezTo>
                    <a:pt x="20592" y="59"/>
                    <a:pt x="19845" y="46"/>
                    <a:pt x="1912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4"/>
            <p:cNvSpPr/>
            <p:nvPr/>
          </p:nvSpPr>
          <p:spPr>
            <a:xfrm>
              <a:off x="1474812" y="2180960"/>
              <a:ext cx="538185" cy="708780"/>
            </a:xfrm>
            <a:custGeom>
              <a:avLst/>
              <a:gdLst/>
              <a:ahLst/>
              <a:cxnLst/>
              <a:rect l="l" t="t" r="r" b="b"/>
              <a:pathLst>
                <a:path w="26541" h="34954" extrusionOk="0">
                  <a:moveTo>
                    <a:pt x="19730" y="601"/>
                  </a:moveTo>
                  <a:cubicBezTo>
                    <a:pt x="20287" y="630"/>
                    <a:pt x="20858" y="641"/>
                    <a:pt x="21406" y="647"/>
                  </a:cubicBezTo>
                  <a:cubicBezTo>
                    <a:pt x="21871" y="2899"/>
                    <a:pt x="23005" y="7894"/>
                    <a:pt x="24516" y="11130"/>
                  </a:cubicBezTo>
                  <a:cubicBezTo>
                    <a:pt x="24470" y="11190"/>
                    <a:pt x="24449" y="11265"/>
                    <a:pt x="24458" y="11342"/>
                  </a:cubicBezTo>
                  <a:cubicBezTo>
                    <a:pt x="24461" y="11364"/>
                    <a:pt x="24731" y="13608"/>
                    <a:pt x="25510" y="16202"/>
                  </a:cubicBezTo>
                  <a:cubicBezTo>
                    <a:pt x="25916" y="17561"/>
                    <a:pt x="25323" y="18858"/>
                    <a:pt x="24695" y="20233"/>
                  </a:cubicBezTo>
                  <a:cubicBezTo>
                    <a:pt x="24194" y="21328"/>
                    <a:pt x="23677" y="22459"/>
                    <a:pt x="23677" y="23661"/>
                  </a:cubicBezTo>
                  <a:cubicBezTo>
                    <a:pt x="23677" y="25036"/>
                    <a:pt x="23712" y="26788"/>
                    <a:pt x="23746" y="28483"/>
                  </a:cubicBezTo>
                  <a:cubicBezTo>
                    <a:pt x="23778" y="29979"/>
                    <a:pt x="23807" y="31393"/>
                    <a:pt x="23807" y="32373"/>
                  </a:cubicBezTo>
                  <a:cubicBezTo>
                    <a:pt x="23807" y="32588"/>
                    <a:pt x="23824" y="32865"/>
                    <a:pt x="23862" y="33216"/>
                  </a:cubicBezTo>
                  <a:cubicBezTo>
                    <a:pt x="22555" y="33646"/>
                    <a:pt x="19822" y="34369"/>
                    <a:pt x="16243" y="34369"/>
                  </a:cubicBezTo>
                  <a:cubicBezTo>
                    <a:pt x="12942" y="34369"/>
                    <a:pt x="8920" y="33754"/>
                    <a:pt x="4631" y="31725"/>
                  </a:cubicBezTo>
                  <a:cubicBezTo>
                    <a:pt x="5155" y="30765"/>
                    <a:pt x="5463" y="30124"/>
                    <a:pt x="5649" y="29612"/>
                  </a:cubicBezTo>
                  <a:cubicBezTo>
                    <a:pt x="6726" y="26649"/>
                    <a:pt x="5963" y="24336"/>
                    <a:pt x="3094" y="21878"/>
                  </a:cubicBezTo>
                  <a:cubicBezTo>
                    <a:pt x="2265" y="21167"/>
                    <a:pt x="1461" y="20069"/>
                    <a:pt x="699" y="18609"/>
                  </a:cubicBezTo>
                  <a:cubicBezTo>
                    <a:pt x="1839" y="17714"/>
                    <a:pt x="3569" y="15658"/>
                    <a:pt x="3845" y="11326"/>
                  </a:cubicBezTo>
                  <a:cubicBezTo>
                    <a:pt x="4112" y="7142"/>
                    <a:pt x="2956" y="3640"/>
                    <a:pt x="2122" y="1718"/>
                  </a:cubicBezTo>
                  <a:cubicBezTo>
                    <a:pt x="2451" y="1718"/>
                    <a:pt x="2770" y="1712"/>
                    <a:pt x="3083" y="1700"/>
                  </a:cubicBezTo>
                  <a:cubicBezTo>
                    <a:pt x="4683" y="3959"/>
                    <a:pt x="8502" y="8587"/>
                    <a:pt x="12948" y="8587"/>
                  </a:cubicBezTo>
                  <a:cubicBezTo>
                    <a:pt x="13341" y="8587"/>
                    <a:pt x="13739" y="8551"/>
                    <a:pt x="14141" y="8474"/>
                  </a:cubicBezTo>
                  <a:cubicBezTo>
                    <a:pt x="18859" y="7570"/>
                    <a:pt x="19637" y="2887"/>
                    <a:pt x="19730" y="601"/>
                  </a:cubicBezTo>
                  <a:close/>
                  <a:moveTo>
                    <a:pt x="19448" y="0"/>
                  </a:moveTo>
                  <a:cubicBezTo>
                    <a:pt x="19375" y="0"/>
                    <a:pt x="19303" y="28"/>
                    <a:pt x="19249" y="77"/>
                  </a:cubicBezTo>
                  <a:cubicBezTo>
                    <a:pt x="19190" y="132"/>
                    <a:pt x="19156" y="207"/>
                    <a:pt x="19154" y="287"/>
                  </a:cubicBezTo>
                  <a:cubicBezTo>
                    <a:pt x="19119" y="2288"/>
                    <a:pt x="18551" y="7034"/>
                    <a:pt x="14031" y="7899"/>
                  </a:cubicBezTo>
                  <a:cubicBezTo>
                    <a:pt x="13668" y="7969"/>
                    <a:pt x="13307" y="8001"/>
                    <a:pt x="12950" y="8001"/>
                  </a:cubicBezTo>
                  <a:cubicBezTo>
                    <a:pt x="8695" y="8001"/>
                    <a:pt x="4957" y="3359"/>
                    <a:pt x="3470" y="1233"/>
                  </a:cubicBezTo>
                  <a:cubicBezTo>
                    <a:pt x="3416" y="1155"/>
                    <a:pt x="3327" y="1108"/>
                    <a:pt x="3232" y="1108"/>
                  </a:cubicBezTo>
                  <a:cubicBezTo>
                    <a:pt x="3227" y="1108"/>
                    <a:pt x="3223" y="1108"/>
                    <a:pt x="3218" y="1108"/>
                  </a:cubicBezTo>
                  <a:cubicBezTo>
                    <a:pt x="2719" y="1130"/>
                    <a:pt x="2190" y="1119"/>
                    <a:pt x="1663" y="1149"/>
                  </a:cubicBezTo>
                  <a:cubicBezTo>
                    <a:pt x="1457" y="1160"/>
                    <a:pt x="1327" y="1376"/>
                    <a:pt x="1413" y="1563"/>
                  </a:cubicBezTo>
                  <a:cubicBezTo>
                    <a:pt x="2223" y="3323"/>
                    <a:pt x="3541" y="6925"/>
                    <a:pt x="3262" y="11289"/>
                  </a:cubicBezTo>
                  <a:cubicBezTo>
                    <a:pt x="2973" y="15808"/>
                    <a:pt x="994" y="17687"/>
                    <a:pt x="157" y="18285"/>
                  </a:cubicBezTo>
                  <a:cubicBezTo>
                    <a:pt x="39" y="18369"/>
                    <a:pt x="1" y="18526"/>
                    <a:pt x="66" y="18655"/>
                  </a:cubicBezTo>
                  <a:cubicBezTo>
                    <a:pt x="894" y="20293"/>
                    <a:pt x="1786" y="21526"/>
                    <a:pt x="2713" y="22322"/>
                  </a:cubicBezTo>
                  <a:cubicBezTo>
                    <a:pt x="5366" y="24595"/>
                    <a:pt x="6080" y="26716"/>
                    <a:pt x="5099" y="29412"/>
                  </a:cubicBezTo>
                  <a:cubicBezTo>
                    <a:pt x="4856" y="30080"/>
                    <a:pt x="4368" y="30994"/>
                    <a:pt x="3969" y="31715"/>
                  </a:cubicBezTo>
                  <a:cubicBezTo>
                    <a:pt x="3888" y="31861"/>
                    <a:pt x="3947" y="32045"/>
                    <a:pt x="4098" y="32120"/>
                  </a:cubicBezTo>
                  <a:cubicBezTo>
                    <a:pt x="8581" y="34297"/>
                    <a:pt x="12794" y="34953"/>
                    <a:pt x="16242" y="34953"/>
                  </a:cubicBezTo>
                  <a:cubicBezTo>
                    <a:pt x="20129" y="34953"/>
                    <a:pt x="23044" y="34119"/>
                    <a:pt x="24275" y="33694"/>
                  </a:cubicBezTo>
                  <a:cubicBezTo>
                    <a:pt x="24406" y="33649"/>
                    <a:pt x="24487" y="33520"/>
                    <a:pt x="24471" y="33383"/>
                  </a:cubicBezTo>
                  <a:cubicBezTo>
                    <a:pt x="24417" y="32942"/>
                    <a:pt x="24392" y="32611"/>
                    <a:pt x="24392" y="32373"/>
                  </a:cubicBezTo>
                  <a:cubicBezTo>
                    <a:pt x="24392" y="31387"/>
                    <a:pt x="24363" y="29971"/>
                    <a:pt x="24333" y="28471"/>
                  </a:cubicBezTo>
                  <a:cubicBezTo>
                    <a:pt x="24298" y="26780"/>
                    <a:pt x="24262" y="25031"/>
                    <a:pt x="24262" y="23661"/>
                  </a:cubicBezTo>
                  <a:cubicBezTo>
                    <a:pt x="24262" y="22587"/>
                    <a:pt x="24753" y="21513"/>
                    <a:pt x="25226" y="20477"/>
                  </a:cubicBezTo>
                  <a:cubicBezTo>
                    <a:pt x="25873" y="19064"/>
                    <a:pt x="26541" y="17604"/>
                    <a:pt x="26070" y="16034"/>
                  </a:cubicBezTo>
                  <a:cubicBezTo>
                    <a:pt x="25410" y="13834"/>
                    <a:pt x="25123" y="11895"/>
                    <a:pt x="25056" y="11397"/>
                  </a:cubicBezTo>
                  <a:lnTo>
                    <a:pt x="25086" y="11361"/>
                  </a:lnTo>
                  <a:cubicBezTo>
                    <a:pt x="25159" y="11272"/>
                    <a:pt x="25175" y="11149"/>
                    <a:pt x="25125" y="11046"/>
                  </a:cubicBezTo>
                  <a:cubicBezTo>
                    <a:pt x="23547" y="7764"/>
                    <a:pt x="22367" y="2437"/>
                    <a:pt x="21933" y="299"/>
                  </a:cubicBezTo>
                  <a:cubicBezTo>
                    <a:pt x="21905" y="163"/>
                    <a:pt x="21787" y="66"/>
                    <a:pt x="21649" y="65"/>
                  </a:cubicBezTo>
                  <a:cubicBezTo>
                    <a:pt x="20940" y="59"/>
                    <a:pt x="20184" y="46"/>
                    <a:pt x="19465" y="1"/>
                  </a:cubicBezTo>
                  <a:cubicBezTo>
                    <a:pt x="19460" y="0"/>
                    <a:pt x="19454" y="0"/>
                    <a:pt x="19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4"/>
            <p:cNvSpPr/>
            <p:nvPr/>
          </p:nvSpPr>
          <p:spPr>
            <a:xfrm>
              <a:off x="1698993" y="2595947"/>
              <a:ext cx="173210" cy="59393"/>
            </a:xfrm>
            <a:custGeom>
              <a:avLst/>
              <a:gdLst/>
              <a:ahLst/>
              <a:cxnLst/>
              <a:rect l="l" t="t" r="r" b="b"/>
              <a:pathLst>
                <a:path w="8542" h="2929" extrusionOk="0">
                  <a:moveTo>
                    <a:pt x="8212" y="0"/>
                  </a:moveTo>
                  <a:cubicBezTo>
                    <a:pt x="8180" y="0"/>
                    <a:pt x="8147" y="6"/>
                    <a:pt x="8114" y="17"/>
                  </a:cubicBezTo>
                  <a:cubicBezTo>
                    <a:pt x="2928" y="1747"/>
                    <a:pt x="271" y="2345"/>
                    <a:pt x="244" y="2351"/>
                  </a:cubicBezTo>
                  <a:cubicBezTo>
                    <a:pt x="98" y="2382"/>
                    <a:pt x="0" y="2519"/>
                    <a:pt x="16" y="2667"/>
                  </a:cubicBezTo>
                  <a:cubicBezTo>
                    <a:pt x="33" y="2816"/>
                    <a:pt x="158" y="2929"/>
                    <a:pt x="308" y="2929"/>
                  </a:cubicBezTo>
                  <a:cubicBezTo>
                    <a:pt x="329" y="2929"/>
                    <a:pt x="349" y="2926"/>
                    <a:pt x="370" y="2922"/>
                  </a:cubicBezTo>
                  <a:cubicBezTo>
                    <a:pt x="397" y="2916"/>
                    <a:pt x="3079" y="2313"/>
                    <a:pt x="8299" y="572"/>
                  </a:cubicBezTo>
                  <a:cubicBezTo>
                    <a:pt x="8456" y="523"/>
                    <a:pt x="8541" y="356"/>
                    <a:pt x="8489" y="201"/>
                  </a:cubicBezTo>
                  <a:cubicBezTo>
                    <a:pt x="8448" y="78"/>
                    <a:pt x="8334" y="0"/>
                    <a:pt x="8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4"/>
            <p:cNvSpPr/>
            <p:nvPr/>
          </p:nvSpPr>
          <p:spPr>
            <a:xfrm>
              <a:off x="1029532" y="2727901"/>
              <a:ext cx="669725" cy="205918"/>
            </a:xfrm>
            <a:custGeom>
              <a:avLst/>
              <a:gdLst/>
              <a:ahLst/>
              <a:cxnLst/>
              <a:rect l="l" t="t" r="r" b="b"/>
              <a:pathLst>
                <a:path w="33028" h="10155" extrusionOk="0">
                  <a:moveTo>
                    <a:pt x="6576" y="0"/>
                  </a:moveTo>
                  <a:lnTo>
                    <a:pt x="2428" y="670"/>
                  </a:lnTo>
                  <a:cubicBezTo>
                    <a:pt x="2428" y="670"/>
                    <a:pt x="0" y="3252"/>
                    <a:pt x="1601" y="4956"/>
                  </a:cubicBezTo>
                  <a:cubicBezTo>
                    <a:pt x="3202" y="6660"/>
                    <a:pt x="9812" y="8415"/>
                    <a:pt x="13374" y="8829"/>
                  </a:cubicBezTo>
                  <a:cubicBezTo>
                    <a:pt x="16331" y="9172"/>
                    <a:pt x="20034" y="10154"/>
                    <a:pt x="22182" y="10154"/>
                  </a:cubicBezTo>
                  <a:cubicBezTo>
                    <a:pt x="22623" y="10154"/>
                    <a:pt x="22998" y="10113"/>
                    <a:pt x="23288" y="10016"/>
                  </a:cubicBezTo>
                  <a:cubicBezTo>
                    <a:pt x="24991" y="9448"/>
                    <a:pt x="26283" y="8105"/>
                    <a:pt x="26283" y="8105"/>
                  </a:cubicBezTo>
                  <a:cubicBezTo>
                    <a:pt x="26283" y="8105"/>
                    <a:pt x="28605" y="9758"/>
                    <a:pt x="29483" y="9862"/>
                  </a:cubicBezTo>
                  <a:cubicBezTo>
                    <a:pt x="29570" y="9872"/>
                    <a:pt x="29645" y="9876"/>
                    <a:pt x="29710" y="9876"/>
                  </a:cubicBezTo>
                  <a:cubicBezTo>
                    <a:pt x="30302" y="9876"/>
                    <a:pt x="30052" y="9500"/>
                    <a:pt x="30052" y="9500"/>
                  </a:cubicBezTo>
                  <a:lnTo>
                    <a:pt x="27211" y="7126"/>
                  </a:lnTo>
                  <a:lnTo>
                    <a:pt x="27211" y="7126"/>
                  </a:lnTo>
                  <a:cubicBezTo>
                    <a:pt x="27212" y="7126"/>
                    <a:pt x="30540" y="8936"/>
                    <a:pt x="31335" y="8936"/>
                  </a:cubicBezTo>
                  <a:cubicBezTo>
                    <a:pt x="31356" y="8936"/>
                    <a:pt x="31376" y="8935"/>
                    <a:pt x="31394" y="8932"/>
                  </a:cubicBezTo>
                  <a:cubicBezTo>
                    <a:pt x="32065" y="8830"/>
                    <a:pt x="31858" y="8417"/>
                    <a:pt x="31858" y="8417"/>
                  </a:cubicBezTo>
                  <a:lnTo>
                    <a:pt x="28089" y="6093"/>
                  </a:lnTo>
                  <a:lnTo>
                    <a:pt x="28089" y="6093"/>
                  </a:lnTo>
                  <a:cubicBezTo>
                    <a:pt x="28089" y="6093"/>
                    <a:pt x="31858" y="7952"/>
                    <a:pt x="32307" y="7952"/>
                  </a:cubicBezTo>
                  <a:cubicBezTo>
                    <a:pt x="32313" y="7952"/>
                    <a:pt x="32319" y="7952"/>
                    <a:pt x="32324" y="7951"/>
                  </a:cubicBezTo>
                  <a:cubicBezTo>
                    <a:pt x="32685" y="7900"/>
                    <a:pt x="32736" y="7229"/>
                    <a:pt x="32375" y="7022"/>
                  </a:cubicBezTo>
                  <a:cubicBezTo>
                    <a:pt x="32017" y="6818"/>
                    <a:pt x="28162" y="4181"/>
                    <a:pt x="28442" y="4181"/>
                  </a:cubicBezTo>
                  <a:cubicBezTo>
                    <a:pt x="28445" y="4181"/>
                    <a:pt x="28448" y="4181"/>
                    <a:pt x="28451" y="4182"/>
                  </a:cubicBezTo>
                  <a:cubicBezTo>
                    <a:pt x="28812" y="4234"/>
                    <a:pt x="31290" y="5164"/>
                    <a:pt x="32271" y="5318"/>
                  </a:cubicBezTo>
                  <a:cubicBezTo>
                    <a:pt x="32473" y="5350"/>
                    <a:pt x="32607" y="5364"/>
                    <a:pt x="32694" y="5364"/>
                  </a:cubicBezTo>
                  <a:cubicBezTo>
                    <a:pt x="33028" y="5364"/>
                    <a:pt x="32654" y="5151"/>
                    <a:pt x="32736" y="4905"/>
                  </a:cubicBezTo>
                  <a:cubicBezTo>
                    <a:pt x="32839" y="4595"/>
                    <a:pt x="27332" y="2542"/>
                    <a:pt x="26682" y="2542"/>
                  </a:cubicBezTo>
                  <a:cubicBezTo>
                    <a:pt x="26032" y="2542"/>
                    <a:pt x="23042" y="7092"/>
                    <a:pt x="23042" y="7092"/>
                  </a:cubicBezTo>
                  <a:cubicBezTo>
                    <a:pt x="23042" y="7092"/>
                    <a:pt x="22906" y="7102"/>
                    <a:pt x="22645" y="7102"/>
                  </a:cubicBezTo>
                  <a:cubicBezTo>
                    <a:pt x="21601" y="7102"/>
                    <a:pt x="18542" y="6936"/>
                    <a:pt x="14070" y="5272"/>
                  </a:cubicBezTo>
                  <a:cubicBezTo>
                    <a:pt x="8478" y="3192"/>
                    <a:pt x="6576" y="0"/>
                    <a:pt x="6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4"/>
            <p:cNvSpPr/>
            <p:nvPr/>
          </p:nvSpPr>
          <p:spPr>
            <a:xfrm>
              <a:off x="1021806" y="2721960"/>
              <a:ext cx="680756" cy="217760"/>
            </a:xfrm>
            <a:custGeom>
              <a:avLst/>
              <a:gdLst/>
              <a:ahLst/>
              <a:cxnLst/>
              <a:rect l="l" t="t" r="r" b="b"/>
              <a:pathLst>
                <a:path w="33572" h="10739" extrusionOk="0">
                  <a:moveTo>
                    <a:pt x="6957" y="0"/>
                  </a:moveTo>
                  <a:cubicBezTo>
                    <a:pt x="6906" y="0"/>
                    <a:pt x="6855" y="14"/>
                    <a:pt x="6808" y="42"/>
                  </a:cubicBezTo>
                  <a:cubicBezTo>
                    <a:pt x="6669" y="124"/>
                    <a:pt x="6624" y="304"/>
                    <a:pt x="6707" y="443"/>
                  </a:cubicBezTo>
                  <a:cubicBezTo>
                    <a:pt x="6787" y="577"/>
                    <a:pt x="8725" y="3747"/>
                    <a:pt x="14347" y="5839"/>
                  </a:cubicBezTo>
                  <a:cubicBezTo>
                    <a:pt x="18842" y="7510"/>
                    <a:pt x="21900" y="7689"/>
                    <a:pt x="22998" y="7689"/>
                  </a:cubicBezTo>
                  <a:cubicBezTo>
                    <a:pt x="23265" y="7689"/>
                    <a:pt x="23417" y="7679"/>
                    <a:pt x="23445" y="7676"/>
                  </a:cubicBezTo>
                  <a:cubicBezTo>
                    <a:pt x="23535" y="7669"/>
                    <a:pt x="23616" y="7622"/>
                    <a:pt x="23666" y="7546"/>
                  </a:cubicBezTo>
                  <a:cubicBezTo>
                    <a:pt x="24998" y="5521"/>
                    <a:pt x="26686" y="3254"/>
                    <a:pt x="27063" y="3127"/>
                  </a:cubicBezTo>
                  <a:cubicBezTo>
                    <a:pt x="27646" y="3127"/>
                    <a:pt x="32132" y="4824"/>
                    <a:pt x="32811" y="5286"/>
                  </a:cubicBezTo>
                  <a:cubicBezTo>
                    <a:pt x="32813" y="5305"/>
                    <a:pt x="32814" y="5322"/>
                    <a:pt x="32816" y="5340"/>
                  </a:cubicBezTo>
                  <a:cubicBezTo>
                    <a:pt x="32781" y="5335"/>
                    <a:pt x="32741" y="5329"/>
                    <a:pt x="32698" y="5322"/>
                  </a:cubicBezTo>
                  <a:cubicBezTo>
                    <a:pt x="32119" y="5232"/>
                    <a:pt x="30945" y="4842"/>
                    <a:pt x="30088" y="4557"/>
                  </a:cubicBezTo>
                  <a:cubicBezTo>
                    <a:pt x="29397" y="4329"/>
                    <a:pt x="29031" y="4209"/>
                    <a:pt x="28873" y="4186"/>
                  </a:cubicBezTo>
                  <a:cubicBezTo>
                    <a:pt x="28860" y="4184"/>
                    <a:pt x="28847" y="4183"/>
                    <a:pt x="28835" y="4183"/>
                  </a:cubicBezTo>
                  <a:cubicBezTo>
                    <a:pt x="28708" y="4183"/>
                    <a:pt x="28572" y="4265"/>
                    <a:pt x="28530" y="4385"/>
                  </a:cubicBezTo>
                  <a:cubicBezTo>
                    <a:pt x="28347" y="4919"/>
                    <a:pt x="32566" y="7544"/>
                    <a:pt x="32609" y="7570"/>
                  </a:cubicBezTo>
                  <a:cubicBezTo>
                    <a:pt x="32681" y="7610"/>
                    <a:pt x="32708" y="7714"/>
                    <a:pt x="32709" y="7790"/>
                  </a:cubicBezTo>
                  <a:cubicBezTo>
                    <a:pt x="32710" y="7886"/>
                    <a:pt x="32676" y="7947"/>
                    <a:pt x="32694" y="7953"/>
                  </a:cubicBezTo>
                  <a:cubicBezTo>
                    <a:pt x="32396" y="7925"/>
                    <a:pt x="30377" y="7001"/>
                    <a:pt x="28599" y="6123"/>
                  </a:cubicBezTo>
                  <a:cubicBezTo>
                    <a:pt x="28557" y="6103"/>
                    <a:pt x="28513" y="6093"/>
                    <a:pt x="28470" y="6093"/>
                  </a:cubicBezTo>
                  <a:cubicBezTo>
                    <a:pt x="28367" y="6093"/>
                    <a:pt x="28268" y="6148"/>
                    <a:pt x="28214" y="6244"/>
                  </a:cubicBezTo>
                  <a:cubicBezTo>
                    <a:pt x="28139" y="6381"/>
                    <a:pt x="28183" y="6553"/>
                    <a:pt x="28315" y="6635"/>
                  </a:cubicBezTo>
                  <a:lnTo>
                    <a:pt x="31945" y="8872"/>
                  </a:lnTo>
                  <a:cubicBezTo>
                    <a:pt x="31911" y="8892"/>
                    <a:pt x="31843" y="8917"/>
                    <a:pt x="31729" y="8936"/>
                  </a:cubicBezTo>
                  <a:cubicBezTo>
                    <a:pt x="31723" y="8937"/>
                    <a:pt x="31715" y="8937"/>
                    <a:pt x="31707" y="8937"/>
                  </a:cubicBezTo>
                  <a:cubicBezTo>
                    <a:pt x="31293" y="8937"/>
                    <a:pt x="29344" y="8038"/>
                    <a:pt x="27732" y="7160"/>
                  </a:cubicBezTo>
                  <a:cubicBezTo>
                    <a:pt x="27687" y="7136"/>
                    <a:pt x="27640" y="7124"/>
                    <a:pt x="27592" y="7124"/>
                  </a:cubicBezTo>
                  <a:cubicBezTo>
                    <a:pt x="27498" y="7124"/>
                    <a:pt x="27406" y="7170"/>
                    <a:pt x="27350" y="7253"/>
                  </a:cubicBezTo>
                  <a:cubicBezTo>
                    <a:pt x="27265" y="7377"/>
                    <a:pt x="27288" y="7545"/>
                    <a:pt x="27404" y="7642"/>
                  </a:cubicBezTo>
                  <a:lnTo>
                    <a:pt x="30075" y="9876"/>
                  </a:lnTo>
                  <a:cubicBezTo>
                    <a:pt x="30016" y="9875"/>
                    <a:pt x="29957" y="9870"/>
                    <a:pt x="29898" y="9863"/>
                  </a:cubicBezTo>
                  <a:cubicBezTo>
                    <a:pt x="29239" y="9786"/>
                    <a:pt x="27461" y="8609"/>
                    <a:pt x="26832" y="8160"/>
                  </a:cubicBezTo>
                  <a:cubicBezTo>
                    <a:pt x="26781" y="8124"/>
                    <a:pt x="26722" y="8107"/>
                    <a:pt x="26663" y="8107"/>
                  </a:cubicBezTo>
                  <a:cubicBezTo>
                    <a:pt x="26585" y="8107"/>
                    <a:pt x="26508" y="8137"/>
                    <a:pt x="26451" y="8196"/>
                  </a:cubicBezTo>
                  <a:cubicBezTo>
                    <a:pt x="26438" y="8209"/>
                    <a:pt x="25192" y="9493"/>
                    <a:pt x="23575" y="10032"/>
                  </a:cubicBezTo>
                  <a:cubicBezTo>
                    <a:pt x="23318" y="10117"/>
                    <a:pt x="22976" y="10154"/>
                    <a:pt x="22571" y="10154"/>
                  </a:cubicBezTo>
                  <a:cubicBezTo>
                    <a:pt x="21339" y="10154"/>
                    <a:pt x="19523" y="9815"/>
                    <a:pt x="17754" y="9484"/>
                  </a:cubicBezTo>
                  <a:cubicBezTo>
                    <a:pt x="16419" y="9234"/>
                    <a:pt x="15039" y="8976"/>
                    <a:pt x="13788" y="8831"/>
                  </a:cubicBezTo>
                  <a:cubicBezTo>
                    <a:pt x="10154" y="8410"/>
                    <a:pt x="3685" y="6636"/>
                    <a:pt x="2194" y="5049"/>
                  </a:cubicBezTo>
                  <a:cubicBezTo>
                    <a:pt x="801" y="3566"/>
                    <a:pt x="2999" y="1187"/>
                    <a:pt x="3021" y="1164"/>
                  </a:cubicBezTo>
                  <a:cubicBezTo>
                    <a:pt x="3132" y="1047"/>
                    <a:pt x="3127" y="861"/>
                    <a:pt x="3008" y="751"/>
                  </a:cubicBezTo>
                  <a:cubicBezTo>
                    <a:pt x="2952" y="697"/>
                    <a:pt x="2880" y="671"/>
                    <a:pt x="2808" y="671"/>
                  </a:cubicBezTo>
                  <a:cubicBezTo>
                    <a:pt x="2730" y="671"/>
                    <a:pt x="2652" y="702"/>
                    <a:pt x="2595" y="762"/>
                  </a:cubicBezTo>
                  <a:cubicBezTo>
                    <a:pt x="2488" y="877"/>
                    <a:pt x="1" y="3567"/>
                    <a:pt x="1768" y="5450"/>
                  </a:cubicBezTo>
                  <a:cubicBezTo>
                    <a:pt x="3402" y="7188"/>
                    <a:pt x="10044" y="8986"/>
                    <a:pt x="13720" y="9413"/>
                  </a:cubicBezTo>
                  <a:cubicBezTo>
                    <a:pt x="14951" y="9555"/>
                    <a:pt x="16322" y="9811"/>
                    <a:pt x="17646" y="10060"/>
                  </a:cubicBezTo>
                  <a:cubicBezTo>
                    <a:pt x="19500" y="10405"/>
                    <a:pt x="21279" y="10739"/>
                    <a:pt x="22564" y="10739"/>
                  </a:cubicBezTo>
                  <a:cubicBezTo>
                    <a:pt x="23036" y="10739"/>
                    <a:pt x="23442" y="10693"/>
                    <a:pt x="23760" y="10587"/>
                  </a:cubicBezTo>
                  <a:cubicBezTo>
                    <a:pt x="25158" y="10120"/>
                    <a:pt x="26271" y="9170"/>
                    <a:pt x="26693" y="8776"/>
                  </a:cubicBezTo>
                  <a:cubicBezTo>
                    <a:pt x="27307" y="9201"/>
                    <a:pt x="29032" y="10350"/>
                    <a:pt x="29829" y="10444"/>
                  </a:cubicBezTo>
                  <a:cubicBezTo>
                    <a:pt x="29911" y="10454"/>
                    <a:pt x="30002" y="10461"/>
                    <a:pt x="30095" y="10461"/>
                  </a:cubicBezTo>
                  <a:cubicBezTo>
                    <a:pt x="30334" y="10461"/>
                    <a:pt x="30582" y="10409"/>
                    <a:pt x="30710" y="10199"/>
                  </a:cubicBezTo>
                  <a:cubicBezTo>
                    <a:pt x="30832" y="10000"/>
                    <a:pt x="30767" y="9768"/>
                    <a:pt x="30675" y="9630"/>
                  </a:cubicBezTo>
                  <a:cubicBezTo>
                    <a:pt x="30659" y="9607"/>
                    <a:pt x="30641" y="9586"/>
                    <a:pt x="30620" y="9567"/>
                  </a:cubicBezTo>
                  <a:lnTo>
                    <a:pt x="29741" y="8834"/>
                  </a:lnTo>
                  <a:lnTo>
                    <a:pt x="29741" y="8834"/>
                  </a:lnTo>
                  <a:cubicBezTo>
                    <a:pt x="30553" y="9208"/>
                    <a:pt x="31346" y="9519"/>
                    <a:pt x="31733" y="9519"/>
                  </a:cubicBezTo>
                  <a:cubicBezTo>
                    <a:pt x="31765" y="9519"/>
                    <a:pt x="31793" y="9517"/>
                    <a:pt x="31819" y="9513"/>
                  </a:cubicBezTo>
                  <a:cubicBezTo>
                    <a:pt x="32159" y="9461"/>
                    <a:pt x="32388" y="9327"/>
                    <a:pt x="32497" y="9115"/>
                  </a:cubicBezTo>
                  <a:cubicBezTo>
                    <a:pt x="32599" y="8917"/>
                    <a:pt x="32563" y="8701"/>
                    <a:pt x="32500" y="8577"/>
                  </a:cubicBezTo>
                  <a:cubicBezTo>
                    <a:pt x="32481" y="8537"/>
                    <a:pt x="32451" y="8502"/>
                    <a:pt x="32415" y="8475"/>
                  </a:cubicBezTo>
                  <a:lnTo>
                    <a:pt x="32415" y="8475"/>
                  </a:lnTo>
                  <a:cubicBezTo>
                    <a:pt x="32550" y="8515"/>
                    <a:pt x="32650" y="8535"/>
                    <a:pt x="32714" y="8535"/>
                  </a:cubicBezTo>
                  <a:cubicBezTo>
                    <a:pt x="32725" y="8535"/>
                    <a:pt x="32736" y="8534"/>
                    <a:pt x="32745" y="8533"/>
                  </a:cubicBezTo>
                  <a:cubicBezTo>
                    <a:pt x="33014" y="8495"/>
                    <a:pt x="33219" y="8279"/>
                    <a:pt x="33278" y="7970"/>
                  </a:cubicBezTo>
                  <a:cubicBezTo>
                    <a:pt x="33349" y="7602"/>
                    <a:pt x="33193" y="7227"/>
                    <a:pt x="32901" y="7061"/>
                  </a:cubicBezTo>
                  <a:cubicBezTo>
                    <a:pt x="32648" y="6916"/>
                    <a:pt x="31243" y="5957"/>
                    <a:pt x="30199" y="5210"/>
                  </a:cubicBezTo>
                  <a:lnTo>
                    <a:pt x="30199" y="5210"/>
                  </a:lnTo>
                  <a:cubicBezTo>
                    <a:pt x="31064" y="5495"/>
                    <a:pt x="32048" y="5811"/>
                    <a:pt x="32606" y="5899"/>
                  </a:cubicBezTo>
                  <a:cubicBezTo>
                    <a:pt x="32788" y="5928"/>
                    <a:pt x="32941" y="5950"/>
                    <a:pt x="33069" y="5950"/>
                  </a:cubicBezTo>
                  <a:cubicBezTo>
                    <a:pt x="33238" y="5950"/>
                    <a:pt x="33362" y="5911"/>
                    <a:pt x="33445" y="5795"/>
                  </a:cubicBezTo>
                  <a:cubicBezTo>
                    <a:pt x="33572" y="5621"/>
                    <a:pt x="33479" y="5441"/>
                    <a:pt x="33435" y="5355"/>
                  </a:cubicBezTo>
                  <a:cubicBezTo>
                    <a:pt x="33421" y="5329"/>
                    <a:pt x="33394" y="5292"/>
                    <a:pt x="33394" y="5290"/>
                  </a:cubicBezTo>
                  <a:cubicBezTo>
                    <a:pt x="33424" y="5200"/>
                    <a:pt x="33396" y="5059"/>
                    <a:pt x="33341" y="4982"/>
                  </a:cubicBezTo>
                  <a:cubicBezTo>
                    <a:pt x="32929" y="4410"/>
                    <a:pt x="27661" y="2541"/>
                    <a:pt x="27063" y="2541"/>
                  </a:cubicBezTo>
                  <a:cubicBezTo>
                    <a:pt x="26409" y="2541"/>
                    <a:pt x="24652" y="4989"/>
                    <a:pt x="23260" y="7099"/>
                  </a:cubicBezTo>
                  <a:cubicBezTo>
                    <a:pt x="23214" y="7100"/>
                    <a:pt x="23156" y="7101"/>
                    <a:pt x="23088" y="7101"/>
                  </a:cubicBezTo>
                  <a:cubicBezTo>
                    <a:pt x="22134" y="7101"/>
                    <a:pt x="19058" y="6967"/>
                    <a:pt x="14553" y="5291"/>
                  </a:cubicBezTo>
                  <a:cubicBezTo>
                    <a:pt x="9139" y="3276"/>
                    <a:pt x="7228" y="174"/>
                    <a:pt x="7209" y="143"/>
                  </a:cubicBezTo>
                  <a:cubicBezTo>
                    <a:pt x="7154" y="51"/>
                    <a:pt x="7057" y="0"/>
                    <a:pt x="69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4"/>
            <p:cNvSpPr/>
            <p:nvPr/>
          </p:nvSpPr>
          <p:spPr>
            <a:xfrm>
              <a:off x="1910358" y="2568631"/>
              <a:ext cx="411025" cy="399000"/>
            </a:xfrm>
            <a:custGeom>
              <a:avLst/>
              <a:gdLst/>
              <a:ahLst/>
              <a:cxnLst/>
              <a:rect l="l" t="t" r="r" b="b"/>
              <a:pathLst>
                <a:path w="20270" h="19677" extrusionOk="0">
                  <a:moveTo>
                    <a:pt x="18295" y="0"/>
                  </a:moveTo>
                  <a:lnTo>
                    <a:pt x="14059" y="1998"/>
                  </a:lnTo>
                  <a:cubicBezTo>
                    <a:pt x="14059" y="1998"/>
                    <a:pt x="12343" y="6009"/>
                    <a:pt x="11126" y="8222"/>
                  </a:cubicBezTo>
                  <a:cubicBezTo>
                    <a:pt x="9908" y="10437"/>
                    <a:pt x="6669" y="15028"/>
                    <a:pt x="6365" y="15420"/>
                  </a:cubicBezTo>
                  <a:cubicBezTo>
                    <a:pt x="6025" y="15855"/>
                    <a:pt x="5368" y="15972"/>
                    <a:pt x="5368" y="15972"/>
                  </a:cubicBezTo>
                  <a:cubicBezTo>
                    <a:pt x="5368" y="15972"/>
                    <a:pt x="4814" y="14422"/>
                    <a:pt x="4150" y="12762"/>
                  </a:cubicBezTo>
                  <a:cubicBezTo>
                    <a:pt x="3646" y="11501"/>
                    <a:pt x="2756" y="11048"/>
                    <a:pt x="1823" y="11048"/>
                  </a:cubicBezTo>
                  <a:cubicBezTo>
                    <a:pt x="1528" y="11048"/>
                    <a:pt x="1228" y="11093"/>
                    <a:pt x="935" y="11173"/>
                  </a:cubicBezTo>
                  <a:cubicBezTo>
                    <a:pt x="935" y="11173"/>
                    <a:pt x="0" y="11649"/>
                    <a:pt x="322" y="11924"/>
                  </a:cubicBezTo>
                  <a:cubicBezTo>
                    <a:pt x="532" y="12105"/>
                    <a:pt x="1101" y="12136"/>
                    <a:pt x="1585" y="12136"/>
                  </a:cubicBezTo>
                  <a:cubicBezTo>
                    <a:pt x="1841" y="12136"/>
                    <a:pt x="2074" y="12127"/>
                    <a:pt x="2217" y="12127"/>
                  </a:cubicBezTo>
                  <a:cubicBezTo>
                    <a:pt x="2631" y="12127"/>
                    <a:pt x="3136" y="12632"/>
                    <a:pt x="3136" y="12632"/>
                  </a:cubicBezTo>
                  <a:cubicBezTo>
                    <a:pt x="3136" y="12632"/>
                    <a:pt x="470" y="12747"/>
                    <a:pt x="379" y="13161"/>
                  </a:cubicBezTo>
                  <a:cubicBezTo>
                    <a:pt x="287" y="13574"/>
                    <a:pt x="610" y="13690"/>
                    <a:pt x="1391" y="13690"/>
                  </a:cubicBezTo>
                  <a:cubicBezTo>
                    <a:pt x="2171" y="13690"/>
                    <a:pt x="3169" y="13738"/>
                    <a:pt x="3398" y="13876"/>
                  </a:cubicBezTo>
                  <a:cubicBezTo>
                    <a:pt x="3628" y="14013"/>
                    <a:pt x="745" y="14122"/>
                    <a:pt x="424" y="14718"/>
                  </a:cubicBezTo>
                  <a:cubicBezTo>
                    <a:pt x="263" y="15018"/>
                    <a:pt x="715" y="15079"/>
                    <a:pt x="1275" y="15079"/>
                  </a:cubicBezTo>
                  <a:cubicBezTo>
                    <a:pt x="1672" y="15079"/>
                    <a:pt x="2122" y="15048"/>
                    <a:pt x="2447" y="15048"/>
                  </a:cubicBezTo>
                  <a:cubicBezTo>
                    <a:pt x="2579" y="15048"/>
                    <a:pt x="2690" y="15054"/>
                    <a:pt x="2769" y="15068"/>
                  </a:cubicBezTo>
                  <a:cubicBezTo>
                    <a:pt x="3637" y="15227"/>
                    <a:pt x="3598" y="15973"/>
                    <a:pt x="3598" y="15973"/>
                  </a:cubicBezTo>
                  <a:cubicBezTo>
                    <a:pt x="3598" y="15973"/>
                    <a:pt x="2806" y="15793"/>
                    <a:pt x="2089" y="15793"/>
                  </a:cubicBezTo>
                  <a:cubicBezTo>
                    <a:pt x="1623" y="15793"/>
                    <a:pt x="1188" y="15869"/>
                    <a:pt x="1024" y="16122"/>
                  </a:cubicBezTo>
                  <a:cubicBezTo>
                    <a:pt x="692" y="16634"/>
                    <a:pt x="2058" y="16668"/>
                    <a:pt x="2310" y="16738"/>
                  </a:cubicBezTo>
                  <a:cubicBezTo>
                    <a:pt x="3217" y="16994"/>
                    <a:pt x="2979" y="17948"/>
                    <a:pt x="3529" y="18697"/>
                  </a:cubicBezTo>
                  <a:cubicBezTo>
                    <a:pt x="3999" y="19339"/>
                    <a:pt x="4139" y="19676"/>
                    <a:pt x="5068" y="19676"/>
                  </a:cubicBezTo>
                  <a:cubicBezTo>
                    <a:pt x="6675" y="19676"/>
                    <a:pt x="11175" y="13781"/>
                    <a:pt x="13518" y="11576"/>
                  </a:cubicBezTo>
                  <a:cubicBezTo>
                    <a:pt x="15861" y="9371"/>
                    <a:pt x="19168" y="6110"/>
                    <a:pt x="19719" y="4410"/>
                  </a:cubicBezTo>
                  <a:cubicBezTo>
                    <a:pt x="20269" y="2711"/>
                    <a:pt x="18662" y="92"/>
                    <a:pt x="18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4"/>
            <p:cNvSpPr/>
            <p:nvPr/>
          </p:nvSpPr>
          <p:spPr>
            <a:xfrm>
              <a:off x="1909243" y="2562669"/>
              <a:ext cx="415871" cy="410863"/>
            </a:xfrm>
            <a:custGeom>
              <a:avLst/>
              <a:gdLst/>
              <a:ahLst/>
              <a:cxnLst/>
              <a:rect l="l" t="t" r="r" b="b"/>
              <a:pathLst>
                <a:path w="20509" h="20262" extrusionOk="0">
                  <a:moveTo>
                    <a:pt x="18344" y="1"/>
                  </a:moveTo>
                  <a:cubicBezTo>
                    <a:pt x="18209" y="1"/>
                    <a:pt x="18080" y="84"/>
                    <a:pt x="18048" y="217"/>
                  </a:cubicBezTo>
                  <a:cubicBezTo>
                    <a:pt x="18009" y="373"/>
                    <a:pt x="18086" y="526"/>
                    <a:pt x="18244" y="565"/>
                  </a:cubicBezTo>
                  <a:cubicBezTo>
                    <a:pt x="18566" y="761"/>
                    <a:pt x="19982" y="3110"/>
                    <a:pt x="19494" y="4614"/>
                  </a:cubicBezTo>
                  <a:cubicBezTo>
                    <a:pt x="18897" y="6456"/>
                    <a:pt x="14738" y="10370"/>
                    <a:pt x="13371" y="11657"/>
                  </a:cubicBezTo>
                  <a:cubicBezTo>
                    <a:pt x="12601" y="12380"/>
                    <a:pt x="11612" y="13487"/>
                    <a:pt x="10564" y="14660"/>
                  </a:cubicBezTo>
                  <a:cubicBezTo>
                    <a:pt x="8671" y="16777"/>
                    <a:pt x="6078" y="19677"/>
                    <a:pt x="5122" y="19677"/>
                  </a:cubicBezTo>
                  <a:cubicBezTo>
                    <a:pt x="4435" y="19677"/>
                    <a:pt x="4313" y="19507"/>
                    <a:pt x="3952" y="19002"/>
                  </a:cubicBezTo>
                  <a:lnTo>
                    <a:pt x="3820" y="18818"/>
                  </a:lnTo>
                  <a:cubicBezTo>
                    <a:pt x="3637" y="18569"/>
                    <a:pt x="3552" y="18280"/>
                    <a:pt x="3469" y="18000"/>
                  </a:cubicBezTo>
                  <a:cubicBezTo>
                    <a:pt x="3323" y="17508"/>
                    <a:pt x="3157" y="16951"/>
                    <a:pt x="2444" y="16749"/>
                  </a:cubicBezTo>
                  <a:cubicBezTo>
                    <a:pt x="2384" y="16733"/>
                    <a:pt x="2269" y="16715"/>
                    <a:pt x="2127" y="16697"/>
                  </a:cubicBezTo>
                  <a:cubicBezTo>
                    <a:pt x="1971" y="16677"/>
                    <a:pt x="1533" y="16620"/>
                    <a:pt x="1358" y="16537"/>
                  </a:cubicBezTo>
                  <a:cubicBezTo>
                    <a:pt x="1477" y="16426"/>
                    <a:pt x="1773" y="16377"/>
                    <a:pt x="2146" y="16377"/>
                  </a:cubicBezTo>
                  <a:cubicBezTo>
                    <a:pt x="2575" y="16377"/>
                    <a:pt x="3106" y="16442"/>
                    <a:pt x="3588" y="16552"/>
                  </a:cubicBezTo>
                  <a:cubicBezTo>
                    <a:pt x="3609" y="16557"/>
                    <a:pt x="3631" y="16559"/>
                    <a:pt x="3652" y="16559"/>
                  </a:cubicBezTo>
                  <a:cubicBezTo>
                    <a:pt x="3715" y="16559"/>
                    <a:pt x="3778" y="16538"/>
                    <a:pt x="3829" y="16500"/>
                  </a:cubicBezTo>
                  <a:cubicBezTo>
                    <a:pt x="3898" y="16447"/>
                    <a:pt x="3940" y="16368"/>
                    <a:pt x="3945" y="16281"/>
                  </a:cubicBezTo>
                  <a:cubicBezTo>
                    <a:pt x="3964" y="15935"/>
                    <a:pt x="3764" y="15235"/>
                    <a:pt x="2876" y="15073"/>
                  </a:cubicBezTo>
                  <a:cubicBezTo>
                    <a:pt x="2778" y="15055"/>
                    <a:pt x="2649" y="15049"/>
                    <a:pt x="2497" y="15049"/>
                  </a:cubicBezTo>
                  <a:cubicBezTo>
                    <a:pt x="2339" y="15049"/>
                    <a:pt x="2157" y="15056"/>
                    <a:pt x="1961" y="15064"/>
                  </a:cubicBezTo>
                  <a:cubicBezTo>
                    <a:pt x="1785" y="15069"/>
                    <a:pt x="1540" y="15079"/>
                    <a:pt x="1310" y="15079"/>
                  </a:cubicBezTo>
                  <a:cubicBezTo>
                    <a:pt x="1136" y="15079"/>
                    <a:pt x="970" y="15074"/>
                    <a:pt x="850" y="15057"/>
                  </a:cubicBezTo>
                  <a:cubicBezTo>
                    <a:pt x="1237" y="14844"/>
                    <a:pt x="2392" y="14678"/>
                    <a:pt x="2807" y="14619"/>
                  </a:cubicBezTo>
                  <a:cubicBezTo>
                    <a:pt x="3532" y="14514"/>
                    <a:pt x="3704" y="14489"/>
                    <a:pt x="3754" y="14244"/>
                  </a:cubicBezTo>
                  <a:cubicBezTo>
                    <a:pt x="3778" y="14123"/>
                    <a:pt x="3711" y="13982"/>
                    <a:pt x="3605" y="13918"/>
                  </a:cubicBezTo>
                  <a:cubicBezTo>
                    <a:pt x="3275" y="13719"/>
                    <a:pt x="2111" y="13690"/>
                    <a:pt x="1446" y="13690"/>
                  </a:cubicBezTo>
                  <a:cubicBezTo>
                    <a:pt x="829" y="13690"/>
                    <a:pt x="725" y="13607"/>
                    <a:pt x="713" y="13596"/>
                  </a:cubicBezTo>
                  <a:cubicBezTo>
                    <a:pt x="711" y="13588"/>
                    <a:pt x="711" y="13579"/>
                    <a:pt x="712" y="13571"/>
                  </a:cubicBezTo>
                  <a:cubicBezTo>
                    <a:pt x="980" y="13411"/>
                    <a:pt x="2185" y="13262"/>
                    <a:pt x="3203" y="13219"/>
                  </a:cubicBezTo>
                  <a:cubicBezTo>
                    <a:pt x="3458" y="13207"/>
                    <a:pt x="3578" y="12900"/>
                    <a:pt x="3398" y="12719"/>
                  </a:cubicBezTo>
                  <a:cubicBezTo>
                    <a:pt x="3338" y="12658"/>
                    <a:pt x="2792" y="12128"/>
                    <a:pt x="2272" y="12128"/>
                  </a:cubicBezTo>
                  <a:lnTo>
                    <a:pt x="2040" y="12131"/>
                  </a:lnTo>
                  <a:cubicBezTo>
                    <a:pt x="1954" y="12133"/>
                    <a:pt x="1822" y="12136"/>
                    <a:pt x="1669" y="12136"/>
                  </a:cubicBezTo>
                  <a:cubicBezTo>
                    <a:pt x="1321" y="12136"/>
                    <a:pt x="871" y="12121"/>
                    <a:pt x="658" y="12044"/>
                  </a:cubicBezTo>
                  <a:cubicBezTo>
                    <a:pt x="749" y="11955"/>
                    <a:pt x="926" y="11831"/>
                    <a:pt x="1098" y="11741"/>
                  </a:cubicBezTo>
                  <a:cubicBezTo>
                    <a:pt x="1318" y="11683"/>
                    <a:pt x="1586" y="11636"/>
                    <a:pt x="1872" y="11636"/>
                  </a:cubicBezTo>
                  <a:cubicBezTo>
                    <a:pt x="2599" y="11636"/>
                    <a:pt x="3446" y="11943"/>
                    <a:pt x="3935" y="13164"/>
                  </a:cubicBezTo>
                  <a:cubicBezTo>
                    <a:pt x="4589" y="14800"/>
                    <a:pt x="5143" y="16350"/>
                    <a:pt x="5149" y="16365"/>
                  </a:cubicBezTo>
                  <a:cubicBezTo>
                    <a:pt x="5192" y="16483"/>
                    <a:pt x="5304" y="16558"/>
                    <a:pt x="5427" y="16558"/>
                  </a:cubicBezTo>
                  <a:cubicBezTo>
                    <a:pt x="5443" y="16558"/>
                    <a:pt x="5460" y="16557"/>
                    <a:pt x="5476" y="16554"/>
                  </a:cubicBezTo>
                  <a:cubicBezTo>
                    <a:pt x="5506" y="16548"/>
                    <a:pt x="6247" y="16410"/>
                    <a:pt x="6651" y="15892"/>
                  </a:cubicBezTo>
                  <a:cubicBezTo>
                    <a:pt x="6993" y="15452"/>
                    <a:pt x="10224" y="10862"/>
                    <a:pt x="11435" y="8658"/>
                  </a:cubicBezTo>
                  <a:cubicBezTo>
                    <a:pt x="12647" y="6456"/>
                    <a:pt x="14365" y="2448"/>
                    <a:pt x="14382" y="2408"/>
                  </a:cubicBezTo>
                  <a:cubicBezTo>
                    <a:pt x="14454" y="2257"/>
                    <a:pt x="14387" y="2077"/>
                    <a:pt x="14234" y="2012"/>
                  </a:cubicBezTo>
                  <a:cubicBezTo>
                    <a:pt x="14196" y="1996"/>
                    <a:pt x="14156" y="1988"/>
                    <a:pt x="14118" y="1988"/>
                  </a:cubicBezTo>
                  <a:cubicBezTo>
                    <a:pt x="14000" y="1988"/>
                    <a:pt x="13889" y="2060"/>
                    <a:pt x="13845" y="2177"/>
                  </a:cubicBezTo>
                  <a:cubicBezTo>
                    <a:pt x="13827" y="2218"/>
                    <a:pt x="12120" y="6199"/>
                    <a:pt x="10923" y="8376"/>
                  </a:cubicBezTo>
                  <a:cubicBezTo>
                    <a:pt x="9724" y="10556"/>
                    <a:pt x="6527" y="15098"/>
                    <a:pt x="6188" y="15534"/>
                  </a:cubicBezTo>
                  <a:cubicBezTo>
                    <a:pt x="6036" y="15729"/>
                    <a:pt x="5788" y="15847"/>
                    <a:pt x="5605" y="15912"/>
                  </a:cubicBezTo>
                  <a:cubicBezTo>
                    <a:pt x="5419" y="15401"/>
                    <a:pt x="4977" y="14200"/>
                    <a:pt x="4477" y="12947"/>
                  </a:cubicBezTo>
                  <a:cubicBezTo>
                    <a:pt x="3981" y="11707"/>
                    <a:pt x="3063" y="11046"/>
                    <a:pt x="1889" y="11046"/>
                  </a:cubicBezTo>
                  <a:cubicBezTo>
                    <a:pt x="1580" y="11046"/>
                    <a:pt x="1253" y="11092"/>
                    <a:pt x="912" y="11185"/>
                  </a:cubicBezTo>
                  <a:cubicBezTo>
                    <a:pt x="893" y="11190"/>
                    <a:pt x="875" y="11197"/>
                    <a:pt x="856" y="11206"/>
                  </a:cubicBezTo>
                  <a:cubicBezTo>
                    <a:pt x="620" y="11327"/>
                    <a:pt x="64" y="11648"/>
                    <a:pt x="19" y="12031"/>
                  </a:cubicBezTo>
                  <a:cubicBezTo>
                    <a:pt x="1" y="12187"/>
                    <a:pt x="60" y="12333"/>
                    <a:pt x="185" y="12441"/>
                  </a:cubicBezTo>
                  <a:cubicBezTo>
                    <a:pt x="456" y="12672"/>
                    <a:pt x="997" y="12723"/>
                    <a:pt x="1617" y="12723"/>
                  </a:cubicBezTo>
                  <a:cubicBezTo>
                    <a:pt x="1734" y="12723"/>
                    <a:pt x="1852" y="12721"/>
                    <a:pt x="1973" y="12719"/>
                  </a:cubicBezTo>
                  <a:lnTo>
                    <a:pt x="1973" y="12719"/>
                  </a:lnTo>
                  <a:cubicBezTo>
                    <a:pt x="256" y="12900"/>
                    <a:pt x="179" y="13246"/>
                    <a:pt x="147" y="13391"/>
                  </a:cubicBezTo>
                  <a:cubicBezTo>
                    <a:pt x="97" y="13617"/>
                    <a:pt x="132" y="13808"/>
                    <a:pt x="252" y="13957"/>
                  </a:cubicBezTo>
                  <a:cubicBezTo>
                    <a:pt x="453" y="14209"/>
                    <a:pt x="845" y="14271"/>
                    <a:pt x="1368" y="14275"/>
                  </a:cubicBezTo>
                  <a:cubicBezTo>
                    <a:pt x="789" y="14411"/>
                    <a:pt x="373" y="14589"/>
                    <a:pt x="220" y="14873"/>
                  </a:cubicBezTo>
                  <a:cubicBezTo>
                    <a:pt x="98" y="15100"/>
                    <a:pt x="167" y="15270"/>
                    <a:pt x="218" y="15353"/>
                  </a:cubicBezTo>
                  <a:cubicBezTo>
                    <a:pt x="374" y="15603"/>
                    <a:pt x="744" y="15666"/>
                    <a:pt x="1315" y="15666"/>
                  </a:cubicBezTo>
                  <a:cubicBezTo>
                    <a:pt x="1513" y="15666"/>
                    <a:pt x="1736" y="15658"/>
                    <a:pt x="1982" y="15649"/>
                  </a:cubicBezTo>
                  <a:cubicBezTo>
                    <a:pt x="2166" y="15641"/>
                    <a:pt x="2354" y="15634"/>
                    <a:pt x="2506" y="15634"/>
                  </a:cubicBezTo>
                  <a:cubicBezTo>
                    <a:pt x="2618" y="15634"/>
                    <a:pt x="2711" y="15638"/>
                    <a:pt x="2770" y="15649"/>
                  </a:cubicBezTo>
                  <a:cubicBezTo>
                    <a:pt x="3000" y="15690"/>
                    <a:pt x="3142" y="15783"/>
                    <a:pt x="3228" y="15884"/>
                  </a:cubicBezTo>
                  <a:cubicBezTo>
                    <a:pt x="2922" y="15834"/>
                    <a:pt x="2545" y="15788"/>
                    <a:pt x="2176" y="15788"/>
                  </a:cubicBezTo>
                  <a:cubicBezTo>
                    <a:pt x="1611" y="15788"/>
                    <a:pt x="1067" y="15895"/>
                    <a:pt x="833" y="16256"/>
                  </a:cubicBezTo>
                  <a:cubicBezTo>
                    <a:pt x="687" y="16483"/>
                    <a:pt x="735" y="16670"/>
                    <a:pt x="777" y="16762"/>
                  </a:cubicBezTo>
                  <a:cubicBezTo>
                    <a:pt x="936" y="17105"/>
                    <a:pt x="1448" y="17199"/>
                    <a:pt x="2051" y="17277"/>
                  </a:cubicBezTo>
                  <a:cubicBezTo>
                    <a:pt x="2155" y="17291"/>
                    <a:pt x="2240" y="17300"/>
                    <a:pt x="2285" y="17312"/>
                  </a:cubicBezTo>
                  <a:cubicBezTo>
                    <a:pt x="2669" y="17421"/>
                    <a:pt x="2762" y="17680"/>
                    <a:pt x="2907" y="18168"/>
                  </a:cubicBezTo>
                  <a:cubicBezTo>
                    <a:pt x="3000" y="18480"/>
                    <a:pt x="3105" y="18833"/>
                    <a:pt x="3347" y="19164"/>
                  </a:cubicBezTo>
                  <a:lnTo>
                    <a:pt x="3476" y="19342"/>
                  </a:lnTo>
                  <a:cubicBezTo>
                    <a:pt x="3858" y="19876"/>
                    <a:pt x="4134" y="20262"/>
                    <a:pt x="5122" y="20262"/>
                  </a:cubicBezTo>
                  <a:cubicBezTo>
                    <a:pt x="6254" y="20262"/>
                    <a:pt x="8184" y="18198"/>
                    <a:pt x="11001" y="15048"/>
                  </a:cubicBezTo>
                  <a:cubicBezTo>
                    <a:pt x="12040" y="13888"/>
                    <a:pt x="13020" y="12789"/>
                    <a:pt x="13772" y="12083"/>
                  </a:cubicBezTo>
                  <a:cubicBezTo>
                    <a:pt x="17616" y="8465"/>
                    <a:pt x="19612" y="6148"/>
                    <a:pt x="20050" y="4794"/>
                  </a:cubicBezTo>
                  <a:cubicBezTo>
                    <a:pt x="20509" y="3382"/>
                    <a:pt x="19622" y="1608"/>
                    <a:pt x="19339" y="1098"/>
                  </a:cubicBezTo>
                  <a:cubicBezTo>
                    <a:pt x="19133" y="725"/>
                    <a:pt x="18739" y="90"/>
                    <a:pt x="18419" y="10"/>
                  </a:cubicBezTo>
                  <a:cubicBezTo>
                    <a:pt x="18394" y="4"/>
                    <a:pt x="18369" y="1"/>
                    <a:pt x="183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4"/>
            <p:cNvSpPr/>
            <p:nvPr/>
          </p:nvSpPr>
          <p:spPr>
            <a:xfrm>
              <a:off x="2019194" y="2892525"/>
              <a:ext cx="8435" cy="55783"/>
            </a:xfrm>
            <a:custGeom>
              <a:avLst/>
              <a:gdLst/>
              <a:ahLst/>
              <a:cxnLst/>
              <a:rect l="l" t="t" r="r" b="b"/>
              <a:pathLst>
                <a:path w="416" h="2751" extrusionOk="0">
                  <a:moveTo>
                    <a:pt x="1" y="0"/>
                  </a:moveTo>
                  <a:lnTo>
                    <a:pt x="415" y="2750"/>
                  </a:lnTo>
                  <a:cubicBezTo>
                    <a:pt x="415" y="1556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4"/>
            <p:cNvSpPr/>
            <p:nvPr/>
          </p:nvSpPr>
          <p:spPr>
            <a:xfrm>
              <a:off x="2012623" y="2886604"/>
              <a:ext cx="20926" cy="67625"/>
            </a:xfrm>
            <a:custGeom>
              <a:avLst/>
              <a:gdLst/>
              <a:ahLst/>
              <a:cxnLst/>
              <a:rect l="l" t="t" r="r" b="b"/>
              <a:pathLst>
                <a:path w="1032" h="3335" extrusionOk="0">
                  <a:moveTo>
                    <a:pt x="325" y="1"/>
                  </a:moveTo>
                  <a:cubicBezTo>
                    <a:pt x="300" y="1"/>
                    <a:pt x="275" y="4"/>
                    <a:pt x="251" y="10"/>
                  </a:cubicBezTo>
                  <a:cubicBezTo>
                    <a:pt x="94" y="51"/>
                    <a:pt x="1" y="211"/>
                    <a:pt x="43" y="368"/>
                  </a:cubicBezTo>
                  <a:cubicBezTo>
                    <a:pt x="46" y="383"/>
                    <a:pt x="447" y="1901"/>
                    <a:pt x="447" y="3042"/>
                  </a:cubicBezTo>
                  <a:cubicBezTo>
                    <a:pt x="447" y="3204"/>
                    <a:pt x="578" y="3335"/>
                    <a:pt x="739" y="3335"/>
                  </a:cubicBezTo>
                  <a:cubicBezTo>
                    <a:pt x="901" y="3335"/>
                    <a:pt x="1032" y="3204"/>
                    <a:pt x="1032" y="3042"/>
                  </a:cubicBezTo>
                  <a:cubicBezTo>
                    <a:pt x="1032" y="1823"/>
                    <a:pt x="625" y="282"/>
                    <a:pt x="608" y="217"/>
                  </a:cubicBezTo>
                  <a:cubicBezTo>
                    <a:pt x="572" y="87"/>
                    <a:pt x="454" y="1"/>
                    <a:pt x="32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4"/>
            <p:cNvSpPr/>
            <p:nvPr/>
          </p:nvSpPr>
          <p:spPr>
            <a:xfrm>
              <a:off x="1995062" y="2329807"/>
              <a:ext cx="62211" cy="54749"/>
            </a:xfrm>
            <a:custGeom>
              <a:avLst/>
              <a:gdLst/>
              <a:ahLst/>
              <a:cxnLst/>
              <a:rect l="l" t="t" r="r" b="b"/>
              <a:pathLst>
                <a:path w="3068" h="2700" extrusionOk="0">
                  <a:moveTo>
                    <a:pt x="2742" y="1"/>
                  </a:moveTo>
                  <a:cubicBezTo>
                    <a:pt x="2672" y="1"/>
                    <a:pt x="2602" y="26"/>
                    <a:pt x="2546" y="76"/>
                  </a:cubicBezTo>
                  <a:lnTo>
                    <a:pt x="199" y="2190"/>
                  </a:lnTo>
                  <a:cubicBezTo>
                    <a:pt x="1" y="2370"/>
                    <a:pt x="128" y="2698"/>
                    <a:pt x="395" y="2700"/>
                  </a:cubicBezTo>
                  <a:cubicBezTo>
                    <a:pt x="466" y="2700"/>
                    <a:pt x="537" y="2673"/>
                    <a:pt x="591" y="2624"/>
                  </a:cubicBezTo>
                  <a:lnTo>
                    <a:pt x="2938" y="511"/>
                  </a:lnTo>
                  <a:cubicBezTo>
                    <a:pt x="3057" y="403"/>
                    <a:pt x="3068" y="219"/>
                    <a:pt x="2959" y="98"/>
                  </a:cubicBezTo>
                  <a:cubicBezTo>
                    <a:pt x="2901" y="34"/>
                    <a:pt x="2822" y="1"/>
                    <a:pt x="2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4"/>
            <p:cNvSpPr/>
            <p:nvPr/>
          </p:nvSpPr>
          <p:spPr>
            <a:xfrm>
              <a:off x="1446665" y="2446491"/>
              <a:ext cx="62171" cy="21778"/>
            </a:xfrm>
            <a:custGeom>
              <a:avLst/>
              <a:gdLst/>
              <a:ahLst/>
              <a:cxnLst/>
              <a:rect l="l" t="t" r="r" b="b"/>
              <a:pathLst>
                <a:path w="3066" h="1074" extrusionOk="0">
                  <a:moveTo>
                    <a:pt x="0" y="1073"/>
                  </a:moveTo>
                  <a:lnTo>
                    <a:pt x="3066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4"/>
            <p:cNvSpPr/>
            <p:nvPr/>
          </p:nvSpPr>
          <p:spPr>
            <a:xfrm>
              <a:off x="1440318" y="2440570"/>
              <a:ext cx="75209" cy="33661"/>
            </a:xfrm>
            <a:custGeom>
              <a:avLst/>
              <a:gdLst/>
              <a:ahLst/>
              <a:cxnLst/>
              <a:rect l="l" t="t" r="r" b="b"/>
              <a:pathLst>
                <a:path w="3709" h="1660" extrusionOk="0">
                  <a:moveTo>
                    <a:pt x="3379" y="0"/>
                  </a:moveTo>
                  <a:cubicBezTo>
                    <a:pt x="3347" y="0"/>
                    <a:pt x="3315" y="5"/>
                    <a:pt x="3283" y="17"/>
                  </a:cubicBezTo>
                  <a:lnTo>
                    <a:pt x="217" y="1090"/>
                  </a:lnTo>
                  <a:cubicBezTo>
                    <a:pt x="82" y="1137"/>
                    <a:pt x="1" y="1275"/>
                    <a:pt x="25" y="1415"/>
                  </a:cubicBezTo>
                  <a:cubicBezTo>
                    <a:pt x="48" y="1556"/>
                    <a:pt x="170" y="1659"/>
                    <a:pt x="313" y="1659"/>
                  </a:cubicBezTo>
                  <a:cubicBezTo>
                    <a:pt x="347" y="1659"/>
                    <a:pt x="379" y="1653"/>
                    <a:pt x="410" y="1642"/>
                  </a:cubicBezTo>
                  <a:lnTo>
                    <a:pt x="3476" y="568"/>
                  </a:lnTo>
                  <a:cubicBezTo>
                    <a:pt x="3628" y="515"/>
                    <a:pt x="3709" y="349"/>
                    <a:pt x="3655" y="195"/>
                  </a:cubicBezTo>
                  <a:cubicBezTo>
                    <a:pt x="3613" y="75"/>
                    <a:pt x="3500" y="0"/>
                    <a:pt x="3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4"/>
            <p:cNvSpPr/>
            <p:nvPr/>
          </p:nvSpPr>
          <p:spPr>
            <a:xfrm>
              <a:off x="1482396" y="1693212"/>
              <a:ext cx="407963" cy="444828"/>
            </a:xfrm>
            <a:custGeom>
              <a:avLst/>
              <a:gdLst/>
              <a:ahLst/>
              <a:cxnLst/>
              <a:rect l="l" t="t" r="r" b="b"/>
              <a:pathLst>
                <a:path w="20119" h="21937" extrusionOk="0">
                  <a:moveTo>
                    <a:pt x="9961" y="1"/>
                  </a:moveTo>
                  <a:cubicBezTo>
                    <a:pt x="6279" y="1"/>
                    <a:pt x="2421" y="1144"/>
                    <a:pt x="1730" y="2893"/>
                  </a:cubicBezTo>
                  <a:cubicBezTo>
                    <a:pt x="616" y="5714"/>
                    <a:pt x="2171" y="10227"/>
                    <a:pt x="1154" y="12924"/>
                  </a:cubicBezTo>
                  <a:cubicBezTo>
                    <a:pt x="137" y="15622"/>
                    <a:pt x="0" y="19109"/>
                    <a:pt x="1043" y="20325"/>
                  </a:cubicBezTo>
                  <a:cubicBezTo>
                    <a:pt x="1043" y="20325"/>
                    <a:pt x="1905" y="21899"/>
                    <a:pt x="4372" y="21936"/>
                  </a:cubicBezTo>
                  <a:cubicBezTo>
                    <a:pt x="4385" y="21937"/>
                    <a:pt x="4399" y="21937"/>
                    <a:pt x="4412" y="21937"/>
                  </a:cubicBezTo>
                  <a:cubicBezTo>
                    <a:pt x="6823" y="21937"/>
                    <a:pt x="5256" y="18558"/>
                    <a:pt x="12420" y="17441"/>
                  </a:cubicBezTo>
                  <a:cubicBezTo>
                    <a:pt x="12804" y="17381"/>
                    <a:pt x="13134" y="17353"/>
                    <a:pt x="13414" y="17353"/>
                  </a:cubicBezTo>
                  <a:cubicBezTo>
                    <a:pt x="16829" y="17353"/>
                    <a:pt x="13019" y="21467"/>
                    <a:pt x="14064" y="21548"/>
                  </a:cubicBezTo>
                  <a:cubicBezTo>
                    <a:pt x="14124" y="21552"/>
                    <a:pt x="14189" y="21555"/>
                    <a:pt x="14257" y="21555"/>
                  </a:cubicBezTo>
                  <a:cubicBezTo>
                    <a:pt x="15478" y="21555"/>
                    <a:pt x="17970" y="20765"/>
                    <a:pt x="19015" y="17142"/>
                  </a:cubicBezTo>
                  <a:cubicBezTo>
                    <a:pt x="20119" y="13314"/>
                    <a:pt x="19327" y="4007"/>
                    <a:pt x="15767" y="1416"/>
                  </a:cubicBezTo>
                  <a:cubicBezTo>
                    <a:pt x="14413" y="431"/>
                    <a:pt x="12221" y="1"/>
                    <a:pt x="99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4"/>
            <p:cNvSpPr/>
            <p:nvPr/>
          </p:nvSpPr>
          <p:spPr>
            <a:xfrm>
              <a:off x="1475157" y="1687331"/>
              <a:ext cx="420454" cy="456670"/>
            </a:xfrm>
            <a:custGeom>
              <a:avLst/>
              <a:gdLst/>
              <a:ahLst/>
              <a:cxnLst/>
              <a:rect l="l" t="t" r="r" b="b"/>
              <a:pathLst>
                <a:path w="20735" h="22521" extrusionOk="0">
                  <a:moveTo>
                    <a:pt x="10341" y="577"/>
                  </a:moveTo>
                  <a:cubicBezTo>
                    <a:pt x="12526" y="577"/>
                    <a:pt x="14642" y="989"/>
                    <a:pt x="15952" y="1942"/>
                  </a:cubicBezTo>
                  <a:cubicBezTo>
                    <a:pt x="19381" y="4438"/>
                    <a:pt x="20148" y="13684"/>
                    <a:pt x="19091" y="17350"/>
                  </a:cubicBezTo>
                  <a:cubicBezTo>
                    <a:pt x="18128" y="20690"/>
                    <a:pt x="15869" y="21552"/>
                    <a:pt x="14631" y="21552"/>
                  </a:cubicBezTo>
                  <a:cubicBezTo>
                    <a:pt x="14598" y="21552"/>
                    <a:pt x="14565" y="21551"/>
                    <a:pt x="14533" y="21550"/>
                  </a:cubicBezTo>
                  <a:cubicBezTo>
                    <a:pt x="14573" y="21358"/>
                    <a:pt x="14749" y="20975"/>
                    <a:pt x="14883" y="20684"/>
                  </a:cubicBezTo>
                  <a:cubicBezTo>
                    <a:pt x="15305" y="19763"/>
                    <a:pt x="15831" y="18619"/>
                    <a:pt x="15286" y="17898"/>
                  </a:cubicBezTo>
                  <a:cubicBezTo>
                    <a:pt x="15009" y="17533"/>
                    <a:pt x="14508" y="17351"/>
                    <a:pt x="13764" y="17351"/>
                  </a:cubicBezTo>
                  <a:cubicBezTo>
                    <a:pt x="13461" y="17351"/>
                    <a:pt x="13117" y="17381"/>
                    <a:pt x="12732" y="17442"/>
                  </a:cubicBezTo>
                  <a:cubicBezTo>
                    <a:pt x="8171" y="18153"/>
                    <a:pt x="7017" y="19807"/>
                    <a:pt x="6253" y="20902"/>
                  </a:cubicBezTo>
                  <a:cubicBezTo>
                    <a:pt x="5813" y="21534"/>
                    <a:pt x="5554" y="21935"/>
                    <a:pt x="4804" y="21935"/>
                  </a:cubicBezTo>
                  <a:cubicBezTo>
                    <a:pt x="4781" y="21935"/>
                    <a:pt x="4758" y="21935"/>
                    <a:pt x="4734" y="21934"/>
                  </a:cubicBezTo>
                  <a:cubicBezTo>
                    <a:pt x="2489" y="21900"/>
                    <a:pt x="1693" y="20539"/>
                    <a:pt x="1656" y="20474"/>
                  </a:cubicBezTo>
                  <a:cubicBezTo>
                    <a:pt x="1647" y="20456"/>
                    <a:pt x="1635" y="20439"/>
                    <a:pt x="1623" y="20424"/>
                  </a:cubicBezTo>
                  <a:cubicBezTo>
                    <a:pt x="692" y="19338"/>
                    <a:pt x="768" y="16016"/>
                    <a:pt x="1785" y="13316"/>
                  </a:cubicBezTo>
                  <a:cubicBezTo>
                    <a:pt x="2305" y="11937"/>
                    <a:pt x="2182" y="10107"/>
                    <a:pt x="2063" y="8339"/>
                  </a:cubicBezTo>
                  <a:cubicBezTo>
                    <a:pt x="1941" y="6534"/>
                    <a:pt x="1815" y="4668"/>
                    <a:pt x="2360" y="3290"/>
                  </a:cubicBezTo>
                  <a:cubicBezTo>
                    <a:pt x="2678" y="2483"/>
                    <a:pt x="3870" y="1727"/>
                    <a:pt x="5629" y="1215"/>
                  </a:cubicBezTo>
                  <a:cubicBezTo>
                    <a:pt x="7031" y="808"/>
                    <a:pt x="8705" y="577"/>
                    <a:pt x="10341" y="577"/>
                  </a:cubicBezTo>
                  <a:close/>
                  <a:moveTo>
                    <a:pt x="10311" y="0"/>
                  </a:moveTo>
                  <a:cubicBezTo>
                    <a:pt x="8622" y="0"/>
                    <a:pt x="6904" y="236"/>
                    <a:pt x="5466" y="655"/>
                  </a:cubicBezTo>
                  <a:cubicBezTo>
                    <a:pt x="3503" y="1225"/>
                    <a:pt x="2206" y="2085"/>
                    <a:pt x="1815" y="3075"/>
                  </a:cubicBezTo>
                  <a:cubicBezTo>
                    <a:pt x="1222" y="4576"/>
                    <a:pt x="1353" y="6510"/>
                    <a:pt x="1479" y="8379"/>
                  </a:cubicBezTo>
                  <a:cubicBezTo>
                    <a:pt x="1599" y="10164"/>
                    <a:pt x="1713" y="11850"/>
                    <a:pt x="1238" y="13112"/>
                  </a:cubicBezTo>
                  <a:cubicBezTo>
                    <a:pt x="261" y="15703"/>
                    <a:pt x="1" y="19392"/>
                    <a:pt x="1161" y="20785"/>
                  </a:cubicBezTo>
                  <a:cubicBezTo>
                    <a:pt x="1300" y="21017"/>
                    <a:pt x="2274" y="22483"/>
                    <a:pt x="4725" y="22520"/>
                  </a:cubicBezTo>
                  <a:lnTo>
                    <a:pt x="4770" y="22520"/>
                  </a:lnTo>
                  <a:cubicBezTo>
                    <a:pt x="5839" y="22520"/>
                    <a:pt x="6254" y="21925"/>
                    <a:pt x="6734" y="21237"/>
                  </a:cubicBezTo>
                  <a:cubicBezTo>
                    <a:pt x="7482" y="20164"/>
                    <a:pt x="8509" y="18693"/>
                    <a:pt x="12822" y="18020"/>
                  </a:cubicBezTo>
                  <a:cubicBezTo>
                    <a:pt x="13205" y="17960"/>
                    <a:pt x="13518" y="17934"/>
                    <a:pt x="13774" y="17934"/>
                  </a:cubicBezTo>
                  <a:cubicBezTo>
                    <a:pt x="14418" y="17934"/>
                    <a:pt x="14698" y="18093"/>
                    <a:pt x="14819" y="18252"/>
                  </a:cubicBezTo>
                  <a:cubicBezTo>
                    <a:pt x="15153" y="18693"/>
                    <a:pt x="14690" y="19703"/>
                    <a:pt x="14351" y="20440"/>
                  </a:cubicBezTo>
                  <a:cubicBezTo>
                    <a:pt x="14034" y="21131"/>
                    <a:pt x="13825" y="21587"/>
                    <a:pt x="14010" y="21901"/>
                  </a:cubicBezTo>
                  <a:cubicBezTo>
                    <a:pt x="14055" y="21978"/>
                    <a:pt x="14167" y="22110"/>
                    <a:pt x="14399" y="22129"/>
                  </a:cubicBezTo>
                  <a:cubicBezTo>
                    <a:pt x="14464" y="22134"/>
                    <a:pt x="14533" y="22136"/>
                    <a:pt x="14605" y="22136"/>
                  </a:cubicBezTo>
                  <a:cubicBezTo>
                    <a:pt x="15994" y="22136"/>
                    <a:pt x="18589" y="21206"/>
                    <a:pt x="19654" y="17512"/>
                  </a:cubicBezTo>
                  <a:cubicBezTo>
                    <a:pt x="20734" y="13763"/>
                    <a:pt x="20043" y="4195"/>
                    <a:pt x="16297" y="1470"/>
                  </a:cubicBezTo>
                  <a:cubicBezTo>
                    <a:pt x="14888" y="444"/>
                    <a:pt x="12627" y="0"/>
                    <a:pt x="1031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4"/>
            <p:cNvSpPr/>
            <p:nvPr/>
          </p:nvSpPr>
          <p:spPr>
            <a:xfrm>
              <a:off x="1516424" y="1902125"/>
              <a:ext cx="54040" cy="100272"/>
            </a:xfrm>
            <a:custGeom>
              <a:avLst/>
              <a:gdLst/>
              <a:ahLst/>
              <a:cxnLst/>
              <a:rect l="l" t="t" r="r" b="b"/>
              <a:pathLst>
                <a:path w="2665" h="4945" extrusionOk="0">
                  <a:moveTo>
                    <a:pt x="431" y="1"/>
                  </a:moveTo>
                  <a:cubicBezTo>
                    <a:pt x="283" y="1"/>
                    <a:pt x="167" y="170"/>
                    <a:pt x="131" y="640"/>
                  </a:cubicBezTo>
                  <a:cubicBezTo>
                    <a:pt x="1" y="2335"/>
                    <a:pt x="533" y="3950"/>
                    <a:pt x="1385" y="4517"/>
                  </a:cubicBezTo>
                  <a:cubicBezTo>
                    <a:pt x="1925" y="4878"/>
                    <a:pt x="2295" y="4944"/>
                    <a:pt x="2494" y="4944"/>
                  </a:cubicBezTo>
                  <a:cubicBezTo>
                    <a:pt x="2608" y="4944"/>
                    <a:pt x="2665" y="4923"/>
                    <a:pt x="2665" y="4923"/>
                  </a:cubicBezTo>
                  <a:lnTo>
                    <a:pt x="1425" y="1154"/>
                  </a:lnTo>
                  <a:cubicBezTo>
                    <a:pt x="1425" y="1154"/>
                    <a:pt x="818" y="1"/>
                    <a:pt x="4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4"/>
            <p:cNvSpPr/>
            <p:nvPr/>
          </p:nvSpPr>
          <p:spPr>
            <a:xfrm>
              <a:off x="1510360" y="1896204"/>
              <a:ext cx="66754" cy="112135"/>
            </a:xfrm>
            <a:custGeom>
              <a:avLst/>
              <a:gdLst/>
              <a:ahLst/>
              <a:cxnLst/>
              <a:rect l="l" t="t" r="r" b="b"/>
              <a:pathLst>
                <a:path w="3292" h="5530" extrusionOk="0">
                  <a:moveTo>
                    <a:pt x="778" y="620"/>
                  </a:moveTo>
                  <a:cubicBezTo>
                    <a:pt x="942" y="747"/>
                    <a:pt x="1234" y="1149"/>
                    <a:pt x="1454" y="1561"/>
                  </a:cubicBezTo>
                  <a:lnTo>
                    <a:pt x="2555" y="4908"/>
                  </a:lnTo>
                  <a:cubicBezTo>
                    <a:pt x="2387" y="4864"/>
                    <a:pt x="2150" y="4769"/>
                    <a:pt x="1846" y="4566"/>
                  </a:cubicBezTo>
                  <a:cubicBezTo>
                    <a:pt x="1086" y="4060"/>
                    <a:pt x="603" y="2506"/>
                    <a:pt x="722" y="954"/>
                  </a:cubicBezTo>
                  <a:cubicBezTo>
                    <a:pt x="735" y="780"/>
                    <a:pt x="758" y="677"/>
                    <a:pt x="778" y="620"/>
                  </a:cubicBezTo>
                  <a:close/>
                  <a:moveTo>
                    <a:pt x="724" y="1"/>
                  </a:moveTo>
                  <a:cubicBezTo>
                    <a:pt x="694" y="1"/>
                    <a:pt x="664" y="3"/>
                    <a:pt x="634" y="9"/>
                  </a:cubicBezTo>
                  <a:cubicBezTo>
                    <a:pt x="201" y="99"/>
                    <a:pt x="156" y="687"/>
                    <a:pt x="138" y="909"/>
                  </a:cubicBezTo>
                  <a:cubicBezTo>
                    <a:pt x="0" y="2713"/>
                    <a:pt x="568" y="4417"/>
                    <a:pt x="1521" y="5053"/>
                  </a:cubicBezTo>
                  <a:cubicBezTo>
                    <a:pt x="2108" y="5446"/>
                    <a:pt x="2533" y="5529"/>
                    <a:pt x="2791" y="5529"/>
                  </a:cubicBezTo>
                  <a:cubicBezTo>
                    <a:pt x="2941" y="5529"/>
                    <a:pt x="3034" y="5501"/>
                    <a:pt x="3068" y="5487"/>
                  </a:cubicBezTo>
                  <a:cubicBezTo>
                    <a:pt x="3215" y="5432"/>
                    <a:pt x="3291" y="5271"/>
                    <a:pt x="3241" y="5123"/>
                  </a:cubicBezTo>
                  <a:lnTo>
                    <a:pt x="2002" y="1356"/>
                  </a:lnTo>
                  <a:cubicBezTo>
                    <a:pt x="1997" y="1340"/>
                    <a:pt x="1990" y="1326"/>
                    <a:pt x="1983" y="1311"/>
                  </a:cubicBezTo>
                  <a:cubicBezTo>
                    <a:pt x="1661" y="701"/>
                    <a:pt x="1194" y="1"/>
                    <a:pt x="7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4"/>
            <p:cNvSpPr/>
            <p:nvPr/>
          </p:nvSpPr>
          <p:spPr>
            <a:xfrm>
              <a:off x="1516708" y="1657947"/>
              <a:ext cx="310570" cy="461415"/>
            </a:xfrm>
            <a:custGeom>
              <a:avLst/>
              <a:gdLst/>
              <a:ahLst/>
              <a:cxnLst/>
              <a:rect l="l" t="t" r="r" b="b"/>
              <a:pathLst>
                <a:path w="15316" h="22755" extrusionOk="0">
                  <a:moveTo>
                    <a:pt x="7021" y="1"/>
                  </a:moveTo>
                  <a:cubicBezTo>
                    <a:pt x="5906" y="1"/>
                    <a:pt x="4708" y="277"/>
                    <a:pt x="3468" y="956"/>
                  </a:cubicBezTo>
                  <a:cubicBezTo>
                    <a:pt x="3468" y="956"/>
                    <a:pt x="1660" y="1648"/>
                    <a:pt x="831" y="5217"/>
                  </a:cubicBezTo>
                  <a:cubicBezTo>
                    <a:pt x="1" y="8787"/>
                    <a:pt x="2059" y="17657"/>
                    <a:pt x="2949" y="18494"/>
                  </a:cubicBezTo>
                  <a:cubicBezTo>
                    <a:pt x="3822" y="19315"/>
                    <a:pt x="6771" y="22755"/>
                    <a:pt x="9246" y="22755"/>
                  </a:cubicBezTo>
                  <a:cubicBezTo>
                    <a:pt x="9297" y="22755"/>
                    <a:pt x="9347" y="22753"/>
                    <a:pt x="9397" y="22750"/>
                  </a:cubicBezTo>
                  <a:cubicBezTo>
                    <a:pt x="10990" y="22657"/>
                    <a:pt x="14524" y="18536"/>
                    <a:pt x="14920" y="16596"/>
                  </a:cubicBezTo>
                  <a:cubicBezTo>
                    <a:pt x="15316" y="14656"/>
                    <a:pt x="14515" y="6239"/>
                    <a:pt x="13804" y="4276"/>
                  </a:cubicBezTo>
                  <a:cubicBezTo>
                    <a:pt x="13264" y="2782"/>
                    <a:pt x="10561" y="1"/>
                    <a:pt x="70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4"/>
            <p:cNvSpPr/>
            <p:nvPr/>
          </p:nvSpPr>
          <p:spPr>
            <a:xfrm>
              <a:off x="1510908" y="1652046"/>
              <a:ext cx="322047" cy="473257"/>
            </a:xfrm>
            <a:custGeom>
              <a:avLst/>
              <a:gdLst/>
              <a:ahLst/>
              <a:cxnLst/>
              <a:rect l="l" t="t" r="r" b="b"/>
              <a:pathLst>
                <a:path w="15882" h="23339" extrusionOk="0">
                  <a:moveTo>
                    <a:pt x="7317" y="588"/>
                  </a:moveTo>
                  <a:cubicBezTo>
                    <a:pt x="8119" y="588"/>
                    <a:pt x="8920" y="736"/>
                    <a:pt x="9705" y="1032"/>
                  </a:cubicBezTo>
                  <a:cubicBezTo>
                    <a:pt x="11938" y="1876"/>
                    <a:pt x="13452" y="3666"/>
                    <a:pt x="13815" y="4666"/>
                  </a:cubicBezTo>
                  <a:cubicBezTo>
                    <a:pt x="14522" y="6621"/>
                    <a:pt x="15286" y="15033"/>
                    <a:pt x="14919" y="16830"/>
                  </a:cubicBezTo>
                  <a:cubicBezTo>
                    <a:pt x="14530" y="18740"/>
                    <a:pt x="11044" y="22669"/>
                    <a:pt x="9666" y="22750"/>
                  </a:cubicBezTo>
                  <a:cubicBezTo>
                    <a:pt x="9623" y="22752"/>
                    <a:pt x="9580" y="22754"/>
                    <a:pt x="9536" y="22754"/>
                  </a:cubicBezTo>
                  <a:cubicBezTo>
                    <a:pt x="7552" y="22754"/>
                    <a:pt x="5117" y="20280"/>
                    <a:pt x="3939" y="19076"/>
                  </a:cubicBezTo>
                  <a:cubicBezTo>
                    <a:pt x="3733" y="18866"/>
                    <a:pt x="3563" y="18692"/>
                    <a:pt x="3436" y="18572"/>
                  </a:cubicBezTo>
                  <a:cubicBezTo>
                    <a:pt x="2680" y="17861"/>
                    <a:pt x="563" y="9186"/>
                    <a:pt x="1402" y="5574"/>
                  </a:cubicBezTo>
                  <a:cubicBezTo>
                    <a:pt x="2177" y="2239"/>
                    <a:pt x="3834" y="1530"/>
                    <a:pt x="3861" y="1518"/>
                  </a:cubicBezTo>
                  <a:lnTo>
                    <a:pt x="3860" y="1518"/>
                  </a:lnTo>
                  <a:cubicBezTo>
                    <a:pt x="3871" y="1514"/>
                    <a:pt x="3883" y="1509"/>
                    <a:pt x="3895" y="1503"/>
                  </a:cubicBezTo>
                  <a:cubicBezTo>
                    <a:pt x="5007" y="894"/>
                    <a:pt x="6163" y="588"/>
                    <a:pt x="7317" y="588"/>
                  </a:cubicBezTo>
                  <a:close/>
                  <a:moveTo>
                    <a:pt x="7312" y="0"/>
                  </a:moveTo>
                  <a:cubicBezTo>
                    <a:pt x="6068" y="0"/>
                    <a:pt x="4824" y="329"/>
                    <a:pt x="3628" y="982"/>
                  </a:cubicBezTo>
                  <a:cubicBezTo>
                    <a:pt x="3401" y="1078"/>
                    <a:pt x="1647" y="1930"/>
                    <a:pt x="832" y="5442"/>
                  </a:cubicBezTo>
                  <a:cubicBezTo>
                    <a:pt x="0" y="9022"/>
                    <a:pt x="2035" y="18057"/>
                    <a:pt x="3034" y="18998"/>
                  </a:cubicBezTo>
                  <a:cubicBezTo>
                    <a:pt x="3158" y="19114"/>
                    <a:pt x="3321" y="19283"/>
                    <a:pt x="3520" y="19486"/>
                  </a:cubicBezTo>
                  <a:cubicBezTo>
                    <a:pt x="4754" y="20746"/>
                    <a:pt x="7288" y="23338"/>
                    <a:pt x="9535" y="23338"/>
                  </a:cubicBezTo>
                  <a:cubicBezTo>
                    <a:pt x="9590" y="23338"/>
                    <a:pt x="9644" y="23336"/>
                    <a:pt x="9700" y="23334"/>
                  </a:cubicBezTo>
                  <a:cubicBezTo>
                    <a:pt x="11483" y="23229"/>
                    <a:pt x="15073" y="19002"/>
                    <a:pt x="15492" y="16946"/>
                  </a:cubicBezTo>
                  <a:cubicBezTo>
                    <a:pt x="15881" y="15043"/>
                    <a:pt x="15112" y="6530"/>
                    <a:pt x="14365" y="4467"/>
                  </a:cubicBezTo>
                  <a:cubicBezTo>
                    <a:pt x="13897" y="3176"/>
                    <a:pt x="12177" y="1341"/>
                    <a:pt x="9911" y="485"/>
                  </a:cubicBezTo>
                  <a:cubicBezTo>
                    <a:pt x="9056" y="161"/>
                    <a:pt x="8184" y="0"/>
                    <a:pt x="7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4"/>
            <p:cNvSpPr/>
            <p:nvPr/>
          </p:nvSpPr>
          <p:spPr>
            <a:xfrm>
              <a:off x="1598593" y="1886044"/>
              <a:ext cx="44894" cy="13768"/>
            </a:xfrm>
            <a:custGeom>
              <a:avLst/>
              <a:gdLst/>
              <a:ahLst/>
              <a:cxnLst/>
              <a:rect l="l" t="t" r="r" b="b"/>
              <a:pathLst>
                <a:path w="2214" h="679" extrusionOk="0">
                  <a:moveTo>
                    <a:pt x="1091" y="1"/>
                  </a:moveTo>
                  <a:cubicBezTo>
                    <a:pt x="778" y="1"/>
                    <a:pt x="23" y="177"/>
                    <a:pt x="6" y="448"/>
                  </a:cubicBezTo>
                  <a:cubicBezTo>
                    <a:pt x="0" y="538"/>
                    <a:pt x="81" y="568"/>
                    <a:pt x="204" y="568"/>
                  </a:cubicBezTo>
                  <a:cubicBezTo>
                    <a:pt x="454" y="568"/>
                    <a:pt x="879" y="440"/>
                    <a:pt x="1082" y="440"/>
                  </a:cubicBezTo>
                  <a:cubicBezTo>
                    <a:pt x="1090" y="440"/>
                    <a:pt x="1098" y="440"/>
                    <a:pt x="1105" y="441"/>
                  </a:cubicBezTo>
                  <a:cubicBezTo>
                    <a:pt x="1316" y="453"/>
                    <a:pt x="1806" y="679"/>
                    <a:pt x="2052" y="679"/>
                  </a:cubicBezTo>
                  <a:cubicBezTo>
                    <a:pt x="2137" y="679"/>
                    <a:pt x="2192" y="651"/>
                    <a:pt x="2196" y="579"/>
                  </a:cubicBezTo>
                  <a:cubicBezTo>
                    <a:pt x="2214" y="296"/>
                    <a:pt x="1414" y="18"/>
                    <a:pt x="1132" y="2"/>
                  </a:cubicBezTo>
                  <a:cubicBezTo>
                    <a:pt x="1119" y="1"/>
                    <a:pt x="1106" y="1"/>
                    <a:pt x="10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4"/>
            <p:cNvSpPr/>
            <p:nvPr/>
          </p:nvSpPr>
          <p:spPr>
            <a:xfrm>
              <a:off x="1718278" y="1872802"/>
              <a:ext cx="22001" cy="20805"/>
            </a:xfrm>
            <a:custGeom>
              <a:avLst/>
              <a:gdLst/>
              <a:ahLst/>
              <a:cxnLst/>
              <a:rect l="l" t="t" r="r" b="b"/>
              <a:pathLst>
                <a:path w="1085" h="1026" extrusionOk="0">
                  <a:moveTo>
                    <a:pt x="552" y="1"/>
                  </a:moveTo>
                  <a:cubicBezTo>
                    <a:pt x="531" y="1"/>
                    <a:pt x="510" y="2"/>
                    <a:pt x="489" y="5"/>
                  </a:cubicBezTo>
                  <a:cubicBezTo>
                    <a:pt x="283" y="29"/>
                    <a:pt x="112" y="176"/>
                    <a:pt x="57" y="375"/>
                  </a:cubicBezTo>
                  <a:cubicBezTo>
                    <a:pt x="1" y="575"/>
                    <a:pt x="72" y="788"/>
                    <a:pt x="234" y="916"/>
                  </a:cubicBezTo>
                  <a:cubicBezTo>
                    <a:pt x="327" y="988"/>
                    <a:pt x="439" y="1025"/>
                    <a:pt x="551" y="1025"/>
                  </a:cubicBezTo>
                  <a:cubicBezTo>
                    <a:pt x="637" y="1025"/>
                    <a:pt x="724" y="1003"/>
                    <a:pt x="802" y="959"/>
                  </a:cubicBezTo>
                  <a:cubicBezTo>
                    <a:pt x="983" y="857"/>
                    <a:pt x="1084" y="657"/>
                    <a:pt x="1060" y="452"/>
                  </a:cubicBezTo>
                  <a:cubicBezTo>
                    <a:pt x="1027" y="192"/>
                    <a:pt x="807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4"/>
            <p:cNvSpPr/>
            <p:nvPr/>
          </p:nvSpPr>
          <p:spPr>
            <a:xfrm>
              <a:off x="1665391" y="1966957"/>
              <a:ext cx="90255" cy="40555"/>
            </a:xfrm>
            <a:custGeom>
              <a:avLst/>
              <a:gdLst/>
              <a:ahLst/>
              <a:cxnLst/>
              <a:rect l="l" t="t" r="r" b="b"/>
              <a:pathLst>
                <a:path w="4451" h="2000" extrusionOk="0">
                  <a:moveTo>
                    <a:pt x="4123" y="1"/>
                  </a:moveTo>
                  <a:cubicBezTo>
                    <a:pt x="4054" y="1"/>
                    <a:pt x="3985" y="25"/>
                    <a:pt x="3930" y="74"/>
                  </a:cubicBezTo>
                  <a:cubicBezTo>
                    <a:pt x="2588" y="1258"/>
                    <a:pt x="1291" y="1415"/>
                    <a:pt x="697" y="1415"/>
                  </a:cubicBezTo>
                  <a:cubicBezTo>
                    <a:pt x="500" y="1415"/>
                    <a:pt x="381" y="1397"/>
                    <a:pt x="363" y="1395"/>
                  </a:cubicBezTo>
                  <a:cubicBezTo>
                    <a:pt x="347" y="1392"/>
                    <a:pt x="331" y="1391"/>
                    <a:pt x="316" y="1391"/>
                  </a:cubicBezTo>
                  <a:cubicBezTo>
                    <a:pt x="174" y="1391"/>
                    <a:pt x="50" y="1493"/>
                    <a:pt x="27" y="1636"/>
                  </a:cubicBezTo>
                  <a:cubicBezTo>
                    <a:pt x="1" y="1796"/>
                    <a:pt x="110" y="1946"/>
                    <a:pt x="269" y="1973"/>
                  </a:cubicBezTo>
                  <a:cubicBezTo>
                    <a:pt x="400" y="1990"/>
                    <a:pt x="534" y="2000"/>
                    <a:pt x="668" y="2000"/>
                  </a:cubicBezTo>
                  <a:cubicBezTo>
                    <a:pt x="675" y="2000"/>
                    <a:pt x="683" y="2000"/>
                    <a:pt x="691" y="2000"/>
                  </a:cubicBezTo>
                  <a:cubicBezTo>
                    <a:pt x="1387" y="2000"/>
                    <a:pt x="2839" y="1817"/>
                    <a:pt x="4317" y="512"/>
                  </a:cubicBezTo>
                  <a:cubicBezTo>
                    <a:pt x="4438" y="406"/>
                    <a:pt x="4450" y="221"/>
                    <a:pt x="4342" y="100"/>
                  </a:cubicBezTo>
                  <a:cubicBezTo>
                    <a:pt x="4284" y="34"/>
                    <a:pt x="4204" y="1"/>
                    <a:pt x="4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4"/>
            <p:cNvSpPr/>
            <p:nvPr/>
          </p:nvSpPr>
          <p:spPr>
            <a:xfrm>
              <a:off x="1649026" y="1922161"/>
              <a:ext cx="70850" cy="51627"/>
            </a:xfrm>
            <a:custGeom>
              <a:avLst/>
              <a:gdLst/>
              <a:ahLst/>
              <a:cxnLst/>
              <a:rect l="l" t="t" r="r" b="b"/>
              <a:pathLst>
                <a:path w="3494" h="2546" extrusionOk="0">
                  <a:moveTo>
                    <a:pt x="2758" y="1"/>
                  </a:moveTo>
                  <a:cubicBezTo>
                    <a:pt x="2683" y="1"/>
                    <a:pt x="2609" y="29"/>
                    <a:pt x="2552" y="85"/>
                  </a:cubicBezTo>
                  <a:cubicBezTo>
                    <a:pt x="2437" y="199"/>
                    <a:pt x="2436" y="386"/>
                    <a:pt x="2551" y="500"/>
                  </a:cubicBezTo>
                  <a:cubicBezTo>
                    <a:pt x="2643" y="593"/>
                    <a:pt x="2902" y="919"/>
                    <a:pt x="2895" y="1204"/>
                  </a:cubicBezTo>
                  <a:cubicBezTo>
                    <a:pt x="2892" y="1325"/>
                    <a:pt x="2841" y="1426"/>
                    <a:pt x="2737" y="1522"/>
                  </a:cubicBezTo>
                  <a:cubicBezTo>
                    <a:pt x="2368" y="1859"/>
                    <a:pt x="1956" y="1957"/>
                    <a:pt x="1602" y="1957"/>
                  </a:cubicBezTo>
                  <a:cubicBezTo>
                    <a:pt x="1295" y="1957"/>
                    <a:pt x="1032" y="1883"/>
                    <a:pt x="878" y="1829"/>
                  </a:cubicBezTo>
                  <a:cubicBezTo>
                    <a:pt x="849" y="1818"/>
                    <a:pt x="820" y="1801"/>
                    <a:pt x="795" y="1746"/>
                  </a:cubicBezTo>
                  <a:cubicBezTo>
                    <a:pt x="680" y="1496"/>
                    <a:pt x="819" y="894"/>
                    <a:pt x="955" y="547"/>
                  </a:cubicBezTo>
                  <a:cubicBezTo>
                    <a:pt x="1014" y="396"/>
                    <a:pt x="940" y="227"/>
                    <a:pt x="789" y="169"/>
                  </a:cubicBezTo>
                  <a:cubicBezTo>
                    <a:pt x="754" y="155"/>
                    <a:pt x="717" y="148"/>
                    <a:pt x="682" y="148"/>
                  </a:cubicBezTo>
                  <a:cubicBezTo>
                    <a:pt x="565" y="148"/>
                    <a:pt x="455" y="219"/>
                    <a:pt x="411" y="334"/>
                  </a:cubicBezTo>
                  <a:cubicBezTo>
                    <a:pt x="368" y="443"/>
                    <a:pt x="1" y="1414"/>
                    <a:pt x="262" y="1988"/>
                  </a:cubicBezTo>
                  <a:cubicBezTo>
                    <a:pt x="348" y="2177"/>
                    <a:pt x="492" y="2312"/>
                    <a:pt x="681" y="2379"/>
                  </a:cubicBezTo>
                  <a:cubicBezTo>
                    <a:pt x="976" y="2487"/>
                    <a:pt x="1287" y="2543"/>
                    <a:pt x="1600" y="2545"/>
                  </a:cubicBezTo>
                  <a:cubicBezTo>
                    <a:pt x="2173" y="2545"/>
                    <a:pt x="2704" y="2344"/>
                    <a:pt x="3132" y="1954"/>
                  </a:cubicBezTo>
                  <a:cubicBezTo>
                    <a:pt x="3352" y="1752"/>
                    <a:pt x="3473" y="1497"/>
                    <a:pt x="3480" y="1218"/>
                  </a:cubicBezTo>
                  <a:cubicBezTo>
                    <a:pt x="3494" y="637"/>
                    <a:pt x="3020" y="142"/>
                    <a:pt x="2967" y="89"/>
                  </a:cubicBezTo>
                  <a:cubicBezTo>
                    <a:pt x="2909" y="30"/>
                    <a:pt x="2833" y="1"/>
                    <a:pt x="2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4"/>
            <p:cNvSpPr/>
            <p:nvPr/>
          </p:nvSpPr>
          <p:spPr>
            <a:xfrm>
              <a:off x="1561889" y="1843093"/>
              <a:ext cx="88532" cy="32464"/>
            </a:xfrm>
            <a:custGeom>
              <a:avLst/>
              <a:gdLst/>
              <a:ahLst/>
              <a:cxnLst/>
              <a:rect l="l" t="t" r="r" b="b"/>
              <a:pathLst>
                <a:path w="4366" h="1601" extrusionOk="0">
                  <a:moveTo>
                    <a:pt x="2200" y="1"/>
                  </a:moveTo>
                  <a:cubicBezTo>
                    <a:pt x="2177" y="1"/>
                    <a:pt x="2152" y="1"/>
                    <a:pt x="2128" y="1"/>
                  </a:cubicBezTo>
                  <a:cubicBezTo>
                    <a:pt x="462" y="42"/>
                    <a:pt x="0" y="1273"/>
                    <a:pt x="0" y="1273"/>
                  </a:cubicBezTo>
                  <a:cubicBezTo>
                    <a:pt x="0" y="1273"/>
                    <a:pt x="996" y="584"/>
                    <a:pt x="1794" y="584"/>
                  </a:cubicBezTo>
                  <a:cubicBezTo>
                    <a:pt x="1902" y="584"/>
                    <a:pt x="2006" y="596"/>
                    <a:pt x="2104" y="625"/>
                  </a:cubicBezTo>
                  <a:cubicBezTo>
                    <a:pt x="2733" y="808"/>
                    <a:pt x="3401" y="1601"/>
                    <a:pt x="3926" y="1601"/>
                  </a:cubicBezTo>
                  <a:cubicBezTo>
                    <a:pt x="4088" y="1601"/>
                    <a:pt x="4236" y="1526"/>
                    <a:pt x="4365" y="1335"/>
                  </a:cubicBezTo>
                  <a:cubicBezTo>
                    <a:pt x="4365" y="1335"/>
                    <a:pt x="3811" y="1"/>
                    <a:pt x="2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4"/>
            <p:cNvSpPr/>
            <p:nvPr/>
          </p:nvSpPr>
          <p:spPr>
            <a:xfrm>
              <a:off x="1689624" y="1806023"/>
              <a:ext cx="88004" cy="31532"/>
            </a:xfrm>
            <a:custGeom>
              <a:avLst/>
              <a:gdLst/>
              <a:ahLst/>
              <a:cxnLst/>
              <a:rect l="l" t="t" r="r" b="b"/>
              <a:pathLst>
                <a:path w="4340" h="1555" extrusionOk="0">
                  <a:moveTo>
                    <a:pt x="1975" y="0"/>
                  </a:moveTo>
                  <a:cubicBezTo>
                    <a:pt x="615" y="0"/>
                    <a:pt x="0" y="1077"/>
                    <a:pt x="0" y="1077"/>
                  </a:cubicBezTo>
                  <a:cubicBezTo>
                    <a:pt x="120" y="1312"/>
                    <a:pt x="282" y="1399"/>
                    <a:pt x="473" y="1399"/>
                  </a:cubicBezTo>
                  <a:cubicBezTo>
                    <a:pt x="990" y="1399"/>
                    <a:pt x="1712" y="751"/>
                    <a:pt x="2331" y="651"/>
                  </a:cubicBezTo>
                  <a:cubicBezTo>
                    <a:pt x="2383" y="643"/>
                    <a:pt x="2436" y="639"/>
                    <a:pt x="2490" y="639"/>
                  </a:cubicBezTo>
                  <a:cubicBezTo>
                    <a:pt x="3315" y="639"/>
                    <a:pt x="4339" y="1554"/>
                    <a:pt x="4339" y="1554"/>
                  </a:cubicBezTo>
                  <a:cubicBezTo>
                    <a:pt x="4339" y="1554"/>
                    <a:pt x="4033" y="276"/>
                    <a:pt x="2384" y="31"/>
                  </a:cubicBezTo>
                  <a:cubicBezTo>
                    <a:pt x="2241" y="10"/>
                    <a:pt x="2105" y="0"/>
                    <a:pt x="1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4"/>
            <p:cNvSpPr/>
            <p:nvPr/>
          </p:nvSpPr>
          <p:spPr>
            <a:xfrm>
              <a:off x="1460292" y="1645881"/>
              <a:ext cx="165728" cy="474088"/>
            </a:xfrm>
            <a:custGeom>
              <a:avLst/>
              <a:gdLst/>
              <a:ahLst/>
              <a:cxnLst/>
              <a:rect l="l" t="t" r="r" b="b"/>
              <a:pathLst>
                <a:path w="8173" h="23380" extrusionOk="0">
                  <a:moveTo>
                    <a:pt x="6952" y="0"/>
                  </a:moveTo>
                  <a:cubicBezTo>
                    <a:pt x="6359" y="0"/>
                    <a:pt x="5351" y="300"/>
                    <a:pt x="3716" y="1534"/>
                  </a:cubicBezTo>
                  <a:cubicBezTo>
                    <a:pt x="537" y="3935"/>
                    <a:pt x="1764" y="7593"/>
                    <a:pt x="1956" y="11039"/>
                  </a:cubicBezTo>
                  <a:cubicBezTo>
                    <a:pt x="2150" y="14486"/>
                    <a:pt x="0" y="17993"/>
                    <a:pt x="1284" y="21194"/>
                  </a:cubicBezTo>
                  <a:cubicBezTo>
                    <a:pt x="1960" y="22882"/>
                    <a:pt x="2710" y="23380"/>
                    <a:pt x="3224" y="23380"/>
                  </a:cubicBezTo>
                  <a:cubicBezTo>
                    <a:pt x="3686" y="23380"/>
                    <a:pt x="3957" y="22979"/>
                    <a:pt x="3815" y="22679"/>
                  </a:cubicBezTo>
                  <a:cubicBezTo>
                    <a:pt x="3514" y="22044"/>
                    <a:pt x="1946" y="17420"/>
                    <a:pt x="3226" y="14132"/>
                  </a:cubicBezTo>
                  <a:cubicBezTo>
                    <a:pt x="4508" y="10842"/>
                    <a:pt x="3542" y="7489"/>
                    <a:pt x="4431" y="5590"/>
                  </a:cubicBezTo>
                  <a:cubicBezTo>
                    <a:pt x="5040" y="4291"/>
                    <a:pt x="6568" y="4086"/>
                    <a:pt x="7472" y="4086"/>
                  </a:cubicBezTo>
                  <a:cubicBezTo>
                    <a:pt x="7888" y="4086"/>
                    <a:pt x="8173" y="4130"/>
                    <a:pt x="8173" y="4130"/>
                  </a:cubicBezTo>
                  <a:lnTo>
                    <a:pt x="7704" y="268"/>
                  </a:lnTo>
                  <a:cubicBezTo>
                    <a:pt x="7704" y="268"/>
                    <a:pt x="7513" y="0"/>
                    <a:pt x="6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4"/>
            <p:cNvSpPr/>
            <p:nvPr/>
          </p:nvSpPr>
          <p:spPr>
            <a:xfrm>
              <a:off x="1464754" y="1639980"/>
              <a:ext cx="167594" cy="485930"/>
            </a:xfrm>
            <a:custGeom>
              <a:avLst/>
              <a:gdLst/>
              <a:ahLst/>
              <a:cxnLst/>
              <a:rect l="l" t="t" r="r" b="b"/>
              <a:pathLst>
                <a:path w="8265" h="23964" extrusionOk="0">
                  <a:moveTo>
                    <a:pt x="6727" y="582"/>
                  </a:moveTo>
                  <a:cubicBezTo>
                    <a:pt x="6994" y="582"/>
                    <a:pt x="7142" y="655"/>
                    <a:pt x="7205" y="699"/>
                  </a:cubicBezTo>
                  <a:lnTo>
                    <a:pt x="7617" y="4095"/>
                  </a:lnTo>
                  <a:cubicBezTo>
                    <a:pt x="7507" y="4088"/>
                    <a:pt x="7376" y="4083"/>
                    <a:pt x="7231" y="4083"/>
                  </a:cubicBezTo>
                  <a:cubicBezTo>
                    <a:pt x="6256" y="4083"/>
                    <a:pt x="4621" y="4315"/>
                    <a:pt x="3945" y="5757"/>
                  </a:cubicBezTo>
                  <a:cubicBezTo>
                    <a:pt x="3515" y="6679"/>
                    <a:pt x="3494" y="7863"/>
                    <a:pt x="3469" y="9233"/>
                  </a:cubicBezTo>
                  <a:cubicBezTo>
                    <a:pt x="3443" y="10799"/>
                    <a:pt x="3413" y="12575"/>
                    <a:pt x="2733" y="14317"/>
                  </a:cubicBezTo>
                  <a:cubicBezTo>
                    <a:pt x="1423" y="17682"/>
                    <a:pt x="2988" y="22372"/>
                    <a:pt x="3330" y="23095"/>
                  </a:cubicBezTo>
                  <a:cubicBezTo>
                    <a:pt x="3359" y="23157"/>
                    <a:pt x="3315" y="23225"/>
                    <a:pt x="3301" y="23245"/>
                  </a:cubicBezTo>
                  <a:cubicBezTo>
                    <a:pt x="3277" y="23280"/>
                    <a:pt x="3192" y="23379"/>
                    <a:pt x="3004" y="23379"/>
                  </a:cubicBezTo>
                  <a:cubicBezTo>
                    <a:pt x="2983" y="23379"/>
                    <a:pt x="2961" y="23378"/>
                    <a:pt x="2938" y="23375"/>
                  </a:cubicBezTo>
                  <a:cubicBezTo>
                    <a:pt x="2740" y="23351"/>
                    <a:pt x="2040" y="23135"/>
                    <a:pt x="1336" y="21377"/>
                  </a:cubicBezTo>
                  <a:cubicBezTo>
                    <a:pt x="611" y="19569"/>
                    <a:pt x="1033" y="17655"/>
                    <a:pt x="1479" y="15628"/>
                  </a:cubicBezTo>
                  <a:cubicBezTo>
                    <a:pt x="1790" y="14220"/>
                    <a:pt x="2110" y="12764"/>
                    <a:pt x="2029" y="11314"/>
                  </a:cubicBezTo>
                  <a:cubicBezTo>
                    <a:pt x="1992" y="10647"/>
                    <a:pt x="1915" y="9965"/>
                    <a:pt x="1841" y="9306"/>
                  </a:cubicBezTo>
                  <a:cubicBezTo>
                    <a:pt x="1530" y="6526"/>
                    <a:pt x="1235" y="3900"/>
                    <a:pt x="3673" y="2060"/>
                  </a:cubicBezTo>
                  <a:cubicBezTo>
                    <a:pt x="5284" y="843"/>
                    <a:pt x="6219" y="582"/>
                    <a:pt x="6727" y="582"/>
                  </a:cubicBezTo>
                  <a:close/>
                  <a:moveTo>
                    <a:pt x="6724" y="0"/>
                  </a:moveTo>
                  <a:cubicBezTo>
                    <a:pt x="5862" y="0"/>
                    <a:pt x="4721" y="536"/>
                    <a:pt x="3320" y="1593"/>
                  </a:cubicBezTo>
                  <a:cubicBezTo>
                    <a:pt x="615" y="3634"/>
                    <a:pt x="942" y="6551"/>
                    <a:pt x="1259" y="9371"/>
                  </a:cubicBezTo>
                  <a:cubicBezTo>
                    <a:pt x="1332" y="10022"/>
                    <a:pt x="1408" y="10695"/>
                    <a:pt x="1444" y="11347"/>
                  </a:cubicBezTo>
                  <a:cubicBezTo>
                    <a:pt x="1522" y="12716"/>
                    <a:pt x="1209" y="14133"/>
                    <a:pt x="907" y="15502"/>
                  </a:cubicBezTo>
                  <a:cubicBezTo>
                    <a:pt x="462" y="17526"/>
                    <a:pt x="1" y="19619"/>
                    <a:pt x="793" y="21594"/>
                  </a:cubicBezTo>
                  <a:cubicBezTo>
                    <a:pt x="1564" y="23523"/>
                    <a:pt x="2423" y="23901"/>
                    <a:pt x="2867" y="23956"/>
                  </a:cubicBezTo>
                  <a:cubicBezTo>
                    <a:pt x="2913" y="23961"/>
                    <a:pt x="2959" y="23964"/>
                    <a:pt x="3005" y="23964"/>
                  </a:cubicBezTo>
                  <a:cubicBezTo>
                    <a:pt x="3321" y="23964"/>
                    <a:pt x="3602" y="23829"/>
                    <a:pt x="3776" y="23588"/>
                  </a:cubicBezTo>
                  <a:cubicBezTo>
                    <a:pt x="3941" y="23360"/>
                    <a:pt x="3972" y="23083"/>
                    <a:pt x="3859" y="22845"/>
                  </a:cubicBezTo>
                  <a:cubicBezTo>
                    <a:pt x="3584" y="22265"/>
                    <a:pt x="2046" y="17695"/>
                    <a:pt x="3279" y="14528"/>
                  </a:cubicBezTo>
                  <a:cubicBezTo>
                    <a:pt x="3995" y="12688"/>
                    <a:pt x="4027" y="10858"/>
                    <a:pt x="4056" y="9243"/>
                  </a:cubicBezTo>
                  <a:cubicBezTo>
                    <a:pt x="4078" y="7940"/>
                    <a:pt x="4097" y="6814"/>
                    <a:pt x="4476" y="6006"/>
                  </a:cubicBezTo>
                  <a:cubicBezTo>
                    <a:pt x="5016" y="4853"/>
                    <a:pt x="6425" y="4672"/>
                    <a:pt x="7260" y="4672"/>
                  </a:cubicBezTo>
                  <a:cubicBezTo>
                    <a:pt x="7639" y="4672"/>
                    <a:pt x="7900" y="4709"/>
                    <a:pt x="7907" y="4710"/>
                  </a:cubicBezTo>
                  <a:cubicBezTo>
                    <a:pt x="7922" y="4712"/>
                    <a:pt x="7937" y="4713"/>
                    <a:pt x="7952" y="4713"/>
                  </a:cubicBezTo>
                  <a:cubicBezTo>
                    <a:pt x="8124" y="4713"/>
                    <a:pt x="8264" y="4563"/>
                    <a:pt x="8243" y="4386"/>
                  </a:cubicBezTo>
                  <a:lnTo>
                    <a:pt x="7775" y="525"/>
                  </a:lnTo>
                  <a:cubicBezTo>
                    <a:pt x="7769" y="477"/>
                    <a:pt x="7751" y="430"/>
                    <a:pt x="7722" y="391"/>
                  </a:cubicBezTo>
                  <a:cubicBezTo>
                    <a:pt x="7687" y="342"/>
                    <a:pt x="7489" y="95"/>
                    <a:pt x="7009" y="21"/>
                  </a:cubicBezTo>
                  <a:cubicBezTo>
                    <a:pt x="6917" y="7"/>
                    <a:pt x="6822" y="0"/>
                    <a:pt x="6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4"/>
            <p:cNvSpPr/>
            <p:nvPr/>
          </p:nvSpPr>
          <p:spPr>
            <a:xfrm>
              <a:off x="1511111" y="1590885"/>
              <a:ext cx="476947" cy="542423"/>
            </a:xfrm>
            <a:custGeom>
              <a:avLst/>
              <a:gdLst/>
              <a:ahLst/>
              <a:cxnLst/>
              <a:rect l="l" t="t" r="r" b="b"/>
              <a:pathLst>
                <a:path w="23521" h="26750" extrusionOk="0">
                  <a:moveTo>
                    <a:pt x="8887" y="1"/>
                  </a:moveTo>
                  <a:cubicBezTo>
                    <a:pt x="8521" y="1"/>
                    <a:pt x="8163" y="18"/>
                    <a:pt x="7818" y="51"/>
                  </a:cubicBezTo>
                  <a:cubicBezTo>
                    <a:pt x="7703" y="41"/>
                    <a:pt x="7585" y="35"/>
                    <a:pt x="7463" y="35"/>
                  </a:cubicBezTo>
                  <a:cubicBezTo>
                    <a:pt x="7175" y="35"/>
                    <a:pt x="6866" y="66"/>
                    <a:pt x="6532" y="132"/>
                  </a:cubicBezTo>
                  <a:cubicBezTo>
                    <a:pt x="2380" y="972"/>
                    <a:pt x="1" y="3499"/>
                    <a:pt x="973" y="5060"/>
                  </a:cubicBezTo>
                  <a:cubicBezTo>
                    <a:pt x="1945" y="6621"/>
                    <a:pt x="5667" y="6842"/>
                    <a:pt x="5667" y="6842"/>
                  </a:cubicBezTo>
                  <a:lnTo>
                    <a:pt x="6245" y="6995"/>
                  </a:lnTo>
                  <a:cubicBezTo>
                    <a:pt x="6203" y="6812"/>
                    <a:pt x="6174" y="6625"/>
                    <a:pt x="6159" y="6437"/>
                  </a:cubicBezTo>
                  <a:cubicBezTo>
                    <a:pt x="6433" y="6266"/>
                    <a:pt x="6813" y="6105"/>
                    <a:pt x="7270" y="6105"/>
                  </a:cubicBezTo>
                  <a:cubicBezTo>
                    <a:pt x="7742" y="6105"/>
                    <a:pt x="8297" y="6276"/>
                    <a:pt x="8905" y="6785"/>
                  </a:cubicBezTo>
                  <a:cubicBezTo>
                    <a:pt x="10774" y="8350"/>
                    <a:pt x="12420" y="11165"/>
                    <a:pt x="12681" y="13939"/>
                  </a:cubicBezTo>
                  <a:cubicBezTo>
                    <a:pt x="13080" y="18144"/>
                    <a:pt x="15363" y="19435"/>
                    <a:pt x="15577" y="21200"/>
                  </a:cubicBezTo>
                  <a:cubicBezTo>
                    <a:pt x="15790" y="22965"/>
                    <a:pt x="12968" y="25547"/>
                    <a:pt x="12373" y="26178"/>
                  </a:cubicBezTo>
                  <a:cubicBezTo>
                    <a:pt x="11929" y="26652"/>
                    <a:pt x="13391" y="26750"/>
                    <a:pt x="14467" y="26750"/>
                  </a:cubicBezTo>
                  <a:cubicBezTo>
                    <a:pt x="14989" y="26750"/>
                    <a:pt x="15420" y="26726"/>
                    <a:pt x="15498" y="26712"/>
                  </a:cubicBezTo>
                  <a:cubicBezTo>
                    <a:pt x="19026" y="26062"/>
                    <a:pt x="21110" y="23455"/>
                    <a:pt x="22216" y="20178"/>
                  </a:cubicBezTo>
                  <a:cubicBezTo>
                    <a:pt x="23520" y="16318"/>
                    <a:pt x="21417" y="13664"/>
                    <a:pt x="19863" y="10384"/>
                  </a:cubicBezTo>
                  <a:cubicBezTo>
                    <a:pt x="18960" y="8478"/>
                    <a:pt x="18629" y="4823"/>
                    <a:pt x="15622" y="2166"/>
                  </a:cubicBezTo>
                  <a:cubicBezTo>
                    <a:pt x="13985" y="720"/>
                    <a:pt x="11279" y="1"/>
                    <a:pt x="88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4"/>
            <p:cNvSpPr/>
            <p:nvPr/>
          </p:nvSpPr>
          <p:spPr>
            <a:xfrm>
              <a:off x="1518736" y="1585024"/>
              <a:ext cx="471026" cy="554306"/>
            </a:xfrm>
            <a:custGeom>
              <a:avLst/>
              <a:gdLst/>
              <a:ahLst/>
              <a:cxnLst/>
              <a:rect l="l" t="t" r="r" b="b"/>
              <a:pathLst>
                <a:path w="23229" h="27336" extrusionOk="0">
                  <a:moveTo>
                    <a:pt x="8483" y="585"/>
                  </a:moveTo>
                  <a:cubicBezTo>
                    <a:pt x="10664" y="585"/>
                    <a:pt x="13377" y="1194"/>
                    <a:pt x="15052" y="2673"/>
                  </a:cubicBezTo>
                  <a:cubicBezTo>
                    <a:pt x="17180" y="4554"/>
                    <a:pt x="17930" y="6945"/>
                    <a:pt x="18532" y="8868"/>
                  </a:cubicBezTo>
                  <a:cubicBezTo>
                    <a:pt x="18765" y="9614"/>
                    <a:pt x="18967" y="10259"/>
                    <a:pt x="19223" y="10797"/>
                  </a:cubicBezTo>
                  <a:cubicBezTo>
                    <a:pt x="19501" y="11385"/>
                    <a:pt x="19797" y="11954"/>
                    <a:pt x="20089" y="12514"/>
                  </a:cubicBezTo>
                  <a:cubicBezTo>
                    <a:pt x="21433" y="15093"/>
                    <a:pt x="22594" y="17320"/>
                    <a:pt x="21563" y="20373"/>
                  </a:cubicBezTo>
                  <a:cubicBezTo>
                    <a:pt x="20335" y="24013"/>
                    <a:pt x="18150" y="26147"/>
                    <a:pt x="15070" y="26714"/>
                  </a:cubicBezTo>
                  <a:cubicBezTo>
                    <a:pt x="14937" y="26735"/>
                    <a:pt x="14603" y="26749"/>
                    <a:pt x="14206" y="26749"/>
                  </a:cubicBezTo>
                  <a:cubicBezTo>
                    <a:pt x="13512" y="26749"/>
                    <a:pt x="12627" y="26707"/>
                    <a:pt x="12286" y="26589"/>
                  </a:cubicBezTo>
                  <a:cubicBezTo>
                    <a:pt x="12344" y="26530"/>
                    <a:pt x="12412" y="26461"/>
                    <a:pt x="12491" y="26381"/>
                  </a:cubicBezTo>
                  <a:cubicBezTo>
                    <a:pt x="13451" y="25416"/>
                    <a:pt x="15697" y="23156"/>
                    <a:pt x="15492" y="21453"/>
                  </a:cubicBezTo>
                  <a:cubicBezTo>
                    <a:pt x="15400" y="20704"/>
                    <a:pt x="14982" y="20051"/>
                    <a:pt x="14497" y="19297"/>
                  </a:cubicBezTo>
                  <a:cubicBezTo>
                    <a:pt x="13756" y="18143"/>
                    <a:pt x="12835" y="16707"/>
                    <a:pt x="12598" y="14201"/>
                  </a:cubicBezTo>
                  <a:cubicBezTo>
                    <a:pt x="12345" y="11536"/>
                    <a:pt x="10787" y="8582"/>
                    <a:pt x="8717" y="6850"/>
                  </a:cubicBezTo>
                  <a:cubicBezTo>
                    <a:pt x="8043" y="6285"/>
                    <a:pt x="7422" y="6101"/>
                    <a:pt x="6896" y="6101"/>
                  </a:cubicBezTo>
                  <a:cubicBezTo>
                    <a:pt x="6355" y="6101"/>
                    <a:pt x="5916" y="6297"/>
                    <a:pt x="5628" y="6476"/>
                  </a:cubicBezTo>
                  <a:cubicBezTo>
                    <a:pt x="5534" y="6536"/>
                    <a:pt x="5482" y="6640"/>
                    <a:pt x="5491" y="6750"/>
                  </a:cubicBezTo>
                  <a:cubicBezTo>
                    <a:pt x="5495" y="6797"/>
                    <a:pt x="5499" y="6841"/>
                    <a:pt x="5505" y="6885"/>
                  </a:cubicBezTo>
                  <a:lnTo>
                    <a:pt x="5366" y="6848"/>
                  </a:lnTo>
                  <a:cubicBezTo>
                    <a:pt x="5346" y="6843"/>
                    <a:pt x="5328" y="6840"/>
                    <a:pt x="5308" y="6839"/>
                  </a:cubicBezTo>
                  <a:cubicBezTo>
                    <a:pt x="4314" y="6779"/>
                    <a:pt x="1577" y="6368"/>
                    <a:pt x="845" y="5194"/>
                  </a:cubicBezTo>
                  <a:cubicBezTo>
                    <a:pt x="624" y="4838"/>
                    <a:pt x="615" y="4419"/>
                    <a:pt x="818" y="3948"/>
                  </a:cubicBezTo>
                  <a:cubicBezTo>
                    <a:pt x="1323" y="2776"/>
                    <a:pt x="3187" y="1320"/>
                    <a:pt x="6215" y="708"/>
                  </a:cubicBezTo>
                  <a:cubicBezTo>
                    <a:pt x="6509" y="648"/>
                    <a:pt x="6810" y="617"/>
                    <a:pt x="7112" y="617"/>
                  </a:cubicBezTo>
                  <a:cubicBezTo>
                    <a:pt x="7231" y="617"/>
                    <a:pt x="7351" y="622"/>
                    <a:pt x="7471" y="632"/>
                  </a:cubicBezTo>
                  <a:cubicBezTo>
                    <a:pt x="7790" y="601"/>
                    <a:pt x="8129" y="585"/>
                    <a:pt x="8483" y="585"/>
                  </a:cubicBezTo>
                  <a:close/>
                  <a:moveTo>
                    <a:pt x="8498" y="0"/>
                  </a:moveTo>
                  <a:cubicBezTo>
                    <a:pt x="8137" y="0"/>
                    <a:pt x="7792" y="17"/>
                    <a:pt x="7468" y="49"/>
                  </a:cubicBezTo>
                  <a:cubicBezTo>
                    <a:pt x="7345" y="38"/>
                    <a:pt x="7219" y="32"/>
                    <a:pt x="7091" y="32"/>
                  </a:cubicBezTo>
                  <a:cubicBezTo>
                    <a:pt x="6771" y="32"/>
                    <a:pt x="6439" y="67"/>
                    <a:pt x="6098" y="135"/>
                  </a:cubicBezTo>
                  <a:cubicBezTo>
                    <a:pt x="3299" y="701"/>
                    <a:pt x="959" y="2139"/>
                    <a:pt x="280" y="3717"/>
                  </a:cubicBezTo>
                  <a:cubicBezTo>
                    <a:pt x="1" y="4365"/>
                    <a:pt x="24" y="4982"/>
                    <a:pt x="349" y="5504"/>
                  </a:cubicBezTo>
                  <a:cubicBezTo>
                    <a:pt x="1352" y="7115"/>
                    <a:pt x="4853" y="7395"/>
                    <a:pt x="5243" y="7420"/>
                  </a:cubicBezTo>
                  <a:lnTo>
                    <a:pt x="5793" y="7568"/>
                  </a:lnTo>
                  <a:cubicBezTo>
                    <a:pt x="5819" y="7574"/>
                    <a:pt x="5844" y="7577"/>
                    <a:pt x="5869" y="7577"/>
                  </a:cubicBezTo>
                  <a:cubicBezTo>
                    <a:pt x="6049" y="7577"/>
                    <a:pt x="6197" y="7408"/>
                    <a:pt x="6153" y="7219"/>
                  </a:cubicBezTo>
                  <a:cubicBezTo>
                    <a:pt x="6127" y="7109"/>
                    <a:pt x="6108" y="6998"/>
                    <a:pt x="6094" y="6885"/>
                  </a:cubicBezTo>
                  <a:cubicBezTo>
                    <a:pt x="6318" y="6771"/>
                    <a:pt x="6586" y="6688"/>
                    <a:pt x="6891" y="6688"/>
                  </a:cubicBezTo>
                  <a:cubicBezTo>
                    <a:pt x="7311" y="6688"/>
                    <a:pt x="7800" y="6845"/>
                    <a:pt x="8341" y="7298"/>
                  </a:cubicBezTo>
                  <a:cubicBezTo>
                    <a:pt x="10301" y="8940"/>
                    <a:pt x="11776" y="11735"/>
                    <a:pt x="12015" y="14256"/>
                  </a:cubicBezTo>
                  <a:cubicBezTo>
                    <a:pt x="12265" y="16904"/>
                    <a:pt x="13229" y="18406"/>
                    <a:pt x="14005" y="19613"/>
                  </a:cubicBezTo>
                  <a:cubicBezTo>
                    <a:pt x="14469" y="20337"/>
                    <a:pt x="14835" y="20908"/>
                    <a:pt x="14910" y="21524"/>
                  </a:cubicBezTo>
                  <a:cubicBezTo>
                    <a:pt x="15082" y="22945"/>
                    <a:pt x="12899" y="25143"/>
                    <a:pt x="12076" y="25969"/>
                  </a:cubicBezTo>
                  <a:cubicBezTo>
                    <a:pt x="11954" y="26092"/>
                    <a:pt x="11854" y="26193"/>
                    <a:pt x="11783" y="26267"/>
                  </a:cubicBezTo>
                  <a:cubicBezTo>
                    <a:pt x="11545" y="26522"/>
                    <a:pt x="11629" y="26749"/>
                    <a:pt x="11676" y="26835"/>
                  </a:cubicBezTo>
                  <a:cubicBezTo>
                    <a:pt x="11901" y="27248"/>
                    <a:pt x="13056" y="27335"/>
                    <a:pt x="13978" y="27335"/>
                  </a:cubicBezTo>
                  <a:cubicBezTo>
                    <a:pt x="14628" y="27335"/>
                    <a:pt x="15162" y="27292"/>
                    <a:pt x="15175" y="27289"/>
                  </a:cubicBezTo>
                  <a:cubicBezTo>
                    <a:pt x="18435" y="26688"/>
                    <a:pt x="20835" y="24361"/>
                    <a:pt x="22118" y="20561"/>
                  </a:cubicBezTo>
                  <a:cubicBezTo>
                    <a:pt x="23229" y="17271"/>
                    <a:pt x="21957" y="14829"/>
                    <a:pt x="20609" y="12243"/>
                  </a:cubicBezTo>
                  <a:cubicBezTo>
                    <a:pt x="20321" y="11691"/>
                    <a:pt x="20027" y="11129"/>
                    <a:pt x="19752" y="10546"/>
                  </a:cubicBezTo>
                  <a:cubicBezTo>
                    <a:pt x="19514" y="10046"/>
                    <a:pt x="19318" y="9419"/>
                    <a:pt x="19090" y="8694"/>
                  </a:cubicBezTo>
                  <a:cubicBezTo>
                    <a:pt x="18466" y="6702"/>
                    <a:pt x="17689" y="4224"/>
                    <a:pt x="15440" y="2236"/>
                  </a:cubicBezTo>
                  <a:cubicBezTo>
                    <a:pt x="13647" y="652"/>
                    <a:pt x="10768" y="0"/>
                    <a:pt x="8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4"/>
            <p:cNvSpPr/>
            <p:nvPr/>
          </p:nvSpPr>
          <p:spPr>
            <a:xfrm>
              <a:off x="1850110" y="2075834"/>
              <a:ext cx="18311" cy="21839"/>
            </a:xfrm>
            <a:custGeom>
              <a:avLst/>
              <a:gdLst/>
              <a:ahLst/>
              <a:cxnLst/>
              <a:rect l="l" t="t" r="r" b="b"/>
              <a:pathLst>
                <a:path w="903" h="1077" extrusionOk="0">
                  <a:moveTo>
                    <a:pt x="736" y="0"/>
                  </a:moveTo>
                  <a:cubicBezTo>
                    <a:pt x="680" y="0"/>
                    <a:pt x="627" y="33"/>
                    <a:pt x="602" y="87"/>
                  </a:cubicBezTo>
                  <a:cubicBezTo>
                    <a:pt x="479" y="363"/>
                    <a:pt x="306" y="613"/>
                    <a:pt x="92" y="827"/>
                  </a:cubicBezTo>
                  <a:cubicBezTo>
                    <a:pt x="1" y="920"/>
                    <a:pt x="66" y="1077"/>
                    <a:pt x="197" y="1077"/>
                  </a:cubicBezTo>
                  <a:cubicBezTo>
                    <a:pt x="235" y="1077"/>
                    <a:pt x="272" y="1061"/>
                    <a:pt x="300" y="1034"/>
                  </a:cubicBezTo>
                  <a:cubicBezTo>
                    <a:pt x="538" y="794"/>
                    <a:pt x="732" y="515"/>
                    <a:pt x="869" y="207"/>
                  </a:cubicBezTo>
                  <a:cubicBezTo>
                    <a:pt x="903" y="133"/>
                    <a:pt x="869" y="46"/>
                    <a:pt x="796" y="13"/>
                  </a:cubicBezTo>
                  <a:cubicBezTo>
                    <a:pt x="776" y="4"/>
                    <a:pt x="756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4"/>
            <p:cNvSpPr/>
            <p:nvPr/>
          </p:nvSpPr>
          <p:spPr>
            <a:xfrm>
              <a:off x="1590542" y="1660320"/>
              <a:ext cx="282384" cy="388760"/>
            </a:xfrm>
            <a:custGeom>
              <a:avLst/>
              <a:gdLst/>
              <a:ahLst/>
              <a:cxnLst/>
              <a:rect l="l" t="t" r="r" b="b"/>
              <a:pathLst>
                <a:path w="13926" h="19172" extrusionOk="0">
                  <a:moveTo>
                    <a:pt x="2223" y="0"/>
                  </a:moveTo>
                  <a:cubicBezTo>
                    <a:pt x="1698" y="0"/>
                    <a:pt x="1239" y="124"/>
                    <a:pt x="866" y="371"/>
                  </a:cubicBezTo>
                  <a:cubicBezTo>
                    <a:pt x="276" y="761"/>
                    <a:pt x="0" y="1180"/>
                    <a:pt x="45" y="1616"/>
                  </a:cubicBezTo>
                  <a:cubicBezTo>
                    <a:pt x="138" y="2509"/>
                    <a:pt x="1581" y="3088"/>
                    <a:pt x="1642" y="3113"/>
                  </a:cubicBezTo>
                  <a:cubicBezTo>
                    <a:pt x="1659" y="3119"/>
                    <a:pt x="1676" y="3122"/>
                    <a:pt x="1693" y="3122"/>
                  </a:cubicBezTo>
                  <a:cubicBezTo>
                    <a:pt x="1752" y="3122"/>
                    <a:pt x="1807" y="3087"/>
                    <a:pt x="1830" y="3029"/>
                  </a:cubicBezTo>
                  <a:cubicBezTo>
                    <a:pt x="1859" y="2955"/>
                    <a:pt x="1823" y="2871"/>
                    <a:pt x="1750" y="2840"/>
                  </a:cubicBezTo>
                  <a:cubicBezTo>
                    <a:pt x="1378" y="2694"/>
                    <a:pt x="398" y="2183"/>
                    <a:pt x="336" y="1586"/>
                  </a:cubicBezTo>
                  <a:cubicBezTo>
                    <a:pt x="303" y="1267"/>
                    <a:pt x="535" y="941"/>
                    <a:pt x="1027" y="615"/>
                  </a:cubicBezTo>
                  <a:cubicBezTo>
                    <a:pt x="1352" y="400"/>
                    <a:pt x="1756" y="292"/>
                    <a:pt x="2223" y="292"/>
                  </a:cubicBezTo>
                  <a:cubicBezTo>
                    <a:pt x="2566" y="292"/>
                    <a:pt x="2944" y="351"/>
                    <a:pt x="3349" y="468"/>
                  </a:cubicBezTo>
                  <a:cubicBezTo>
                    <a:pt x="5476" y="1086"/>
                    <a:pt x="7853" y="3158"/>
                    <a:pt x="8763" y="5186"/>
                  </a:cubicBezTo>
                  <a:cubicBezTo>
                    <a:pt x="9363" y="6527"/>
                    <a:pt x="9638" y="8003"/>
                    <a:pt x="9904" y="9432"/>
                  </a:cubicBezTo>
                  <a:cubicBezTo>
                    <a:pt x="10249" y="11288"/>
                    <a:pt x="10575" y="13040"/>
                    <a:pt x="11569" y="14390"/>
                  </a:cubicBezTo>
                  <a:cubicBezTo>
                    <a:pt x="12012" y="14992"/>
                    <a:pt x="13472" y="17107"/>
                    <a:pt x="13627" y="19037"/>
                  </a:cubicBezTo>
                  <a:cubicBezTo>
                    <a:pt x="13633" y="19113"/>
                    <a:pt x="13697" y="19172"/>
                    <a:pt x="13772" y="19172"/>
                  </a:cubicBezTo>
                  <a:lnTo>
                    <a:pt x="13785" y="19172"/>
                  </a:lnTo>
                  <a:cubicBezTo>
                    <a:pt x="13865" y="19165"/>
                    <a:pt x="13925" y="19094"/>
                    <a:pt x="13918" y="19014"/>
                  </a:cubicBezTo>
                  <a:cubicBezTo>
                    <a:pt x="13761" y="17060"/>
                    <a:pt x="12387" y="15008"/>
                    <a:pt x="11805" y="14216"/>
                  </a:cubicBezTo>
                  <a:cubicBezTo>
                    <a:pt x="10850" y="12922"/>
                    <a:pt x="10530" y="11200"/>
                    <a:pt x="10191" y="9378"/>
                  </a:cubicBezTo>
                  <a:cubicBezTo>
                    <a:pt x="9923" y="7934"/>
                    <a:pt x="9644" y="6440"/>
                    <a:pt x="9029" y="5066"/>
                  </a:cubicBezTo>
                  <a:cubicBezTo>
                    <a:pt x="8089" y="2969"/>
                    <a:pt x="5630" y="826"/>
                    <a:pt x="3430" y="187"/>
                  </a:cubicBezTo>
                  <a:cubicBezTo>
                    <a:pt x="3000" y="62"/>
                    <a:pt x="2595" y="0"/>
                    <a:pt x="22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4"/>
            <p:cNvSpPr/>
            <p:nvPr/>
          </p:nvSpPr>
          <p:spPr>
            <a:xfrm>
              <a:off x="1574015" y="1629374"/>
              <a:ext cx="373572" cy="417635"/>
            </a:xfrm>
            <a:custGeom>
              <a:avLst/>
              <a:gdLst/>
              <a:ahLst/>
              <a:cxnLst/>
              <a:rect l="l" t="t" r="r" b="b"/>
              <a:pathLst>
                <a:path w="18423" h="20596" extrusionOk="0">
                  <a:moveTo>
                    <a:pt x="4304" y="1"/>
                  </a:moveTo>
                  <a:cubicBezTo>
                    <a:pt x="3006" y="1"/>
                    <a:pt x="1760" y="373"/>
                    <a:pt x="903" y="1224"/>
                  </a:cubicBezTo>
                  <a:cubicBezTo>
                    <a:pt x="246" y="1875"/>
                    <a:pt x="0" y="2417"/>
                    <a:pt x="171" y="2836"/>
                  </a:cubicBezTo>
                  <a:cubicBezTo>
                    <a:pt x="195" y="2892"/>
                    <a:pt x="249" y="2927"/>
                    <a:pt x="307" y="2927"/>
                  </a:cubicBezTo>
                  <a:cubicBezTo>
                    <a:pt x="326" y="2927"/>
                    <a:pt x="344" y="2923"/>
                    <a:pt x="362" y="2916"/>
                  </a:cubicBezTo>
                  <a:cubicBezTo>
                    <a:pt x="437" y="2885"/>
                    <a:pt x="473" y="2800"/>
                    <a:pt x="443" y="2725"/>
                  </a:cubicBezTo>
                  <a:cubicBezTo>
                    <a:pt x="322" y="2431"/>
                    <a:pt x="553" y="1983"/>
                    <a:pt x="1110" y="1430"/>
                  </a:cubicBezTo>
                  <a:cubicBezTo>
                    <a:pt x="1913" y="633"/>
                    <a:pt x="3081" y="285"/>
                    <a:pt x="4303" y="285"/>
                  </a:cubicBezTo>
                  <a:cubicBezTo>
                    <a:pt x="5844" y="285"/>
                    <a:pt x="7471" y="839"/>
                    <a:pt x="8561" y="1745"/>
                  </a:cubicBezTo>
                  <a:cubicBezTo>
                    <a:pt x="10426" y="3295"/>
                    <a:pt x="11499" y="5347"/>
                    <a:pt x="12152" y="8608"/>
                  </a:cubicBezTo>
                  <a:cubicBezTo>
                    <a:pt x="12703" y="11369"/>
                    <a:pt x="13350" y="13177"/>
                    <a:pt x="15178" y="14818"/>
                  </a:cubicBezTo>
                  <a:cubicBezTo>
                    <a:pt x="17324" y="16745"/>
                    <a:pt x="17790" y="18409"/>
                    <a:pt x="16737" y="20381"/>
                  </a:cubicBezTo>
                  <a:cubicBezTo>
                    <a:pt x="16686" y="20478"/>
                    <a:pt x="16756" y="20596"/>
                    <a:pt x="16867" y="20596"/>
                  </a:cubicBezTo>
                  <a:cubicBezTo>
                    <a:pt x="16920" y="20596"/>
                    <a:pt x="16970" y="20567"/>
                    <a:pt x="16996" y="20519"/>
                  </a:cubicBezTo>
                  <a:cubicBezTo>
                    <a:pt x="18423" y="17846"/>
                    <a:pt x="16878" y="15952"/>
                    <a:pt x="15373" y="14601"/>
                  </a:cubicBezTo>
                  <a:cubicBezTo>
                    <a:pt x="13605" y="13014"/>
                    <a:pt x="12977" y="11250"/>
                    <a:pt x="12437" y="8551"/>
                  </a:cubicBezTo>
                  <a:cubicBezTo>
                    <a:pt x="11772" y="5218"/>
                    <a:pt x="10668" y="3116"/>
                    <a:pt x="8748" y="1520"/>
                  </a:cubicBezTo>
                  <a:cubicBezTo>
                    <a:pt x="7613" y="575"/>
                    <a:pt x="5917" y="1"/>
                    <a:pt x="4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4"/>
            <p:cNvSpPr/>
            <p:nvPr/>
          </p:nvSpPr>
          <p:spPr>
            <a:xfrm>
              <a:off x="1534877" y="1665694"/>
              <a:ext cx="50694" cy="63124"/>
            </a:xfrm>
            <a:custGeom>
              <a:avLst/>
              <a:gdLst/>
              <a:ahLst/>
              <a:cxnLst/>
              <a:rect l="l" t="t" r="r" b="b"/>
              <a:pathLst>
                <a:path w="2500" h="3113" extrusionOk="0">
                  <a:moveTo>
                    <a:pt x="660" y="1"/>
                  </a:moveTo>
                  <a:cubicBezTo>
                    <a:pt x="618" y="1"/>
                    <a:pt x="577" y="19"/>
                    <a:pt x="548" y="54"/>
                  </a:cubicBezTo>
                  <a:cubicBezTo>
                    <a:pt x="138" y="542"/>
                    <a:pt x="1" y="1023"/>
                    <a:pt x="140" y="1480"/>
                  </a:cubicBezTo>
                  <a:cubicBezTo>
                    <a:pt x="466" y="2558"/>
                    <a:pt x="2229" y="3085"/>
                    <a:pt x="2303" y="3105"/>
                  </a:cubicBezTo>
                  <a:cubicBezTo>
                    <a:pt x="2317" y="3110"/>
                    <a:pt x="2331" y="3111"/>
                    <a:pt x="2345" y="3112"/>
                  </a:cubicBezTo>
                  <a:cubicBezTo>
                    <a:pt x="2417" y="3112"/>
                    <a:pt x="2478" y="3059"/>
                    <a:pt x="2489" y="2987"/>
                  </a:cubicBezTo>
                  <a:cubicBezTo>
                    <a:pt x="2499" y="2915"/>
                    <a:pt x="2455" y="2847"/>
                    <a:pt x="2385" y="2826"/>
                  </a:cubicBezTo>
                  <a:cubicBezTo>
                    <a:pt x="2369" y="2821"/>
                    <a:pt x="701" y="2324"/>
                    <a:pt x="420" y="1396"/>
                  </a:cubicBezTo>
                  <a:cubicBezTo>
                    <a:pt x="311" y="1038"/>
                    <a:pt x="430" y="650"/>
                    <a:pt x="772" y="242"/>
                  </a:cubicBezTo>
                  <a:cubicBezTo>
                    <a:pt x="824" y="180"/>
                    <a:pt x="816" y="87"/>
                    <a:pt x="754" y="35"/>
                  </a:cubicBezTo>
                  <a:cubicBezTo>
                    <a:pt x="727" y="12"/>
                    <a:pt x="693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4"/>
            <p:cNvSpPr/>
            <p:nvPr/>
          </p:nvSpPr>
          <p:spPr>
            <a:xfrm>
              <a:off x="1544246" y="2092219"/>
              <a:ext cx="27719" cy="21981"/>
            </a:xfrm>
            <a:custGeom>
              <a:avLst/>
              <a:gdLst/>
              <a:ahLst/>
              <a:cxnLst/>
              <a:rect l="l" t="t" r="r" b="b"/>
              <a:pathLst>
                <a:path w="1367" h="1084" extrusionOk="0">
                  <a:moveTo>
                    <a:pt x="163" y="1"/>
                  </a:moveTo>
                  <a:cubicBezTo>
                    <a:pt x="128" y="1"/>
                    <a:pt x="94" y="13"/>
                    <a:pt x="66" y="37"/>
                  </a:cubicBezTo>
                  <a:cubicBezTo>
                    <a:pt x="6" y="92"/>
                    <a:pt x="1" y="184"/>
                    <a:pt x="54" y="244"/>
                  </a:cubicBezTo>
                  <a:cubicBezTo>
                    <a:pt x="348" y="578"/>
                    <a:pt x="701" y="857"/>
                    <a:pt x="1094" y="1066"/>
                  </a:cubicBezTo>
                  <a:cubicBezTo>
                    <a:pt x="1115" y="1078"/>
                    <a:pt x="1139" y="1083"/>
                    <a:pt x="1162" y="1083"/>
                  </a:cubicBezTo>
                  <a:lnTo>
                    <a:pt x="1163" y="1083"/>
                  </a:lnTo>
                  <a:cubicBezTo>
                    <a:pt x="1315" y="1083"/>
                    <a:pt x="1366" y="879"/>
                    <a:pt x="1230" y="807"/>
                  </a:cubicBezTo>
                  <a:cubicBezTo>
                    <a:pt x="868" y="614"/>
                    <a:pt x="544" y="358"/>
                    <a:pt x="273" y="50"/>
                  </a:cubicBezTo>
                  <a:cubicBezTo>
                    <a:pt x="244" y="18"/>
                    <a:pt x="203" y="1"/>
                    <a:pt x="1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4"/>
            <p:cNvSpPr/>
            <p:nvPr/>
          </p:nvSpPr>
          <p:spPr>
            <a:xfrm>
              <a:off x="1507400" y="1957669"/>
              <a:ext cx="31146" cy="121888"/>
            </a:xfrm>
            <a:custGeom>
              <a:avLst/>
              <a:gdLst/>
              <a:ahLst/>
              <a:cxnLst/>
              <a:rect l="l" t="t" r="r" b="b"/>
              <a:pathLst>
                <a:path w="1536" h="6011" extrusionOk="0">
                  <a:moveTo>
                    <a:pt x="511" y="0"/>
                  </a:moveTo>
                  <a:cubicBezTo>
                    <a:pt x="438" y="0"/>
                    <a:pt x="374" y="56"/>
                    <a:pt x="367" y="131"/>
                  </a:cubicBezTo>
                  <a:cubicBezTo>
                    <a:pt x="352" y="272"/>
                    <a:pt x="0" y="3594"/>
                    <a:pt x="1226" y="5932"/>
                  </a:cubicBezTo>
                  <a:cubicBezTo>
                    <a:pt x="1250" y="5981"/>
                    <a:pt x="1300" y="6011"/>
                    <a:pt x="1355" y="6011"/>
                  </a:cubicBezTo>
                  <a:cubicBezTo>
                    <a:pt x="1465" y="6011"/>
                    <a:pt x="1536" y="5894"/>
                    <a:pt x="1485" y="5796"/>
                  </a:cubicBezTo>
                  <a:cubicBezTo>
                    <a:pt x="301" y="3538"/>
                    <a:pt x="655" y="196"/>
                    <a:pt x="658" y="163"/>
                  </a:cubicBezTo>
                  <a:cubicBezTo>
                    <a:pt x="666" y="82"/>
                    <a:pt x="610" y="10"/>
                    <a:pt x="528" y="1"/>
                  </a:cubicBezTo>
                  <a:cubicBezTo>
                    <a:pt x="523" y="1"/>
                    <a:pt x="517" y="0"/>
                    <a:pt x="5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4"/>
            <p:cNvSpPr/>
            <p:nvPr/>
          </p:nvSpPr>
          <p:spPr>
            <a:xfrm>
              <a:off x="1809715" y="1674190"/>
              <a:ext cx="126491" cy="307224"/>
            </a:xfrm>
            <a:custGeom>
              <a:avLst/>
              <a:gdLst/>
              <a:ahLst/>
              <a:cxnLst/>
              <a:rect l="l" t="t" r="r" b="b"/>
              <a:pathLst>
                <a:path w="6238" h="15151" extrusionOk="0">
                  <a:moveTo>
                    <a:pt x="165" y="1"/>
                  </a:moveTo>
                  <a:cubicBezTo>
                    <a:pt x="134" y="1"/>
                    <a:pt x="103" y="10"/>
                    <a:pt x="77" y="30"/>
                  </a:cubicBezTo>
                  <a:cubicBezTo>
                    <a:pt x="13" y="80"/>
                    <a:pt x="1" y="172"/>
                    <a:pt x="51" y="236"/>
                  </a:cubicBezTo>
                  <a:cubicBezTo>
                    <a:pt x="788" y="1198"/>
                    <a:pt x="1765" y="2762"/>
                    <a:pt x="2231" y="4741"/>
                  </a:cubicBezTo>
                  <a:cubicBezTo>
                    <a:pt x="2565" y="6159"/>
                    <a:pt x="2639" y="7272"/>
                    <a:pt x="2698" y="8166"/>
                  </a:cubicBezTo>
                  <a:cubicBezTo>
                    <a:pt x="2806" y="9781"/>
                    <a:pt x="2877" y="10848"/>
                    <a:pt x="4275" y="12075"/>
                  </a:cubicBezTo>
                  <a:cubicBezTo>
                    <a:pt x="5209" y="12895"/>
                    <a:pt x="5799" y="13942"/>
                    <a:pt x="5938" y="15023"/>
                  </a:cubicBezTo>
                  <a:cubicBezTo>
                    <a:pt x="5948" y="15096"/>
                    <a:pt x="6009" y="15150"/>
                    <a:pt x="6083" y="15150"/>
                  </a:cubicBezTo>
                  <a:lnTo>
                    <a:pt x="6102" y="15150"/>
                  </a:lnTo>
                  <a:cubicBezTo>
                    <a:pt x="6182" y="15140"/>
                    <a:pt x="6238" y="15066"/>
                    <a:pt x="6228" y="14985"/>
                  </a:cubicBezTo>
                  <a:cubicBezTo>
                    <a:pt x="6081" y="13834"/>
                    <a:pt x="5455" y="12722"/>
                    <a:pt x="4469" y="11855"/>
                  </a:cubicBezTo>
                  <a:cubicBezTo>
                    <a:pt x="3162" y="10708"/>
                    <a:pt x="3097" y="9743"/>
                    <a:pt x="2990" y="8147"/>
                  </a:cubicBezTo>
                  <a:cubicBezTo>
                    <a:pt x="2931" y="7242"/>
                    <a:pt x="2855" y="6114"/>
                    <a:pt x="2515" y="4674"/>
                  </a:cubicBezTo>
                  <a:cubicBezTo>
                    <a:pt x="2038" y="2644"/>
                    <a:pt x="1037" y="1043"/>
                    <a:pt x="283" y="58"/>
                  </a:cubicBezTo>
                  <a:cubicBezTo>
                    <a:pt x="253" y="21"/>
                    <a:pt x="209" y="1"/>
                    <a:pt x="1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4"/>
            <p:cNvSpPr/>
            <p:nvPr/>
          </p:nvSpPr>
          <p:spPr>
            <a:xfrm>
              <a:off x="1777776" y="1639716"/>
              <a:ext cx="16019" cy="14640"/>
            </a:xfrm>
            <a:custGeom>
              <a:avLst/>
              <a:gdLst/>
              <a:ahLst/>
              <a:cxnLst/>
              <a:rect l="l" t="t" r="r" b="b"/>
              <a:pathLst>
                <a:path w="790" h="722" extrusionOk="0">
                  <a:moveTo>
                    <a:pt x="166" y="0"/>
                  </a:moveTo>
                  <a:cubicBezTo>
                    <a:pt x="124" y="0"/>
                    <a:pt x="82" y="19"/>
                    <a:pt x="53" y="54"/>
                  </a:cubicBezTo>
                  <a:cubicBezTo>
                    <a:pt x="0" y="118"/>
                    <a:pt x="11" y="212"/>
                    <a:pt x="76" y="262"/>
                  </a:cubicBezTo>
                  <a:cubicBezTo>
                    <a:pt x="77" y="263"/>
                    <a:pt x="253" y="408"/>
                    <a:pt x="526" y="680"/>
                  </a:cubicBezTo>
                  <a:cubicBezTo>
                    <a:pt x="553" y="707"/>
                    <a:pt x="590" y="722"/>
                    <a:pt x="630" y="722"/>
                  </a:cubicBezTo>
                  <a:cubicBezTo>
                    <a:pt x="631" y="722"/>
                    <a:pt x="632" y="722"/>
                    <a:pt x="633" y="722"/>
                  </a:cubicBezTo>
                  <a:cubicBezTo>
                    <a:pt x="670" y="722"/>
                    <a:pt x="706" y="706"/>
                    <a:pt x="733" y="679"/>
                  </a:cubicBezTo>
                  <a:cubicBezTo>
                    <a:pt x="790" y="622"/>
                    <a:pt x="790" y="529"/>
                    <a:pt x="733" y="472"/>
                  </a:cubicBezTo>
                  <a:cubicBezTo>
                    <a:pt x="448" y="190"/>
                    <a:pt x="270" y="41"/>
                    <a:pt x="262" y="36"/>
                  </a:cubicBezTo>
                  <a:cubicBezTo>
                    <a:pt x="234" y="12"/>
                    <a:pt x="200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4"/>
            <p:cNvSpPr/>
            <p:nvPr/>
          </p:nvSpPr>
          <p:spPr>
            <a:xfrm>
              <a:off x="1528408" y="4611607"/>
              <a:ext cx="300898" cy="282283"/>
            </a:xfrm>
            <a:custGeom>
              <a:avLst/>
              <a:gdLst/>
              <a:ahLst/>
              <a:cxnLst/>
              <a:rect l="l" t="t" r="r" b="b"/>
              <a:pathLst>
                <a:path w="14839" h="13921" extrusionOk="0">
                  <a:moveTo>
                    <a:pt x="1781" y="0"/>
                  </a:moveTo>
                  <a:cubicBezTo>
                    <a:pt x="1807" y="246"/>
                    <a:pt x="1821" y="385"/>
                    <a:pt x="1821" y="385"/>
                  </a:cubicBezTo>
                  <a:cubicBezTo>
                    <a:pt x="1821" y="385"/>
                    <a:pt x="521" y="3794"/>
                    <a:pt x="261" y="6135"/>
                  </a:cubicBezTo>
                  <a:cubicBezTo>
                    <a:pt x="1" y="8476"/>
                    <a:pt x="1886" y="9387"/>
                    <a:pt x="4562" y="10844"/>
                  </a:cubicBezTo>
                  <a:cubicBezTo>
                    <a:pt x="6592" y="11948"/>
                    <a:pt x="10394" y="13921"/>
                    <a:pt x="12515" y="13921"/>
                  </a:cubicBezTo>
                  <a:cubicBezTo>
                    <a:pt x="13190" y="13921"/>
                    <a:pt x="13695" y="13721"/>
                    <a:pt x="13918" y="13228"/>
                  </a:cubicBezTo>
                  <a:cubicBezTo>
                    <a:pt x="14838" y="11188"/>
                    <a:pt x="10561" y="6337"/>
                    <a:pt x="8397" y="2791"/>
                  </a:cubicBezTo>
                  <a:cubicBezTo>
                    <a:pt x="8021" y="2175"/>
                    <a:pt x="7717" y="1507"/>
                    <a:pt x="7464" y="802"/>
                  </a:cubicBezTo>
                  <a:cubicBezTo>
                    <a:pt x="6891" y="893"/>
                    <a:pt x="6350" y="931"/>
                    <a:pt x="5844" y="931"/>
                  </a:cubicBezTo>
                  <a:cubicBezTo>
                    <a:pt x="3962" y="931"/>
                    <a:pt x="2559" y="397"/>
                    <a:pt x="17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4"/>
            <p:cNvSpPr/>
            <p:nvPr/>
          </p:nvSpPr>
          <p:spPr>
            <a:xfrm>
              <a:off x="1522284" y="4605645"/>
              <a:ext cx="308765" cy="294166"/>
            </a:xfrm>
            <a:custGeom>
              <a:avLst/>
              <a:gdLst/>
              <a:ahLst/>
              <a:cxnLst/>
              <a:rect l="l" t="t" r="r" b="b"/>
              <a:pathLst>
                <a:path w="15227" h="14507" extrusionOk="0">
                  <a:moveTo>
                    <a:pt x="2401" y="767"/>
                  </a:moveTo>
                  <a:lnTo>
                    <a:pt x="2401" y="768"/>
                  </a:lnTo>
                  <a:cubicBezTo>
                    <a:pt x="3232" y="1126"/>
                    <a:pt x="4511" y="1517"/>
                    <a:pt x="6144" y="1517"/>
                  </a:cubicBezTo>
                  <a:cubicBezTo>
                    <a:pt x="6594" y="1517"/>
                    <a:pt x="7071" y="1487"/>
                    <a:pt x="7573" y="1419"/>
                  </a:cubicBezTo>
                  <a:cubicBezTo>
                    <a:pt x="7828" y="2095"/>
                    <a:pt x="8116" y="2690"/>
                    <a:pt x="8449" y="3237"/>
                  </a:cubicBezTo>
                  <a:cubicBezTo>
                    <a:pt x="9040" y="4206"/>
                    <a:pt x="9803" y="5293"/>
                    <a:pt x="10540" y="6343"/>
                  </a:cubicBezTo>
                  <a:cubicBezTo>
                    <a:pt x="12422" y="9026"/>
                    <a:pt x="14555" y="12066"/>
                    <a:pt x="13953" y="13400"/>
                  </a:cubicBezTo>
                  <a:cubicBezTo>
                    <a:pt x="13859" y="13609"/>
                    <a:pt x="13693" y="13752"/>
                    <a:pt x="13446" y="13834"/>
                  </a:cubicBezTo>
                  <a:cubicBezTo>
                    <a:pt x="13286" y="13888"/>
                    <a:pt x="13081" y="13922"/>
                    <a:pt x="12816" y="13922"/>
                  </a:cubicBezTo>
                  <a:cubicBezTo>
                    <a:pt x="11671" y="13922"/>
                    <a:pt x="9419" y="13285"/>
                    <a:pt x="5004" y="10880"/>
                  </a:cubicBezTo>
                  <a:lnTo>
                    <a:pt x="4662" y="10695"/>
                  </a:lnTo>
                  <a:cubicBezTo>
                    <a:pt x="2232" y="9377"/>
                    <a:pt x="627" y="8505"/>
                    <a:pt x="853" y="6461"/>
                  </a:cubicBezTo>
                  <a:cubicBezTo>
                    <a:pt x="1106" y="4184"/>
                    <a:pt x="2383" y="817"/>
                    <a:pt x="2397" y="783"/>
                  </a:cubicBezTo>
                  <a:cubicBezTo>
                    <a:pt x="2398" y="777"/>
                    <a:pt x="2400" y="773"/>
                    <a:pt x="2401" y="767"/>
                  </a:cubicBezTo>
                  <a:close/>
                  <a:moveTo>
                    <a:pt x="2083" y="1"/>
                  </a:moveTo>
                  <a:cubicBezTo>
                    <a:pt x="1919" y="1"/>
                    <a:pt x="1773" y="142"/>
                    <a:pt x="1792" y="324"/>
                  </a:cubicBezTo>
                  <a:lnTo>
                    <a:pt x="1825" y="639"/>
                  </a:lnTo>
                  <a:cubicBezTo>
                    <a:pt x="1638" y="1139"/>
                    <a:pt x="516" y="4197"/>
                    <a:pt x="271" y="6396"/>
                  </a:cubicBezTo>
                  <a:cubicBezTo>
                    <a:pt x="1" y="8831"/>
                    <a:pt x="1840" y="9829"/>
                    <a:pt x="4383" y="11210"/>
                  </a:cubicBezTo>
                  <a:lnTo>
                    <a:pt x="4724" y="11394"/>
                  </a:lnTo>
                  <a:cubicBezTo>
                    <a:pt x="8554" y="13479"/>
                    <a:pt x="11219" y="14506"/>
                    <a:pt x="12818" y="14506"/>
                  </a:cubicBezTo>
                  <a:cubicBezTo>
                    <a:pt x="13129" y="14506"/>
                    <a:pt x="13400" y="14467"/>
                    <a:pt x="13631" y="14389"/>
                  </a:cubicBezTo>
                  <a:cubicBezTo>
                    <a:pt x="14036" y="14253"/>
                    <a:pt x="14324" y="14001"/>
                    <a:pt x="14487" y="13642"/>
                  </a:cubicBezTo>
                  <a:cubicBezTo>
                    <a:pt x="15226" y="12004"/>
                    <a:pt x="13182" y="9091"/>
                    <a:pt x="11018" y="6008"/>
                  </a:cubicBezTo>
                  <a:cubicBezTo>
                    <a:pt x="10253" y="4917"/>
                    <a:pt x="9530" y="3886"/>
                    <a:pt x="8949" y="2932"/>
                  </a:cubicBezTo>
                  <a:cubicBezTo>
                    <a:pt x="8600" y="2361"/>
                    <a:pt x="8303" y="1728"/>
                    <a:pt x="8041" y="997"/>
                  </a:cubicBezTo>
                  <a:cubicBezTo>
                    <a:pt x="7997" y="879"/>
                    <a:pt x="7886" y="803"/>
                    <a:pt x="7763" y="803"/>
                  </a:cubicBezTo>
                  <a:cubicBezTo>
                    <a:pt x="7749" y="803"/>
                    <a:pt x="7734" y="804"/>
                    <a:pt x="7719" y="806"/>
                  </a:cubicBezTo>
                  <a:cubicBezTo>
                    <a:pt x="7161" y="894"/>
                    <a:pt x="6634" y="932"/>
                    <a:pt x="6142" y="932"/>
                  </a:cubicBezTo>
                  <a:cubicBezTo>
                    <a:pt x="4297" y="932"/>
                    <a:pt x="2940" y="403"/>
                    <a:pt x="2216" y="33"/>
                  </a:cubicBezTo>
                  <a:cubicBezTo>
                    <a:pt x="2172" y="11"/>
                    <a:pt x="2127" y="1"/>
                    <a:pt x="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4"/>
            <p:cNvSpPr/>
            <p:nvPr/>
          </p:nvSpPr>
          <p:spPr>
            <a:xfrm>
              <a:off x="1528408" y="4681549"/>
              <a:ext cx="292178" cy="212346"/>
            </a:xfrm>
            <a:custGeom>
              <a:avLst/>
              <a:gdLst/>
              <a:ahLst/>
              <a:cxnLst/>
              <a:rect l="l" t="t" r="r" b="b"/>
              <a:pathLst>
                <a:path w="14409" h="10472" extrusionOk="0">
                  <a:moveTo>
                    <a:pt x="824" y="0"/>
                  </a:moveTo>
                  <a:cubicBezTo>
                    <a:pt x="575" y="897"/>
                    <a:pt x="352" y="1857"/>
                    <a:pt x="261" y="2686"/>
                  </a:cubicBezTo>
                  <a:cubicBezTo>
                    <a:pt x="1" y="5027"/>
                    <a:pt x="1886" y="5938"/>
                    <a:pt x="4562" y="7395"/>
                  </a:cubicBezTo>
                  <a:cubicBezTo>
                    <a:pt x="6592" y="8499"/>
                    <a:pt x="10394" y="10472"/>
                    <a:pt x="12515" y="10472"/>
                  </a:cubicBezTo>
                  <a:cubicBezTo>
                    <a:pt x="13190" y="10472"/>
                    <a:pt x="13695" y="10272"/>
                    <a:pt x="13918" y="9779"/>
                  </a:cubicBezTo>
                  <a:cubicBezTo>
                    <a:pt x="14409" y="8691"/>
                    <a:pt x="13418" y="6804"/>
                    <a:pt x="12062" y="4741"/>
                  </a:cubicBezTo>
                  <a:cubicBezTo>
                    <a:pt x="11659" y="5354"/>
                    <a:pt x="10954" y="5804"/>
                    <a:pt x="9795" y="5804"/>
                  </a:cubicBezTo>
                  <a:cubicBezTo>
                    <a:pt x="9285" y="5804"/>
                    <a:pt x="8687" y="5717"/>
                    <a:pt x="7988" y="5518"/>
                  </a:cubicBezTo>
                  <a:cubicBezTo>
                    <a:pt x="5180" y="4715"/>
                    <a:pt x="2069" y="1423"/>
                    <a:pt x="8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4"/>
            <p:cNvSpPr/>
            <p:nvPr/>
          </p:nvSpPr>
          <p:spPr>
            <a:xfrm>
              <a:off x="1522284" y="4675607"/>
              <a:ext cx="305541" cy="224208"/>
            </a:xfrm>
            <a:custGeom>
              <a:avLst/>
              <a:gdLst/>
              <a:ahLst/>
              <a:cxnLst/>
              <a:rect l="l" t="t" r="r" b="b"/>
              <a:pathLst>
                <a:path w="15068" h="11057" extrusionOk="0">
                  <a:moveTo>
                    <a:pt x="1269" y="893"/>
                  </a:moveTo>
                  <a:cubicBezTo>
                    <a:pt x="2688" y="2460"/>
                    <a:pt x="5572" y="5338"/>
                    <a:pt x="8209" y="6091"/>
                  </a:cubicBezTo>
                  <a:cubicBezTo>
                    <a:pt x="8945" y="6302"/>
                    <a:pt x="9569" y="6390"/>
                    <a:pt x="10098" y="6390"/>
                  </a:cubicBezTo>
                  <a:cubicBezTo>
                    <a:pt x="11211" y="6390"/>
                    <a:pt x="11906" y="6000"/>
                    <a:pt x="12341" y="5535"/>
                  </a:cubicBezTo>
                  <a:cubicBezTo>
                    <a:pt x="13371" y="7135"/>
                    <a:pt x="14388" y="8987"/>
                    <a:pt x="13953" y="9950"/>
                  </a:cubicBezTo>
                  <a:cubicBezTo>
                    <a:pt x="13859" y="10160"/>
                    <a:pt x="13693" y="10303"/>
                    <a:pt x="13446" y="10385"/>
                  </a:cubicBezTo>
                  <a:cubicBezTo>
                    <a:pt x="13287" y="10439"/>
                    <a:pt x="13082" y="10472"/>
                    <a:pt x="12819" y="10472"/>
                  </a:cubicBezTo>
                  <a:cubicBezTo>
                    <a:pt x="11674" y="10472"/>
                    <a:pt x="9422" y="9838"/>
                    <a:pt x="5004" y="7431"/>
                  </a:cubicBezTo>
                  <a:lnTo>
                    <a:pt x="4662" y="7247"/>
                  </a:lnTo>
                  <a:cubicBezTo>
                    <a:pt x="2232" y="5928"/>
                    <a:pt x="627" y="5056"/>
                    <a:pt x="853" y="3012"/>
                  </a:cubicBezTo>
                  <a:cubicBezTo>
                    <a:pt x="919" y="2423"/>
                    <a:pt x="1058" y="1713"/>
                    <a:pt x="1269" y="893"/>
                  </a:cubicBezTo>
                  <a:close/>
                  <a:moveTo>
                    <a:pt x="1127" y="0"/>
                  </a:moveTo>
                  <a:cubicBezTo>
                    <a:pt x="1003" y="0"/>
                    <a:pt x="882" y="78"/>
                    <a:pt x="844" y="214"/>
                  </a:cubicBezTo>
                  <a:cubicBezTo>
                    <a:pt x="546" y="1287"/>
                    <a:pt x="354" y="2206"/>
                    <a:pt x="271" y="2946"/>
                  </a:cubicBezTo>
                  <a:cubicBezTo>
                    <a:pt x="1" y="5381"/>
                    <a:pt x="1840" y="6379"/>
                    <a:pt x="4383" y="7760"/>
                  </a:cubicBezTo>
                  <a:lnTo>
                    <a:pt x="4724" y="7944"/>
                  </a:lnTo>
                  <a:cubicBezTo>
                    <a:pt x="8554" y="10029"/>
                    <a:pt x="11219" y="11056"/>
                    <a:pt x="12818" y="11056"/>
                  </a:cubicBezTo>
                  <a:cubicBezTo>
                    <a:pt x="13129" y="11056"/>
                    <a:pt x="13400" y="11017"/>
                    <a:pt x="13631" y="10939"/>
                  </a:cubicBezTo>
                  <a:cubicBezTo>
                    <a:pt x="14036" y="10803"/>
                    <a:pt x="14324" y="10551"/>
                    <a:pt x="14487" y="10192"/>
                  </a:cubicBezTo>
                  <a:cubicBezTo>
                    <a:pt x="15067" y="8904"/>
                    <a:pt x="13864" y="6781"/>
                    <a:pt x="12609" y="4874"/>
                  </a:cubicBezTo>
                  <a:cubicBezTo>
                    <a:pt x="12554" y="4791"/>
                    <a:pt x="12462" y="4741"/>
                    <a:pt x="12364" y="4741"/>
                  </a:cubicBezTo>
                  <a:cubicBezTo>
                    <a:pt x="12265" y="4741"/>
                    <a:pt x="12173" y="4790"/>
                    <a:pt x="12120" y="4873"/>
                  </a:cubicBezTo>
                  <a:cubicBezTo>
                    <a:pt x="11713" y="5491"/>
                    <a:pt x="11024" y="5802"/>
                    <a:pt x="10091" y="5802"/>
                  </a:cubicBezTo>
                  <a:cubicBezTo>
                    <a:pt x="9587" y="5802"/>
                    <a:pt x="9011" y="5711"/>
                    <a:pt x="8370" y="5528"/>
                  </a:cubicBezTo>
                  <a:cubicBezTo>
                    <a:pt x="5632" y="4746"/>
                    <a:pt x="2547" y="1471"/>
                    <a:pt x="1346" y="100"/>
                  </a:cubicBezTo>
                  <a:cubicBezTo>
                    <a:pt x="1286" y="32"/>
                    <a:pt x="1206" y="0"/>
                    <a:pt x="1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4"/>
            <p:cNvSpPr/>
            <p:nvPr/>
          </p:nvSpPr>
          <p:spPr>
            <a:xfrm>
              <a:off x="1533215" y="4744799"/>
              <a:ext cx="280357" cy="149100"/>
            </a:xfrm>
            <a:custGeom>
              <a:avLst/>
              <a:gdLst/>
              <a:ahLst/>
              <a:cxnLst/>
              <a:rect l="l" t="t" r="r" b="b"/>
              <a:pathLst>
                <a:path w="13826" h="7353" extrusionOk="0">
                  <a:moveTo>
                    <a:pt x="1" y="0"/>
                  </a:moveTo>
                  <a:lnTo>
                    <a:pt x="1" y="0"/>
                  </a:lnTo>
                  <a:cubicBezTo>
                    <a:pt x="10" y="2026"/>
                    <a:pt x="1821" y="2913"/>
                    <a:pt x="4325" y="4276"/>
                  </a:cubicBezTo>
                  <a:cubicBezTo>
                    <a:pt x="6354" y="5380"/>
                    <a:pt x="10156" y="7353"/>
                    <a:pt x="12277" y="7353"/>
                  </a:cubicBezTo>
                  <a:cubicBezTo>
                    <a:pt x="12953" y="7353"/>
                    <a:pt x="13458" y="7153"/>
                    <a:pt x="13681" y="6660"/>
                  </a:cubicBezTo>
                  <a:cubicBezTo>
                    <a:pt x="13795" y="6407"/>
                    <a:pt x="13826" y="6110"/>
                    <a:pt x="13793" y="5780"/>
                  </a:cubicBezTo>
                  <a:lnTo>
                    <a:pt x="13793" y="5780"/>
                  </a:lnTo>
                  <a:cubicBezTo>
                    <a:pt x="13114" y="6090"/>
                    <a:pt x="12456" y="6228"/>
                    <a:pt x="11796" y="6228"/>
                  </a:cubicBezTo>
                  <a:cubicBezTo>
                    <a:pt x="9788" y="6228"/>
                    <a:pt x="7763" y="4957"/>
                    <a:pt x="5072" y="3429"/>
                  </a:cubicBezTo>
                  <a:cubicBezTo>
                    <a:pt x="2893" y="2193"/>
                    <a:pt x="1122" y="89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4"/>
            <p:cNvSpPr/>
            <p:nvPr/>
          </p:nvSpPr>
          <p:spPr>
            <a:xfrm>
              <a:off x="1527273" y="4738837"/>
              <a:ext cx="292341" cy="160983"/>
            </a:xfrm>
            <a:custGeom>
              <a:avLst/>
              <a:gdLst/>
              <a:ahLst/>
              <a:cxnLst/>
              <a:rect l="l" t="t" r="r" b="b"/>
              <a:pathLst>
                <a:path w="14417" h="7939" extrusionOk="0">
                  <a:moveTo>
                    <a:pt x="671" y="960"/>
                  </a:moveTo>
                  <a:lnTo>
                    <a:pt x="671" y="960"/>
                  </a:lnTo>
                  <a:cubicBezTo>
                    <a:pt x="1786" y="1812"/>
                    <a:pt x="3356" y="2919"/>
                    <a:pt x="5221" y="3976"/>
                  </a:cubicBezTo>
                  <a:lnTo>
                    <a:pt x="5929" y="4380"/>
                  </a:lnTo>
                  <a:cubicBezTo>
                    <a:pt x="8298" y="5735"/>
                    <a:pt x="10186" y="6815"/>
                    <a:pt x="12086" y="6815"/>
                  </a:cubicBezTo>
                  <a:cubicBezTo>
                    <a:pt x="12650" y="6815"/>
                    <a:pt x="13215" y="6720"/>
                    <a:pt x="13794" y="6508"/>
                  </a:cubicBezTo>
                  <a:lnTo>
                    <a:pt x="13794" y="6508"/>
                  </a:lnTo>
                  <a:cubicBezTo>
                    <a:pt x="13781" y="6620"/>
                    <a:pt x="13752" y="6729"/>
                    <a:pt x="13707" y="6831"/>
                  </a:cubicBezTo>
                  <a:cubicBezTo>
                    <a:pt x="13613" y="7041"/>
                    <a:pt x="13447" y="7184"/>
                    <a:pt x="13200" y="7266"/>
                  </a:cubicBezTo>
                  <a:cubicBezTo>
                    <a:pt x="13041" y="7319"/>
                    <a:pt x="12836" y="7353"/>
                    <a:pt x="12573" y="7353"/>
                  </a:cubicBezTo>
                  <a:cubicBezTo>
                    <a:pt x="11428" y="7353"/>
                    <a:pt x="9176" y="6719"/>
                    <a:pt x="4758" y="4312"/>
                  </a:cubicBezTo>
                  <a:lnTo>
                    <a:pt x="4418" y="4129"/>
                  </a:lnTo>
                  <a:cubicBezTo>
                    <a:pt x="2428" y="3047"/>
                    <a:pt x="1021" y="2285"/>
                    <a:pt x="671" y="960"/>
                  </a:cubicBezTo>
                  <a:close/>
                  <a:moveTo>
                    <a:pt x="295" y="1"/>
                  </a:moveTo>
                  <a:cubicBezTo>
                    <a:pt x="143" y="1"/>
                    <a:pt x="0" y="120"/>
                    <a:pt x="1" y="295"/>
                  </a:cubicBezTo>
                  <a:cubicBezTo>
                    <a:pt x="10" y="2401"/>
                    <a:pt x="1742" y="3341"/>
                    <a:pt x="4139" y="4643"/>
                  </a:cubicBezTo>
                  <a:lnTo>
                    <a:pt x="4478" y="4826"/>
                  </a:lnTo>
                  <a:cubicBezTo>
                    <a:pt x="8308" y="6911"/>
                    <a:pt x="10973" y="7938"/>
                    <a:pt x="12572" y="7938"/>
                  </a:cubicBezTo>
                  <a:cubicBezTo>
                    <a:pt x="12883" y="7938"/>
                    <a:pt x="13154" y="7899"/>
                    <a:pt x="13385" y="7821"/>
                  </a:cubicBezTo>
                  <a:cubicBezTo>
                    <a:pt x="13790" y="7685"/>
                    <a:pt x="14078" y="7433"/>
                    <a:pt x="14241" y="7074"/>
                  </a:cubicBezTo>
                  <a:cubicBezTo>
                    <a:pt x="14370" y="6787"/>
                    <a:pt x="14416" y="6441"/>
                    <a:pt x="14379" y="6045"/>
                  </a:cubicBezTo>
                  <a:cubicBezTo>
                    <a:pt x="14364" y="5889"/>
                    <a:pt x="14231" y="5780"/>
                    <a:pt x="14086" y="5780"/>
                  </a:cubicBezTo>
                  <a:cubicBezTo>
                    <a:pt x="14046" y="5780"/>
                    <a:pt x="14005" y="5788"/>
                    <a:pt x="13966" y="5806"/>
                  </a:cubicBezTo>
                  <a:cubicBezTo>
                    <a:pt x="13323" y="6100"/>
                    <a:pt x="12702" y="6231"/>
                    <a:pt x="12077" y="6231"/>
                  </a:cubicBezTo>
                  <a:cubicBezTo>
                    <a:pt x="10341" y="6231"/>
                    <a:pt x="8574" y="5220"/>
                    <a:pt x="6220" y="3873"/>
                  </a:cubicBezTo>
                  <a:lnTo>
                    <a:pt x="5509" y="3468"/>
                  </a:lnTo>
                  <a:cubicBezTo>
                    <a:pt x="3340" y="2236"/>
                    <a:pt x="1574" y="939"/>
                    <a:pt x="476" y="64"/>
                  </a:cubicBezTo>
                  <a:cubicBezTo>
                    <a:pt x="420" y="20"/>
                    <a:pt x="357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p4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SERVICES</a:t>
            </a:r>
            <a:endParaRPr/>
          </a:p>
        </p:txBody>
      </p:sp>
      <p:sp>
        <p:nvSpPr>
          <p:cNvPr id="1852" name="Google Shape;1852;p45"/>
          <p:cNvSpPr txBox="1">
            <a:spLocks noGrp="1"/>
          </p:cNvSpPr>
          <p:nvPr>
            <p:ph type="body" idx="1"/>
          </p:nvPr>
        </p:nvSpPr>
        <p:spPr>
          <a:xfrm>
            <a:off x="346500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is the second planet from the Sun</a:t>
            </a:r>
            <a:endParaRPr/>
          </a:p>
        </p:txBody>
      </p:sp>
      <p:sp>
        <p:nvSpPr>
          <p:cNvPr id="1853" name="Google Shape;1853;p45"/>
          <p:cNvSpPr txBox="1">
            <a:spLocks noGrp="1"/>
          </p:cNvSpPr>
          <p:nvPr>
            <p:ph type="title" idx="2"/>
          </p:nvPr>
        </p:nvSpPr>
        <p:spPr>
          <a:xfrm>
            <a:off x="346499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1854" name="Google Shape;1854;p45"/>
          <p:cNvSpPr txBox="1">
            <a:spLocks noGrp="1"/>
          </p:cNvSpPr>
          <p:nvPr>
            <p:ph type="body" idx="3"/>
          </p:nvPr>
        </p:nvSpPr>
        <p:spPr>
          <a:xfrm>
            <a:off x="835225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</a:t>
            </a:r>
            <a:endParaRPr/>
          </a:p>
        </p:txBody>
      </p:sp>
      <p:sp>
        <p:nvSpPr>
          <p:cNvPr id="1855" name="Google Shape;1855;p45"/>
          <p:cNvSpPr txBox="1">
            <a:spLocks noGrp="1"/>
          </p:cNvSpPr>
          <p:nvPr>
            <p:ph type="title" idx="4"/>
          </p:nvPr>
        </p:nvSpPr>
        <p:spPr>
          <a:xfrm>
            <a:off x="835213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1856" name="Google Shape;1856;p45"/>
          <p:cNvSpPr txBox="1">
            <a:spLocks noGrp="1"/>
          </p:cNvSpPr>
          <p:nvPr>
            <p:ph type="body" idx="5"/>
          </p:nvPr>
        </p:nvSpPr>
        <p:spPr>
          <a:xfrm>
            <a:off x="6094780" y="1971203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</a:t>
            </a:r>
            <a:endParaRPr/>
          </a:p>
        </p:txBody>
      </p:sp>
      <p:sp>
        <p:nvSpPr>
          <p:cNvPr id="1857" name="Google Shape;1857;p45"/>
          <p:cNvSpPr txBox="1">
            <a:spLocks noGrp="1"/>
          </p:cNvSpPr>
          <p:nvPr>
            <p:ph type="title" idx="6"/>
          </p:nvPr>
        </p:nvSpPr>
        <p:spPr>
          <a:xfrm>
            <a:off x="6094778" y="1473360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1858" name="Google Shape;1858;p45"/>
          <p:cNvSpPr txBox="1">
            <a:spLocks noGrp="1"/>
          </p:cNvSpPr>
          <p:nvPr>
            <p:ph type="body" idx="7"/>
          </p:nvPr>
        </p:nvSpPr>
        <p:spPr>
          <a:xfrm>
            <a:off x="346500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composed of hydrogen and helium</a:t>
            </a:r>
            <a:endParaRPr/>
          </a:p>
        </p:txBody>
      </p:sp>
      <p:sp>
        <p:nvSpPr>
          <p:cNvPr id="1859" name="Google Shape;1859;p45"/>
          <p:cNvSpPr txBox="1">
            <a:spLocks noGrp="1"/>
          </p:cNvSpPr>
          <p:nvPr>
            <p:ph type="title" idx="8"/>
          </p:nvPr>
        </p:nvSpPr>
        <p:spPr>
          <a:xfrm>
            <a:off x="346499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1860" name="Google Shape;1860;p45"/>
          <p:cNvSpPr txBox="1">
            <a:spLocks noGrp="1"/>
          </p:cNvSpPr>
          <p:nvPr>
            <p:ph type="body" idx="9"/>
          </p:nvPr>
        </p:nvSpPr>
        <p:spPr>
          <a:xfrm>
            <a:off x="835225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the biggest planet in the Solar System</a:t>
            </a:r>
            <a:endParaRPr/>
          </a:p>
        </p:txBody>
      </p:sp>
      <p:sp>
        <p:nvSpPr>
          <p:cNvPr id="1861" name="Google Shape;1861;p45"/>
          <p:cNvSpPr txBox="1">
            <a:spLocks noGrp="1"/>
          </p:cNvSpPr>
          <p:nvPr>
            <p:ph type="title" idx="13"/>
          </p:nvPr>
        </p:nvSpPr>
        <p:spPr>
          <a:xfrm>
            <a:off x="835213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1862" name="Google Shape;1862;p45"/>
          <p:cNvSpPr txBox="1">
            <a:spLocks noGrp="1"/>
          </p:cNvSpPr>
          <p:nvPr>
            <p:ph type="body" idx="14"/>
          </p:nvPr>
        </p:nvSpPr>
        <p:spPr>
          <a:xfrm>
            <a:off x="6094780" y="3882828"/>
            <a:ext cx="2214000" cy="7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Neptune is the farthest planet from the Sun</a:t>
            </a:r>
            <a:endParaRPr/>
          </a:p>
        </p:txBody>
      </p:sp>
      <p:sp>
        <p:nvSpPr>
          <p:cNvPr id="1863" name="Google Shape;1863;p45"/>
          <p:cNvSpPr txBox="1">
            <a:spLocks noGrp="1"/>
          </p:cNvSpPr>
          <p:nvPr>
            <p:ph type="title" idx="15"/>
          </p:nvPr>
        </p:nvSpPr>
        <p:spPr>
          <a:xfrm>
            <a:off x="6094778" y="33849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Neptune</a:t>
            </a:r>
            <a:endParaRPr/>
          </a:p>
        </p:txBody>
      </p:sp>
      <p:cxnSp>
        <p:nvCxnSpPr>
          <p:cNvPr id="1864" name="Google Shape;1864;p45"/>
          <p:cNvCxnSpPr/>
          <p:nvPr/>
        </p:nvCxnSpPr>
        <p:spPr>
          <a:xfrm>
            <a:off x="902250" y="3019250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9" name="Google Shape;1869;p4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BREAK-EVEN ANALYSIS</a:t>
            </a:r>
            <a:endParaRPr/>
          </a:p>
        </p:txBody>
      </p:sp>
      <p:grpSp>
        <p:nvGrpSpPr>
          <p:cNvPr id="1870" name="Google Shape;1870;p46"/>
          <p:cNvGrpSpPr/>
          <p:nvPr/>
        </p:nvGrpSpPr>
        <p:grpSpPr>
          <a:xfrm>
            <a:off x="4392873" y="2703447"/>
            <a:ext cx="1605107" cy="331361"/>
            <a:chOff x="4808316" y="2800065"/>
            <a:chExt cx="1999386" cy="412910"/>
          </a:xfrm>
        </p:grpSpPr>
        <p:sp>
          <p:nvSpPr>
            <p:cNvPr id="1871" name="Google Shape;1871;p46"/>
            <p:cNvSpPr/>
            <p:nvPr/>
          </p:nvSpPr>
          <p:spPr>
            <a:xfrm>
              <a:off x="4849302" y="3079475"/>
              <a:ext cx="1958400" cy="1335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2" name="Google Shape;1872;p46"/>
            <p:cNvGrpSpPr/>
            <p:nvPr/>
          </p:nvGrpSpPr>
          <p:grpSpPr>
            <a:xfrm>
              <a:off x="4808316" y="2800065"/>
              <a:ext cx="92400" cy="411825"/>
              <a:chOff x="845575" y="2563700"/>
              <a:chExt cx="92400" cy="411825"/>
            </a:xfrm>
          </p:grpSpPr>
          <p:cxnSp>
            <p:nvCxnSpPr>
              <p:cNvPr id="1873" name="Google Shape;1873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74" name="Google Shape;1874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1875" name="Google Shape;1875;p46"/>
          <p:cNvCxnSpPr/>
          <p:nvPr/>
        </p:nvCxnSpPr>
        <p:spPr>
          <a:xfrm>
            <a:off x="7884644" y="2745631"/>
            <a:ext cx="0" cy="28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6" name="Google Shape;1876;p46"/>
          <p:cNvSpPr/>
          <p:nvPr/>
        </p:nvSpPr>
        <p:spPr>
          <a:xfrm>
            <a:off x="7847554" y="2703558"/>
            <a:ext cx="74400" cy="74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7" name="Google Shape;1877;p46"/>
          <p:cNvGrpSpPr/>
          <p:nvPr/>
        </p:nvGrpSpPr>
        <p:grpSpPr>
          <a:xfrm>
            <a:off x="1240073" y="2703558"/>
            <a:ext cx="1613743" cy="331781"/>
            <a:chOff x="803163" y="1111974"/>
            <a:chExt cx="591158" cy="121545"/>
          </a:xfrm>
        </p:grpSpPr>
        <p:grpSp>
          <p:nvGrpSpPr>
            <p:cNvPr id="1878" name="Google Shape;1878;p46"/>
            <p:cNvGrpSpPr/>
            <p:nvPr/>
          </p:nvGrpSpPr>
          <p:grpSpPr>
            <a:xfrm>
              <a:off x="803163" y="1111974"/>
              <a:ext cx="27175" cy="121077"/>
              <a:chOff x="845575" y="2563700"/>
              <a:chExt cx="92400" cy="411825"/>
            </a:xfrm>
          </p:grpSpPr>
          <p:cxnSp>
            <p:nvCxnSpPr>
              <p:cNvPr id="1879" name="Google Shape;1879;p46"/>
              <p:cNvCxnSpPr/>
              <p:nvPr/>
            </p:nvCxnSpPr>
            <p:spPr>
              <a:xfrm>
                <a:off x="891775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80" name="Google Shape;1880;p46"/>
              <p:cNvSpPr/>
              <p:nvPr/>
            </p:nvSpPr>
            <p:spPr>
              <a:xfrm>
                <a:off x="845575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1" name="Google Shape;1881;p46"/>
            <p:cNvSpPr/>
            <p:nvPr/>
          </p:nvSpPr>
          <p:spPr>
            <a:xfrm>
              <a:off x="818321" y="1194219"/>
              <a:ext cx="576000" cy="39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46"/>
          <p:cNvGrpSpPr/>
          <p:nvPr/>
        </p:nvGrpSpPr>
        <p:grpSpPr>
          <a:xfrm>
            <a:off x="2819935" y="2928062"/>
            <a:ext cx="1606053" cy="330777"/>
            <a:chOff x="1381910" y="1194219"/>
            <a:chExt cx="588341" cy="121177"/>
          </a:xfrm>
        </p:grpSpPr>
        <p:grpSp>
          <p:nvGrpSpPr>
            <p:cNvPr id="1883" name="Google Shape;1883;p46"/>
            <p:cNvGrpSpPr/>
            <p:nvPr/>
          </p:nvGrpSpPr>
          <p:grpSpPr>
            <a:xfrm rot="10800000">
              <a:off x="1381910" y="1194319"/>
              <a:ext cx="27175" cy="121077"/>
              <a:chOff x="2070100" y="2563700"/>
              <a:chExt cx="92400" cy="411825"/>
            </a:xfrm>
          </p:grpSpPr>
          <p:cxnSp>
            <p:nvCxnSpPr>
              <p:cNvPr id="1884" name="Google Shape;1884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85" name="Google Shape;1885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6" name="Google Shape;1886;p46"/>
            <p:cNvSpPr/>
            <p:nvPr/>
          </p:nvSpPr>
          <p:spPr>
            <a:xfrm>
              <a:off x="1394250" y="1194219"/>
              <a:ext cx="576000" cy="393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46"/>
          <p:cNvGrpSpPr/>
          <p:nvPr/>
        </p:nvGrpSpPr>
        <p:grpSpPr>
          <a:xfrm>
            <a:off x="5959668" y="2928062"/>
            <a:ext cx="1924311" cy="330777"/>
            <a:chOff x="2532079" y="1194219"/>
            <a:chExt cx="704927" cy="121177"/>
          </a:xfrm>
        </p:grpSpPr>
        <p:grpSp>
          <p:nvGrpSpPr>
            <p:cNvPr id="1888" name="Google Shape;1888;p46"/>
            <p:cNvGrpSpPr/>
            <p:nvPr/>
          </p:nvGrpSpPr>
          <p:grpSpPr>
            <a:xfrm rot="10800000">
              <a:off x="2532079" y="1194319"/>
              <a:ext cx="27175" cy="121077"/>
              <a:chOff x="2070100" y="2563700"/>
              <a:chExt cx="92400" cy="411825"/>
            </a:xfrm>
          </p:grpSpPr>
          <p:cxnSp>
            <p:nvCxnSpPr>
              <p:cNvPr id="1889" name="Google Shape;1889;p46"/>
              <p:cNvCxnSpPr/>
              <p:nvPr/>
            </p:nvCxnSpPr>
            <p:spPr>
              <a:xfrm>
                <a:off x="2116300" y="2616125"/>
                <a:ext cx="0" cy="35940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890" name="Google Shape;1890;p46"/>
              <p:cNvSpPr/>
              <p:nvPr/>
            </p:nvSpPr>
            <p:spPr>
              <a:xfrm>
                <a:off x="2070100" y="2563700"/>
                <a:ext cx="92400" cy="9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1" name="Google Shape;1891;p46"/>
            <p:cNvSpPr/>
            <p:nvPr/>
          </p:nvSpPr>
          <p:spPr>
            <a:xfrm>
              <a:off x="2546107" y="1194219"/>
              <a:ext cx="690900" cy="393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2" name="Google Shape;1892;p46"/>
          <p:cNvSpPr txBox="1">
            <a:spLocks noGrp="1"/>
          </p:cNvSpPr>
          <p:nvPr>
            <p:ph type="body" idx="4294967295"/>
          </p:nvPr>
        </p:nvSpPr>
        <p:spPr>
          <a:xfrm>
            <a:off x="540438" y="19733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1893" name="Google Shape;1893;p46"/>
          <p:cNvSpPr txBox="1">
            <a:spLocks noGrp="1"/>
          </p:cNvSpPr>
          <p:nvPr>
            <p:ph type="title" idx="4294967295"/>
          </p:nvPr>
        </p:nvSpPr>
        <p:spPr>
          <a:xfrm>
            <a:off x="540438" y="16088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Big Loss</a:t>
            </a:r>
            <a:endParaRPr sz="1800"/>
          </a:p>
        </p:txBody>
      </p:sp>
      <p:sp>
        <p:nvSpPr>
          <p:cNvPr id="1894" name="Google Shape;1894;p46"/>
          <p:cNvSpPr txBox="1">
            <a:spLocks noGrp="1"/>
          </p:cNvSpPr>
          <p:nvPr>
            <p:ph type="body" idx="4294967295"/>
          </p:nvPr>
        </p:nvSpPr>
        <p:spPr>
          <a:xfrm>
            <a:off x="2121588" y="370690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Mars is actually a cold place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1895" name="Google Shape;1895;p46"/>
          <p:cNvSpPr txBox="1">
            <a:spLocks noGrp="1"/>
          </p:cNvSpPr>
          <p:nvPr>
            <p:ph type="title" idx="4294967295"/>
          </p:nvPr>
        </p:nvSpPr>
        <p:spPr>
          <a:xfrm>
            <a:off x="2121588" y="334240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Loss</a:t>
            </a:r>
            <a:endParaRPr sz="1800"/>
          </a:p>
        </p:txBody>
      </p:sp>
      <p:sp>
        <p:nvSpPr>
          <p:cNvPr id="1896" name="Google Shape;1896;p46"/>
          <p:cNvSpPr txBox="1">
            <a:spLocks noGrp="1"/>
          </p:cNvSpPr>
          <p:nvPr>
            <p:ph type="body" idx="4294967295"/>
          </p:nvPr>
        </p:nvSpPr>
        <p:spPr>
          <a:xfrm>
            <a:off x="5257413" y="370690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has several rings</a:t>
            </a:r>
            <a:endParaRPr sz="1400"/>
          </a:p>
        </p:txBody>
      </p:sp>
      <p:sp>
        <p:nvSpPr>
          <p:cNvPr id="1897" name="Google Shape;1897;p46"/>
          <p:cNvSpPr txBox="1">
            <a:spLocks noGrp="1"/>
          </p:cNvSpPr>
          <p:nvPr>
            <p:ph type="title" idx="4294967295"/>
          </p:nvPr>
        </p:nvSpPr>
        <p:spPr>
          <a:xfrm>
            <a:off x="5257413" y="334240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Profit</a:t>
            </a:r>
            <a:endParaRPr sz="1800"/>
          </a:p>
        </p:txBody>
      </p:sp>
      <p:sp>
        <p:nvSpPr>
          <p:cNvPr id="1898" name="Google Shape;1898;p46"/>
          <p:cNvSpPr txBox="1">
            <a:spLocks noGrp="1"/>
          </p:cNvSpPr>
          <p:nvPr>
            <p:ph type="body" idx="4294967295"/>
          </p:nvPr>
        </p:nvSpPr>
        <p:spPr>
          <a:xfrm>
            <a:off x="3683688" y="19733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Jupiter is the biggest planet</a:t>
            </a:r>
            <a:endParaRPr sz="1400"/>
          </a:p>
        </p:txBody>
      </p:sp>
      <p:sp>
        <p:nvSpPr>
          <p:cNvPr id="1899" name="Google Shape;1899;p46"/>
          <p:cNvSpPr txBox="1">
            <a:spLocks noGrp="1"/>
          </p:cNvSpPr>
          <p:nvPr>
            <p:ph type="title" idx="4294967295"/>
          </p:nvPr>
        </p:nvSpPr>
        <p:spPr>
          <a:xfrm>
            <a:off x="3394355" y="1608850"/>
            <a:ext cx="20505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Break-Even Point</a:t>
            </a:r>
            <a:endParaRPr sz="1800"/>
          </a:p>
        </p:txBody>
      </p:sp>
      <p:sp>
        <p:nvSpPr>
          <p:cNvPr id="1900" name="Google Shape;1900;p46"/>
          <p:cNvSpPr txBox="1">
            <a:spLocks noGrp="1"/>
          </p:cNvSpPr>
          <p:nvPr>
            <p:ph type="body" idx="4294967295"/>
          </p:nvPr>
        </p:nvSpPr>
        <p:spPr>
          <a:xfrm>
            <a:off x="7131738" y="19733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Earth is where we live on</a:t>
            </a:r>
            <a:endParaRPr sz="1400"/>
          </a:p>
        </p:txBody>
      </p:sp>
      <p:sp>
        <p:nvSpPr>
          <p:cNvPr id="1901" name="Google Shape;1901;p46"/>
          <p:cNvSpPr txBox="1">
            <a:spLocks noGrp="1"/>
          </p:cNvSpPr>
          <p:nvPr>
            <p:ph type="title" idx="4294967295"/>
          </p:nvPr>
        </p:nvSpPr>
        <p:spPr>
          <a:xfrm>
            <a:off x="7131738" y="16088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High Profit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4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PLANS</a:t>
            </a:r>
            <a:endParaRPr/>
          </a:p>
        </p:txBody>
      </p:sp>
      <p:sp>
        <p:nvSpPr>
          <p:cNvPr id="1907" name="Google Shape;1907;p47"/>
          <p:cNvSpPr/>
          <p:nvPr/>
        </p:nvSpPr>
        <p:spPr>
          <a:xfrm>
            <a:off x="11526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8" name="Google Shape;1908;p47"/>
          <p:cNvSpPr/>
          <p:nvPr/>
        </p:nvSpPr>
        <p:spPr>
          <a:xfrm rot="5400000">
            <a:off x="1538400" y="1514475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9" name="Google Shape;1909;p47"/>
          <p:cNvSpPr/>
          <p:nvPr/>
        </p:nvSpPr>
        <p:spPr>
          <a:xfrm>
            <a:off x="15240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START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10" name="Google Shape;1910;p47"/>
          <p:cNvSpPr txBox="1">
            <a:spLocks noGrp="1"/>
          </p:cNvSpPr>
          <p:nvPr>
            <p:ph type="body" idx="4294967295"/>
          </p:nvPr>
        </p:nvSpPr>
        <p:spPr>
          <a:xfrm>
            <a:off x="1305075" y="2767063"/>
            <a:ext cx="15618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1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2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3</a:t>
            </a:r>
            <a:endParaRPr sz="1400"/>
          </a:p>
        </p:txBody>
      </p:sp>
      <p:sp>
        <p:nvSpPr>
          <p:cNvPr id="1911" name="Google Shape;1911;p47"/>
          <p:cNvSpPr txBox="1">
            <a:spLocks noGrp="1"/>
          </p:cNvSpPr>
          <p:nvPr>
            <p:ph type="title"/>
          </p:nvPr>
        </p:nvSpPr>
        <p:spPr>
          <a:xfrm>
            <a:off x="1427775" y="1446325"/>
            <a:ext cx="12783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BASIC</a:t>
            </a:r>
            <a:endParaRPr sz="1400"/>
          </a:p>
        </p:txBody>
      </p:sp>
      <p:sp>
        <p:nvSpPr>
          <p:cNvPr id="1912" name="Google Shape;1912;p47"/>
          <p:cNvSpPr txBox="1">
            <a:spLocks noGrp="1"/>
          </p:cNvSpPr>
          <p:nvPr>
            <p:ph type="title" idx="4294967295"/>
          </p:nvPr>
        </p:nvSpPr>
        <p:spPr>
          <a:xfrm>
            <a:off x="1407750" y="1982775"/>
            <a:ext cx="12783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$19.99</a:t>
            </a:r>
            <a:endParaRPr sz="2400"/>
          </a:p>
        </p:txBody>
      </p:sp>
      <p:sp>
        <p:nvSpPr>
          <p:cNvPr id="1913" name="Google Shape;1913;p47"/>
          <p:cNvSpPr/>
          <p:nvPr/>
        </p:nvSpPr>
        <p:spPr>
          <a:xfrm>
            <a:off x="35910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4" name="Google Shape;1914;p47"/>
          <p:cNvSpPr/>
          <p:nvPr/>
        </p:nvSpPr>
        <p:spPr>
          <a:xfrm rot="5400000">
            <a:off x="3976800" y="1514475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5" name="Google Shape;1915;p47"/>
          <p:cNvSpPr/>
          <p:nvPr/>
        </p:nvSpPr>
        <p:spPr>
          <a:xfrm>
            <a:off x="39624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START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16" name="Google Shape;1916;p47"/>
          <p:cNvSpPr txBox="1">
            <a:spLocks noGrp="1"/>
          </p:cNvSpPr>
          <p:nvPr>
            <p:ph type="body" idx="4294967295"/>
          </p:nvPr>
        </p:nvSpPr>
        <p:spPr>
          <a:xfrm>
            <a:off x="3743475" y="2767063"/>
            <a:ext cx="15618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1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2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3</a:t>
            </a:r>
            <a:endParaRPr sz="1400"/>
          </a:p>
        </p:txBody>
      </p:sp>
      <p:sp>
        <p:nvSpPr>
          <p:cNvPr id="1917" name="Google Shape;1917;p47"/>
          <p:cNvSpPr txBox="1">
            <a:spLocks noGrp="1"/>
          </p:cNvSpPr>
          <p:nvPr>
            <p:ph type="title"/>
          </p:nvPr>
        </p:nvSpPr>
        <p:spPr>
          <a:xfrm>
            <a:off x="3866175" y="1446325"/>
            <a:ext cx="12783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STANDARD</a:t>
            </a:r>
            <a:endParaRPr sz="1400"/>
          </a:p>
        </p:txBody>
      </p:sp>
      <p:sp>
        <p:nvSpPr>
          <p:cNvPr id="1918" name="Google Shape;1918;p47"/>
          <p:cNvSpPr txBox="1">
            <a:spLocks noGrp="1"/>
          </p:cNvSpPr>
          <p:nvPr>
            <p:ph type="title" idx="4294967295"/>
          </p:nvPr>
        </p:nvSpPr>
        <p:spPr>
          <a:xfrm>
            <a:off x="3846150" y="1982775"/>
            <a:ext cx="12783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$25.99</a:t>
            </a:r>
            <a:endParaRPr sz="2400"/>
          </a:p>
        </p:txBody>
      </p:sp>
      <p:sp>
        <p:nvSpPr>
          <p:cNvPr id="1919" name="Google Shape;1919;p47"/>
          <p:cNvSpPr/>
          <p:nvPr/>
        </p:nvSpPr>
        <p:spPr>
          <a:xfrm>
            <a:off x="6029400" y="1343025"/>
            <a:ext cx="1962000" cy="3114600"/>
          </a:xfrm>
          <a:prstGeom prst="rect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0" name="Google Shape;1920;p47"/>
          <p:cNvSpPr/>
          <p:nvPr/>
        </p:nvSpPr>
        <p:spPr>
          <a:xfrm rot="5400000">
            <a:off x="6415200" y="1514475"/>
            <a:ext cx="704700" cy="14763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1" name="Google Shape;1921;p47"/>
          <p:cNvSpPr/>
          <p:nvPr/>
        </p:nvSpPr>
        <p:spPr>
          <a:xfrm>
            <a:off x="6400800" y="3801550"/>
            <a:ext cx="1219200" cy="4083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Viga"/>
                <a:ea typeface="Viga"/>
                <a:cs typeface="Viga"/>
                <a:sym typeface="Viga"/>
              </a:rPr>
              <a:t>START</a:t>
            </a:r>
            <a:endParaRPr>
              <a:solidFill>
                <a:schemeClr val="lt1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1922" name="Google Shape;1922;p47"/>
          <p:cNvSpPr txBox="1">
            <a:spLocks noGrp="1"/>
          </p:cNvSpPr>
          <p:nvPr>
            <p:ph type="body" idx="4294967295"/>
          </p:nvPr>
        </p:nvSpPr>
        <p:spPr>
          <a:xfrm>
            <a:off x="6181875" y="2767063"/>
            <a:ext cx="1561800" cy="8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1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2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Service 3</a:t>
            </a:r>
            <a:endParaRPr sz="1400"/>
          </a:p>
        </p:txBody>
      </p:sp>
      <p:sp>
        <p:nvSpPr>
          <p:cNvPr id="1923" name="Google Shape;1923;p47"/>
          <p:cNvSpPr txBox="1">
            <a:spLocks noGrp="1"/>
          </p:cNvSpPr>
          <p:nvPr>
            <p:ph type="title"/>
          </p:nvPr>
        </p:nvSpPr>
        <p:spPr>
          <a:xfrm>
            <a:off x="6304575" y="1446325"/>
            <a:ext cx="1278300" cy="37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PREMIUM</a:t>
            </a:r>
            <a:endParaRPr sz="1400"/>
          </a:p>
        </p:txBody>
      </p:sp>
      <p:sp>
        <p:nvSpPr>
          <p:cNvPr id="1924" name="Google Shape;1924;p47"/>
          <p:cNvSpPr txBox="1">
            <a:spLocks noGrp="1"/>
          </p:cNvSpPr>
          <p:nvPr>
            <p:ph type="title" idx="4294967295"/>
          </p:nvPr>
        </p:nvSpPr>
        <p:spPr>
          <a:xfrm>
            <a:off x="6284550" y="1982775"/>
            <a:ext cx="12783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$30.99</a:t>
            </a:r>
            <a:endParaRPr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4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SALES AND DISTRIBUTION</a:t>
            </a:r>
            <a:endParaRPr/>
          </a:p>
        </p:txBody>
      </p:sp>
      <p:grpSp>
        <p:nvGrpSpPr>
          <p:cNvPr id="1930" name="Google Shape;1930;p48"/>
          <p:cNvGrpSpPr/>
          <p:nvPr/>
        </p:nvGrpSpPr>
        <p:grpSpPr>
          <a:xfrm>
            <a:off x="2813982" y="1592318"/>
            <a:ext cx="3516204" cy="3357560"/>
            <a:chOff x="1259200" y="508350"/>
            <a:chExt cx="5203025" cy="4968275"/>
          </a:xfrm>
        </p:grpSpPr>
        <p:sp>
          <p:nvSpPr>
            <p:cNvPr id="1931" name="Google Shape;1931;p48"/>
            <p:cNvSpPr/>
            <p:nvPr/>
          </p:nvSpPr>
          <p:spPr>
            <a:xfrm>
              <a:off x="3031800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3031800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3031800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3031800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3031800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44281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53186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44281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53186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8"/>
            <p:cNvSpPr/>
            <p:nvPr/>
          </p:nvSpPr>
          <p:spPr>
            <a:xfrm>
              <a:off x="53186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8"/>
            <p:cNvSpPr/>
            <p:nvPr/>
          </p:nvSpPr>
          <p:spPr>
            <a:xfrm>
              <a:off x="44281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8"/>
            <p:cNvSpPr/>
            <p:nvPr/>
          </p:nvSpPr>
          <p:spPr>
            <a:xfrm>
              <a:off x="44281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8"/>
            <p:cNvSpPr/>
            <p:nvPr/>
          </p:nvSpPr>
          <p:spPr>
            <a:xfrm>
              <a:off x="53186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8"/>
            <p:cNvSpPr/>
            <p:nvPr/>
          </p:nvSpPr>
          <p:spPr>
            <a:xfrm>
              <a:off x="44281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8"/>
            <p:cNvSpPr/>
            <p:nvPr/>
          </p:nvSpPr>
          <p:spPr>
            <a:xfrm>
              <a:off x="53186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8"/>
            <p:cNvSpPr/>
            <p:nvPr/>
          </p:nvSpPr>
          <p:spPr>
            <a:xfrm>
              <a:off x="3031800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8"/>
            <p:cNvSpPr/>
            <p:nvPr/>
          </p:nvSpPr>
          <p:spPr>
            <a:xfrm>
              <a:off x="3031800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8"/>
            <p:cNvSpPr/>
            <p:nvPr/>
          </p:nvSpPr>
          <p:spPr>
            <a:xfrm>
              <a:off x="3031800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8"/>
            <p:cNvSpPr/>
            <p:nvPr/>
          </p:nvSpPr>
          <p:spPr>
            <a:xfrm>
              <a:off x="3031800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8"/>
            <p:cNvSpPr/>
            <p:nvPr/>
          </p:nvSpPr>
          <p:spPr>
            <a:xfrm>
              <a:off x="3031800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4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8"/>
            <p:cNvSpPr/>
            <p:nvPr/>
          </p:nvSpPr>
          <p:spPr>
            <a:xfrm>
              <a:off x="44281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8"/>
            <p:cNvSpPr/>
            <p:nvPr/>
          </p:nvSpPr>
          <p:spPr>
            <a:xfrm>
              <a:off x="5318675" y="93000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8"/>
            <p:cNvSpPr/>
            <p:nvPr/>
          </p:nvSpPr>
          <p:spPr>
            <a:xfrm>
              <a:off x="44281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8"/>
            <p:cNvSpPr/>
            <p:nvPr/>
          </p:nvSpPr>
          <p:spPr>
            <a:xfrm>
              <a:off x="53186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8"/>
            <p:cNvSpPr/>
            <p:nvPr/>
          </p:nvSpPr>
          <p:spPr>
            <a:xfrm>
              <a:off x="5318675" y="16423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8"/>
            <p:cNvSpPr/>
            <p:nvPr/>
          </p:nvSpPr>
          <p:spPr>
            <a:xfrm>
              <a:off x="4428175" y="2354775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8"/>
            <p:cNvSpPr/>
            <p:nvPr/>
          </p:nvSpPr>
          <p:spPr>
            <a:xfrm>
              <a:off x="44281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8"/>
            <p:cNvSpPr/>
            <p:nvPr/>
          </p:nvSpPr>
          <p:spPr>
            <a:xfrm>
              <a:off x="5318675" y="30671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1"/>
                  </a:moveTo>
                  <a:lnTo>
                    <a:pt x="1" y="1901"/>
                  </a:lnTo>
                  <a:lnTo>
                    <a:pt x="1" y="13073"/>
                  </a:lnTo>
                  <a:lnTo>
                    <a:pt x="1" y="14974"/>
                  </a:lnTo>
                  <a:lnTo>
                    <a:pt x="18483" y="14974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8"/>
            <p:cNvSpPr/>
            <p:nvPr/>
          </p:nvSpPr>
          <p:spPr>
            <a:xfrm>
              <a:off x="44281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5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48"/>
            <p:cNvSpPr/>
            <p:nvPr/>
          </p:nvSpPr>
          <p:spPr>
            <a:xfrm>
              <a:off x="5318675" y="3779550"/>
              <a:ext cx="462075" cy="374350"/>
            </a:xfrm>
            <a:custGeom>
              <a:avLst/>
              <a:gdLst/>
              <a:ahLst/>
              <a:cxnLst/>
              <a:rect l="l" t="t" r="r" b="b"/>
              <a:pathLst>
                <a:path w="18483" h="14974" extrusionOk="0">
                  <a:moveTo>
                    <a:pt x="1" y="0"/>
                  </a:moveTo>
                  <a:lnTo>
                    <a:pt x="1" y="1901"/>
                  </a:lnTo>
                  <a:lnTo>
                    <a:pt x="1" y="13074"/>
                  </a:lnTo>
                  <a:lnTo>
                    <a:pt x="1" y="14973"/>
                  </a:lnTo>
                  <a:lnTo>
                    <a:pt x="18483" y="14973"/>
                  </a:lnTo>
                  <a:lnTo>
                    <a:pt x="18483" y="1901"/>
                  </a:lnTo>
                  <a:lnTo>
                    <a:pt x="9333" y="1901"/>
                  </a:lnTo>
                  <a:lnTo>
                    <a:pt x="87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48"/>
            <p:cNvSpPr/>
            <p:nvPr/>
          </p:nvSpPr>
          <p:spPr>
            <a:xfrm>
              <a:off x="2526325" y="5162250"/>
              <a:ext cx="1511925" cy="314375"/>
            </a:xfrm>
            <a:custGeom>
              <a:avLst/>
              <a:gdLst/>
              <a:ahLst/>
              <a:cxnLst/>
              <a:rect l="l" t="t" r="r" b="b"/>
              <a:pathLst>
                <a:path w="60477" h="12575" extrusionOk="0">
                  <a:moveTo>
                    <a:pt x="30239" y="0"/>
                  </a:moveTo>
                  <a:cubicBezTo>
                    <a:pt x="22219" y="0"/>
                    <a:pt x="14527" y="663"/>
                    <a:pt x="8857" y="1842"/>
                  </a:cubicBezTo>
                  <a:cubicBezTo>
                    <a:pt x="3186" y="3021"/>
                    <a:pt x="0" y="4620"/>
                    <a:pt x="0" y="6287"/>
                  </a:cubicBezTo>
                  <a:cubicBezTo>
                    <a:pt x="0" y="7955"/>
                    <a:pt x="3186" y="9554"/>
                    <a:pt x="8857" y="10733"/>
                  </a:cubicBezTo>
                  <a:cubicBezTo>
                    <a:pt x="14527" y="11912"/>
                    <a:pt x="22219" y="12575"/>
                    <a:pt x="30239" y="12575"/>
                  </a:cubicBezTo>
                  <a:cubicBezTo>
                    <a:pt x="38258" y="12575"/>
                    <a:pt x="45949" y="11912"/>
                    <a:pt x="51620" y="10733"/>
                  </a:cubicBezTo>
                  <a:cubicBezTo>
                    <a:pt x="57291" y="9554"/>
                    <a:pt x="60477" y="7955"/>
                    <a:pt x="60477" y="6287"/>
                  </a:cubicBezTo>
                  <a:cubicBezTo>
                    <a:pt x="60477" y="4620"/>
                    <a:pt x="57291" y="3021"/>
                    <a:pt x="51620" y="1842"/>
                  </a:cubicBezTo>
                  <a:cubicBezTo>
                    <a:pt x="45949" y="663"/>
                    <a:pt x="38258" y="0"/>
                    <a:pt x="302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48"/>
            <p:cNvSpPr/>
            <p:nvPr/>
          </p:nvSpPr>
          <p:spPr>
            <a:xfrm>
              <a:off x="3839425" y="1508400"/>
              <a:ext cx="622550" cy="510700"/>
            </a:xfrm>
            <a:custGeom>
              <a:avLst/>
              <a:gdLst/>
              <a:ahLst/>
              <a:cxnLst/>
              <a:rect l="l" t="t" r="r" b="b"/>
              <a:pathLst>
                <a:path w="24902" h="20428" extrusionOk="0">
                  <a:moveTo>
                    <a:pt x="19094" y="1"/>
                  </a:moveTo>
                  <a:cubicBezTo>
                    <a:pt x="17868" y="1"/>
                    <a:pt x="16718" y="381"/>
                    <a:pt x="16025" y="944"/>
                  </a:cubicBezTo>
                  <a:cubicBezTo>
                    <a:pt x="14053" y="2547"/>
                    <a:pt x="18614" y="2423"/>
                    <a:pt x="17258" y="3533"/>
                  </a:cubicBezTo>
                  <a:cubicBezTo>
                    <a:pt x="17054" y="3700"/>
                    <a:pt x="16813" y="3769"/>
                    <a:pt x="16538" y="3769"/>
                  </a:cubicBezTo>
                  <a:cubicBezTo>
                    <a:pt x="15210" y="3769"/>
                    <a:pt x="13081" y="2150"/>
                    <a:pt x="10389" y="2150"/>
                  </a:cubicBezTo>
                  <a:cubicBezTo>
                    <a:pt x="9941" y="2150"/>
                    <a:pt x="9477" y="2195"/>
                    <a:pt x="8999" y="2300"/>
                  </a:cubicBezTo>
                  <a:cubicBezTo>
                    <a:pt x="5054" y="3163"/>
                    <a:pt x="4438" y="8464"/>
                    <a:pt x="4438" y="8464"/>
                  </a:cubicBezTo>
                  <a:cubicBezTo>
                    <a:pt x="4438" y="8464"/>
                    <a:pt x="3945" y="8341"/>
                    <a:pt x="2835" y="8341"/>
                  </a:cubicBezTo>
                  <a:cubicBezTo>
                    <a:pt x="1726" y="8341"/>
                    <a:pt x="0" y="9080"/>
                    <a:pt x="0" y="12409"/>
                  </a:cubicBezTo>
                  <a:cubicBezTo>
                    <a:pt x="0" y="15737"/>
                    <a:pt x="123" y="18942"/>
                    <a:pt x="123" y="18942"/>
                  </a:cubicBezTo>
                  <a:cubicBezTo>
                    <a:pt x="123" y="18942"/>
                    <a:pt x="238" y="20428"/>
                    <a:pt x="2008" y="20428"/>
                  </a:cubicBezTo>
                  <a:cubicBezTo>
                    <a:pt x="2076" y="20428"/>
                    <a:pt x="2146" y="20426"/>
                    <a:pt x="2220" y="20421"/>
                  </a:cubicBezTo>
                  <a:cubicBezTo>
                    <a:pt x="4191" y="20298"/>
                    <a:pt x="4931" y="19435"/>
                    <a:pt x="4931" y="17833"/>
                  </a:cubicBezTo>
                  <a:cubicBezTo>
                    <a:pt x="4931" y="16230"/>
                    <a:pt x="6164" y="16846"/>
                    <a:pt x="7766" y="15613"/>
                  </a:cubicBezTo>
                  <a:cubicBezTo>
                    <a:pt x="9369" y="14380"/>
                    <a:pt x="8999" y="11422"/>
                    <a:pt x="11587" y="11299"/>
                  </a:cubicBezTo>
                  <a:cubicBezTo>
                    <a:pt x="11631" y="11297"/>
                    <a:pt x="11675" y="11296"/>
                    <a:pt x="11719" y="11296"/>
                  </a:cubicBezTo>
                  <a:cubicBezTo>
                    <a:pt x="14101" y="11296"/>
                    <a:pt x="16573" y="14304"/>
                    <a:pt x="18470" y="14304"/>
                  </a:cubicBezTo>
                  <a:cubicBezTo>
                    <a:pt x="18603" y="14304"/>
                    <a:pt x="18733" y="14289"/>
                    <a:pt x="18861" y="14257"/>
                  </a:cubicBezTo>
                  <a:cubicBezTo>
                    <a:pt x="20833" y="13765"/>
                    <a:pt x="24902" y="11052"/>
                    <a:pt x="24285" y="5135"/>
                  </a:cubicBezTo>
                  <a:cubicBezTo>
                    <a:pt x="23885" y="1297"/>
                    <a:pt x="21358" y="1"/>
                    <a:pt x="190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48"/>
            <p:cNvSpPr/>
            <p:nvPr/>
          </p:nvSpPr>
          <p:spPr>
            <a:xfrm>
              <a:off x="3831925" y="1500825"/>
              <a:ext cx="636925" cy="525775"/>
            </a:xfrm>
            <a:custGeom>
              <a:avLst/>
              <a:gdLst/>
              <a:ahLst/>
              <a:cxnLst/>
              <a:rect l="l" t="t" r="r" b="b"/>
              <a:pathLst>
                <a:path w="25477" h="21031" extrusionOk="0">
                  <a:moveTo>
                    <a:pt x="19394" y="603"/>
                  </a:moveTo>
                  <a:cubicBezTo>
                    <a:pt x="20049" y="603"/>
                    <a:pt x="20729" y="717"/>
                    <a:pt x="21365" y="981"/>
                  </a:cubicBezTo>
                  <a:cubicBezTo>
                    <a:pt x="22534" y="1465"/>
                    <a:pt x="23992" y="2637"/>
                    <a:pt x="24288" y="5469"/>
                  </a:cubicBezTo>
                  <a:cubicBezTo>
                    <a:pt x="24909" y="11437"/>
                    <a:pt x="20634" y="13883"/>
                    <a:pt x="19089" y="14270"/>
                  </a:cubicBezTo>
                  <a:cubicBezTo>
                    <a:pt x="18986" y="14296"/>
                    <a:pt x="18881" y="14307"/>
                    <a:pt x="18771" y="14307"/>
                  </a:cubicBezTo>
                  <a:cubicBezTo>
                    <a:pt x="17965" y="14307"/>
                    <a:pt x="16977" y="13661"/>
                    <a:pt x="15937" y="12981"/>
                  </a:cubicBezTo>
                  <a:cubicBezTo>
                    <a:pt x="14669" y="12152"/>
                    <a:pt x="13374" y="11300"/>
                    <a:pt x="12009" y="11300"/>
                  </a:cubicBezTo>
                  <a:cubicBezTo>
                    <a:pt x="11964" y="11300"/>
                    <a:pt x="11919" y="11301"/>
                    <a:pt x="11874" y="11303"/>
                  </a:cubicBezTo>
                  <a:cubicBezTo>
                    <a:pt x="10118" y="11387"/>
                    <a:pt x="9560" y="12678"/>
                    <a:pt x="9068" y="13818"/>
                  </a:cubicBezTo>
                  <a:cubicBezTo>
                    <a:pt x="8751" y="14550"/>
                    <a:pt x="8454" y="15241"/>
                    <a:pt x="7884" y="15679"/>
                  </a:cubicBezTo>
                  <a:cubicBezTo>
                    <a:pt x="7291" y="16136"/>
                    <a:pt x="6764" y="16318"/>
                    <a:pt x="6299" y="16479"/>
                  </a:cubicBezTo>
                  <a:cubicBezTo>
                    <a:pt x="5565" y="16732"/>
                    <a:pt x="4931" y="16951"/>
                    <a:pt x="4931" y="18136"/>
                  </a:cubicBezTo>
                  <a:cubicBezTo>
                    <a:pt x="4931" y="19654"/>
                    <a:pt x="4228" y="20318"/>
                    <a:pt x="2500" y="20425"/>
                  </a:cubicBezTo>
                  <a:cubicBezTo>
                    <a:pt x="2436" y="20429"/>
                    <a:pt x="2374" y="20431"/>
                    <a:pt x="2314" y="20431"/>
                  </a:cubicBezTo>
                  <a:cubicBezTo>
                    <a:pt x="893" y="20431"/>
                    <a:pt x="737" y="19376"/>
                    <a:pt x="722" y="19225"/>
                  </a:cubicBezTo>
                  <a:cubicBezTo>
                    <a:pt x="716" y="19046"/>
                    <a:pt x="600" y="15917"/>
                    <a:pt x="600" y="12712"/>
                  </a:cubicBezTo>
                  <a:cubicBezTo>
                    <a:pt x="600" y="9215"/>
                    <a:pt x="2542" y="8943"/>
                    <a:pt x="3136" y="8943"/>
                  </a:cubicBezTo>
                  <a:cubicBezTo>
                    <a:pt x="4182" y="8943"/>
                    <a:pt x="4662" y="9057"/>
                    <a:pt x="4667" y="9058"/>
                  </a:cubicBezTo>
                  <a:cubicBezTo>
                    <a:pt x="4690" y="9064"/>
                    <a:pt x="4715" y="9067"/>
                    <a:pt x="4739" y="9067"/>
                  </a:cubicBezTo>
                  <a:cubicBezTo>
                    <a:pt x="4799" y="9067"/>
                    <a:pt x="4859" y="9048"/>
                    <a:pt x="4909" y="9012"/>
                  </a:cubicBezTo>
                  <a:cubicBezTo>
                    <a:pt x="4980" y="8964"/>
                    <a:pt x="5026" y="8887"/>
                    <a:pt x="5036" y="8801"/>
                  </a:cubicBezTo>
                  <a:cubicBezTo>
                    <a:pt x="5042" y="8750"/>
                    <a:pt x="5670" y="3704"/>
                    <a:pt x="9363" y="2896"/>
                  </a:cubicBezTo>
                  <a:cubicBezTo>
                    <a:pt x="9819" y="2796"/>
                    <a:pt x="10262" y="2754"/>
                    <a:pt x="10690" y="2754"/>
                  </a:cubicBezTo>
                  <a:cubicBezTo>
                    <a:pt x="12214" y="2754"/>
                    <a:pt x="13559" y="3295"/>
                    <a:pt x="14689" y="3751"/>
                  </a:cubicBezTo>
                  <a:cubicBezTo>
                    <a:pt x="15520" y="4085"/>
                    <a:pt x="16239" y="4374"/>
                    <a:pt x="16845" y="4374"/>
                  </a:cubicBezTo>
                  <a:cubicBezTo>
                    <a:pt x="17180" y="4374"/>
                    <a:pt x="17481" y="4285"/>
                    <a:pt x="17748" y="4068"/>
                  </a:cubicBezTo>
                  <a:cubicBezTo>
                    <a:pt x="17850" y="3984"/>
                    <a:pt x="18161" y="3730"/>
                    <a:pt x="18108" y="3372"/>
                  </a:cubicBezTo>
                  <a:cubicBezTo>
                    <a:pt x="18047" y="2956"/>
                    <a:pt x="17551" y="2751"/>
                    <a:pt x="17026" y="2534"/>
                  </a:cubicBezTo>
                  <a:cubicBezTo>
                    <a:pt x="16698" y="2398"/>
                    <a:pt x="16152" y="2172"/>
                    <a:pt x="16124" y="1985"/>
                  </a:cubicBezTo>
                  <a:cubicBezTo>
                    <a:pt x="16111" y="1904"/>
                    <a:pt x="16208" y="1728"/>
                    <a:pt x="16515" y="1480"/>
                  </a:cubicBezTo>
                  <a:cubicBezTo>
                    <a:pt x="17155" y="958"/>
                    <a:pt x="18238" y="603"/>
                    <a:pt x="19394" y="603"/>
                  </a:cubicBezTo>
                  <a:close/>
                  <a:moveTo>
                    <a:pt x="19393" y="1"/>
                  </a:moveTo>
                  <a:cubicBezTo>
                    <a:pt x="18076" y="1"/>
                    <a:pt x="16863" y="425"/>
                    <a:pt x="16136" y="1015"/>
                  </a:cubicBezTo>
                  <a:cubicBezTo>
                    <a:pt x="15679" y="1387"/>
                    <a:pt x="15481" y="1732"/>
                    <a:pt x="15531" y="2071"/>
                  </a:cubicBezTo>
                  <a:cubicBezTo>
                    <a:pt x="15607" y="2595"/>
                    <a:pt x="16212" y="2845"/>
                    <a:pt x="16797" y="3087"/>
                  </a:cubicBezTo>
                  <a:cubicBezTo>
                    <a:pt x="17048" y="3191"/>
                    <a:pt x="17466" y="3364"/>
                    <a:pt x="17516" y="3442"/>
                  </a:cubicBezTo>
                  <a:cubicBezTo>
                    <a:pt x="17516" y="3442"/>
                    <a:pt x="17499" y="3497"/>
                    <a:pt x="17368" y="3604"/>
                  </a:cubicBezTo>
                  <a:cubicBezTo>
                    <a:pt x="17224" y="3722"/>
                    <a:pt x="17044" y="3771"/>
                    <a:pt x="16832" y="3771"/>
                  </a:cubicBezTo>
                  <a:cubicBezTo>
                    <a:pt x="16343" y="3771"/>
                    <a:pt x="15684" y="3506"/>
                    <a:pt x="14913" y="3196"/>
                  </a:cubicBezTo>
                  <a:cubicBezTo>
                    <a:pt x="13731" y="2719"/>
                    <a:pt x="12325" y="2153"/>
                    <a:pt x="10701" y="2153"/>
                  </a:cubicBezTo>
                  <a:cubicBezTo>
                    <a:pt x="10231" y="2153"/>
                    <a:pt x="9742" y="2200"/>
                    <a:pt x="9236" y="2311"/>
                  </a:cubicBezTo>
                  <a:cubicBezTo>
                    <a:pt x="5651" y="3095"/>
                    <a:pt x="4690" y="7233"/>
                    <a:pt x="4487" y="8421"/>
                  </a:cubicBezTo>
                  <a:cubicBezTo>
                    <a:pt x="4217" y="8385"/>
                    <a:pt x="3773" y="8344"/>
                    <a:pt x="3135" y="8344"/>
                  </a:cubicBezTo>
                  <a:cubicBezTo>
                    <a:pt x="1620" y="8344"/>
                    <a:pt x="0" y="9492"/>
                    <a:pt x="0" y="12712"/>
                  </a:cubicBezTo>
                  <a:cubicBezTo>
                    <a:pt x="0" y="16008"/>
                    <a:pt x="122" y="19224"/>
                    <a:pt x="124" y="19257"/>
                  </a:cubicBezTo>
                  <a:cubicBezTo>
                    <a:pt x="125" y="19260"/>
                    <a:pt x="125" y="19265"/>
                    <a:pt x="125" y="19268"/>
                  </a:cubicBezTo>
                  <a:cubicBezTo>
                    <a:pt x="126" y="19286"/>
                    <a:pt x="285" y="21031"/>
                    <a:pt x="2303" y="21031"/>
                  </a:cubicBezTo>
                  <a:cubicBezTo>
                    <a:pt x="2379" y="21031"/>
                    <a:pt x="2457" y="21028"/>
                    <a:pt x="2538" y="21024"/>
                  </a:cubicBezTo>
                  <a:cubicBezTo>
                    <a:pt x="4579" y="20896"/>
                    <a:pt x="5531" y="19979"/>
                    <a:pt x="5531" y="18136"/>
                  </a:cubicBezTo>
                  <a:cubicBezTo>
                    <a:pt x="5531" y="17378"/>
                    <a:pt x="5793" y="17287"/>
                    <a:pt x="6495" y="17045"/>
                  </a:cubicBezTo>
                  <a:cubicBezTo>
                    <a:pt x="6978" y="16878"/>
                    <a:pt x="7578" y="16670"/>
                    <a:pt x="8249" y="16154"/>
                  </a:cubicBezTo>
                  <a:cubicBezTo>
                    <a:pt x="8941" y="15621"/>
                    <a:pt x="9285" y="14825"/>
                    <a:pt x="9618" y="14055"/>
                  </a:cubicBezTo>
                  <a:cubicBezTo>
                    <a:pt x="10101" y="12934"/>
                    <a:pt x="10520" y="11967"/>
                    <a:pt x="11902" y="11902"/>
                  </a:cubicBezTo>
                  <a:cubicBezTo>
                    <a:pt x="11944" y="11899"/>
                    <a:pt x="11987" y="11898"/>
                    <a:pt x="12030" y="11898"/>
                  </a:cubicBezTo>
                  <a:cubicBezTo>
                    <a:pt x="13199" y="11898"/>
                    <a:pt x="14423" y="12705"/>
                    <a:pt x="15609" y="13482"/>
                  </a:cubicBezTo>
                  <a:cubicBezTo>
                    <a:pt x="16724" y="14212"/>
                    <a:pt x="17785" y="14907"/>
                    <a:pt x="18767" y="14907"/>
                  </a:cubicBezTo>
                  <a:cubicBezTo>
                    <a:pt x="18924" y="14907"/>
                    <a:pt x="19080" y="14889"/>
                    <a:pt x="19233" y="14851"/>
                  </a:cubicBezTo>
                  <a:cubicBezTo>
                    <a:pt x="21732" y="14226"/>
                    <a:pt x="25477" y="11110"/>
                    <a:pt x="24883" y="5407"/>
                  </a:cubicBezTo>
                  <a:cubicBezTo>
                    <a:pt x="24557" y="2282"/>
                    <a:pt x="22914" y="974"/>
                    <a:pt x="21594" y="428"/>
                  </a:cubicBezTo>
                  <a:cubicBezTo>
                    <a:pt x="20871" y="129"/>
                    <a:pt x="20117" y="1"/>
                    <a:pt x="19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48"/>
            <p:cNvSpPr/>
            <p:nvPr/>
          </p:nvSpPr>
          <p:spPr>
            <a:xfrm>
              <a:off x="4290750" y="1581100"/>
              <a:ext cx="164725" cy="176100"/>
            </a:xfrm>
            <a:custGeom>
              <a:avLst/>
              <a:gdLst/>
              <a:ahLst/>
              <a:cxnLst/>
              <a:rect l="l" t="t" r="r" b="b"/>
              <a:pathLst>
                <a:path w="6589" h="7044" extrusionOk="0">
                  <a:moveTo>
                    <a:pt x="5198" y="1"/>
                  </a:moveTo>
                  <a:cubicBezTo>
                    <a:pt x="5070" y="1"/>
                    <a:pt x="4947" y="75"/>
                    <a:pt x="4906" y="198"/>
                  </a:cubicBezTo>
                  <a:cubicBezTo>
                    <a:pt x="4854" y="355"/>
                    <a:pt x="4921" y="516"/>
                    <a:pt x="5078" y="568"/>
                  </a:cubicBezTo>
                  <a:cubicBezTo>
                    <a:pt x="5276" y="717"/>
                    <a:pt x="5874" y="1924"/>
                    <a:pt x="5832" y="3215"/>
                  </a:cubicBezTo>
                  <a:cubicBezTo>
                    <a:pt x="5798" y="4232"/>
                    <a:pt x="5384" y="5004"/>
                    <a:pt x="4602" y="5511"/>
                  </a:cubicBezTo>
                  <a:cubicBezTo>
                    <a:pt x="3453" y="6254"/>
                    <a:pt x="2448" y="6446"/>
                    <a:pt x="1715" y="6446"/>
                  </a:cubicBezTo>
                  <a:cubicBezTo>
                    <a:pt x="963" y="6446"/>
                    <a:pt x="498" y="6243"/>
                    <a:pt x="462" y="6227"/>
                  </a:cubicBezTo>
                  <a:cubicBezTo>
                    <a:pt x="422" y="6210"/>
                    <a:pt x="382" y="6202"/>
                    <a:pt x="341" y="6202"/>
                  </a:cubicBezTo>
                  <a:cubicBezTo>
                    <a:pt x="228" y="6202"/>
                    <a:pt x="119" y="6267"/>
                    <a:pt x="69" y="6376"/>
                  </a:cubicBezTo>
                  <a:cubicBezTo>
                    <a:pt x="0" y="6525"/>
                    <a:pt x="64" y="6701"/>
                    <a:pt x="212" y="6772"/>
                  </a:cubicBezTo>
                  <a:cubicBezTo>
                    <a:pt x="255" y="6792"/>
                    <a:pt x="819" y="7044"/>
                    <a:pt x="1717" y="7044"/>
                  </a:cubicBezTo>
                  <a:cubicBezTo>
                    <a:pt x="2550" y="7044"/>
                    <a:pt x="3669" y="6827"/>
                    <a:pt x="4927" y="6013"/>
                  </a:cubicBezTo>
                  <a:cubicBezTo>
                    <a:pt x="6069" y="5274"/>
                    <a:pt x="6588" y="4010"/>
                    <a:pt x="6390" y="2451"/>
                  </a:cubicBezTo>
                  <a:cubicBezTo>
                    <a:pt x="6249" y="1340"/>
                    <a:pt x="5721" y="157"/>
                    <a:pt x="5302" y="17"/>
                  </a:cubicBezTo>
                  <a:cubicBezTo>
                    <a:pt x="5268" y="6"/>
                    <a:pt x="5233" y="1"/>
                    <a:pt x="5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48"/>
            <p:cNvSpPr/>
            <p:nvPr/>
          </p:nvSpPr>
          <p:spPr>
            <a:xfrm>
              <a:off x="4010625" y="1621625"/>
              <a:ext cx="248550" cy="111025"/>
            </a:xfrm>
            <a:custGeom>
              <a:avLst/>
              <a:gdLst/>
              <a:ahLst/>
              <a:cxnLst/>
              <a:rect l="l" t="t" r="r" b="b"/>
              <a:pathLst>
                <a:path w="9942" h="4441" extrusionOk="0">
                  <a:moveTo>
                    <a:pt x="4170" y="0"/>
                  </a:moveTo>
                  <a:cubicBezTo>
                    <a:pt x="4159" y="0"/>
                    <a:pt x="4148" y="0"/>
                    <a:pt x="4136" y="1"/>
                  </a:cubicBezTo>
                  <a:cubicBezTo>
                    <a:pt x="977" y="1"/>
                    <a:pt x="42" y="3886"/>
                    <a:pt x="33" y="3926"/>
                  </a:cubicBezTo>
                  <a:cubicBezTo>
                    <a:pt x="0" y="4085"/>
                    <a:pt x="100" y="4243"/>
                    <a:pt x="260" y="4279"/>
                  </a:cubicBezTo>
                  <a:cubicBezTo>
                    <a:pt x="282" y="4284"/>
                    <a:pt x="305" y="4287"/>
                    <a:pt x="328" y="4287"/>
                  </a:cubicBezTo>
                  <a:cubicBezTo>
                    <a:pt x="461" y="4287"/>
                    <a:pt x="583" y="4196"/>
                    <a:pt x="617" y="4061"/>
                  </a:cubicBezTo>
                  <a:cubicBezTo>
                    <a:pt x="625" y="4025"/>
                    <a:pt x="1455" y="598"/>
                    <a:pt x="4134" y="598"/>
                  </a:cubicBezTo>
                  <a:cubicBezTo>
                    <a:pt x="4187" y="598"/>
                    <a:pt x="4241" y="600"/>
                    <a:pt x="4296" y="602"/>
                  </a:cubicBezTo>
                  <a:cubicBezTo>
                    <a:pt x="5852" y="677"/>
                    <a:pt x="6416" y="1460"/>
                    <a:pt x="7067" y="2366"/>
                  </a:cubicBezTo>
                  <a:cubicBezTo>
                    <a:pt x="7616" y="3130"/>
                    <a:pt x="8238" y="3995"/>
                    <a:pt x="9528" y="4425"/>
                  </a:cubicBezTo>
                  <a:cubicBezTo>
                    <a:pt x="9558" y="4435"/>
                    <a:pt x="9591" y="4441"/>
                    <a:pt x="9623" y="4441"/>
                  </a:cubicBezTo>
                  <a:cubicBezTo>
                    <a:pt x="9770" y="4441"/>
                    <a:pt x="9894" y="4333"/>
                    <a:pt x="9918" y="4188"/>
                  </a:cubicBezTo>
                  <a:cubicBezTo>
                    <a:pt x="9942" y="4044"/>
                    <a:pt x="9857" y="3903"/>
                    <a:pt x="9718" y="3857"/>
                  </a:cubicBezTo>
                  <a:cubicBezTo>
                    <a:pt x="8611" y="3487"/>
                    <a:pt x="8098" y="2773"/>
                    <a:pt x="7554" y="2016"/>
                  </a:cubicBezTo>
                  <a:cubicBezTo>
                    <a:pt x="6874" y="1071"/>
                    <a:pt x="6170" y="92"/>
                    <a:pt x="4324" y="4"/>
                  </a:cubicBezTo>
                  <a:cubicBezTo>
                    <a:pt x="4272" y="2"/>
                    <a:pt x="4221" y="0"/>
                    <a:pt x="4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48"/>
            <p:cNvSpPr/>
            <p:nvPr/>
          </p:nvSpPr>
          <p:spPr>
            <a:xfrm>
              <a:off x="3839900" y="1738050"/>
              <a:ext cx="146450" cy="204900"/>
            </a:xfrm>
            <a:custGeom>
              <a:avLst/>
              <a:gdLst/>
              <a:ahLst/>
              <a:cxnLst/>
              <a:rect l="l" t="t" r="r" b="b"/>
              <a:pathLst>
                <a:path w="5858" h="8196" extrusionOk="0">
                  <a:moveTo>
                    <a:pt x="2670" y="0"/>
                  </a:moveTo>
                  <a:cubicBezTo>
                    <a:pt x="2467" y="0"/>
                    <a:pt x="2262" y="25"/>
                    <a:pt x="2057" y="81"/>
                  </a:cubicBezTo>
                  <a:cubicBezTo>
                    <a:pt x="334" y="549"/>
                    <a:pt x="812" y="3034"/>
                    <a:pt x="1043" y="4226"/>
                  </a:cubicBezTo>
                  <a:cubicBezTo>
                    <a:pt x="1067" y="4351"/>
                    <a:pt x="1087" y="4461"/>
                    <a:pt x="1103" y="4551"/>
                  </a:cubicBezTo>
                  <a:cubicBezTo>
                    <a:pt x="1199" y="5129"/>
                    <a:pt x="535" y="6831"/>
                    <a:pt x="94" y="7769"/>
                  </a:cubicBezTo>
                  <a:cubicBezTo>
                    <a:pt x="0" y="7967"/>
                    <a:pt x="145" y="8195"/>
                    <a:pt x="366" y="8195"/>
                  </a:cubicBezTo>
                  <a:cubicBezTo>
                    <a:pt x="481" y="8195"/>
                    <a:pt x="586" y="8129"/>
                    <a:pt x="636" y="8023"/>
                  </a:cubicBezTo>
                  <a:cubicBezTo>
                    <a:pt x="760" y="7759"/>
                    <a:pt x="1851" y="5404"/>
                    <a:pt x="1694" y="4452"/>
                  </a:cubicBezTo>
                  <a:cubicBezTo>
                    <a:pt x="1678" y="4359"/>
                    <a:pt x="1655" y="4244"/>
                    <a:pt x="1630" y="4113"/>
                  </a:cubicBezTo>
                  <a:cubicBezTo>
                    <a:pt x="1435" y="3097"/>
                    <a:pt x="1027" y="983"/>
                    <a:pt x="2215" y="658"/>
                  </a:cubicBezTo>
                  <a:cubicBezTo>
                    <a:pt x="2366" y="617"/>
                    <a:pt x="2518" y="599"/>
                    <a:pt x="2671" y="599"/>
                  </a:cubicBezTo>
                  <a:cubicBezTo>
                    <a:pt x="3979" y="599"/>
                    <a:pt x="5299" y="1937"/>
                    <a:pt x="5314" y="1952"/>
                  </a:cubicBezTo>
                  <a:cubicBezTo>
                    <a:pt x="5372" y="2012"/>
                    <a:pt x="5450" y="2042"/>
                    <a:pt x="5527" y="2042"/>
                  </a:cubicBezTo>
                  <a:cubicBezTo>
                    <a:pt x="5603" y="2042"/>
                    <a:pt x="5678" y="2014"/>
                    <a:pt x="5737" y="1957"/>
                  </a:cubicBezTo>
                  <a:cubicBezTo>
                    <a:pt x="5854" y="1842"/>
                    <a:pt x="5858" y="1654"/>
                    <a:pt x="5743" y="1535"/>
                  </a:cubicBezTo>
                  <a:cubicBezTo>
                    <a:pt x="5674" y="1464"/>
                    <a:pt x="4233" y="0"/>
                    <a:pt x="26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48"/>
            <p:cNvSpPr/>
            <p:nvPr/>
          </p:nvSpPr>
          <p:spPr>
            <a:xfrm>
              <a:off x="2937450" y="2023325"/>
              <a:ext cx="289800" cy="408650"/>
            </a:xfrm>
            <a:custGeom>
              <a:avLst/>
              <a:gdLst/>
              <a:ahLst/>
              <a:cxnLst/>
              <a:rect l="l" t="t" r="r" b="b"/>
              <a:pathLst>
                <a:path w="11592" h="16346" extrusionOk="0">
                  <a:moveTo>
                    <a:pt x="7431" y="0"/>
                  </a:moveTo>
                  <a:lnTo>
                    <a:pt x="1" y="446"/>
                  </a:lnTo>
                  <a:lnTo>
                    <a:pt x="4459" y="16345"/>
                  </a:lnTo>
                  <a:lnTo>
                    <a:pt x="11591" y="16048"/>
                  </a:lnTo>
                  <a:lnTo>
                    <a:pt x="74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48"/>
            <p:cNvSpPr/>
            <p:nvPr/>
          </p:nvSpPr>
          <p:spPr>
            <a:xfrm>
              <a:off x="2928975" y="2015850"/>
              <a:ext cx="306700" cy="423625"/>
            </a:xfrm>
            <a:custGeom>
              <a:avLst/>
              <a:gdLst/>
              <a:ahLst/>
              <a:cxnLst/>
              <a:rect l="l" t="t" r="r" b="b"/>
              <a:pathLst>
                <a:path w="12268" h="16945" extrusionOk="0">
                  <a:moveTo>
                    <a:pt x="7541" y="613"/>
                  </a:moveTo>
                  <a:lnTo>
                    <a:pt x="11547" y="16064"/>
                  </a:lnTo>
                  <a:lnTo>
                    <a:pt x="5022" y="16336"/>
                  </a:lnTo>
                  <a:lnTo>
                    <a:pt x="728" y="1022"/>
                  </a:lnTo>
                  <a:lnTo>
                    <a:pt x="7541" y="613"/>
                  </a:lnTo>
                  <a:close/>
                  <a:moveTo>
                    <a:pt x="7767" y="0"/>
                  </a:moveTo>
                  <a:cubicBezTo>
                    <a:pt x="7762" y="0"/>
                    <a:pt x="7757" y="0"/>
                    <a:pt x="7752" y="1"/>
                  </a:cubicBezTo>
                  <a:lnTo>
                    <a:pt x="322" y="447"/>
                  </a:lnTo>
                  <a:cubicBezTo>
                    <a:pt x="132" y="458"/>
                    <a:pt x="1" y="642"/>
                    <a:pt x="52" y="825"/>
                  </a:cubicBezTo>
                  <a:lnTo>
                    <a:pt x="4510" y="16725"/>
                  </a:lnTo>
                  <a:cubicBezTo>
                    <a:pt x="4546" y="16855"/>
                    <a:pt x="4663" y="16944"/>
                    <a:pt x="4798" y="16944"/>
                  </a:cubicBezTo>
                  <a:cubicBezTo>
                    <a:pt x="4802" y="16944"/>
                    <a:pt x="4806" y="16944"/>
                    <a:pt x="4811" y="16943"/>
                  </a:cubicBezTo>
                  <a:lnTo>
                    <a:pt x="11943" y="16647"/>
                  </a:lnTo>
                  <a:cubicBezTo>
                    <a:pt x="12133" y="16639"/>
                    <a:pt x="12268" y="16457"/>
                    <a:pt x="12220" y="16272"/>
                  </a:cubicBezTo>
                  <a:lnTo>
                    <a:pt x="8059" y="224"/>
                  </a:lnTo>
                  <a:cubicBezTo>
                    <a:pt x="8025" y="91"/>
                    <a:pt x="7894" y="0"/>
                    <a:pt x="77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48"/>
            <p:cNvSpPr/>
            <p:nvPr/>
          </p:nvSpPr>
          <p:spPr>
            <a:xfrm>
              <a:off x="2915175" y="2155225"/>
              <a:ext cx="375225" cy="883250"/>
            </a:xfrm>
            <a:custGeom>
              <a:avLst/>
              <a:gdLst/>
              <a:ahLst/>
              <a:cxnLst/>
              <a:rect l="l" t="t" r="r" b="b"/>
              <a:pathLst>
                <a:path w="15009" h="35330" extrusionOk="0">
                  <a:moveTo>
                    <a:pt x="5638" y="1"/>
                  </a:moveTo>
                  <a:cubicBezTo>
                    <a:pt x="4093" y="1"/>
                    <a:pt x="1780" y="184"/>
                    <a:pt x="1041" y="817"/>
                  </a:cubicBezTo>
                  <a:cubicBezTo>
                    <a:pt x="1" y="1709"/>
                    <a:pt x="1785" y="5275"/>
                    <a:pt x="2081" y="6017"/>
                  </a:cubicBezTo>
                  <a:cubicBezTo>
                    <a:pt x="2378" y="6761"/>
                    <a:pt x="3865" y="14339"/>
                    <a:pt x="4459" y="16419"/>
                  </a:cubicBezTo>
                  <a:cubicBezTo>
                    <a:pt x="5053" y="18499"/>
                    <a:pt x="6539" y="33805"/>
                    <a:pt x="7430" y="35142"/>
                  </a:cubicBezTo>
                  <a:cubicBezTo>
                    <a:pt x="7517" y="35271"/>
                    <a:pt x="7657" y="35330"/>
                    <a:pt x="7841" y="35330"/>
                  </a:cubicBezTo>
                  <a:cubicBezTo>
                    <a:pt x="9553" y="35330"/>
                    <a:pt x="15008" y="30238"/>
                    <a:pt x="15008" y="30238"/>
                  </a:cubicBezTo>
                  <a:lnTo>
                    <a:pt x="12631" y="24889"/>
                  </a:lnTo>
                  <a:lnTo>
                    <a:pt x="10699" y="25929"/>
                  </a:lnTo>
                  <a:cubicBezTo>
                    <a:pt x="10699" y="25929"/>
                    <a:pt x="8322" y="18499"/>
                    <a:pt x="7281" y="15676"/>
                  </a:cubicBezTo>
                  <a:cubicBezTo>
                    <a:pt x="6242" y="12852"/>
                    <a:pt x="5944" y="11665"/>
                    <a:pt x="5944" y="11665"/>
                  </a:cubicBezTo>
                  <a:lnTo>
                    <a:pt x="5993" y="11636"/>
                  </a:lnTo>
                  <a:cubicBezTo>
                    <a:pt x="7025" y="11033"/>
                    <a:pt x="7548" y="9832"/>
                    <a:pt x="7287" y="8666"/>
                  </a:cubicBezTo>
                  <a:lnTo>
                    <a:pt x="6947" y="7153"/>
                  </a:lnTo>
                  <a:lnTo>
                    <a:pt x="6947" y="7153"/>
                  </a:lnTo>
                  <a:cubicBezTo>
                    <a:pt x="6947" y="7153"/>
                    <a:pt x="7227" y="7780"/>
                    <a:pt x="7802" y="7780"/>
                  </a:cubicBezTo>
                  <a:cubicBezTo>
                    <a:pt x="7977" y="7780"/>
                    <a:pt x="8179" y="7722"/>
                    <a:pt x="8409" y="7571"/>
                  </a:cubicBezTo>
                  <a:cubicBezTo>
                    <a:pt x="8906" y="7244"/>
                    <a:pt x="8377" y="3956"/>
                    <a:pt x="7782" y="2767"/>
                  </a:cubicBezTo>
                  <a:cubicBezTo>
                    <a:pt x="7556" y="2314"/>
                    <a:pt x="7127" y="2161"/>
                    <a:pt x="6650" y="2161"/>
                  </a:cubicBezTo>
                  <a:cubicBezTo>
                    <a:pt x="5876" y="2161"/>
                    <a:pt x="4975" y="2565"/>
                    <a:pt x="4607" y="2749"/>
                  </a:cubicBezTo>
                  <a:cubicBezTo>
                    <a:pt x="4013" y="3046"/>
                    <a:pt x="3418" y="3641"/>
                    <a:pt x="3418" y="3641"/>
                  </a:cubicBezTo>
                  <a:lnTo>
                    <a:pt x="2972" y="1857"/>
                  </a:lnTo>
                  <a:cubicBezTo>
                    <a:pt x="2972" y="1857"/>
                    <a:pt x="5202" y="1709"/>
                    <a:pt x="5648" y="1709"/>
                  </a:cubicBezTo>
                  <a:cubicBezTo>
                    <a:pt x="6093" y="1709"/>
                    <a:pt x="7728" y="222"/>
                    <a:pt x="6985" y="74"/>
                  </a:cubicBezTo>
                  <a:cubicBezTo>
                    <a:pt x="6769" y="31"/>
                    <a:pt x="6268" y="1"/>
                    <a:pt x="56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8"/>
            <p:cNvSpPr/>
            <p:nvPr/>
          </p:nvSpPr>
          <p:spPr>
            <a:xfrm>
              <a:off x="2912575" y="2147775"/>
              <a:ext cx="385950" cy="898175"/>
            </a:xfrm>
            <a:custGeom>
              <a:avLst/>
              <a:gdLst/>
              <a:ahLst/>
              <a:cxnLst/>
              <a:rect l="l" t="t" r="r" b="b"/>
              <a:pathLst>
                <a:path w="15438" h="35927" extrusionOk="0">
                  <a:moveTo>
                    <a:pt x="5815" y="2301"/>
                  </a:moveTo>
                  <a:lnTo>
                    <a:pt x="5815" y="2301"/>
                  </a:lnTo>
                  <a:cubicBezTo>
                    <a:pt x="5291" y="2441"/>
                    <a:pt x="4825" y="2655"/>
                    <a:pt x="4577" y="2778"/>
                  </a:cubicBezTo>
                  <a:cubicBezTo>
                    <a:pt x="4250" y="2942"/>
                    <a:pt x="3929" y="3184"/>
                    <a:pt x="3692" y="3382"/>
                  </a:cubicBezTo>
                  <a:lnTo>
                    <a:pt x="3454" y="2430"/>
                  </a:lnTo>
                  <a:cubicBezTo>
                    <a:pt x="4100" y="2388"/>
                    <a:pt x="5427" y="2305"/>
                    <a:pt x="5752" y="2305"/>
                  </a:cubicBezTo>
                  <a:cubicBezTo>
                    <a:pt x="5773" y="2305"/>
                    <a:pt x="5793" y="2304"/>
                    <a:pt x="5815" y="2301"/>
                  </a:cubicBezTo>
                  <a:close/>
                  <a:moveTo>
                    <a:pt x="5740" y="596"/>
                  </a:moveTo>
                  <a:cubicBezTo>
                    <a:pt x="6267" y="596"/>
                    <a:pt x="6704" y="617"/>
                    <a:pt x="6953" y="653"/>
                  </a:cubicBezTo>
                  <a:cubicBezTo>
                    <a:pt x="6792" y="990"/>
                    <a:pt x="5993" y="1674"/>
                    <a:pt x="5752" y="1706"/>
                  </a:cubicBezTo>
                  <a:cubicBezTo>
                    <a:pt x="5301" y="1706"/>
                    <a:pt x="3149" y="1849"/>
                    <a:pt x="3058" y="1855"/>
                  </a:cubicBezTo>
                  <a:cubicBezTo>
                    <a:pt x="2872" y="1867"/>
                    <a:pt x="2741" y="2045"/>
                    <a:pt x="2788" y="2227"/>
                  </a:cubicBezTo>
                  <a:lnTo>
                    <a:pt x="3234" y="4010"/>
                  </a:lnTo>
                  <a:cubicBezTo>
                    <a:pt x="3269" y="4153"/>
                    <a:pt x="3395" y="4237"/>
                    <a:pt x="3524" y="4237"/>
                  </a:cubicBezTo>
                  <a:cubicBezTo>
                    <a:pt x="3599" y="4237"/>
                    <a:pt x="3675" y="4209"/>
                    <a:pt x="3735" y="4149"/>
                  </a:cubicBezTo>
                  <a:cubicBezTo>
                    <a:pt x="3740" y="4144"/>
                    <a:pt x="4301" y="3586"/>
                    <a:pt x="4847" y="3313"/>
                  </a:cubicBezTo>
                  <a:cubicBezTo>
                    <a:pt x="5096" y="3188"/>
                    <a:pt x="6015" y="2757"/>
                    <a:pt x="6749" y="2757"/>
                  </a:cubicBezTo>
                  <a:cubicBezTo>
                    <a:pt x="7126" y="2757"/>
                    <a:pt x="7455" y="2871"/>
                    <a:pt x="7619" y="3199"/>
                  </a:cubicBezTo>
                  <a:cubicBezTo>
                    <a:pt x="8202" y="4364"/>
                    <a:pt x="8608" y="7259"/>
                    <a:pt x="8349" y="7617"/>
                  </a:cubicBezTo>
                  <a:cubicBezTo>
                    <a:pt x="8188" y="7724"/>
                    <a:pt x="8040" y="7778"/>
                    <a:pt x="7906" y="7778"/>
                  </a:cubicBezTo>
                  <a:cubicBezTo>
                    <a:pt x="7862" y="7778"/>
                    <a:pt x="7820" y="7772"/>
                    <a:pt x="7779" y="7760"/>
                  </a:cubicBezTo>
                  <a:cubicBezTo>
                    <a:pt x="7489" y="7677"/>
                    <a:pt x="7326" y="7330"/>
                    <a:pt x="7325" y="7328"/>
                  </a:cubicBezTo>
                  <a:cubicBezTo>
                    <a:pt x="7276" y="7217"/>
                    <a:pt x="7167" y="7150"/>
                    <a:pt x="7052" y="7150"/>
                  </a:cubicBezTo>
                  <a:cubicBezTo>
                    <a:pt x="7021" y="7150"/>
                    <a:pt x="6989" y="7155"/>
                    <a:pt x="6958" y="7165"/>
                  </a:cubicBezTo>
                  <a:cubicBezTo>
                    <a:pt x="6810" y="7214"/>
                    <a:pt x="6726" y="7365"/>
                    <a:pt x="6760" y="7516"/>
                  </a:cubicBezTo>
                  <a:lnTo>
                    <a:pt x="7099" y="9029"/>
                  </a:lnTo>
                  <a:cubicBezTo>
                    <a:pt x="7333" y="10072"/>
                    <a:pt x="6870" y="11136"/>
                    <a:pt x="5898" y="11703"/>
                  </a:cubicBezTo>
                  <a:cubicBezTo>
                    <a:pt x="5782" y="11770"/>
                    <a:pt x="5726" y="11905"/>
                    <a:pt x="5757" y="12035"/>
                  </a:cubicBezTo>
                  <a:cubicBezTo>
                    <a:pt x="5770" y="12084"/>
                    <a:pt x="6071" y="13271"/>
                    <a:pt x="7105" y="16078"/>
                  </a:cubicBezTo>
                  <a:cubicBezTo>
                    <a:pt x="8131" y="18863"/>
                    <a:pt x="10494" y="26244"/>
                    <a:pt x="10517" y="26318"/>
                  </a:cubicBezTo>
                  <a:cubicBezTo>
                    <a:pt x="10545" y="26403"/>
                    <a:pt x="10608" y="26472"/>
                    <a:pt x="10691" y="26504"/>
                  </a:cubicBezTo>
                  <a:cubicBezTo>
                    <a:pt x="10727" y="26519"/>
                    <a:pt x="10765" y="26526"/>
                    <a:pt x="10803" y="26526"/>
                  </a:cubicBezTo>
                  <a:cubicBezTo>
                    <a:pt x="10852" y="26526"/>
                    <a:pt x="10900" y="26514"/>
                    <a:pt x="10945" y="26491"/>
                  </a:cubicBezTo>
                  <a:lnTo>
                    <a:pt x="12592" y="25604"/>
                  </a:lnTo>
                  <a:lnTo>
                    <a:pt x="14752" y="30463"/>
                  </a:lnTo>
                  <a:cubicBezTo>
                    <a:pt x="12633" y="32420"/>
                    <a:pt x="9111" y="35330"/>
                    <a:pt x="7970" y="35330"/>
                  </a:cubicBezTo>
                  <a:cubicBezTo>
                    <a:pt x="7943" y="35330"/>
                    <a:pt x="7917" y="35328"/>
                    <a:pt x="7892" y="35325"/>
                  </a:cubicBezTo>
                  <a:cubicBezTo>
                    <a:pt x="7812" y="35315"/>
                    <a:pt x="7792" y="35287"/>
                    <a:pt x="7783" y="35274"/>
                  </a:cubicBezTo>
                  <a:cubicBezTo>
                    <a:pt x="7289" y="34533"/>
                    <a:pt x="6494" y="28356"/>
                    <a:pt x="5913" y="23846"/>
                  </a:cubicBezTo>
                  <a:cubicBezTo>
                    <a:pt x="5474" y="20438"/>
                    <a:pt x="5096" y="17493"/>
                    <a:pt x="4850" y="16634"/>
                  </a:cubicBezTo>
                  <a:cubicBezTo>
                    <a:pt x="4550" y="15586"/>
                    <a:pt x="4007" y="13061"/>
                    <a:pt x="3529" y="10834"/>
                  </a:cubicBezTo>
                  <a:cubicBezTo>
                    <a:pt x="2962" y="8194"/>
                    <a:pt x="2607" y="6567"/>
                    <a:pt x="2463" y="6205"/>
                  </a:cubicBezTo>
                  <a:cubicBezTo>
                    <a:pt x="2424" y="6107"/>
                    <a:pt x="2360" y="5964"/>
                    <a:pt x="2282" y="5785"/>
                  </a:cubicBezTo>
                  <a:cubicBezTo>
                    <a:pt x="1866" y="4843"/>
                    <a:pt x="600" y="1975"/>
                    <a:pt x="1339" y="1341"/>
                  </a:cubicBezTo>
                  <a:cubicBezTo>
                    <a:pt x="2000" y="776"/>
                    <a:pt x="4236" y="596"/>
                    <a:pt x="5740" y="596"/>
                  </a:cubicBezTo>
                  <a:close/>
                  <a:moveTo>
                    <a:pt x="5719" y="1"/>
                  </a:moveTo>
                  <a:cubicBezTo>
                    <a:pt x="4129" y="1"/>
                    <a:pt x="1764" y="189"/>
                    <a:pt x="950" y="887"/>
                  </a:cubicBezTo>
                  <a:cubicBezTo>
                    <a:pt x="0" y="1700"/>
                    <a:pt x="814" y="3941"/>
                    <a:pt x="1734" y="6026"/>
                  </a:cubicBezTo>
                  <a:cubicBezTo>
                    <a:pt x="1809" y="6197"/>
                    <a:pt x="1869" y="6334"/>
                    <a:pt x="1907" y="6426"/>
                  </a:cubicBezTo>
                  <a:cubicBezTo>
                    <a:pt x="2043" y="6768"/>
                    <a:pt x="2500" y="8898"/>
                    <a:pt x="2944" y="10959"/>
                  </a:cubicBezTo>
                  <a:cubicBezTo>
                    <a:pt x="3447" y="13305"/>
                    <a:pt x="3969" y="15731"/>
                    <a:pt x="4274" y="16798"/>
                  </a:cubicBezTo>
                  <a:cubicBezTo>
                    <a:pt x="4507" y="17615"/>
                    <a:pt x="4902" y="20679"/>
                    <a:pt x="5319" y="23922"/>
                  </a:cubicBezTo>
                  <a:cubicBezTo>
                    <a:pt x="6135" y="30260"/>
                    <a:pt x="6755" y="34810"/>
                    <a:pt x="7284" y="35605"/>
                  </a:cubicBezTo>
                  <a:cubicBezTo>
                    <a:pt x="7368" y="35731"/>
                    <a:pt x="7529" y="35886"/>
                    <a:pt x="7822" y="35921"/>
                  </a:cubicBezTo>
                  <a:cubicBezTo>
                    <a:pt x="7858" y="35924"/>
                    <a:pt x="7893" y="35925"/>
                    <a:pt x="7928" y="35926"/>
                  </a:cubicBezTo>
                  <a:cubicBezTo>
                    <a:pt x="9723" y="35926"/>
                    <a:pt x="14739" y="31293"/>
                    <a:pt x="15316" y="30754"/>
                  </a:cubicBezTo>
                  <a:cubicBezTo>
                    <a:pt x="15410" y="30667"/>
                    <a:pt x="15437" y="30530"/>
                    <a:pt x="15386" y="30414"/>
                  </a:cubicBezTo>
                  <a:lnTo>
                    <a:pt x="13007" y="25063"/>
                  </a:lnTo>
                  <a:cubicBezTo>
                    <a:pt x="12957" y="24952"/>
                    <a:pt x="12847" y="24886"/>
                    <a:pt x="12733" y="24886"/>
                  </a:cubicBezTo>
                  <a:cubicBezTo>
                    <a:pt x="12686" y="24886"/>
                    <a:pt x="12637" y="24897"/>
                    <a:pt x="12592" y="24922"/>
                  </a:cubicBezTo>
                  <a:lnTo>
                    <a:pt x="10978" y="25792"/>
                  </a:lnTo>
                  <a:cubicBezTo>
                    <a:pt x="10497" y="24296"/>
                    <a:pt x="8568" y="18319"/>
                    <a:pt x="7666" y="15870"/>
                  </a:cubicBezTo>
                  <a:cubicBezTo>
                    <a:pt x="6886" y="13752"/>
                    <a:pt x="6524" y="12552"/>
                    <a:pt x="6395" y="12099"/>
                  </a:cubicBezTo>
                  <a:cubicBezTo>
                    <a:pt x="7451" y="11404"/>
                    <a:pt x="7963" y="10128"/>
                    <a:pt x="7683" y="8897"/>
                  </a:cubicBezTo>
                  <a:lnTo>
                    <a:pt x="7553" y="8317"/>
                  </a:lnTo>
                  <a:lnTo>
                    <a:pt x="7553" y="8317"/>
                  </a:lnTo>
                  <a:cubicBezTo>
                    <a:pt x="7571" y="8323"/>
                    <a:pt x="7589" y="8329"/>
                    <a:pt x="7607" y="8335"/>
                  </a:cubicBezTo>
                  <a:cubicBezTo>
                    <a:pt x="7706" y="8363"/>
                    <a:pt x="7806" y="8377"/>
                    <a:pt x="7907" y="8377"/>
                  </a:cubicBezTo>
                  <a:cubicBezTo>
                    <a:pt x="8157" y="8377"/>
                    <a:pt x="8414" y="8291"/>
                    <a:pt x="8677" y="8117"/>
                  </a:cubicBezTo>
                  <a:cubicBezTo>
                    <a:pt x="9443" y="7614"/>
                    <a:pt x="8689" y="4002"/>
                    <a:pt x="8153" y="2931"/>
                  </a:cubicBezTo>
                  <a:cubicBezTo>
                    <a:pt x="7864" y="2351"/>
                    <a:pt x="7334" y="2160"/>
                    <a:pt x="6762" y="2160"/>
                  </a:cubicBezTo>
                  <a:cubicBezTo>
                    <a:pt x="6496" y="2160"/>
                    <a:pt x="6220" y="2202"/>
                    <a:pt x="5955" y="2265"/>
                  </a:cubicBezTo>
                  <a:cubicBezTo>
                    <a:pt x="6537" y="2064"/>
                    <a:pt x="7522" y="1162"/>
                    <a:pt x="7575" y="623"/>
                  </a:cubicBezTo>
                  <a:cubicBezTo>
                    <a:pt x="7602" y="349"/>
                    <a:pt x="7435" y="136"/>
                    <a:pt x="7146" y="78"/>
                  </a:cubicBezTo>
                  <a:cubicBezTo>
                    <a:pt x="6928" y="34"/>
                    <a:pt x="6393" y="1"/>
                    <a:pt x="5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8"/>
            <p:cNvSpPr/>
            <p:nvPr/>
          </p:nvSpPr>
          <p:spPr>
            <a:xfrm>
              <a:off x="3002950" y="2230950"/>
              <a:ext cx="117550" cy="50550"/>
            </a:xfrm>
            <a:custGeom>
              <a:avLst/>
              <a:gdLst/>
              <a:ahLst/>
              <a:cxnLst/>
              <a:rect l="l" t="t" r="r" b="b"/>
              <a:pathLst>
                <a:path w="4702" h="2022" extrusionOk="0">
                  <a:moveTo>
                    <a:pt x="3775" y="1"/>
                  </a:moveTo>
                  <a:cubicBezTo>
                    <a:pt x="1993" y="1"/>
                    <a:pt x="293" y="1426"/>
                    <a:pt x="214" y="1494"/>
                  </a:cubicBezTo>
                  <a:cubicBezTo>
                    <a:pt x="1" y="1674"/>
                    <a:pt x="129" y="2021"/>
                    <a:pt x="408" y="2021"/>
                  </a:cubicBezTo>
                  <a:cubicBezTo>
                    <a:pt x="479" y="2021"/>
                    <a:pt x="547" y="1996"/>
                    <a:pt x="602" y="1950"/>
                  </a:cubicBezTo>
                  <a:cubicBezTo>
                    <a:pt x="619" y="1935"/>
                    <a:pt x="2207" y="599"/>
                    <a:pt x="3771" y="599"/>
                  </a:cubicBezTo>
                  <a:cubicBezTo>
                    <a:pt x="3952" y="599"/>
                    <a:pt x="4133" y="617"/>
                    <a:pt x="4311" y="657"/>
                  </a:cubicBezTo>
                  <a:cubicBezTo>
                    <a:pt x="4332" y="662"/>
                    <a:pt x="4354" y="664"/>
                    <a:pt x="4375" y="664"/>
                  </a:cubicBezTo>
                  <a:cubicBezTo>
                    <a:pt x="4511" y="664"/>
                    <a:pt x="4635" y="569"/>
                    <a:pt x="4666" y="430"/>
                  </a:cubicBezTo>
                  <a:cubicBezTo>
                    <a:pt x="4701" y="269"/>
                    <a:pt x="4600" y="109"/>
                    <a:pt x="4440" y="72"/>
                  </a:cubicBezTo>
                  <a:cubicBezTo>
                    <a:pt x="4219" y="23"/>
                    <a:pt x="3996" y="1"/>
                    <a:pt x="37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8"/>
            <p:cNvSpPr/>
            <p:nvPr/>
          </p:nvSpPr>
          <p:spPr>
            <a:xfrm>
              <a:off x="3018825" y="2274225"/>
              <a:ext cx="103900" cy="51650"/>
            </a:xfrm>
            <a:custGeom>
              <a:avLst/>
              <a:gdLst/>
              <a:ahLst/>
              <a:cxnLst/>
              <a:rect l="l" t="t" r="r" b="b"/>
              <a:pathLst>
                <a:path w="4156" h="2066" extrusionOk="0">
                  <a:moveTo>
                    <a:pt x="3667" y="1"/>
                  </a:moveTo>
                  <a:cubicBezTo>
                    <a:pt x="1666" y="1"/>
                    <a:pt x="242" y="1496"/>
                    <a:pt x="180" y="1562"/>
                  </a:cubicBezTo>
                  <a:cubicBezTo>
                    <a:pt x="1" y="1753"/>
                    <a:pt x="137" y="2065"/>
                    <a:pt x="397" y="2065"/>
                  </a:cubicBezTo>
                  <a:cubicBezTo>
                    <a:pt x="398" y="2065"/>
                    <a:pt x="398" y="2065"/>
                    <a:pt x="399" y="2065"/>
                  </a:cubicBezTo>
                  <a:cubicBezTo>
                    <a:pt x="482" y="2065"/>
                    <a:pt x="562" y="2031"/>
                    <a:pt x="618" y="1970"/>
                  </a:cubicBezTo>
                  <a:cubicBezTo>
                    <a:pt x="631" y="1956"/>
                    <a:pt x="1909" y="598"/>
                    <a:pt x="3646" y="598"/>
                  </a:cubicBezTo>
                  <a:cubicBezTo>
                    <a:pt x="3706" y="598"/>
                    <a:pt x="3768" y="600"/>
                    <a:pt x="3830" y="604"/>
                  </a:cubicBezTo>
                  <a:cubicBezTo>
                    <a:pt x="3836" y="604"/>
                    <a:pt x="3842" y="604"/>
                    <a:pt x="3848" y="604"/>
                  </a:cubicBezTo>
                  <a:cubicBezTo>
                    <a:pt x="4005" y="604"/>
                    <a:pt x="4138" y="480"/>
                    <a:pt x="4146" y="320"/>
                  </a:cubicBezTo>
                  <a:cubicBezTo>
                    <a:pt x="4155" y="155"/>
                    <a:pt x="4027" y="13"/>
                    <a:pt x="3860" y="5"/>
                  </a:cubicBezTo>
                  <a:cubicBezTo>
                    <a:pt x="3795" y="2"/>
                    <a:pt x="3731" y="1"/>
                    <a:pt x="36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48"/>
            <p:cNvSpPr/>
            <p:nvPr/>
          </p:nvSpPr>
          <p:spPr>
            <a:xfrm>
              <a:off x="3216075" y="2299325"/>
              <a:ext cx="478950" cy="756750"/>
            </a:xfrm>
            <a:custGeom>
              <a:avLst/>
              <a:gdLst/>
              <a:ahLst/>
              <a:cxnLst/>
              <a:rect l="l" t="t" r="r" b="b"/>
              <a:pathLst>
                <a:path w="19158" h="30270" extrusionOk="0">
                  <a:moveTo>
                    <a:pt x="16533" y="0"/>
                  </a:moveTo>
                  <a:cubicBezTo>
                    <a:pt x="16499" y="0"/>
                    <a:pt x="16464" y="1"/>
                    <a:pt x="16428" y="2"/>
                  </a:cubicBezTo>
                  <a:cubicBezTo>
                    <a:pt x="16428" y="2"/>
                    <a:pt x="13670" y="2630"/>
                    <a:pt x="12483" y="4860"/>
                  </a:cubicBezTo>
                  <a:cubicBezTo>
                    <a:pt x="11294" y="7088"/>
                    <a:pt x="1" y="19125"/>
                    <a:pt x="1" y="19125"/>
                  </a:cubicBezTo>
                  <a:lnTo>
                    <a:pt x="3269" y="30269"/>
                  </a:lnTo>
                  <a:lnTo>
                    <a:pt x="11294" y="23434"/>
                  </a:lnTo>
                  <a:cubicBezTo>
                    <a:pt x="11294" y="23434"/>
                    <a:pt x="15751" y="14816"/>
                    <a:pt x="16940" y="9318"/>
                  </a:cubicBezTo>
                  <a:cubicBezTo>
                    <a:pt x="18113" y="3891"/>
                    <a:pt x="19158" y="0"/>
                    <a:pt x="16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48"/>
            <p:cNvSpPr/>
            <p:nvPr/>
          </p:nvSpPr>
          <p:spPr>
            <a:xfrm>
              <a:off x="3208175" y="2291850"/>
              <a:ext cx="481875" cy="771725"/>
            </a:xfrm>
            <a:custGeom>
              <a:avLst/>
              <a:gdLst/>
              <a:ahLst/>
              <a:cxnLst/>
              <a:rect l="l" t="t" r="r" b="b"/>
              <a:pathLst>
                <a:path w="19275" h="30869" extrusionOk="0">
                  <a:moveTo>
                    <a:pt x="16867" y="599"/>
                  </a:moveTo>
                  <a:cubicBezTo>
                    <a:pt x="17294" y="602"/>
                    <a:pt x="17602" y="724"/>
                    <a:pt x="17808" y="969"/>
                  </a:cubicBezTo>
                  <a:cubicBezTo>
                    <a:pt x="18626" y="1948"/>
                    <a:pt x="17998" y="4821"/>
                    <a:pt x="17201" y="8457"/>
                  </a:cubicBezTo>
                  <a:lnTo>
                    <a:pt x="16963" y="9554"/>
                  </a:lnTo>
                  <a:cubicBezTo>
                    <a:pt x="15844" y="14729"/>
                    <a:pt x="11741" y="22816"/>
                    <a:pt x="11370" y="23543"/>
                  </a:cubicBezTo>
                  <a:lnTo>
                    <a:pt x="3742" y="30041"/>
                  </a:lnTo>
                  <a:lnTo>
                    <a:pt x="652" y="19504"/>
                  </a:lnTo>
                  <a:cubicBezTo>
                    <a:pt x="1921" y="18149"/>
                    <a:pt x="11921" y="7440"/>
                    <a:pt x="13062" y="5300"/>
                  </a:cubicBezTo>
                  <a:cubicBezTo>
                    <a:pt x="14100" y="3354"/>
                    <a:pt x="16400" y="1055"/>
                    <a:pt x="16867" y="599"/>
                  </a:cubicBezTo>
                  <a:close/>
                  <a:moveTo>
                    <a:pt x="16838" y="1"/>
                  </a:moveTo>
                  <a:cubicBezTo>
                    <a:pt x="16803" y="1"/>
                    <a:pt x="16768" y="1"/>
                    <a:pt x="16733" y="3"/>
                  </a:cubicBezTo>
                  <a:cubicBezTo>
                    <a:pt x="16661" y="5"/>
                    <a:pt x="16591" y="34"/>
                    <a:pt x="16537" y="84"/>
                  </a:cubicBezTo>
                  <a:cubicBezTo>
                    <a:pt x="16424" y="194"/>
                    <a:pt x="13732" y="2772"/>
                    <a:pt x="12534" y="5017"/>
                  </a:cubicBezTo>
                  <a:cubicBezTo>
                    <a:pt x="11378" y="7186"/>
                    <a:pt x="212" y="19099"/>
                    <a:pt x="98" y="19219"/>
                  </a:cubicBezTo>
                  <a:cubicBezTo>
                    <a:pt x="26" y="19296"/>
                    <a:pt x="0" y="19407"/>
                    <a:pt x="29" y="19508"/>
                  </a:cubicBezTo>
                  <a:lnTo>
                    <a:pt x="3298" y="30652"/>
                  </a:lnTo>
                  <a:cubicBezTo>
                    <a:pt x="3327" y="30749"/>
                    <a:pt x="3403" y="30826"/>
                    <a:pt x="3500" y="30856"/>
                  </a:cubicBezTo>
                  <a:cubicBezTo>
                    <a:pt x="3527" y="30864"/>
                    <a:pt x="3557" y="30867"/>
                    <a:pt x="3586" y="30868"/>
                  </a:cubicBezTo>
                  <a:cubicBezTo>
                    <a:pt x="3657" y="30868"/>
                    <a:pt x="3726" y="30842"/>
                    <a:pt x="3781" y="30796"/>
                  </a:cubicBezTo>
                  <a:lnTo>
                    <a:pt x="11804" y="23961"/>
                  </a:lnTo>
                  <a:cubicBezTo>
                    <a:pt x="11834" y="23935"/>
                    <a:pt x="11859" y="23904"/>
                    <a:pt x="11876" y="23870"/>
                  </a:cubicBezTo>
                  <a:cubicBezTo>
                    <a:pt x="11922" y="23783"/>
                    <a:pt x="16365" y="15153"/>
                    <a:pt x="17550" y="9679"/>
                  </a:cubicBezTo>
                  <a:lnTo>
                    <a:pt x="17787" y="8585"/>
                  </a:lnTo>
                  <a:cubicBezTo>
                    <a:pt x="18652" y="4641"/>
                    <a:pt x="19275" y="1790"/>
                    <a:pt x="18267" y="585"/>
                  </a:cubicBezTo>
                  <a:cubicBezTo>
                    <a:pt x="17941" y="195"/>
                    <a:pt x="17463" y="1"/>
                    <a:pt x="16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48"/>
            <p:cNvSpPr/>
            <p:nvPr/>
          </p:nvSpPr>
          <p:spPr>
            <a:xfrm>
              <a:off x="3209550" y="2295475"/>
              <a:ext cx="1092150" cy="1256525"/>
            </a:xfrm>
            <a:custGeom>
              <a:avLst/>
              <a:gdLst/>
              <a:ahLst/>
              <a:cxnLst/>
              <a:rect l="l" t="t" r="r" b="b"/>
              <a:pathLst>
                <a:path w="43686" h="50261" extrusionOk="0">
                  <a:moveTo>
                    <a:pt x="17438" y="0"/>
                  </a:moveTo>
                  <a:cubicBezTo>
                    <a:pt x="17058" y="0"/>
                    <a:pt x="16798" y="47"/>
                    <a:pt x="16689" y="156"/>
                  </a:cubicBezTo>
                  <a:cubicBezTo>
                    <a:pt x="16073" y="773"/>
                    <a:pt x="12201" y="20135"/>
                    <a:pt x="8430" y="27893"/>
                  </a:cubicBezTo>
                  <a:cubicBezTo>
                    <a:pt x="3439" y="38162"/>
                    <a:pt x="0" y="43603"/>
                    <a:pt x="0" y="43603"/>
                  </a:cubicBezTo>
                  <a:cubicBezTo>
                    <a:pt x="0" y="43603"/>
                    <a:pt x="2953" y="42279"/>
                    <a:pt x="7244" y="42279"/>
                  </a:cubicBezTo>
                  <a:cubicBezTo>
                    <a:pt x="8371" y="42279"/>
                    <a:pt x="9590" y="42370"/>
                    <a:pt x="10873" y="42601"/>
                  </a:cubicBezTo>
                  <a:cubicBezTo>
                    <a:pt x="17036" y="43711"/>
                    <a:pt x="26627" y="50260"/>
                    <a:pt x="26627" y="50260"/>
                  </a:cubicBezTo>
                  <a:cubicBezTo>
                    <a:pt x="26627" y="50260"/>
                    <a:pt x="31236" y="40343"/>
                    <a:pt x="36167" y="30358"/>
                  </a:cubicBezTo>
                  <a:cubicBezTo>
                    <a:pt x="41098" y="20372"/>
                    <a:pt x="43686" y="5457"/>
                    <a:pt x="43686" y="4594"/>
                  </a:cubicBezTo>
                  <a:cubicBezTo>
                    <a:pt x="43686" y="3796"/>
                    <a:pt x="42311" y="3101"/>
                    <a:pt x="41520" y="3101"/>
                  </a:cubicBezTo>
                  <a:cubicBezTo>
                    <a:pt x="41457" y="3101"/>
                    <a:pt x="41398" y="3105"/>
                    <a:pt x="41343" y="3114"/>
                  </a:cubicBezTo>
                  <a:cubicBezTo>
                    <a:pt x="41343" y="3114"/>
                    <a:pt x="32591" y="2375"/>
                    <a:pt x="27660" y="1636"/>
                  </a:cubicBezTo>
                  <a:cubicBezTo>
                    <a:pt x="23601" y="1027"/>
                    <a:pt x="19208" y="0"/>
                    <a:pt x="17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48"/>
            <p:cNvSpPr/>
            <p:nvPr/>
          </p:nvSpPr>
          <p:spPr>
            <a:xfrm>
              <a:off x="3199875" y="2288000"/>
              <a:ext cx="1109325" cy="1271475"/>
            </a:xfrm>
            <a:custGeom>
              <a:avLst/>
              <a:gdLst/>
              <a:ahLst/>
              <a:cxnLst/>
              <a:rect l="l" t="t" r="r" b="b"/>
              <a:pathLst>
                <a:path w="44373" h="50859" extrusionOk="0">
                  <a:moveTo>
                    <a:pt x="17775" y="591"/>
                  </a:moveTo>
                  <a:cubicBezTo>
                    <a:pt x="18817" y="591"/>
                    <a:pt x="21202" y="1030"/>
                    <a:pt x="23193" y="1398"/>
                  </a:cubicBezTo>
                  <a:cubicBezTo>
                    <a:pt x="24691" y="1675"/>
                    <a:pt x="26389" y="1989"/>
                    <a:pt x="28003" y="2231"/>
                  </a:cubicBezTo>
                  <a:cubicBezTo>
                    <a:pt x="32887" y="2963"/>
                    <a:pt x="41618" y="3705"/>
                    <a:pt x="41705" y="3712"/>
                  </a:cubicBezTo>
                  <a:cubicBezTo>
                    <a:pt x="41714" y="3713"/>
                    <a:pt x="41723" y="3713"/>
                    <a:pt x="41732" y="3713"/>
                  </a:cubicBezTo>
                  <a:cubicBezTo>
                    <a:pt x="41748" y="3713"/>
                    <a:pt x="41764" y="3712"/>
                    <a:pt x="41780" y="3710"/>
                  </a:cubicBezTo>
                  <a:cubicBezTo>
                    <a:pt x="41817" y="3704"/>
                    <a:pt x="41859" y="3701"/>
                    <a:pt x="41904" y="3701"/>
                  </a:cubicBezTo>
                  <a:cubicBezTo>
                    <a:pt x="42299" y="3701"/>
                    <a:pt x="42968" y="3931"/>
                    <a:pt x="43406" y="4301"/>
                  </a:cubicBezTo>
                  <a:cubicBezTo>
                    <a:pt x="43643" y="4502"/>
                    <a:pt x="43773" y="4712"/>
                    <a:pt x="43773" y="4893"/>
                  </a:cubicBezTo>
                  <a:cubicBezTo>
                    <a:pt x="43773" y="5885"/>
                    <a:pt x="41107" y="20760"/>
                    <a:pt x="36285" y="30524"/>
                  </a:cubicBezTo>
                  <a:cubicBezTo>
                    <a:pt x="31899" y="39407"/>
                    <a:pt x="27720" y="48337"/>
                    <a:pt x="26890" y="50115"/>
                  </a:cubicBezTo>
                  <a:cubicBezTo>
                    <a:pt x="25208" y="48993"/>
                    <a:pt x="16938" y="43619"/>
                    <a:pt x="11312" y="42606"/>
                  </a:cubicBezTo>
                  <a:cubicBezTo>
                    <a:pt x="10094" y="42386"/>
                    <a:pt x="8858" y="42275"/>
                    <a:pt x="7620" y="42275"/>
                  </a:cubicBezTo>
                  <a:cubicBezTo>
                    <a:pt x="7614" y="42275"/>
                    <a:pt x="7608" y="42275"/>
                    <a:pt x="7601" y="42276"/>
                  </a:cubicBezTo>
                  <a:lnTo>
                    <a:pt x="7601" y="42274"/>
                  </a:lnTo>
                  <a:cubicBezTo>
                    <a:pt x="4611" y="42274"/>
                    <a:pt x="2277" y="42909"/>
                    <a:pt x="1099" y="43312"/>
                  </a:cubicBezTo>
                  <a:cubicBezTo>
                    <a:pt x="2199" y="41483"/>
                    <a:pt x="5184" y="36352"/>
                    <a:pt x="9087" y="28323"/>
                  </a:cubicBezTo>
                  <a:cubicBezTo>
                    <a:pt x="11613" y="23125"/>
                    <a:pt x="14125" y="12987"/>
                    <a:pt x="15787" y="6279"/>
                  </a:cubicBezTo>
                  <a:cubicBezTo>
                    <a:pt x="16468" y="3531"/>
                    <a:pt x="17111" y="936"/>
                    <a:pt x="17285" y="670"/>
                  </a:cubicBezTo>
                  <a:cubicBezTo>
                    <a:pt x="17359" y="615"/>
                    <a:pt x="17530" y="591"/>
                    <a:pt x="17775" y="591"/>
                  </a:cubicBezTo>
                  <a:close/>
                  <a:moveTo>
                    <a:pt x="17835" y="0"/>
                  </a:moveTo>
                  <a:cubicBezTo>
                    <a:pt x="17334" y="0"/>
                    <a:pt x="17029" y="79"/>
                    <a:pt x="16865" y="244"/>
                  </a:cubicBezTo>
                  <a:cubicBezTo>
                    <a:pt x="16626" y="482"/>
                    <a:pt x="16317" y="1648"/>
                    <a:pt x="15205" y="6134"/>
                  </a:cubicBezTo>
                  <a:cubicBezTo>
                    <a:pt x="13650" y="12412"/>
                    <a:pt x="11047" y="22920"/>
                    <a:pt x="8548" y="28061"/>
                  </a:cubicBezTo>
                  <a:cubicBezTo>
                    <a:pt x="3622" y="38193"/>
                    <a:pt x="168" y="43688"/>
                    <a:pt x="134" y="43743"/>
                  </a:cubicBezTo>
                  <a:cubicBezTo>
                    <a:pt x="0" y="43954"/>
                    <a:pt x="167" y="44202"/>
                    <a:pt x="385" y="44202"/>
                  </a:cubicBezTo>
                  <a:cubicBezTo>
                    <a:pt x="425" y="44202"/>
                    <a:pt x="467" y="44194"/>
                    <a:pt x="510" y="44175"/>
                  </a:cubicBezTo>
                  <a:cubicBezTo>
                    <a:pt x="546" y="44159"/>
                    <a:pt x="3460" y="42880"/>
                    <a:pt x="7647" y="42880"/>
                  </a:cubicBezTo>
                  <a:cubicBezTo>
                    <a:pt x="8754" y="42880"/>
                    <a:pt x="9951" y="42969"/>
                    <a:pt x="11206" y="43195"/>
                  </a:cubicBezTo>
                  <a:cubicBezTo>
                    <a:pt x="17236" y="44280"/>
                    <a:pt x="26749" y="50740"/>
                    <a:pt x="26844" y="50806"/>
                  </a:cubicBezTo>
                  <a:cubicBezTo>
                    <a:pt x="26894" y="50840"/>
                    <a:pt x="26953" y="50858"/>
                    <a:pt x="27013" y="50858"/>
                  </a:cubicBezTo>
                  <a:cubicBezTo>
                    <a:pt x="27040" y="50858"/>
                    <a:pt x="27067" y="50855"/>
                    <a:pt x="27092" y="50848"/>
                  </a:cubicBezTo>
                  <a:cubicBezTo>
                    <a:pt x="27177" y="50824"/>
                    <a:pt x="27247" y="50765"/>
                    <a:pt x="27285" y="50685"/>
                  </a:cubicBezTo>
                  <a:cubicBezTo>
                    <a:pt x="27331" y="50587"/>
                    <a:pt x="31949" y="40658"/>
                    <a:pt x="36822" y="30790"/>
                  </a:cubicBezTo>
                  <a:cubicBezTo>
                    <a:pt x="41684" y="20944"/>
                    <a:pt x="44373" y="5899"/>
                    <a:pt x="44373" y="4893"/>
                  </a:cubicBezTo>
                  <a:cubicBezTo>
                    <a:pt x="44373" y="4528"/>
                    <a:pt x="44173" y="4166"/>
                    <a:pt x="43794" y="3844"/>
                  </a:cubicBezTo>
                  <a:cubicBezTo>
                    <a:pt x="43279" y="3409"/>
                    <a:pt x="42488" y="3102"/>
                    <a:pt x="41910" y="3102"/>
                  </a:cubicBezTo>
                  <a:cubicBezTo>
                    <a:pt x="41844" y="3102"/>
                    <a:pt x="41781" y="3105"/>
                    <a:pt x="41721" y="3114"/>
                  </a:cubicBezTo>
                  <a:cubicBezTo>
                    <a:pt x="41116" y="3062"/>
                    <a:pt x="32802" y="2346"/>
                    <a:pt x="28092" y="1639"/>
                  </a:cubicBezTo>
                  <a:cubicBezTo>
                    <a:pt x="26488" y="1399"/>
                    <a:pt x="24795" y="1085"/>
                    <a:pt x="23302" y="809"/>
                  </a:cubicBezTo>
                  <a:cubicBezTo>
                    <a:pt x="20483" y="288"/>
                    <a:pt x="18796" y="0"/>
                    <a:pt x="17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48"/>
            <p:cNvSpPr/>
            <p:nvPr/>
          </p:nvSpPr>
          <p:spPr>
            <a:xfrm>
              <a:off x="3836325" y="2331375"/>
              <a:ext cx="313150" cy="316275"/>
            </a:xfrm>
            <a:custGeom>
              <a:avLst/>
              <a:gdLst/>
              <a:ahLst/>
              <a:cxnLst/>
              <a:rect l="l" t="t" r="r" b="b"/>
              <a:pathLst>
                <a:path w="12526" h="12651" extrusionOk="0">
                  <a:moveTo>
                    <a:pt x="1339" y="1"/>
                  </a:moveTo>
                  <a:cubicBezTo>
                    <a:pt x="926" y="1164"/>
                    <a:pt x="393" y="3016"/>
                    <a:pt x="247" y="5131"/>
                  </a:cubicBezTo>
                  <a:cubicBezTo>
                    <a:pt x="1" y="8706"/>
                    <a:pt x="2097" y="12650"/>
                    <a:pt x="3699" y="12650"/>
                  </a:cubicBezTo>
                  <a:cubicBezTo>
                    <a:pt x="5302" y="12650"/>
                    <a:pt x="10232" y="5993"/>
                    <a:pt x="11342" y="4145"/>
                  </a:cubicBezTo>
                  <a:cubicBezTo>
                    <a:pt x="12146" y="2804"/>
                    <a:pt x="12429" y="1795"/>
                    <a:pt x="12526" y="1338"/>
                  </a:cubicBezTo>
                  <a:cubicBezTo>
                    <a:pt x="9552" y="1053"/>
                    <a:pt x="5435" y="626"/>
                    <a:pt x="2589" y="200"/>
                  </a:cubicBezTo>
                  <a:cubicBezTo>
                    <a:pt x="2175" y="138"/>
                    <a:pt x="1758" y="70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48"/>
            <p:cNvSpPr/>
            <p:nvPr/>
          </p:nvSpPr>
          <p:spPr>
            <a:xfrm>
              <a:off x="3830200" y="2323875"/>
              <a:ext cx="327500" cy="331225"/>
            </a:xfrm>
            <a:custGeom>
              <a:avLst/>
              <a:gdLst/>
              <a:ahLst/>
              <a:cxnLst/>
              <a:rect l="l" t="t" r="r" b="b"/>
              <a:pathLst>
                <a:path w="13100" h="13249" extrusionOk="0">
                  <a:moveTo>
                    <a:pt x="1784" y="636"/>
                  </a:moveTo>
                  <a:lnTo>
                    <a:pt x="1784" y="637"/>
                  </a:lnTo>
                  <a:cubicBezTo>
                    <a:pt x="2120" y="692"/>
                    <a:pt x="2456" y="745"/>
                    <a:pt x="2789" y="794"/>
                  </a:cubicBezTo>
                  <a:cubicBezTo>
                    <a:pt x="5534" y="1206"/>
                    <a:pt x="9464" y="1619"/>
                    <a:pt x="12397" y="1902"/>
                  </a:cubicBezTo>
                  <a:cubicBezTo>
                    <a:pt x="12253" y="2425"/>
                    <a:pt x="11952" y="3253"/>
                    <a:pt x="11329" y="4288"/>
                  </a:cubicBezTo>
                  <a:cubicBezTo>
                    <a:pt x="9956" y="6579"/>
                    <a:pt x="5238" y="12649"/>
                    <a:pt x="3944" y="12649"/>
                  </a:cubicBezTo>
                  <a:cubicBezTo>
                    <a:pt x="3625" y="12649"/>
                    <a:pt x="3233" y="12417"/>
                    <a:pt x="2841" y="11997"/>
                  </a:cubicBezTo>
                  <a:cubicBezTo>
                    <a:pt x="1712" y="10787"/>
                    <a:pt x="609" y="8081"/>
                    <a:pt x="791" y="5450"/>
                  </a:cubicBezTo>
                  <a:cubicBezTo>
                    <a:pt x="924" y="3518"/>
                    <a:pt x="1388" y="1801"/>
                    <a:pt x="1784" y="636"/>
                  </a:cubicBezTo>
                  <a:close/>
                  <a:moveTo>
                    <a:pt x="1583" y="0"/>
                  </a:moveTo>
                  <a:cubicBezTo>
                    <a:pt x="1458" y="0"/>
                    <a:pt x="1344" y="79"/>
                    <a:pt x="1301" y="200"/>
                  </a:cubicBezTo>
                  <a:cubicBezTo>
                    <a:pt x="877" y="1398"/>
                    <a:pt x="341" y="3274"/>
                    <a:pt x="193" y="5409"/>
                  </a:cubicBezTo>
                  <a:cubicBezTo>
                    <a:pt x="0" y="8209"/>
                    <a:pt x="1187" y="11105"/>
                    <a:pt x="2403" y="12407"/>
                  </a:cubicBezTo>
                  <a:cubicBezTo>
                    <a:pt x="2918" y="12958"/>
                    <a:pt x="3450" y="13249"/>
                    <a:pt x="3944" y="13249"/>
                  </a:cubicBezTo>
                  <a:cubicBezTo>
                    <a:pt x="5874" y="13249"/>
                    <a:pt x="11103" y="5831"/>
                    <a:pt x="11843" y="4597"/>
                  </a:cubicBezTo>
                  <a:cubicBezTo>
                    <a:pt x="12660" y="3236"/>
                    <a:pt x="12957" y="2198"/>
                    <a:pt x="13064" y="1699"/>
                  </a:cubicBezTo>
                  <a:cubicBezTo>
                    <a:pt x="13100" y="1524"/>
                    <a:pt x="12977" y="1356"/>
                    <a:pt x="12799" y="1339"/>
                  </a:cubicBezTo>
                  <a:cubicBezTo>
                    <a:pt x="9841" y="1055"/>
                    <a:pt x="5720" y="629"/>
                    <a:pt x="2878" y="202"/>
                  </a:cubicBezTo>
                  <a:cubicBezTo>
                    <a:pt x="2465" y="141"/>
                    <a:pt x="2049" y="75"/>
                    <a:pt x="1633" y="4"/>
                  </a:cubicBezTo>
                  <a:cubicBezTo>
                    <a:pt x="1616" y="2"/>
                    <a:pt x="1600" y="0"/>
                    <a:pt x="15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48"/>
            <p:cNvSpPr/>
            <p:nvPr/>
          </p:nvSpPr>
          <p:spPr>
            <a:xfrm>
              <a:off x="3867150" y="2163775"/>
              <a:ext cx="255800" cy="403800"/>
            </a:xfrm>
            <a:custGeom>
              <a:avLst/>
              <a:gdLst/>
              <a:ahLst/>
              <a:cxnLst/>
              <a:rect l="l" t="t" r="r" b="b"/>
              <a:pathLst>
                <a:path w="10232" h="16152" extrusionOk="0">
                  <a:moveTo>
                    <a:pt x="3206" y="0"/>
                  </a:moveTo>
                  <a:cubicBezTo>
                    <a:pt x="3206" y="0"/>
                    <a:pt x="1972" y="6287"/>
                    <a:pt x="987" y="8877"/>
                  </a:cubicBezTo>
                  <a:cubicBezTo>
                    <a:pt x="1" y="11465"/>
                    <a:pt x="1111" y="16026"/>
                    <a:pt x="2342" y="16149"/>
                  </a:cubicBezTo>
                  <a:cubicBezTo>
                    <a:pt x="2354" y="16151"/>
                    <a:pt x="2366" y="16151"/>
                    <a:pt x="2379" y="16151"/>
                  </a:cubicBezTo>
                  <a:cubicBezTo>
                    <a:pt x="3669" y="16151"/>
                    <a:pt x="8506" y="9862"/>
                    <a:pt x="8506" y="9862"/>
                  </a:cubicBezTo>
                  <a:lnTo>
                    <a:pt x="10232" y="2713"/>
                  </a:lnTo>
                  <a:cubicBezTo>
                    <a:pt x="10232" y="2713"/>
                    <a:pt x="3945" y="987"/>
                    <a:pt x="32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48"/>
            <p:cNvSpPr/>
            <p:nvPr/>
          </p:nvSpPr>
          <p:spPr>
            <a:xfrm>
              <a:off x="3865225" y="2156275"/>
              <a:ext cx="265950" cy="418750"/>
            </a:xfrm>
            <a:custGeom>
              <a:avLst/>
              <a:gdLst/>
              <a:ahLst/>
              <a:cxnLst/>
              <a:rect l="l" t="t" r="r" b="b"/>
              <a:pathLst>
                <a:path w="10638" h="16750" extrusionOk="0">
                  <a:moveTo>
                    <a:pt x="3478" y="848"/>
                  </a:moveTo>
                  <a:cubicBezTo>
                    <a:pt x="4895" y="1761"/>
                    <a:pt x="8777" y="2893"/>
                    <a:pt x="9950" y="3223"/>
                  </a:cubicBezTo>
                  <a:lnTo>
                    <a:pt x="8307" y="10030"/>
                  </a:lnTo>
                  <a:cubicBezTo>
                    <a:pt x="6009" y="13012"/>
                    <a:pt x="3127" y="16151"/>
                    <a:pt x="2464" y="16151"/>
                  </a:cubicBezTo>
                  <a:cubicBezTo>
                    <a:pt x="2459" y="16151"/>
                    <a:pt x="2455" y="16151"/>
                    <a:pt x="2450" y="16151"/>
                  </a:cubicBezTo>
                  <a:cubicBezTo>
                    <a:pt x="2294" y="16136"/>
                    <a:pt x="2096" y="15951"/>
                    <a:pt x="1906" y="15643"/>
                  </a:cubicBezTo>
                  <a:cubicBezTo>
                    <a:pt x="1069" y="14290"/>
                    <a:pt x="632" y="11151"/>
                    <a:pt x="1344" y="9282"/>
                  </a:cubicBezTo>
                  <a:cubicBezTo>
                    <a:pt x="2177" y="7093"/>
                    <a:pt x="3166" y="2387"/>
                    <a:pt x="3478" y="848"/>
                  </a:cubicBezTo>
                  <a:close/>
                  <a:moveTo>
                    <a:pt x="3285" y="0"/>
                  </a:moveTo>
                  <a:cubicBezTo>
                    <a:pt x="3151" y="0"/>
                    <a:pt x="3020" y="89"/>
                    <a:pt x="2990" y="242"/>
                  </a:cubicBezTo>
                  <a:cubicBezTo>
                    <a:pt x="2977" y="306"/>
                    <a:pt x="1750" y="6533"/>
                    <a:pt x="784" y="9069"/>
                  </a:cubicBezTo>
                  <a:cubicBezTo>
                    <a:pt x="1" y="11124"/>
                    <a:pt x="469" y="14460"/>
                    <a:pt x="1396" y="15957"/>
                  </a:cubicBezTo>
                  <a:cubicBezTo>
                    <a:pt x="1697" y="16445"/>
                    <a:pt x="2031" y="16711"/>
                    <a:pt x="2390" y="16747"/>
                  </a:cubicBezTo>
                  <a:cubicBezTo>
                    <a:pt x="2407" y="16748"/>
                    <a:pt x="2424" y="16749"/>
                    <a:pt x="2441" y="16749"/>
                  </a:cubicBezTo>
                  <a:cubicBezTo>
                    <a:pt x="3788" y="16749"/>
                    <a:pt x="7656" y="11859"/>
                    <a:pt x="8821" y="10344"/>
                  </a:cubicBezTo>
                  <a:cubicBezTo>
                    <a:pt x="8847" y="10311"/>
                    <a:pt x="8865" y="10273"/>
                    <a:pt x="8875" y="10232"/>
                  </a:cubicBezTo>
                  <a:lnTo>
                    <a:pt x="10600" y="3083"/>
                  </a:lnTo>
                  <a:cubicBezTo>
                    <a:pt x="10638" y="2926"/>
                    <a:pt x="10544" y="2766"/>
                    <a:pt x="10389" y="2723"/>
                  </a:cubicBezTo>
                  <a:cubicBezTo>
                    <a:pt x="7995" y="2067"/>
                    <a:pt x="4016" y="779"/>
                    <a:pt x="3522" y="120"/>
                  </a:cubicBezTo>
                  <a:cubicBezTo>
                    <a:pt x="3461" y="38"/>
                    <a:pt x="3373" y="0"/>
                    <a:pt x="3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48"/>
            <p:cNvSpPr/>
            <p:nvPr/>
          </p:nvSpPr>
          <p:spPr>
            <a:xfrm>
              <a:off x="4129900" y="2379950"/>
              <a:ext cx="546125" cy="653825"/>
            </a:xfrm>
            <a:custGeom>
              <a:avLst/>
              <a:gdLst/>
              <a:ahLst/>
              <a:cxnLst/>
              <a:rect l="l" t="t" r="r" b="b"/>
              <a:pathLst>
                <a:path w="21845" h="26153" extrusionOk="0">
                  <a:moveTo>
                    <a:pt x="5648" y="0"/>
                  </a:moveTo>
                  <a:lnTo>
                    <a:pt x="2973" y="6687"/>
                  </a:lnTo>
                  <a:cubicBezTo>
                    <a:pt x="1" y="12780"/>
                    <a:pt x="2676" y="16197"/>
                    <a:pt x="2676" y="16197"/>
                  </a:cubicBezTo>
                  <a:lnTo>
                    <a:pt x="13820" y="26153"/>
                  </a:lnTo>
                  <a:lnTo>
                    <a:pt x="21845" y="24073"/>
                  </a:lnTo>
                  <a:cubicBezTo>
                    <a:pt x="21845" y="24073"/>
                    <a:pt x="9957" y="4309"/>
                    <a:pt x="8768" y="2229"/>
                  </a:cubicBezTo>
                  <a:cubicBezTo>
                    <a:pt x="7579" y="148"/>
                    <a:pt x="5648" y="0"/>
                    <a:pt x="56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8"/>
            <p:cNvSpPr/>
            <p:nvPr/>
          </p:nvSpPr>
          <p:spPr>
            <a:xfrm>
              <a:off x="4122025" y="2372500"/>
              <a:ext cx="562975" cy="668750"/>
            </a:xfrm>
            <a:custGeom>
              <a:avLst/>
              <a:gdLst/>
              <a:ahLst/>
              <a:cxnLst/>
              <a:rect l="l" t="t" r="r" b="b"/>
              <a:pathLst>
                <a:path w="22519" h="26750" extrusionOk="0">
                  <a:moveTo>
                    <a:pt x="5970" y="0"/>
                  </a:moveTo>
                  <a:cubicBezTo>
                    <a:pt x="5822" y="0"/>
                    <a:pt x="5676" y="116"/>
                    <a:pt x="5664" y="276"/>
                  </a:cubicBezTo>
                  <a:cubicBezTo>
                    <a:pt x="5651" y="440"/>
                    <a:pt x="5774" y="583"/>
                    <a:pt x="5938" y="598"/>
                  </a:cubicBezTo>
                  <a:cubicBezTo>
                    <a:pt x="6011" y="604"/>
                    <a:pt x="7733" y="769"/>
                    <a:pt x="8823" y="2676"/>
                  </a:cubicBezTo>
                  <a:cubicBezTo>
                    <a:pt x="9913" y="4584"/>
                    <a:pt x="20108" y="21541"/>
                    <a:pt x="21696" y="24182"/>
                  </a:cubicBezTo>
                  <a:lnTo>
                    <a:pt x="14215" y="26122"/>
                  </a:lnTo>
                  <a:lnTo>
                    <a:pt x="3225" y="16310"/>
                  </a:lnTo>
                  <a:cubicBezTo>
                    <a:pt x="3201" y="16278"/>
                    <a:pt x="701" y="12972"/>
                    <a:pt x="3557" y="7116"/>
                  </a:cubicBezTo>
                  <a:cubicBezTo>
                    <a:pt x="3620" y="6969"/>
                    <a:pt x="3557" y="6798"/>
                    <a:pt x="3413" y="6728"/>
                  </a:cubicBezTo>
                  <a:cubicBezTo>
                    <a:pt x="3371" y="6707"/>
                    <a:pt x="3326" y="6698"/>
                    <a:pt x="3282" y="6698"/>
                  </a:cubicBezTo>
                  <a:cubicBezTo>
                    <a:pt x="3176" y="6698"/>
                    <a:pt x="3073" y="6754"/>
                    <a:pt x="3020" y="6854"/>
                  </a:cubicBezTo>
                  <a:cubicBezTo>
                    <a:pt x="0" y="13043"/>
                    <a:pt x="2642" y="16535"/>
                    <a:pt x="2792" y="16718"/>
                  </a:cubicBezTo>
                  <a:lnTo>
                    <a:pt x="13936" y="26674"/>
                  </a:lnTo>
                  <a:cubicBezTo>
                    <a:pt x="13991" y="26722"/>
                    <a:pt x="14061" y="26750"/>
                    <a:pt x="14136" y="26750"/>
                  </a:cubicBezTo>
                  <a:cubicBezTo>
                    <a:pt x="14161" y="26750"/>
                    <a:pt x="14186" y="26747"/>
                    <a:pt x="14211" y="26741"/>
                  </a:cubicBezTo>
                  <a:lnTo>
                    <a:pt x="22233" y="24661"/>
                  </a:lnTo>
                  <a:cubicBezTo>
                    <a:pt x="22428" y="24612"/>
                    <a:pt x="22518" y="24389"/>
                    <a:pt x="22416" y="24217"/>
                  </a:cubicBezTo>
                  <a:cubicBezTo>
                    <a:pt x="22296" y="24019"/>
                    <a:pt x="10516" y="4433"/>
                    <a:pt x="9343" y="2380"/>
                  </a:cubicBezTo>
                  <a:cubicBezTo>
                    <a:pt x="8090" y="186"/>
                    <a:pt x="6069" y="7"/>
                    <a:pt x="5985" y="1"/>
                  </a:cubicBezTo>
                  <a:cubicBezTo>
                    <a:pt x="5980" y="0"/>
                    <a:pt x="5975" y="0"/>
                    <a:pt x="59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8"/>
            <p:cNvSpPr/>
            <p:nvPr/>
          </p:nvSpPr>
          <p:spPr>
            <a:xfrm>
              <a:off x="3613575" y="2848025"/>
              <a:ext cx="107725" cy="156325"/>
            </a:xfrm>
            <a:custGeom>
              <a:avLst/>
              <a:gdLst/>
              <a:ahLst/>
              <a:cxnLst/>
              <a:rect l="l" t="t" r="r" b="b"/>
              <a:pathLst>
                <a:path w="4309" h="6253" extrusionOk="0">
                  <a:moveTo>
                    <a:pt x="3120" y="0"/>
                  </a:moveTo>
                  <a:cubicBezTo>
                    <a:pt x="3120" y="0"/>
                    <a:pt x="296" y="2526"/>
                    <a:pt x="148" y="3120"/>
                  </a:cubicBezTo>
                  <a:cubicBezTo>
                    <a:pt x="0" y="3715"/>
                    <a:pt x="1635" y="6093"/>
                    <a:pt x="2080" y="6241"/>
                  </a:cubicBezTo>
                  <a:cubicBezTo>
                    <a:pt x="2104" y="6249"/>
                    <a:pt x="2126" y="6252"/>
                    <a:pt x="2147" y="6252"/>
                  </a:cubicBezTo>
                  <a:cubicBezTo>
                    <a:pt x="2541" y="6252"/>
                    <a:pt x="2667" y="5021"/>
                    <a:pt x="2526" y="4458"/>
                  </a:cubicBezTo>
                  <a:cubicBezTo>
                    <a:pt x="2378" y="3863"/>
                    <a:pt x="2080" y="2972"/>
                    <a:pt x="2080" y="2972"/>
                  </a:cubicBezTo>
                  <a:lnTo>
                    <a:pt x="3715" y="1040"/>
                  </a:lnTo>
                  <a:cubicBezTo>
                    <a:pt x="3715" y="1040"/>
                    <a:pt x="4309" y="298"/>
                    <a:pt x="3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8"/>
            <p:cNvSpPr/>
            <p:nvPr/>
          </p:nvSpPr>
          <p:spPr>
            <a:xfrm>
              <a:off x="3605175" y="2840525"/>
              <a:ext cx="115050" cy="171275"/>
            </a:xfrm>
            <a:custGeom>
              <a:avLst/>
              <a:gdLst/>
              <a:ahLst/>
              <a:cxnLst/>
              <a:rect l="l" t="t" r="r" b="b"/>
              <a:pathLst>
                <a:path w="4602" h="6851" extrusionOk="0">
                  <a:moveTo>
                    <a:pt x="3533" y="634"/>
                  </a:moveTo>
                  <a:cubicBezTo>
                    <a:pt x="3809" y="727"/>
                    <a:pt x="3876" y="832"/>
                    <a:pt x="3892" y="878"/>
                  </a:cubicBezTo>
                  <a:cubicBezTo>
                    <a:pt x="3927" y="978"/>
                    <a:pt x="3846" y="1115"/>
                    <a:pt x="3823" y="1146"/>
                  </a:cubicBezTo>
                  <a:lnTo>
                    <a:pt x="2188" y="3078"/>
                  </a:lnTo>
                  <a:cubicBezTo>
                    <a:pt x="2120" y="3159"/>
                    <a:pt x="2099" y="3267"/>
                    <a:pt x="2132" y="3367"/>
                  </a:cubicBezTo>
                  <a:cubicBezTo>
                    <a:pt x="2135" y="3376"/>
                    <a:pt x="2428" y="4254"/>
                    <a:pt x="2571" y="4831"/>
                  </a:cubicBezTo>
                  <a:cubicBezTo>
                    <a:pt x="2682" y="5274"/>
                    <a:pt x="2583" y="6008"/>
                    <a:pt x="2459" y="6223"/>
                  </a:cubicBezTo>
                  <a:cubicBezTo>
                    <a:pt x="2002" y="5888"/>
                    <a:pt x="700" y="3902"/>
                    <a:pt x="775" y="3493"/>
                  </a:cubicBezTo>
                  <a:cubicBezTo>
                    <a:pt x="863" y="3179"/>
                    <a:pt x="2251" y="1789"/>
                    <a:pt x="3533" y="634"/>
                  </a:cubicBezTo>
                  <a:close/>
                  <a:moveTo>
                    <a:pt x="3456" y="0"/>
                  </a:moveTo>
                  <a:cubicBezTo>
                    <a:pt x="3383" y="0"/>
                    <a:pt x="3312" y="27"/>
                    <a:pt x="3257" y="76"/>
                  </a:cubicBezTo>
                  <a:cubicBezTo>
                    <a:pt x="2578" y="684"/>
                    <a:pt x="352" y="2714"/>
                    <a:pt x="194" y="3348"/>
                  </a:cubicBezTo>
                  <a:cubicBezTo>
                    <a:pt x="0" y="4122"/>
                    <a:pt x="1780" y="6644"/>
                    <a:pt x="2321" y="6825"/>
                  </a:cubicBezTo>
                  <a:cubicBezTo>
                    <a:pt x="2373" y="6842"/>
                    <a:pt x="2428" y="6851"/>
                    <a:pt x="2483" y="6851"/>
                  </a:cubicBezTo>
                  <a:cubicBezTo>
                    <a:pt x="2613" y="6850"/>
                    <a:pt x="2738" y="6799"/>
                    <a:pt x="2832" y="6710"/>
                  </a:cubicBezTo>
                  <a:cubicBezTo>
                    <a:pt x="3248" y="6324"/>
                    <a:pt x="3276" y="5180"/>
                    <a:pt x="3152" y="4686"/>
                  </a:cubicBezTo>
                  <a:cubicBezTo>
                    <a:pt x="3040" y="4233"/>
                    <a:pt x="2846" y="3625"/>
                    <a:pt x="2752" y="3337"/>
                  </a:cubicBezTo>
                  <a:lnTo>
                    <a:pt x="4284" y="1527"/>
                  </a:lnTo>
                  <a:cubicBezTo>
                    <a:pt x="4318" y="1487"/>
                    <a:pt x="4602" y="1113"/>
                    <a:pt x="4459" y="688"/>
                  </a:cubicBezTo>
                  <a:cubicBezTo>
                    <a:pt x="4351" y="365"/>
                    <a:pt x="4037" y="136"/>
                    <a:pt x="3530" y="9"/>
                  </a:cubicBezTo>
                  <a:cubicBezTo>
                    <a:pt x="3505" y="3"/>
                    <a:pt x="3481" y="0"/>
                    <a:pt x="3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48"/>
            <p:cNvSpPr/>
            <p:nvPr/>
          </p:nvSpPr>
          <p:spPr>
            <a:xfrm>
              <a:off x="3654425" y="2777450"/>
              <a:ext cx="1047600" cy="277425"/>
            </a:xfrm>
            <a:custGeom>
              <a:avLst/>
              <a:gdLst/>
              <a:ahLst/>
              <a:cxnLst/>
              <a:rect l="l" t="t" r="r" b="b"/>
              <a:pathLst>
                <a:path w="41904" h="11097" extrusionOk="0">
                  <a:moveTo>
                    <a:pt x="4161" y="1"/>
                  </a:moveTo>
                  <a:cubicBezTo>
                    <a:pt x="3121" y="1"/>
                    <a:pt x="1" y="5201"/>
                    <a:pt x="446" y="5795"/>
                  </a:cubicBezTo>
                  <a:cubicBezTo>
                    <a:pt x="892" y="6389"/>
                    <a:pt x="4607" y="9212"/>
                    <a:pt x="5647" y="9360"/>
                  </a:cubicBezTo>
                  <a:cubicBezTo>
                    <a:pt x="5701" y="9368"/>
                    <a:pt x="5759" y="9372"/>
                    <a:pt x="5820" y="9372"/>
                  </a:cubicBezTo>
                  <a:cubicBezTo>
                    <a:pt x="6915" y="9372"/>
                    <a:pt x="8916" y="8171"/>
                    <a:pt x="8916" y="8171"/>
                  </a:cubicBezTo>
                  <a:cubicBezTo>
                    <a:pt x="8916" y="8171"/>
                    <a:pt x="20061" y="9806"/>
                    <a:pt x="25261" y="10401"/>
                  </a:cubicBezTo>
                  <a:cubicBezTo>
                    <a:pt x="28108" y="10726"/>
                    <a:pt x="31312" y="11096"/>
                    <a:pt x="34043" y="11096"/>
                  </a:cubicBezTo>
                  <a:cubicBezTo>
                    <a:pt x="36300" y="11096"/>
                    <a:pt x="38234" y="10843"/>
                    <a:pt x="39377" y="10104"/>
                  </a:cubicBezTo>
                  <a:cubicBezTo>
                    <a:pt x="41903" y="8469"/>
                    <a:pt x="41160" y="4903"/>
                    <a:pt x="37743" y="3417"/>
                  </a:cubicBezTo>
                  <a:cubicBezTo>
                    <a:pt x="37743" y="3417"/>
                    <a:pt x="35544" y="2512"/>
                    <a:pt x="32715" y="2512"/>
                  </a:cubicBezTo>
                  <a:cubicBezTo>
                    <a:pt x="32512" y="2512"/>
                    <a:pt x="32306" y="2517"/>
                    <a:pt x="32097" y="2527"/>
                  </a:cubicBezTo>
                  <a:cubicBezTo>
                    <a:pt x="28976" y="2676"/>
                    <a:pt x="22437" y="4309"/>
                    <a:pt x="18277" y="4458"/>
                  </a:cubicBezTo>
                  <a:cubicBezTo>
                    <a:pt x="16415" y="4524"/>
                    <a:pt x="15417" y="4591"/>
                    <a:pt x="14681" y="4591"/>
                  </a:cubicBezTo>
                  <a:cubicBezTo>
                    <a:pt x="13774" y="4591"/>
                    <a:pt x="13268" y="4489"/>
                    <a:pt x="12036" y="4161"/>
                  </a:cubicBezTo>
                  <a:cubicBezTo>
                    <a:pt x="9807" y="3567"/>
                    <a:pt x="5201" y="1"/>
                    <a:pt x="4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48"/>
            <p:cNvSpPr/>
            <p:nvPr/>
          </p:nvSpPr>
          <p:spPr>
            <a:xfrm>
              <a:off x="3651550" y="2769950"/>
              <a:ext cx="1034675" cy="292275"/>
            </a:xfrm>
            <a:custGeom>
              <a:avLst/>
              <a:gdLst/>
              <a:ahLst/>
              <a:cxnLst/>
              <a:rect l="l" t="t" r="r" b="b"/>
              <a:pathLst>
                <a:path w="41387" h="11691" extrusionOk="0">
                  <a:moveTo>
                    <a:pt x="4275" y="599"/>
                  </a:moveTo>
                  <a:cubicBezTo>
                    <a:pt x="4685" y="599"/>
                    <a:pt x="6116" y="1485"/>
                    <a:pt x="7377" y="2268"/>
                  </a:cubicBezTo>
                  <a:cubicBezTo>
                    <a:pt x="9011" y="3279"/>
                    <a:pt x="10861" y="4426"/>
                    <a:pt x="12074" y="4750"/>
                  </a:cubicBezTo>
                  <a:cubicBezTo>
                    <a:pt x="13338" y="5086"/>
                    <a:pt x="13880" y="5189"/>
                    <a:pt x="14808" y="5189"/>
                  </a:cubicBezTo>
                  <a:cubicBezTo>
                    <a:pt x="15249" y="5189"/>
                    <a:pt x="15778" y="5166"/>
                    <a:pt x="16514" y="5133"/>
                  </a:cubicBezTo>
                  <a:cubicBezTo>
                    <a:pt x="17026" y="5111"/>
                    <a:pt x="17643" y="5083"/>
                    <a:pt x="18403" y="5056"/>
                  </a:cubicBezTo>
                  <a:cubicBezTo>
                    <a:pt x="20698" y="4975"/>
                    <a:pt x="23756" y="4436"/>
                    <a:pt x="26454" y="3961"/>
                  </a:cubicBezTo>
                  <a:cubicBezTo>
                    <a:pt x="28704" y="3565"/>
                    <a:pt x="30831" y="3191"/>
                    <a:pt x="32225" y="3124"/>
                  </a:cubicBezTo>
                  <a:cubicBezTo>
                    <a:pt x="32422" y="3115"/>
                    <a:pt x="32617" y="3111"/>
                    <a:pt x="32809" y="3111"/>
                  </a:cubicBezTo>
                  <a:cubicBezTo>
                    <a:pt x="35512" y="3111"/>
                    <a:pt x="37660" y="3960"/>
                    <a:pt x="37742" y="3993"/>
                  </a:cubicBezTo>
                  <a:cubicBezTo>
                    <a:pt x="39439" y="4732"/>
                    <a:pt x="40565" y="6085"/>
                    <a:pt x="40684" y="7524"/>
                  </a:cubicBezTo>
                  <a:cubicBezTo>
                    <a:pt x="40772" y="8597"/>
                    <a:pt x="40291" y="9530"/>
                    <a:pt x="39330" y="10152"/>
                  </a:cubicBezTo>
                  <a:cubicBezTo>
                    <a:pt x="38242" y="10856"/>
                    <a:pt x="36368" y="11097"/>
                    <a:pt x="34172" y="11097"/>
                  </a:cubicBezTo>
                  <a:cubicBezTo>
                    <a:pt x="31480" y="11097"/>
                    <a:pt x="28305" y="10734"/>
                    <a:pt x="25507" y="10414"/>
                  </a:cubicBezTo>
                  <a:lnTo>
                    <a:pt x="25410" y="10404"/>
                  </a:lnTo>
                  <a:cubicBezTo>
                    <a:pt x="20273" y="9816"/>
                    <a:pt x="9186" y="8192"/>
                    <a:pt x="9074" y="8176"/>
                  </a:cubicBezTo>
                  <a:cubicBezTo>
                    <a:pt x="9059" y="8174"/>
                    <a:pt x="9046" y="8173"/>
                    <a:pt x="9031" y="8173"/>
                  </a:cubicBezTo>
                  <a:cubicBezTo>
                    <a:pt x="8977" y="8173"/>
                    <a:pt x="8923" y="8188"/>
                    <a:pt x="8877" y="8216"/>
                  </a:cubicBezTo>
                  <a:cubicBezTo>
                    <a:pt x="8317" y="8551"/>
                    <a:pt x="6770" y="9374"/>
                    <a:pt x="5948" y="9374"/>
                  </a:cubicBezTo>
                  <a:cubicBezTo>
                    <a:pt x="5897" y="9374"/>
                    <a:pt x="5849" y="9371"/>
                    <a:pt x="5805" y="9364"/>
                  </a:cubicBezTo>
                  <a:cubicBezTo>
                    <a:pt x="4874" y="9232"/>
                    <a:pt x="1231" y="6490"/>
                    <a:pt x="819" y="5951"/>
                  </a:cubicBezTo>
                  <a:cubicBezTo>
                    <a:pt x="729" y="5562"/>
                    <a:pt x="1850" y="3281"/>
                    <a:pt x="3158" y="1634"/>
                  </a:cubicBezTo>
                  <a:cubicBezTo>
                    <a:pt x="3970" y="611"/>
                    <a:pt x="4273" y="599"/>
                    <a:pt x="4275" y="599"/>
                  </a:cubicBezTo>
                  <a:close/>
                  <a:moveTo>
                    <a:pt x="4276" y="1"/>
                  </a:moveTo>
                  <a:cubicBezTo>
                    <a:pt x="3264" y="1"/>
                    <a:pt x="1463" y="2924"/>
                    <a:pt x="796" y="4257"/>
                  </a:cubicBezTo>
                  <a:cubicBezTo>
                    <a:pt x="0" y="5847"/>
                    <a:pt x="225" y="6147"/>
                    <a:pt x="322" y="6275"/>
                  </a:cubicBezTo>
                  <a:cubicBezTo>
                    <a:pt x="767" y="6870"/>
                    <a:pt x="4548" y="9790"/>
                    <a:pt x="5720" y="9958"/>
                  </a:cubicBezTo>
                  <a:cubicBezTo>
                    <a:pt x="5784" y="9967"/>
                    <a:pt x="5851" y="9971"/>
                    <a:pt x="5921" y="9971"/>
                  </a:cubicBezTo>
                  <a:cubicBezTo>
                    <a:pt x="6966" y="9971"/>
                    <a:pt x="8643" y="9047"/>
                    <a:pt x="9092" y="8784"/>
                  </a:cubicBezTo>
                  <a:cubicBezTo>
                    <a:pt x="10239" y="8952"/>
                    <a:pt x="20464" y="10441"/>
                    <a:pt x="25342" y="10999"/>
                  </a:cubicBezTo>
                  <a:lnTo>
                    <a:pt x="25438" y="11010"/>
                  </a:lnTo>
                  <a:cubicBezTo>
                    <a:pt x="28235" y="11329"/>
                    <a:pt x="31400" y="11691"/>
                    <a:pt x="34128" y="11691"/>
                  </a:cubicBezTo>
                  <a:cubicBezTo>
                    <a:pt x="36452" y="11691"/>
                    <a:pt x="38460" y="11428"/>
                    <a:pt x="39655" y="10656"/>
                  </a:cubicBezTo>
                  <a:cubicBezTo>
                    <a:pt x="40793" y="9918"/>
                    <a:pt x="41386" y="8759"/>
                    <a:pt x="41280" y="7475"/>
                  </a:cubicBezTo>
                  <a:cubicBezTo>
                    <a:pt x="41143" y="5814"/>
                    <a:pt x="39878" y="4270"/>
                    <a:pt x="37978" y="3443"/>
                  </a:cubicBezTo>
                  <a:lnTo>
                    <a:pt x="37972" y="3441"/>
                  </a:lnTo>
                  <a:cubicBezTo>
                    <a:pt x="37875" y="3400"/>
                    <a:pt x="35688" y="2511"/>
                    <a:pt x="32847" y="2511"/>
                  </a:cubicBezTo>
                  <a:cubicBezTo>
                    <a:pt x="32634" y="2511"/>
                    <a:pt x="32417" y="2516"/>
                    <a:pt x="32197" y="2527"/>
                  </a:cubicBezTo>
                  <a:cubicBezTo>
                    <a:pt x="30764" y="2595"/>
                    <a:pt x="28619" y="2973"/>
                    <a:pt x="26350" y="3372"/>
                  </a:cubicBezTo>
                  <a:cubicBezTo>
                    <a:pt x="23671" y="3844"/>
                    <a:pt x="20635" y="4378"/>
                    <a:pt x="18382" y="4459"/>
                  </a:cubicBezTo>
                  <a:cubicBezTo>
                    <a:pt x="17620" y="4486"/>
                    <a:pt x="17003" y="4513"/>
                    <a:pt x="16488" y="4536"/>
                  </a:cubicBezTo>
                  <a:cubicBezTo>
                    <a:pt x="15746" y="4569"/>
                    <a:pt x="15224" y="4592"/>
                    <a:pt x="14797" y="4592"/>
                  </a:cubicBezTo>
                  <a:cubicBezTo>
                    <a:pt x="13906" y="4592"/>
                    <a:pt x="13431" y="4491"/>
                    <a:pt x="12229" y="4171"/>
                  </a:cubicBezTo>
                  <a:cubicBezTo>
                    <a:pt x="11101" y="3871"/>
                    <a:pt x="9291" y="2749"/>
                    <a:pt x="7694" y="1759"/>
                  </a:cubicBezTo>
                  <a:cubicBezTo>
                    <a:pt x="5880" y="637"/>
                    <a:pt x="4828" y="1"/>
                    <a:pt x="4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48"/>
            <p:cNvSpPr/>
            <p:nvPr/>
          </p:nvSpPr>
          <p:spPr>
            <a:xfrm>
              <a:off x="3678350" y="2814525"/>
              <a:ext cx="88625" cy="126450"/>
            </a:xfrm>
            <a:custGeom>
              <a:avLst/>
              <a:gdLst/>
              <a:ahLst/>
              <a:cxnLst/>
              <a:rect l="l" t="t" r="r" b="b"/>
              <a:pathLst>
                <a:path w="3545" h="5058" extrusionOk="0">
                  <a:moveTo>
                    <a:pt x="3205" y="1"/>
                  </a:moveTo>
                  <a:cubicBezTo>
                    <a:pt x="3105" y="1"/>
                    <a:pt x="3008" y="50"/>
                    <a:pt x="2951" y="140"/>
                  </a:cubicBezTo>
                  <a:lnTo>
                    <a:pt x="127" y="4597"/>
                  </a:lnTo>
                  <a:cubicBezTo>
                    <a:pt x="1" y="4797"/>
                    <a:pt x="144" y="5057"/>
                    <a:pt x="381" y="5057"/>
                  </a:cubicBezTo>
                  <a:cubicBezTo>
                    <a:pt x="483" y="5057"/>
                    <a:pt x="579" y="5005"/>
                    <a:pt x="633" y="4918"/>
                  </a:cubicBezTo>
                  <a:lnTo>
                    <a:pt x="3457" y="460"/>
                  </a:lnTo>
                  <a:cubicBezTo>
                    <a:pt x="3545" y="321"/>
                    <a:pt x="3504" y="135"/>
                    <a:pt x="3364" y="47"/>
                  </a:cubicBezTo>
                  <a:cubicBezTo>
                    <a:pt x="3314" y="16"/>
                    <a:pt x="3259" y="1"/>
                    <a:pt x="3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48"/>
            <p:cNvSpPr/>
            <p:nvPr/>
          </p:nvSpPr>
          <p:spPr>
            <a:xfrm>
              <a:off x="3719050" y="2855375"/>
              <a:ext cx="99875" cy="126450"/>
            </a:xfrm>
            <a:custGeom>
              <a:avLst/>
              <a:gdLst/>
              <a:ahLst/>
              <a:cxnLst/>
              <a:rect l="l" t="t" r="r" b="b"/>
              <a:pathLst>
                <a:path w="3995" h="5058" extrusionOk="0">
                  <a:moveTo>
                    <a:pt x="3656" y="1"/>
                  </a:moveTo>
                  <a:cubicBezTo>
                    <a:pt x="3564" y="1"/>
                    <a:pt x="3473" y="43"/>
                    <a:pt x="3415" y="123"/>
                  </a:cubicBezTo>
                  <a:lnTo>
                    <a:pt x="145" y="4580"/>
                  </a:lnTo>
                  <a:cubicBezTo>
                    <a:pt x="1" y="4778"/>
                    <a:pt x="142" y="5057"/>
                    <a:pt x="386" y="5058"/>
                  </a:cubicBezTo>
                  <a:cubicBezTo>
                    <a:pt x="482" y="5058"/>
                    <a:pt x="572" y="5011"/>
                    <a:pt x="628" y="4935"/>
                  </a:cubicBezTo>
                  <a:lnTo>
                    <a:pt x="3898" y="478"/>
                  </a:lnTo>
                  <a:cubicBezTo>
                    <a:pt x="3995" y="344"/>
                    <a:pt x="3967" y="156"/>
                    <a:pt x="3833" y="59"/>
                  </a:cubicBezTo>
                  <a:cubicBezTo>
                    <a:pt x="3780" y="20"/>
                    <a:pt x="3718" y="1"/>
                    <a:pt x="3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48"/>
            <p:cNvSpPr/>
            <p:nvPr/>
          </p:nvSpPr>
          <p:spPr>
            <a:xfrm>
              <a:off x="3767175" y="2903650"/>
              <a:ext cx="88825" cy="100475"/>
            </a:xfrm>
            <a:custGeom>
              <a:avLst/>
              <a:gdLst/>
              <a:ahLst/>
              <a:cxnLst/>
              <a:rect l="l" t="t" r="r" b="b"/>
              <a:pathLst>
                <a:path w="3553" h="4019" extrusionOk="0">
                  <a:moveTo>
                    <a:pt x="3217" y="1"/>
                  </a:moveTo>
                  <a:cubicBezTo>
                    <a:pt x="3131" y="1"/>
                    <a:pt x="3045" y="38"/>
                    <a:pt x="2986" y="110"/>
                  </a:cubicBezTo>
                  <a:lnTo>
                    <a:pt x="163" y="3528"/>
                  </a:lnTo>
                  <a:cubicBezTo>
                    <a:pt x="1" y="3723"/>
                    <a:pt x="140" y="4018"/>
                    <a:pt x="393" y="4018"/>
                  </a:cubicBezTo>
                  <a:cubicBezTo>
                    <a:pt x="483" y="4018"/>
                    <a:pt x="568" y="3979"/>
                    <a:pt x="624" y="3910"/>
                  </a:cubicBezTo>
                  <a:lnTo>
                    <a:pt x="3448" y="492"/>
                  </a:lnTo>
                  <a:cubicBezTo>
                    <a:pt x="3553" y="364"/>
                    <a:pt x="3535" y="175"/>
                    <a:pt x="3408" y="70"/>
                  </a:cubicBezTo>
                  <a:cubicBezTo>
                    <a:pt x="3352" y="24"/>
                    <a:pt x="3284" y="1"/>
                    <a:pt x="32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48"/>
            <p:cNvSpPr/>
            <p:nvPr/>
          </p:nvSpPr>
          <p:spPr>
            <a:xfrm>
              <a:off x="3824200" y="2948275"/>
              <a:ext cx="61450" cy="41000"/>
            </a:xfrm>
            <a:custGeom>
              <a:avLst/>
              <a:gdLst/>
              <a:ahLst/>
              <a:cxnLst/>
              <a:rect l="l" t="t" r="r" b="b"/>
              <a:pathLst>
                <a:path w="2458" h="1640" extrusionOk="0">
                  <a:moveTo>
                    <a:pt x="1827" y="1"/>
                  </a:moveTo>
                  <a:cubicBezTo>
                    <a:pt x="1775" y="1"/>
                    <a:pt x="1722" y="14"/>
                    <a:pt x="1674" y="43"/>
                  </a:cubicBezTo>
                  <a:lnTo>
                    <a:pt x="188" y="935"/>
                  </a:lnTo>
                  <a:cubicBezTo>
                    <a:pt x="47" y="1019"/>
                    <a:pt x="0" y="1203"/>
                    <a:pt x="85" y="1344"/>
                  </a:cubicBezTo>
                  <a:cubicBezTo>
                    <a:pt x="141" y="1438"/>
                    <a:pt x="241" y="1491"/>
                    <a:pt x="343" y="1491"/>
                  </a:cubicBezTo>
                  <a:cubicBezTo>
                    <a:pt x="395" y="1491"/>
                    <a:pt x="448" y="1477"/>
                    <a:pt x="496" y="1448"/>
                  </a:cubicBezTo>
                  <a:lnTo>
                    <a:pt x="1648" y="757"/>
                  </a:lnTo>
                  <a:lnTo>
                    <a:pt x="1836" y="1422"/>
                  </a:lnTo>
                  <a:cubicBezTo>
                    <a:pt x="1874" y="1550"/>
                    <a:pt x="1991" y="1639"/>
                    <a:pt x="2125" y="1639"/>
                  </a:cubicBezTo>
                  <a:cubicBezTo>
                    <a:pt x="2152" y="1639"/>
                    <a:pt x="2180" y="1636"/>
                    <a:pt x="2207" y="1628"/>
                  </a:cubicBezTo>
                  <a:cubicBezTo>
                    <a:pt x="2366" y="1583"/>
                    <a:pt x="2457" y="1417"/>
                    <a:pt x="2412" y="1258"/>
                  </a:cubicBezTo>
                  <a:lnTo>
                    <a:pt x="2116" y="217"/>
                  </a:lnTo>
                  <a:cubicBezTo>
                    <a:pt x="2077" y="83"/>
                    <a:pt x="1955" y="1"/>
                    <a:pt x="1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8"/>
            <p:cNvSpPr/>
            <p:nvPr/>
          </p:nvSpPr>
          <p:spPr>
            <a:xfrm>
              <a:off x="4289350" y="1965725"/>
              <a:ext cx="70900" cy="151700"/>
            </a:xfrm>
            <a:custGeom>
              <a:avLst/>
              <a:gdLst/>
              <a:ahLst/>
              <a:cxnLst/>
              <a:rect l="l" t="t" r="r" b="b"/>
              <a:pathLst>
                <a:path w="2836" h="6068" extrusionOk="0">
                  <a:moveTo>
                    <a:pt x="1607" y="1"/>
                  </a:moveTo>
                  <a:cubicBezTo>
                    <a:pt x="1333" y="1"/>
                    <a:pt x="1111" y="156"/>
                    <a:pt x="1111" y="156"/>
                  </a:cubicBezTo>
                  <a:lnTo>
                    <a:pt x="1" y="5704"/>
                  </a:lnTo>
                  <a:cubicBezTo>
                    <a:pt x="1" y="5704"/>
                    <a:pt x="438" y="6068"/>
                    <a:pt x="921" y="6068"/>
                  </a:cubicBezTo>
                  <a:cubicBezTo>
                    <a:pt x="1066" y="6068"/>
                    <a:pt x="1215" y="6035"/>
                    <a:pt x="1357" y="5949"/>
                  </a:cubicBezTo>
                  <a:cubicBezTo>
                    <a:pt x="1974" y="5580"/>
                    <a:pt x="2836" y="3978"/>
                    <a:pt x="2589" y="1635"/>
                  </a:cubicBezTo>
                  <a:cubicBezTo>
                    <a:pt x="2448" y="287"/>
                    <a:pt x="197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8"/>
            <p:cNvSpPr/>
            <p:nvPr/>
          </p:nvSpPr>
          <p:spPr>
            <a:xfrm>
              <a:off x="4281475" y="1958275"/>
              <a:ext cx="86525" cy="166650"/>
            </a:xfrm>
            <a:custGeom>
              <a:avLst/>
              <a:gdLst/>
              <a:ahLst/>
              <a:cxnLst/>
              <a:rect l="l" t="t" r="r" b="b"/>
              <a:pathLst>
                <a:path w="3461" h="6666" extrusionOk="0">
                  <a:moveTo>
                    <a:pt x="1920" y="598"/>
                  </a:moveTo>
                  <a:cubicBezTo>
                    <a:pt x="1971" y="598"/>
                    <a:pt x="2023" y="607"/>
                    <a:pt x="2074" y="630"/>
                  </a:cubicBezTo>
                  <a:cubicBezTo>
                    <a:pt x="2228" y="700"/>
                    <a:pt x="2502" y="967"/>
                    <a:pt x="2607" y="1964"/>
                  </a:cubicBezTo>
                  <a:cubicBezTo>
                    <a:pt x="2843" y="4207"/>
                    <a:pt x="2014" y="5693"/>
                    <a:pt x="1518" y="5990"/>
                  </a:cubicBezTo>
                  <a:cubicBezTo>
                    <a:pt x="1427" y="6045"/>
                    <a:pt x="1329" y="6066"/>
                    <a:pt x="1232" y="6066"/>
                  </a:cubicBezTo>
                  <a:cubicBezTo>
                    <a:pt x="1009" y="6066"/>
                    <a:pt x="786" y="5955"/>
                    <a:pt x="647" y="5868"/>
                  </a:cubicBezTo>
                  <a:lnTo>
                    <a:pt x="1691" y="650"/>
                  </a:lnTo>
                  <a:cubicBezTo>
                    <a:pt x="1751" y="624"/>
                    <a:pt x="1833" y="598"/>
                    <a:pt x="1920" y="598"/>
                  </a:cubicBezTo>
                  <a:close/>
                  <a:moveTo>
                    <a:pt x="1921" y="0"/>
                  </a:moveTo>
                  <a:cubicBezTo>
                    <a:pt x="1640" y="0"/>
                    <a:pt x="1388" y="114"/>
                    <a:pt x="1254" y="209"/>
                  </a:cubicBezTo>
                  <a:cubicBezTo>
                    <a:pt x="1190" y="253"/>
                    <a:pt x="1147" y="320"/>
                    <a:pt x="1131" y="395"/>
                  </a:cubicBezTo>
                  <a:lnTo>
                    <a:pt x="22" y="5943"/>
                  </a:lnTo>
                  <a:cubicBezTo>
                    <a:pt x="0" y="6050"/>
                    <a:pt x="40" y="6161"/>
                    <a:pt x="123" y="6231"/>
                  </a:cubicBezTo>
                  <a:cubicBezTo>
                    <a:pt x="152" y="6254"/>
                    <a:pt x="655" y="6666"/>
                    <a:pt x="1239" y="6666"/>
                  </a:cubicBezTo>
                  <a:cubicBezTo>
                    <a:pt x="1241" y="6666"/>
                    <a:pt x="1243" y="6666"/>
                    <a:pt x="1245" y="6666"/>
                  </a:cubicBezTo>
                  <a:cubicBezTo>
                    <a:pt x="1449" y="6666"/>
                    <a:pt x="1650" y="6610"/>
                    <a:pt x="1825" y="6504"/>
                  </a:cubicBezTo>
                  <a:cubicBezTo>
                    <a:pt x="2552" y="6069"/>
                    <a:pt x="3461" y="4352"/>
                    <a:pt x="3202" y="1902"/>
                  </a:cubicBezTo>
                  <a:cubicBezTo>
                    <a:pt x="3099" y="916"/>
                    <a:pt x="2802" y="304"/>
                    <a:pt x="2321" y="85"/>
                  </a:cubicBezTo>
                  <a:cubicBezTo>
                    <a:pt x="2187" y="24"/>
                    <a:pt x="2051" y="0"/>
                    <a:pt x="1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8"/>
            <p:cNvSpPr/>
            <p:nvPr/>
          </p:nvSpPr>
          <p:spPr>
            <a:xfrm>
              <a:off x="3768550" y="1701500"/>
              <a:ext cx="573225" cy="579925"/>
            </a:xfrm>
            <a:custGeom>
              <a:avLst/>
              <a:gdLst/>
              <a:ahLst/>
              <a:cxnLst/>
              <a:rect l="l" t="t" r="r" b="b"/>
              <a:pathLst>
                <a:path w="22929" h="23197" extrusionOk="0">
                  <a:moveTo>
                    <a:pt x="15533" y="0"/>
                  </a:moveTo>
                  <a:cubicBezTo>
                    <a:pt x="10725" y="0"/>
                    <a:pt x="8384" y="3205"/>
                    <a:pt x="8384" y="3205"/>
                  </a:cubicBezTo>
                  <a:cubicBezTo>
                    <a:pt x="8384" y="3205"/>
                    <a:pt x="9739" y="3945"/>
                    <a:pt x="8752" y="5301"/>
                  </a:cubicBezTo>
                  <a:cubicBezTo>
                    <a:pt x="7767" y="6656"/>
                    <a:pt x="6533" y="7519"/>
                    <a:pt x="6164" y="8382"/>
                  </a:cubicBezTo>
                  <a:cubicBezTo>
                    <a:pt x="5794" y="9246"/>
                    <a:pt x="6164" y="10109"/>
                    <a:pt x="5671" y="10849"/>
                  </a:cubicBezTo>
                  <a:cubicBezTo>
                    <a:pt x="5460" y="11165"/>
                    <a:pt x="5157" y="11256"/>
                    <a:pt x="4881" y="11256"/>
                  </a:cubicBezTo>
                  <a:cubicBezTo>
                    <a:pt x="4513" y="11256"/>
                    <a:pt x="4191" y="11095"/>
                    <a:pt x="4191" y="11095"/>
                  </a:cubicBezTo>
                  <a:cubicBezTo>
                    <a:pt x="4191" y="11095"/>
                    <a:pt x="3225" y="9826"/>
                    <a:pt x="2264" y="9826"/>
                  </a:cubicBezTo>
                  <a:cubicBezTo>
                    <a:pt x="1852" y="9826"/>
                    <a:pt x="1442" y="10059"/>
                    <a:pt x="1109" y="10725"/>
                  </a:cubicBezTo>
                  <a:cubicBezTo>
                    <a:pt x="0" y="12944"/>
                    <a:pt x="862" y="15780"/>
                    <a:pt x="2342" y="16888"/>
                  </a:cubicBezTo>
                  <a:cubicBezTo>
                    <a:pt x="2722" y="17174"/>
                    <a:pt x="3103" y="17280"/>
                    <a:pt x="3458" y="17280"/>
                  </a:cubicBezTo>
                  <a:cubicBezTo>
                    <a:pt x="4485" y="17280"/>
                    <a:pt x="5301" y="16395"/>
                    <a:pt x="5301" y="16395"/>
                  </a:cubicBezTo>
                  <a:cubicBezTo>
                    <a:pt x="5301" y="16395"/>
                    <a:pt x="8506" y="22929"/>
                    <a:pt x="11219" y="23175"/>
                  </a:cubicBezTo>
                  <a:cubicBezTo>
                    <a:pt x="11370" y="23189"/>
                    <a:pt x="11529" y="23196"/>
                    <a:pt x="11694" y="23196"/>
                  </a:cubicBezTo>
                  <a:cubicBezTo>
                    <a:pt x="14484" y="23196"/>
                    <a:pt x="19088" y="21236"/>
                    <a:pt x="20834" y="17628"/>
                  </a:cubicBezTo>
                  <a:cubicBezTo>
                    <a:pt x="22683" y="13807"/>
                    <a:pt x="22436" y="7643"/>
                    <a:pt x="22682" y="5301"/>
                  </a:cubicBezTo>
                  <a:cubicBezTo>
                    <a:pt x="22929" y="2958"/>
                    <a:pt x="20341" y="0"/>
                    <a:pt x="155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8"/>
            <p:cNvSpPr/>
            <p:nvPr/>
          </p:nvSpPr>
          <p:spPr>
            <a:xfrm>
              <a:off x="3759850" y="1694025"/>
              <a:ext cx="586025" cy="594875"/>
            </a:xfrm>
            <a:custGeom>
              <a:avLst/>
              <a:gdLst/>
              <a:ahLst/>
              <a:cxnLst/>
              <a:rect l="l" t="t" r="r" b="b"/>
              <a:pathLst>
                <a:path w="23441" h="23795" extrusionOk="0">
                  <a:moveTo>
                    <a:pt x="15880" y="599"/>
                  </a:moveTo>
                  <a:cubicBezTo>
                    <a:pt x="18303" y="599"/>
                    <a:pt x="20417" y="1403"/>
                    <a:pt x="21681" y="2807"/>
                  </a:cubicBezTo>
                  <a:cubicBezTo>
                    <a:pt x="22444" y="3655"/>
                    <a:pt x="22828" y="4662"/>
                    <a:pt x="22733" y="5568"/>
                  </a:cubicBezTo>
                  <a:cubicBezTo>
                    <a:pt x="22675" y="6115"/>
                    <a:pt x="22645" y="6861"/>
                    <a:pt x="22608" y="7726"/>
                  </a:cubicBezTo>
                  <a:cubicBezTo>
                    <a:pt x="22490" y="10585"/>
                    <a:pt x="22311" y="14908"/>
                    <a:pt x="20912" y="17797"/>
                  </a:cubicBezTo>
                  <a:cubicBezTo>
                    <a:pt x="19245" y="21241"/>
                    <a:pt x="14742" y="23195"/>
                    <a:pt x="12037" y="23195"/>
                  </a:cubicBezTo>
                  <a:cubicBezTo>
                    <a:pt x="11883" y="23195"/>
                    <a:pt x="11735" y="23189"/>
                    <a:pt x="11594" y="23176"/>
                  </a:cubicBezTo>
                  <a:cubicBezTo>
                    <a:pt x="9508" y="22987"/>
                    <a:pt x="6789" y="18338"/>
                    <a:pt x="5917" y="16563"/>
                  </a:cubicBezTo>
                  <a:cubicBezTo>
                    <a:pt x="5874" y="16474"/>
                    <a:pt x="5789" y="16412"/>
                    <a:pt x="5691" y="16399"/>
                  </a:cubicBezTo>
                  <a:cubicBezTo>
                    <a:pt x="5677" y="16396"/>
                    <a:pt x="5663" y="16395"/>
                    <a:pt x="5648" y="16395"/>
                  </a:cubicBezTo>
                  <a:cubicBezTo>
                    <a:pt x="5565" y="16396"/>
                    <a:pt x="5486" y="16430"/>
                    <a:pt x="5431" y="16491"/>
                  </a:cubicBezTo>
                  <a:cubicBezTo>
                    <a:pt x="5391" y="16533"/>
                    <a:pt x="4686" y="17279"/>
                    <a:pt x="3815" y="17279"/>
                  </a:cubicBezTo>
                  <a:cubicBezTo>
                    <a:pt x="3513" y="17279"/>
                    <a:pt x="3192" y="17189"/>
                    <a:pt x="2871" y="16948"/>
                  </a:cubicBezTo>
                  <a:cubicBezTo>
                    <a:pt x="1484" y="15908"/>
                    <a:pt x="699" y="13211"/>
                    <a:pt x="1726" y="11158"/>
                  </a:cubicBezTo>
                  <a:cubicBezTo>
                    <a:pt x="1953" y="10703"/>
                    <a:pt x="2227" y="10458"/>
                    <a:pt x="2542" y="10428"/>
                  </a:cubicBezTo>
                  <a:cubicBezTo>
                    <a:pt x="2563" y="10426"/>
                    <a:pt x="2585" y="10425"/>
                    <a:pt x="2607" y="10425"/>
                  </a:cubicBezTo>
                  <a:cubicBezTo>
                    <a:pt x="3280" y="10425"/>
                    <a:pt x="4050" y="11245"/>
                    <a:pt x="4302" y="11575"/>
                  </a:cubicBezTo>
                  <a:cubicBezTo>
                    <a:pt x="4330" y="11611"/>
                    <a:pt x="4365" y="11641"/>
                    <a:pt x="4406" y="11662"/>
                  </a:cubicBezTo>
                  <a:cubicBezTo>
                    <a:pt x="4601" y="11760"/>
                    <a:pt x="4904" y="11854"/>
                    <a:pt x="5223" y="11854"/>
                  </a:cubicBezTo>
                  <a:cubicBezTo>
                    <a:pt x="5598" y="11854"/>
                    <a:pt x="5996" y="11723"/>
                    <a:pt x="6269" y="11313"/>
                  </a:cubicBezTo>
                  <a:cubicBezTo>
                    <a:pt x="6582" y="10843"/>
                    <a:pt x="6598" y="10349"/>
                    <a:pt x="6615" y="9872"/>
                  </a:cubicBezTo>
                  <a:cubicBezTo>
                    <a:pt x="6628" y="9498"/>
                    <a:pt x="6640" y="9145"/>
                    <a:pt x="6788" y="8800"/>
                  </a:cubicBezTo>
                  <a:cubicBezTo>
                    <a:pt x="6967" y="8382"/>
                    <a:pt x="7407" y="7929"/>
                    <a:pt x="7916" y="7405"/>
                  </a:cubicBezTo>
                  <a:cubicBezTo>
                    <a:pt x="8367" y="6941"/>
                    <a:pt x="8880" y="6413"/>
                    <a:pt x="9343" y="5777"/>
                  </a:cubicBezTo>
                  <a:cubicBezTo>
                    <a:pt x="9700" y="5284"/>
                    <a:pt x="9829" y="4800"/>
                    <a:pt x="9725" y="4338"/>
                  </a:cubicBezTo>
                  <a:cubicBezTo>
                    <a:pt x="9632" y="3927"/>
                    <a:pt x="9374" y="3632"/>
                    <a:pt x="9165" y="3451"/>
                  </a:cubicBezTo>
                  <a:cubicBezTo>
                    <a:pt x="9806" y="2735"/>
                    <a:pt x="12042" y="599"/>
                    <a:pt x="15880" y="599"/>
                  </a:cubicBezTo>
                  <a:close/>
                  <a:moveTo>
                    <a:pt x="15880" y="0"/>
                  </a:moveTo>
                  <a:cubicBezTo>
                    <a:pt x="10976" y="0"/>
                    <a:pt x="8588" y="3193"/>
                    <a:pt x="8488" y="3329"/>
                  </a:cubicBezTo>
                  <a:cubicBezTo>
                    <a:pt x="8383" y="3474"/>
                    <a:pt x="8429" y="3679"/>
                    <a:pt x="8586" y="3766"/>
                  </a:cubicBezTo>
                  <a:cubicBezTo>
                    <a:pt x="8589" y="3769"/>
                    <a:pt x="9043" y="4027"/>
                    <a:pt x="9141" y="4473"/>
                  </a:cubicBezTo>
                  <a:cubicBezTo>
                    <a:pt x="9205" y="4760"/>
                    <a:pt x="9108" y="5080"/>
                    <a:pt x="8858" y="5425"/>
                  </a:cubicBezTo>
                  <a:cubicBezTo>
                    <a:pt x="8419" y="6027"/>
                    <a:pt x="7923" y="6538"/>
                    <a:pt x="7485" y="6989"/>
                  </a:cubicBezTo>
                  <a:cubicBezTo>
                    <a:pt x="6934" y="7555"/>
                    <a:pt x="6459" y="8045"/>
                    <a:pt x="6236" y="8564"/>
                  </a:cubicBezTo>
                  <a:cubicBezTo>
                    <a:pt x="6044" y="9013"/>
                    <a:pt x="6029" y="9458"/>
                    <a:pt x="6016" y="9851"/>
                  </a:cubicBezTo>
                  <a:cubicBezTo>
                    <a:pt x="6001" y="10281"/>
                    <a:pt x="5988" y="10652"/>
                    <a:pt x="5769" y="10981"/>
                  </a:cubicBezTo>
                  <a:cubicBezTo>
                    <a:pt x="5628" y="11194"/>
                    <a:pt x="5419" y="11257"/>
                    <a:pt x="5221" y="11257"/>
                  </a:cubicBezTo>
                  <a:cubicBezTo>
                    <a:pt x="5015" y="11257"/>
                    <a:pt x="4822" y="11190"/>
                    <a:pt x="4728" y="11151"/>
                  </a:cubicBezTo>
                  <a:cubicBezTo>
                    <a:pt x="4495" y="10859"/>
                    <a:pt x="3592" y="9826"/>
                    <a:pt x="2613" y="9826"/>
                  </a:cubicBezTo>
                  <a:cubicBezTo>
                    <a:pt x="2571" y="9826"/>
                    <a:pt x="2528" y="9828"/>
                    <a:pt x="2485" y="9832"/>
                  </a:cubicBezTo>
                  <a:cubicBezTo>
                    <a:pt x="1951" y="9882"/>
                    <a:pt x="1514" y="10238"/>
                    <a:pt x="1190" y="10890"/>
                  </a:cubicBezTo>
                  <a:cubicBezTo>
                    <a:pt x="1" y="13267"/>
                    <a:pt x="932" y="16243"/>
                    <a:pt x="2511" y="17427"/>
                  </a:cubicBezTo>
                  <a:cubicBezTo>
                    <a:pt x="2942" y="17751"/>
                    <a:pt x="3384" y="17876"/>
                    <a:pt x="3804" y="17876"/>
                  </a:cubicBezTo>
                  <a:cubicBezTo>
                    <a:pt x="4497" y="17876"/>
                    <a:pt x="5132" y="17534"/>
                    <a:pt x="5562" y="17184"/>
                  </a:cubicBezTo>
                  <a:cubicBezTo>
                    <a:pt x="6292" y="18588"/>
                    <a:pt x="9043" y="23547"/>
                    <a:pt x="11539" y="23773"/>
                  </a:cubicBezTo>
                  <a:cubicBezTo>
                    <a:pt x="11700" y="23788"/>
                    <a:pt x="11870" y="23795"/>
                    <a:pt x="12045" y="23795"/>
                  </a:cubicBezTo>
                  <a:cubicBezTo>
                    <a:pt x="14969" y="23795"/>
                    <a:pt x="19658" y="21762"/>
                    <a:pt x="21450" y="18058"/>
                  </a:cubicBezTo>
                  <a:cubicBezTo>
                    <a:pt x="22903" y="15057"/>
                    <a:pt x="23085" y="10660"/>
                    <a:pt x="23206" y="7752"/>
                  </a:cubicBezTo>
                  <a:cubicBezTo>
                    <a:pt x="23242" y="6898"/>
                    <a:pt x="23271" y="6159"/>
                    <a:pt x="23328" y="5632"/>
                  </a:cubicBezTo>
                  <a:cubicBezTo>
                    <a:pt x="23441" y="4556"/>
                    <a:pt x="23002" y="3382"/>
                    <a:pt x="22125" y="2407"/>
                  </a:cubicBezTo>
                  <a:cubicBezTo>
                    <a:pt x="20749" y="877"/>
                    <a:pt x="18472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8"/>
            <p:cNvSpPr/>
            <p:nvPr/>
          </p:nvSpPr>
          <p:spPr>
            <a:xfrm>
              <a:off x="4121025" y="1846900"/>
              <a:ext cx="34425" cy="62750"/>
            </a:xfrm>
            <a:custGeom>
              <a:avLst/>
              <a:gdLst/>
              <a:ahLst/>
              <a:cxnLst/>
              <a:rect l="l" t="t" r="r" b="b"/>
              <a:pathLst>
                <a:path w="1377" h="2510" extrusionOk="0">
                  <a:moveTo>
                    <a:pt x="839" y="1"/>
                  </a:moveTo>
                  <a:cubicBezTo>
                    <a:pt x="530" y="1"/>
                    <a:pt x="210" y="504"/>
                    <a:pt x="107" y="1165"/>
                  </a:cubicBezTo>
                  <a:cubicBezTo>
                    <a:pt x="1" y="1856"/>
                    <a:pt x="174" y="2456"/>
                    <a:pt x="494" y="2507"/>
                  </a:cubicBezTo>
                  <a:cubicBezTo>
                    <a:pt x="508" y="2509"/>
                    <a:pt x="523" y="2510"/>
                    <a:pt x="537" y="2510"/>
                  </a:cubicBezTo>
                  <a:cubicBezTo>
                    <a:pt x="846" y="2510"/>
                    <a:pt x="1167" y="2005"/>
                    <a:pt x="1269" y="1345"/>
                  </a:cubicBezTo>
                  <a:cubicBezTo>
                    <a:pt x="1376" y="654"/>
                    <a:pt x="1203" y="53"/>
                    <a:pt x="882" y="4"/>
                  </a:cubicBezTo>
                  <a:cubicBezTo>
                    <a:pt x="868" y="2"/>
                    <a:pt x="853" y="1"/>
                    <a:pt x="8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8"/>
            <p:cNvSpPr/>
            <p:nvPr/>
          </p:nvSpPr>
          <p:spPr>
            <a:xfrm>
              <a:off x="4244225" y="1880800"/>
              <a:ext cx="34450" cy="62750"/>
            </a:xfrm>
            <a:custGeom>
              <a:avLst/>
              <a:gdLst/>
              <a:ahLst/>
              <a:cxnLst/>
              <a:rect l="l" t="t" r="r" b="b"/>
              <a:pathLst>
                <a:path w="1378" h="2510" extrusionOk="0">
                  <a:moveTo>
                    <a:pt x="840" y="0"/>
                  </a:moveTo>
                  <a:cubicBezTo>
                    <a:pt x="531" y="0"/>
                    <a:pt x="211" y="505"/>
                    <a:pt x="108" y="1165"/>
                  </a:cubicBezTo>
                  <a:cubicBezTo>
                    <a:pt x="0" y="1855"/>
                    <a:pt x="175" y="2456"/>
                    <a:pt x="495" y="2506"/>
                  </a:cubicBezTo>
                  <a:cubicBezTo>
                    <a:pt x="509" y="2508"/>
                    <a:pt x="523" y="2509"/>
                    <a:pt x="538" y="2509"/>
                  </a:cubicBezTo>
                  <a:cubicBezTo>
                    <a:pt x="846" y="2509"/>
                    <a:pt x="1168" y="2005"/>
                    <a:pt x="1270" y="1345"/>
                  </a:cubicBezTo>
                  <a:cubicBezTo>
                    <a:pt x="1377" y="654"/>
                    <a:pt x="1204" y="53"/>
                    <a:pt x="883" y="3"/>
                  </a:cubicBezTo>
                  <a:cubicBezTo>
                    <a:pt x="868" y="1"/>
                    <a:pt x="854" y="0"/>
                    <a:pt x="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8"/>
            <p:cNvSpPr/>
            <p:nvPr/>
          </p:nvSpPr>
          <p:spPr>
            <a:xfrm>
              <a:off x="4082025" y="1772900"/>
              <a:ext cx="106725" cy="42775"/>
            </a:xfrm>
            <a:custGeom>
              <a:avLst/>
              <a:gdLst/>
              <a:ahLst/>
              <a:cxnLst/>
              <a:rect l="l" t="t" r="r" b="b"/>
              <a:pathLst>
                <a:path w="4269" h="1711" extrusionOk="0">
                  <a:moveTo>
                    <a:pt x="2717" y="1"/>
                  </a:moveTo>
                  <a:cubicBezTo>
                    <a:pt x="1222" y="1"/>
                    <a:pt x="179" y="1201"/>
                    <a:pt x="166" y="1217"/>
                  </a:cubicBezTo>
                  <a:cubicBezTo>
                    <a:pt x="1" y="1411"/>
                    <a:pt x="139" y="1711"/>
                    <a:pt x="394" y="1711"/>
                  </a:cubicBezTo>
                  <a:cubicBezTo>
                    <a:pt x="483" y="1711"/>
                    <a:pt x="565" y="1671"/>
                    <a:pt x="623" y="1605"/>
                  </a:cubicBezTo>
                  <a:cubicBezTo>
                    <a:pt x="634" y="1592"/>
                    <a:pt x="1493" y="601"/>
                    <a:pt x="2713" y="601"/>
                  </a:cubicBezTo>
                  <a:cubicBezTo>
                    <a:pt x="3047" y="601"/>
                    <a:pt x="3408" y="675"/>
                    <a:pt x="3787" y="865"/>
                  </a:cubicBezTo>
                  <a:cubicBezTo>
                    <a:pt x="3831" y="888"/>
                    <a:pt x="3879" y="899"/>
                    <a:pt x="3926" y="899"/>
                  </a:cubicBezTo>
                  <a:cubicBezTo>
                    <a:pt x="4036" y="899"/>
                    <a:pt x="4142" y="839"/>
                    <a:pt x="4194" y="734"/>
                  </a:cubicBezTo>
                  <a:cubicBezTo>
                    <a:pt x="4269" y="583"/>
                    <a:pt x="4207" y="401"/>
                    <a:pt x="4055" y="330"/>
                  </a:cubicBezTo>
                  <a:cubicBezTo>
                    <a:pt x="3582" y="93"/>
                    <a:pt x="3132" y="1"/>
                    <a:pt x="27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8"/>
            <p:cNvSpPr/>
            <p:nvPr/>
          </p:nvSpPr>
          <p:spPr>
            <a:xfrm>
              <a:off x="4246200" y="1814075"/>
              <a:ext cx="84300" cy="73950"/>
            </a:xfrm>
            <a:custGeom>
              <a:avLst/>
              <a:gdLst/>
              <a:ahLst/>
              <a:cxnLst/>
              <a:rect l="l" t="t" r="r" b="b"/>
              <a:pathLst>
                <a:path w="3372" h="2958" extrusionOk="0">
                  <a:moveTo>
                    <a:pt x="984" y="0"/>
                  </a:moveTo>
                  <a:cubicBezTo>
                    <a:pt x="565" y="0"/>
                    <a:pt x="259" y="108"/>
                    <a:pt x="237" y="116"/>
                  </a:cubicBezTo>
                  <a:cubicBezTo>
                    <a:pt x="82" y="171"/>
                    <a:pt x="1" y="342"/>
                    <a:pt x="56" y="497"/>
                  </a:cubicBezTo>
                  <a:cubicBezTo>
                    <a:pt x="100" y="620"/>
                    <a:pt x="215" y="697"/>
                    <a:pt x="338" y="697"/>
                  </a:cubicBezTo>
                  <a:cubicBezTo>
                    <a:pt x="371" y="697"/>
                    <a:pt x="405" y="691"/>
                    <a:pt x="438" y="679"/>
                  </a:cubicBezTo>
                  <a:cubicBezTo>
                    <a:pt x="442" y="677"/>
                    <a:pt x="671" y="599"/>
                    <a:pt x="982" y="599"/>
                  </a:cubicBezTo>
                  <a:cubicBezTo>
                    <a:pt x="1221" y="599"/>
                    <a:pt x="1509" y="645"/>
                    <a:pt x="1780" y="809"/>
                  </a:cubicBezTo>
                  <a:cubicBezTo>
                    <a:pt x="2288" y="1117"/>
                    <a:pt x="2616" y="1754"/>
                    <a:pt x="2755" y="2702"/>
                  </a:cubicBezTo>
                  <a:cubicBezTo>
                    <a:pt x="2777" y="2848"/>
                    <a:pt x="2903" y="2956"/>
                    <a:pt x="3051" y="2958"/>
                  </a:cubicBezTo>
                  <a:cubicBezTo>
                    <a:pt x="3066" y="2958"/>
                    <a:pt x="3081" y="2956"/>
                    <a:pt x="3094" y="2954"/>
                  </a:cubicBezTo>
                  <a:cubicBezTo>
                    <a:pt x="3258" y="2929"/>
                    <a:pt x="3372" y="2778"/>
                    <a:pt x="3348" y="2615"/>
                  </a:cubicBezTo>
                  <a:cubicBezTo>
                    <a:pt x="3180" y="1477"/>
                    <a:pt x="2755" y="695"/>
                    <a:pt x="2083" y="292"/>
                  </a:cubicBezTo>
                  <a:cubicBezTo>
                    <a:pt x="1703" y="65"/>
                    <a:pt x="1309" y="0"/>
                    <a:pt x="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8"/>
            <p:cNvSpPr/>
            <p:nvPr/>
          </p:nvSpPr>
          <p:spPr>
            <a:xfrm>
              <a:off x="4171425" y="1875375"/>
              <a:ext cx="96900" cy="132500"/>
            </a:xfrm>
            <a:custGeom>
              <a:avLst/>
              <a:gdLst/>
              <a:ahLst/>
              <a:cxnLst/>
              <a:rect l="l" t="t" r="r" b="b"/>
              <a:pathLst>
                <a:path w="3876" h="5300" extrusionOk="0">
                  <a:moveTo>
                    <a:pt x="2333" y="1"/>
                  </a:moveTo>
                  <a:cubicBezTo>
                    <a:pt x="2227" y="1"/>
                    <a:pt x="2124" y="57"/>
                    <a:pt x="2070" y="156"/>
                  </a:cubicBezTo>
                  <a:cubicBezTo>
                    <a:pt x="1805" y="656"/>
                    <a:pt x="1213" y="1873"/>
                    <a:pt x="1424" y="2398"/>
                  </a:cubicBezTo>
                  <a:cubicBezTo>
                    <a:pt x="1529" y="2659"/>
                    <a:pt x="1856" y="2835"/>
                    <a:pt x="2382" y="3101"/>
                  </a:cubicBezTo>
                  <a:cubicBezTo>
                    <a:pt x="2653" y="3237"/>
                    <a:pt x="3217" y="3524"/>
                    <a:pt x="3265" y="3641"/>
                  </a:cubicBezTo>
                  <a:cubicBezTo>
                    <a:pt x="3265" y="3641"/>
                    <a:pt x="3259" y="3658"/>
                    <a:pt x="3223" y="3689"/>
                  </a:cubicBezTo>
                  <a:cubicBezTo>
                    <a:pt x="2582" y="4249"/>
                    <a:pt x="1331" y="4710"/>
                    <a:pt x="755" y="4710"/>
                  </a:cubicBezTo>
                  <a:cubicBezTo>
                    <a:pt x="647" y="4710"/>
                    <a:pt x="563" y="4694"/>
                    <a:pt x="511" y="4659"/>
                  </a:cubicBezTo>
                  <a:cubicBezTo>
                    <a:pt x="459" y="4624"/>
                    <a:pt x="401" y="4607"/>
                    <a:pt x="343" y="4607"/>
                  </a:cubicBezTo>
                  <a:cubicBezTo>
                    <a:pt x="246" y="4607"/>
                    <a:pt x="151" y="4654"/>
                    <a:pt x="93" y="4741"/>
                  </a:cubicBezTo>
                  <a:cubicBezTo>
                    <a:pt x="1" y="4880"/>
                    <a:pt x="39" y="5067"/>
                    <a:pt x="179" y="5158"/>
                  </a:cubicBezTo>
                  <a:cubicBezTo>
                    <a:pt x="328" y="5257"/>
                    <a:pt x="528" y="5300"/>
                    <a:pt x="759" y="5300"/>
                  </a:cubicBezTo>
                  <a:cubicBezTo>
                    <a:pt x="1667" y="5300"/>
                    <a:pt x="3047" y="4638"/>
                    <a:pt x="3617" y="4139"/>
                  </a:cubicBezTo>
                  <a:cubicBezTo>
                    <a:pt x="3848" y="3938"/>
                    <a:pt x="3875" y="3730"/>
                    <a:pt x="3857" y="3590"/>
                  </a:cubicBezTo>
                  <a:cubicBezTo>
                    <a:pt x="3802" y="3148"/>
                    <a:pt x="3243" y="2865"/>
                    <a:pt x="2652" y="2567"/>
                  </a:cubicBezTo>
                  <a:cubicBezTo>
                    <a:pt x="2407" y="2442"/>
                    <a:pt x="2037" y="2256"/>
                    <a:pt x="1980" y="2176"/>
                  </a:cubicBezTo>
                  <a:cubicBezTo>
                    <a:pt x="1918" y="1991"/>
                    <a:pt x="2208" y="1177"/>
                    <a:pt x="2599" y="437"/>
                  </a:cubicBezTo>
                  <a:cubicBezTo>
                    <a:pt x="2674" y="291"/>
                    <a:pt x="2617" y="112"/>
                    <a:pt x="2472" y="35"/>
                  </a:cubicBezTo>
                  <a:cubicBezTo>
                    <a:pt x="2428" y="12"/>
                    <a:pt x="2380" y="1"/>
                    <a:pt x="2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8"/>
            <p:cNvSpPr/>
            <p:nvPr/>
          </p:nvSpPr>
          <p:spPr>
            <a:xfrm>
              <a:off x="4051850" y="1997350"/>
              <a:ext cx="104300" cy="80575"/>
            </a:xfrm>
            <a:custGeom>
              <a:avLst/>
              <a:gdLst/>
              <a:ahLst/>
              <a:cxnLst/>
              <a:rect l="l" t="t" r="r" b="b"/>
              <a:pathLst>
                <a:path w="4172" h="3223" extrusionOk="0">
                  <a:moveTo>
                    <a:pt x="334" y="0"/>
                  </a:moveTo>
                  <a:cubicBezTo>
                    <a:pt x="307" y="0"/>
                    <a:pt x="279" y="4"/>
                    <a:pt x="251" y="12"/>
                  </a:cubicBezTo>
                  <a:cubicBezTo>
                    <a:pt x="92" y="60"/>
                    <a:pt x="1" y="226"/>
                    <a:pt x="48" y="384"/>
                  </a:cubicBezTo>
                  <a:cubicBezTo>
                    <a:pt x="75" y="481"/>
                    <a:pt x="769" y="2743"/>
                    <a:pt x="3815" y="3219"/>
                  </a:cubicBezTo>
                  <a:cubicBezTo>
                    <a:pt x="3831" y="3222"/>
                    <a:pt x="3847" y="3223"/>
                    <a:pt x="3863" y="3223"/>
                  </a:cubicBezTo>
                  <a:cubicBezTo>
                    <a:pt x="4019" y="3222"/>
                    <a:pt x="4148" y="3102"/>
                    <a:pt x="4160" y="2946"/>
                  </a:cubicBezTo>
                  <a:cubicBezTo>
                    <a:pt x="4172" y="2791"/>
                    <a:pt x="4062" y="2651"/>
                    <a:pt x="3908" y="2628"/>
                  </a:cubicBezTo>
                  <a:cubicBezTo>
                    <a:pt x="1251" y="2213"/>
                    <a:pt x="647" y="297"/>
                    <a:pt x="623" y="216"/>
                  </a:cubicBezTo>
                  <a:cubicBezTo>
                    <a:pt x="584" y="85"/>
                    <a:pt x="464" y="0"/>
                    <a:pt x="3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8"/>
            <p:cNvSpPr/>
            <p:nvPr/>
          </p:nvSpPr>
          <p:spPr>
            <a:xfrm>
              <a:off x="2611500" y="3304400"/>
              <a:ext cx="1228650" cy="1295050"/>
            </a:xfrm>
            <a:custGeom>
              <a:avLst/>
              <a:gdLst/>
              <a:ahLst/>
              <a:cxnLst/>
              <a:rect l="l" t="t" r="r" b="b"/>
              <a:pathLst>
                <a:path w="49146" h="51802" extrusionOk="0">
                  <a:moveTo>
                    <a:pt x="34369" y="1"/>
                  </a:moveTo>
                  <a:cubicBezTo>
                    <a:pt x="31628" y="1"/>
                    <a:pt x="28501" y="632"/>
                    <a:pt x="24986" y="2244"/>
                  </a:cubicBezTo>
                  <a:cubicBezTo>
                    <a:pt x="24986" y="2244"/>
                    <a:pt x="21682" y="5548"/>
                    <a:pt x="16933" y="10504"/>
                  </a:cubicBezTo>
                  <a:cubicBezTo>
                    <a:pt x="12183" y="15459"/>
                    <a:pt x="0" y="32185"/>
                    <a:pt x="1239" y="37760"/>
                  </a:cubicBezTo>
                  <a:cubicBezTo>
                    <a:pt x="2478" y="43336"/>
                    <a:pt x="33039" y="51802"/>
                    <a:pt x="33039" y="51802"/>
                  </a:cubicBezTo>
                  <a:lnTo>
                    <a:pt x="36342" y="49530"/>
                  </a:lnTo>
                  <a:cubicBezTo>
                    <a:pt x="36342" y="49530"/>
                    <a:pt x="17965" y="35902"/>
                    <a:pt x="16726" y="32805"/>
                  </a:cubicBezTo>
                  <a:cubicBezTo>
                    <a:pt x="15487" y="29707"/>
                    <a:pt x="31386" y="19589"/>
                    <a:pt x="31386" y="19589"/>
                  </a:cubicBezTo>
                  <a:lnTo>
                    <a:pt x="49145" y="8233"/>
                  </a:lnTo>
                  <a:cubicBezTo>
                    <a:pt x="49145" y="8233"/>
                    <a:pt x="44269" y="1"/>
                    <a:pt x="34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8"/>
            <p:cNvSpPr/>
            <p:nvPr/>
          </p:nvSpPr>
          <p:spPr>
            <a:xfrm>
              <a:off x="2602925" y="3297250"/>
              <a:ext cx="1245700" cy="1309700"/>
            </a:xfrm>
            <a:custGeom>
              <a:avLst/>
              <a:gdLst/>
              <a:ahLst/>
              <a:cxnLst/>
              <a:rect l="l" t="t" r="r" b="b"/>
              <a:pathLst>
                <a:path w="49828" h="52388" extrusionOk="0">
                  <a:moveTo>
                    <a:pt x="34639" y="612"/>
                  </a:moveTo>
                  <a:cubicBezTo>
                    <a:pt x="43354" y="612"/>
                    <a:pt x="48167" y="7081"/>
                    <a:pt x="49073" y="8428"/>
                  </a:cubicBezTo>
                  <a:lnTo>
                    <a:pt x="31569" y="19623"/>
                  </a:lnTo>
                  <a:cubicBezTo>
                    <a:pt x="29920" y="20672"/>
                    <a:pt x="15497" y="29968"/>
                    <a:pt x="16791" y="33202"/>
                  </a:cubicBezTo>
                  <a:cubicBezTo>
                    <a:pt x="17968" y="36144"/>
                    <a:pt x="33587" y="47880"/>
                    <a:pt x="36170" y="49807"/>
                  </a:cubicBezTo>
                  <a:lnTo>
                    <a:pt x="33327" y="51762"/>
                  </a:lnTo>
                  <a:cubicBezTo>
                    <a:pt x="22780" y="48831"/>
                    <a:pt x="2820" y="42234"/>
                    <a:pt x="1874" y="37981"/>
                  </a:cubicBezTo>
                  <a:cubicBezTo>
                    <a:pt x="715" y="32763"/>
                    <a:pt x="12432" y="16277"/>
                    <a:pt x="17492" y="10997"/>
                  </a:cubicBezTo>
                  <a:cubicBezTo>
                    <a:pt x="21914" y="6382"/>
                    <a:pt x="25121" y="3162"/>
                    <a:pt x="25502" y="2780"/>
                  </a:cubicBezTo>
                  <a:cubicBezTo>
                    <a:pt x="28916" y="1222"/>
                    <a:pt x="31962" y="612"/>
                    <a:pt x="34639" y="612"/>
                  </a:cubicBezTo>
                  <a:close/>
                  <a:moveTo>
                    <a:pt x="34696" y="1"/>
                  </a:moveTo>
                  <a:cubicBezTo>
                    <a:pt x="31944" y="1"/>
                    <a:pt x="28774" y="620"/>
                    <a:pt x="25203" y="2258"/>
                  </a:cubicBezTo>
                  <a:cubicBezTo>
                    <a:pt x="25172" y="2273"/>
                    <a:pt x="25142" y="2294"/>
                    <a:pt x="25117" y="2318"/>
                  </a:cubicBezTo>
                  <a:cubicBezTo>
                    <a:pt x="25083" y="2351"/>
                    <a:pt x="21756" y="5682"/>
                    <a:pt x="17060" y="10583"/>
                  </a:cubicBezTo>
                  <a:cubicBezTo>
                    <a:pt x="12636" y="15197"/>
                    <a:pt x="1" y="32311"/>
                    <a:pt x="1290" y="38111"/>
                  </a:cubicBezTo>
                  <a:cubicBezTo>
                    <a:pt x="2554" y="43797"/>
                    <a:pt x="32047" y="52029"/>
                    <a:pt x="33302" y="52376"/>
                  </a:cubicBezTo>
                  <a:cubicBezTo>
                    <a:pt x="33328" y="52383"/>
                    <a:pt x="33355" y="52387"/>
                    <a:pt x="33382" y="52387"/>
                  </a:cubicBezTo>
                  <a:cubicBezTo>
                    <a:pt x="33442" y="52386"/>
                    <a:pt x="33502" y="52368"/>
                    <a:pt x="33552" y="52334"/>
                  </a:cubicBezTo>
                  <a:lnTo>
                    <a:pt x="36855" y="50063"/>
                  </a:lnTo>
                  <a:cubicBezTo>
                    <a:pt x="37025" y="49946"/>
                    <a:pt x="37029" y="49697"/>
                    <a:pt x="36864" y="49575"/>
                  </a:cubicBezTo>
                  <a:cubicBezTo>
                    <a:pt x="30531" y="44880"/>
                    <a:pt x="18302" y="35367"/>
                    <a:pt x="17347" y="32979"/>
                  </a:cubicBezTo>
                  <a:cubicBezTo>
                    <a:pt x="16511" y="30891"/>
                    <a:pt x="25824" y="23987"/>
                    <a:pt x="31891" y="20127"/>
                  </a:cubicBezTo>
                  <a:lnTo>
                    <a:pt x="49649" y="8770"/>
                  </a:lnTo>
                  <a:cubicBezTo>
                    <a:pt x="49785" y="8683"/>
                    <a:pt x="49828" y="8504"/>
                    <a:pt x="49746" y="8366"/>
                  </a:cubicBezTo>
                  <a:cubicBezTo>
                    <a:pt x="49663" y="8226"/>
                    <a:pt x="47674" y="4918"/>
                    <a:pt x="43641" y="2480"/>
                  </a:cubicBezTo>
                  <a:cubicBezTo>
                    <a:pt x="41484" y="1176"/>
                    <a:pt x="38487" y="1"/>
                    <a:pt x="3469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8"/>
            <p:cNvSpPr/>
            <p:nvPr/>
          </p:nvSpPr>
          <p:spPr>
            <a:xfrm>
              <a:off x="3411650" y="3146900"/>
              <a:ext cx="480100" cy="735100"/>
            </a:xfrm>
            <a:custGeom>
              <a:avLst/>
              <a:gdLst/>
              <a:ahLst/>
              <a:cxnLst/>
              <a:rect l="l" t="t" r="r" b="b"/>
              <a:pathLst>
                <a:path w="19204" h="29404" extrusionOk="0">
                  <a:moveTo>
                    <a:pt x="12650" y="0"/>
                  </a:moveTo>
                  <a:cubicBezTo>
                    <a:pt x="5880" y="0"/>
                    <a:pt x="5316" y="6670"/>
                    <a:pt x="3097" y="11848"/>
                  </a:cubicBezTo>
                  <a:cubicBezTo>
                    <a:pt x="620" y="17630"/>
                    <a:pt x="0" y="29193"/>
                    <a:pt x="7640" y="29399"/>
                  </a:cubicBezTo>
                  <a:cubicBezTo>
                    <a:pt x="7751" y="29402"/>
                    <a:pt x="7860" y="29404"/>
                    <a:pt x="7968" y="29404"/>
                  </a:cubicBezTo>
                  <a:cubicBezTo>
                    <a:pt x="15369" y="29404"/>
                    <a:pt x="18384" y="22473"/>
                    <a:pt x="18791" y="14739"/>
                  </a:cubicBezTo>
                  <a:cubicBezTo>
                    <a:pt x="19204" y="6892"/>
                    <a:pt x="15281" y="285"/>
                    <a:pt x="15281" y="285"/>
                  </a:cubicBezTo>
                  <a:cubicBezTo>
                    <a:pt x="14311" y="91"/>
                    <a:pt x="13438" y="0"/>
                    <a:pt x="12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8"/>
            <p:cNvSpPr/>
            <p:nvPr/>
          </p:nvSpPr>
          <p:spPr>
            <a:xfrm>
              <a:off x="3412775" y="3139425"/>
              <a:ext cx="486450" cy="750075"/>
            </a:xfrm>
            <a:custGeom>
              <a:avLst/>
              <a:gdLst/>
              <a:ahLst/>
              <a:cxnLst/>
              <a:rect l="l" t="t" r="r" b="b"/>
              <a:pathLst>
                <a:path w="19458" h="30003" extrusionOk="0">
                  <a:moveTo>
                    <a:pt x="12628" y="602"/>
                  </a:moveTo>
                  <a:cubicBezTo>
                    <a:pt x="13356" y="602"/>
                    <a:pt x="14158" y="681"/>
                    <a:pt x="15043" y="851"/>
                  </a:cubicBezTo>
                  <a:cubicBezTo>
                    <a:pt x="15551" y="1759"/>
                    <a:pt x="18822" y="7911"/>
                    <a:pt x="18447" y="15023"/>
                  </a:cubicBezTo>
                  <a:cubicBezTo>
                    <a:pt x="18218" y="19377"/>
                    <a:pt x="16719" y="29403"/>
                    <a:pt x="7909" y="29403"/>
                  </a:cubicBezTo>
                  <a:cubicBezTo>
                    <a:pt x="7808" y="29403"/>
                    <a:pt x="7706" y="29402"/>
                    <a:pt x="7603" y="29400"/>
                  </a:cubicBezTo>
                  <a:cubicBezTo>
                    <a:pt x="5658" y="29346"/>
                    <a:pt x="4158" y="28518"/>
                    <a:pt x="3146" y="26939"/>
                  </a:cubicBezTo>
                  <a:cubicBezTo>
                    <a:pt x="887" y="23409"/>
                    <a:pt x="1481" y="16574"/>
                    <a:pt x="3327" y="12265"/>
                  </a:cubicBezTo>
                  <a:cubicBezTo>
                    <a:pt x="3783" y="11202"/>
                    <a:pt x="4174" y="10066"/>
                    <a:pt x="4550" y="8969"/>
                  </a:cubicBezTo>
                  <a:cubicBezTo>
                    <a:pt x="6023" y="4681"/>
                    <a:pt x="7424" y="602"/>
                    <a:pt x="12628" y="602"/>
                  </a:cubicBezTo>
                  <a:close/>
                  <a:moveTo>
                    <a:pt x="12608" y="1"/>
                  </a:moveTo>
                  <a:cubicBezTo>
                    <a:pt x="6998" y="1"/>
                    <a:pt x="5469" y="4453"/>
                    <a:pt x="3983" y="8775"/>
                  </a:cubicBezTo>
                  <a:cubicBezTo>
                    <a:pt x="3610" y="9861"/>
                    <a:pt x="3224" y="10985"/>
                    <a:pt x="2778" y="12028"/>
                  </a:cubicBezTo>
                  <a:cubicBezTo>
                    <a:pt x="1131" y="15870"/>
                    <a:pt x="0" y="23136"/>
                    <a:pt x="2643" y="27263"/>
                  </a:cubicBezTo>
                  <a:cubicBezTo>
                    <a:pt x="3767" y="29019"/>
                    <a:pt x="5431" y="29940"/>
                    <a:pt x="7588" y="29998"/>
                  </a:cubicBezTo>
                  <a:cubicBezTo>
                    <a:pt x="7697" y="30001"/>
                    <a:pt x="7807" y="30002"/>
                    <a:pt x="7916" y="30002"/>
                  </a:cubicBezTo>
                  <a:cubicBezTo>
                    <a:pt x="14494" y="30002"/>
                    <a:pt x="18543" y="24576"/>
                    <a:pt x="19045" y="15054"/>
                  </a:cubicBezTo>
                  <a:cubicBezTo>
                    <a:pt x="19457" y="7207"/>
                    <a:pt x="15533" y="498"/>
                    <a:pt x="15493" y="432"/>
                  </a:cubicBezTo>
                  <a:cubicBezTo>
                    <a:pt x="15450" y="359"/>
                    <a:pt x="15377" y="307"/>
                    <a:pt x="15295" y="291"/>
                  </a:cubicBezTo>
                  <a:cubicBezTo>
                    <a:pt x="14307" y="93"/>
                    <a:pt x="13415" y="1"/>
                    <a:pt x="1260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8"/>
            <p:cNvSpPr/>
            <p:nvPr/>
          </p:nvSpPr>
          <p:spPr>
            <a:xfrm>
              <a:off x="3210325" y="3113350"/>
              <a:ext cx="655600" cy="1104100"/>
            </a:xfrm>
            <a:custGeom>
              <a:avLst/>
              <a:gdLst/>
              <a:ahLst/>
              <a:cxnLst/>
              <a:rect l="l" t="t" r="r" b="b"/>
              <a:pathLst>
                <a:path w="26224" h="44164" extrusionOk="0">
                  <a:moveTo>
                    <a:pt x="19819" y="0"/>
                  </a:moveTo>
                  <a:cubicBezTo>
                    <a:pt x="17281" y="0"/>
                    <a:pt x="14100" y="1589"/>
                    <a:pt x="12183" y="5550"/>
                  </a:cubicBezTo>
                  <a:cubicBezTo>
                    <a:pt x="12183" y="5550"/>
                    <a:pt x="7846" y="25579"/>
                    <a:pt x="5782" y="29504"/>
                  </a:cubicBezTo>
                  <a:cubicBezTo>
                    <a:pt x="3717" y="33428"/>
                    <a:pt x="0" y="42924"/>
                    <a:pt x="0" y="42924"/>
                  </a:cubicBezTo>
                  <a:lnTo>
                    <a:pt x="4543" y="44163"/>
                  </a:lnTo>
                  <a:cubicBezTo>
                    <a:pt x="4543" y="44163"/>
                    <a:pt x="10945" y="35284"/>
                    <a:pt x="18584" y="25992"/>
                  </a:cubicBezTo>
                  <a:cubicBezTo>
                    <a:pt x="26224" y="16702"/>
                    <a:pt x="24986" y="4311"/>
                    <a:pt x="23334" y="1627"/>
                  </a:cubicBezTo>
                  <a:cubicBezTo>
                    <a:pt x="22704" y="603"/>
                    <a:pt x="21383" y="0"/>
                    <a:pt x="19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8"/>
            <p:cNvSpPr/>
            <p:nvPr/>
          </p:nvSpPr>
          <p:spPr>
            <a:xfrm>
              <a:off x="3202575" y="3105850"/>
              <a:ext cx="674750" cy="1119075"/>
            </a:xfrm>
            <a:custGeom>
              <a:avLst/>
              <a:gdLst/>
              <a:ahLst/>
              <a:cxnLst/>
              <a:rect l="l" t="t" r="r" b="b"/>
              <a:pathLst>
                <a:path w="26990" h="44763" extrusionOk="0">
                  <a:moveTo>
                    <a:pt x="20140" y="598"/>
                  </a:moveTo>
                  <a:cubicBezTo>
                    <a:pt x="21592" y="598"/>
                    <a:pt x="22818" y="1158"/>
                    <a:pt x="23388" y="2083"/>
                  </a:cubicBezTo>
                  <a:cubicBezTo>
                    <a:pt x="24886" y="4517"/>
                    <a:pt x="26342" y="16764"/>
                    <a:pt x="18663" y="26102"/>
                  </a:cubicBezTo>
                  <a:cubicBezTo>
                    <a:pt x="11677" y="34599"/>
                    <a:pt x="5655" y="42849"/>
                    <a:pt x="4732" y="44120"/>
                  </a:cubicBezTo>
                  <a:lnTo>
                    <a:pt x="710" y="43023"/>
                  </a:lnTo>
                  <a:cubicBezTo>
                    <a:pt x="1370" y="41355"/>
                    <a:pt x="4533" y="33408"/>
                    <a:pt x="6356" y="29942"/>
                  </a:cubicBezTo>
                  <a:cubicBezTo>
                    <a:pt x="8394" y="26072"/>
                    <a:pt x="12514" y="7170"/>
                    <a:pt x="12778" y="5948"/>
                  </a:cubicBezTo>
                  <a:cubicBezTo>
                    <a:pt x="14338" y="2747"/>
                    <a:pt x="16973" y="752"/>
                    <a:pt x="19832" y="607"/>
                  </a:cubicBezTo>
                  <a:cubicBezTo>
                    <a:pt x="19935" y="601"/>
                    <a:pt x="20038" y="598"/>
                    <a:pt x="20140" y="598"/>
                  </a:cubicBezTo>
                  <a:close/>
                  <a:moveTo>
                    <a:pt x="20112" y="1"/>
                  </a:moveTo>
                  <a:cubicBezTo>
                    <a:pt x="20009" y="1"/>
                    <a:pt x="19905" y="3"/>
                    <a:pt x="19801" y="8"/>
                  </a:cubicBezTo>
                  <a:cubicBezTo>
                    <a:pt x="16712" y="164"/>
                    <a:pt x="13878" y="2299"/>
                    <a:pt x="12224" y="5719"/>
                  </a:cubicBezTo>
                  <a:cubicBezTo>
                    <a:pt x="12213" y="5740"/>
                    <a:pt x="12206" y="5763"/>
                    <a:pt x="12200" y="5787"/>
                  </a:cubicBezTo>
                  <a:cubicBezTo>
                    <a:pt x="12157" y="5987"/>
                    <a:pt x="7848" y="25821"/>
                    <a:pt x="5827" y="29663"/>
                  </a:cubicBezTo>
                  <a:cubicBezTo>
                    <a:pt x="3778" y="33556"/>
                    <a:pt x="69" y="43020"/>
                    <a:pt x="32" y="43115"/>
                  </a:cubicBezTo>
                  <a:cubicBezTo>
                    <a:pt x="0" y="43194"/>
                    <a:pt x="5" y="43282"/>
                    <a:pt x="43" y="43359"/>
                  </a:cubicBezTo>
                  <a:cubicBezTo>
                    <a:pt x="80" y="43435"/>
                    <a:pt x="149" y="43490"/>
                    <a:pt x="232" y="43513"/>
                  </a:cubicBezTo>
                  <a:lnTo>
                    <a:pt x="4774" y="44753"/>
                  </a:lnTo>
                  <a:cubicBezTo>
                    <a:pt x="4800" y="44760"/>
                    <a:pt x="4826" y="44763"/>
                    <a:pt x="4853" y="44763"/>
                  </a:cubicBezTo>
                  <a:cubicBezTo>
                    <a:pt x="4949" y="44763"/>
                    <a:pt x="5040" y="44717"/>
                    <a:pt x="5096" y="44638"/>
                  </a:cubicBezTo>
                  <a:cubicBezTo>
                    <a:pt x="5160" y="44550"/>
                    <a:pt x="11578" y="35661"/>
                    <a:pt x="19126" y="26482"/>
                  </a:cubicBezTo>
                  <a:cubicBezTo>
                    <a:pt x="26990" y="16917"/>
                    <a:pt x="25448" y="4288"/>
                    <a:pt x="23898" y="1770"/>
                  </a:cubicBezTo>
                  <a:cubicBezTo>
                    <a:pt x="23216" y="659"/>
                    <a:pt x="21777" y="1"/>
                    <a:pt x="20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8"/>
            <p:cNvSpPr/>
            <p:nvPr/>
          </p:nvSpPr>
          <p:spPr>
            <a:xfrm>
              <a:off x="3610975" y="3342675"/>
              <a:ext cx="219325" cy="518325"/>
            </a:xfrm>
            <a:custGeom>
              <a:avLst/>
              <a:gdLst/>
              <a:ahLst/>
              <a:cxnLst/>
              <a:rect l="l" t="t" r="r" b="b"/>
              <a:pathLst>
                <a:path w="8773" h="20733" extrusionOk="0">
                  <a:moveTo>
                    <a:pt x="8442" y="1"/>
                  </a:moveTo>
                  <a:cubicBezTo>
                    <a:pt x="8307" y="1"/>
                    <a:pt x="8184" y="93"/>
                    <a:pt x="8152" y="230"/>
                  </a:cubicBezTo>
                  <a:cubicBezTo>
                    <a:pt x="8118" y="372"/>
                    <a:pt x="4707" y="14480"/>
                    <a:pt x="155" y="20247"/>
                  </a:cubicBezTo>
                  <a:cubicBezTo>
                    <a:pt x="0" y="20444"/>
                    <a:pt x="139" y="20732"/>
                    <a:pt x="390" y="20732"/>
                  </a:cubicBezTo>
                  <a:cubicBezTo>
                    <a:pt x="482" y="20732"/>
                    <a:pt x="568" y="20690"/>
                    <a:pt x="626" y="20618"/>
                  </a:cubicBezTo>
                  <a:cubicBezTo>
                    <a:pt x="5259" y="14749"/>
                    <a:pt x="8595" y="954"/>
                    <a:pt x="8734" y="369"/>
                  </a:cubicBezTo>
                  <a:cubicBezTo>
                    <a:pt x="8773" y="208"/>
                    <a:pt x="8673" y="48"/>
                    <a:pt x="8512" y="9"/>
                  </a:cubicBezTo>
                  <a:cubicBezTo>
                    <a:pt x="8489" y="4"/>
                    <a:pt x="8465" y="1"/>
                    <a:pt x="8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8"/>
            <p:cNvSpPr/>
            <p:nvPr/>
          </p:nvSpPr>
          <p:spPr>
            <a:xfrm>
              <a:off x="3318700" y="4542650"/>
              <a:ext cx="356250" cy="377100"/>
            </a:xfrm>
            <a:custGeom>
              <a:avLst/>
              <a:gdLst/>
              <a:ahLst/>
              <a:cxnLst/>
              <a:rect l="l" t="t" r="r" b="b"/>
              <a:pathLst>
                <a:path w="14250" h="15084" extrusionOk="0">
                  <a:moveTo>
                    <a:pt x="8055" y="0"/>
                  </a:moveTo>
                  <a:lnTo>
                    <a:pt x="5371" y="1446"/>
                  </a:lnTo>
                  <a:lnTo>
                    <a:pt x="4751" y="2272"/>
                  </a:lnTo>
                  <a:cubicBezTo>
                    <a:pt x="4751" y="2272"/>
                    <a:pt x="5370" y="5576"/>
                    <a:pt x="4131" y="7846"/>
                  </a:cubicBezTo>
                  <a:cubicBezTo>
                    <a:pt x="2892" y="10118"/>
                    <a:pt x="1" y="14868"/>
                    <a:pt x="2067" y="15074"/>
                  </a:cubicBezTo>
                  <a:cubicBezTo>
                    <a:pt x="2133" y="15080"/>
                    <a:pt x="2199" y="15084"/>
                    <a:pt x="2267" y="15084"/>
                  </a:cubicBezTo>
                  <a:cubicBezTo>
                    <a:pt x="4316" y="15084"/>
                    <a:pt x="7088" y="12104"/>
                    <a:pt x="9087" y="9705"/>
                  </a:cubicBezTo>
                  <a:cubicBezTo>
                    <a:pt x="11153" y="7228"/>
                    <a:pt x="11358" y="4956"/>
                    <a:pt x="12804" y="3097"/>
                  </a:cubicBezTo>
                  <a:cubicBezTo>
                    <a:pt x="14250" y="1239"/>
                    <a:pt x="8055" y="0"/>
                    <a:pt x="805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8"/>
            <p:cNvSpPr/>
            <p:nvPr/>
          </p:nvSpPr>
          <p:spPr>
            <a:xfrm>
              <a:off x="3333850" y="4535150"/>
              <a:ext cx="319650" cy="392075"/>
            </a:xfrm>
            <a:custGeom>
              <a:avLst/>
              <a:gdLst/>
              <a:ahLst/>
              <a:cxnLst/>
              <a:rect l="l" t="t" r="r" b="b"/>
              <a:pathLst>
                <a:path w="12786" h="15683" extrusionOk="0">
                  <a:moveTo>
                    <a:pt x="7495" y="616"/>
                  </a:moveTo>
                  <a:cubicBezTo>
                    <a:pt x="9142" y="959"/>
                    <a:pt x="11759" y="1796"/>
                    <a:pt x="12086" y="2675"/>
                  </a:cubicBezTo>
                  <a:cubicBezTo>
                    <a:pt x="12127" y="2784"/>
                    <a:pt x="12160" y="2960"/>
                    <a:pt x="11962" y="3214"/>
                  </a:cubicBezTo>
                  <a:cubicBezTo>
                    <a:pt x="11294" y="4072"/>
                    <a:pt x="10887" y="5003"/>
                    <a:pt x="10456" y="5989"/>
                  </a:cubicBezTo>
                  <a:cubicBezTo>
                    <a:pt x="9921" y="7210"/>
                    <a:pt x="9369" y="8472"/>
                    <a:pt x="8251" y="9814"/>
                  </a:cubicBezTo>
                  <a:cubicBezTo>
                    <a:pt x="7149" y="11137"/>
                    <a:pt x="3850" y="15084"/>
                    <a:pt x="1654" y="15084"/>
                  </a:cubicBezTo>
                  <a:cubicBezTo>
                    <a:pt x="1598" y="15084"/>
                    <a:pt x="1544" y="15081"/>
                    <a:pt x="1490" y="15076"/>
                  </a:cubicBezTo>
                  <a:cubicBezTo>
                    <a:pt x="1239" y="15051"/>
                    <a:pt x="1155" y="14950"/>
                    <a:pt x="1111" y="14864"/>
                  </a:cubicBezTo>
                  <a:cubicBezTo>
                    <a:pt x="635" y="13953"/>
                    <a:pt x="2414" y="10761"/>
                    <a:pt x="3370" y="9046"/>
                  </a:cubicBezTo>
                  <a:cubicBezTo>
                    <a:pt x="3522" y="8774"/>
                    <a:pt x="3663" y="8520"/>
                    <a:pt x="3788" y="8290"/>
                  </a:cubicBezTo>
                  <a:cubicBezTo>
                    <a:pt x="4936" y="6185"/>
                    <a:pt x="4566" y="3304"/>
                    <a:pt x="4462" y="2649"/>
                  </a:cubicBezTo>
                  <a:lnTo>
                    <a:pt x="4964" y="1978"/>
                  </a:lnTo>
                  <a:lnTo>
                    <a:pt x="7495" y="616"/>
                  </a:lnTo>
                  <a:close/>
                  <a:moveTo>
                    <a:pt x="7446" y="1"/>
                  </a:moveTo>
                  <a:cubicBezTo>
                    <a:pt x="7398" y="1"/>
                    <a:pt x="7350" y="13"/>
                    <a:pt x="7307" y="37"/>
                  </a:cubicBezTo>
                  <a:lnTo>
                    <a:pt x="4621" y="1481"/>
                  </a:lnTo>
                  <a:cubicBezTo>
                    <a:pt x="4583" y="1502"/>
                    <a:pt x="4550" y="1531"/>
                    <a:pt x="4524" y="1566"/>
                  </a:cubicBezTo>
                  <a:lnTo>
                    <a:pt x="3905" y="2392"/>
                  </a:lnTo>
                  <a:cubicBezTo>
                    <a:pt x="3854" y="2459"/>
                    <a:pt x="3835" y="2545"/>
                    <a:pt x="3850" y="2627"/>
                  </a:cubicBezTo>
                  <a:cubicBezTo>
                    <a:pt x="3855" y="2659"/>
                    <a:pt x="4433" y="5854"/>
                    <a:pt x="3261" y="8004"/>
                  </a:cubicBezTo>
                  <a:cubicBezTo>
                    <a:pt x="3137" y="8231"/>
                    <a:pt x="2997" y="8483"/>
                    <a:pt x="2846" y="8754"/>
                  </a:cubicBezTo>
                  <a:cubicBezTo>
                    <a:pt x="1264" y="11593"/>
                    <a:pt x="0" y="14033"/>
                    <a:pt x="579" y="15141"/>
                  </a:cubicBezTo>
                  <a:cubicBezTo>
                    <a:pt x="691" y="15356"/>
                    <a:pt x="930" y="15621"/>
                    <a:pt x="1430" y="15671"/>
                  </a:cubicBezTo>
                  <a:cubicBezTo>
                    <a:pt x="1505" y="15679"/>
                    <a:pt x="1581" y="15683"/>
                    <a:pt x="1656" y="15683"/>
                  </a:cubicBezTo>
                  <a:cubicBezTo>
                    <a:pt x="3876" y="15683"/>
                    <a:pt x="6730" y="12574"/>
                    <a:pt x="8711" y="10197"/>
                  </a:cubicBezTo>
                  <a:cubicBezTo>
                    <a:pt x="9884" y="8790"/>
                    <a:pt x="10479" y="7429"/>
                    <a:pt x="11005" y="6229"/>
                  </a:cubicBezTo>
                  <a:cubicBezTo>
                    <a:pt x="11420" y="5279"/>
                    <a:pt x="11814" y="4381"/>
                    <a:pt x="12433" y="3582"/>
                  </a:cubicBezTo>
                  <a:cubicBezTo>
                    <a:pt x="12785" y="3129"/>
                    <a:pt x="12745" y="2726"/>
                    <a:pt x="12647" y="2466"/>
                  </a:cubicBezTo>
                  <a:cubicBezTo>
                    <a:pt x="12088" y="963"/>
                    <a:pt x="7974" y="100"/>
                    <a:pt x="7507" y="7"/>
                  </a:cubicBezTo>
                  <a:cubicBezTo>
                    <a:pt x="7487" y="3"/>
                    <a:pt x="7466" y="1"/>
                    <a:pt x="74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8"/>
            <p:cNvSpPr/>
            <p:nvPr/>
          </p:nvSpPr>
          <p:spPr>
            <a:xfrm>
              <a:off x="3351525" y="4578425"/>
              <a:ext cx="299650" cy="341325"/>
            </a:xfrm>
            <a:custGeom>
              <a:avLst/>
              <a:gdLst/>
              <a:ahLst/>
              <a:cxnLst/>
              <a:rect l="l" t="t" r="r" b="b"/>
              <a:pathLst>
                <a:path w="11986" h="13653" extrusionOk="0">
                  <a:moveTo>
                    <a:pt x="10843" y="0"/>
                  </a:moveTo>
                  <a:cubicBezTo>
                    <a:pt x="9597" y="2636"/>
                    <a:pt x="7773" y="6077"/>
                    <a:pt x="5605" y="8894"/>
                  </a:cubicBezTo>
                  <a:cubicBezTo>
                    <a:pt x="3445" y="11704"/>
                    <a:pt x="1454" y="12476"/>
                    <a:pt x="45" y="12575"/>
                  </a:cubicBezTo>
                  <a:cubicBezTo>
                    <a:pt x="0" y="13176"/>
                    <a:pt x="183" y="13586"/>
                    <a:pt x="752" y="13643"/>
                  </a:cubicBezTo>
                  <a:cubicBezTo>
                    <a:pt x="818" y="13649"/>
                    <a:pt x="885" y="13653"/>
                    <a:pt x="953" y="13653"/>
                  </a:cubicBezTo>
                  <a:cubicBezTo>
                    <a:pt x="3001" y="13653"/>
                    <a:pt x="5774" y="10673"/>
                    <a:pt x="7774" y="8274"/>
                  </a:cubicBezTo>
                  <a:cubicBezTo>
                    <a:pt x="9838" y="5797"/>
                    <a:pt x="10045" y="3525"/>
                    <a:pt x="11491" y="1666"/>
                  </a:cubicBezTo>
                  <a:cubicBezTo>
                    <a:pt x="11985" y="1031"/>
                    <a:pt x="11585" y="466"/>
                    <a:pt x="10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8"/>
            <p:cNvSpPr/>
            <p:nvPr/>
          </p:nvSpPr>
          <p:spPr>
            <a:xfrm>
              <a:off x="3343050" y="4570950"/>
              <a:ext cx="309675" cy="356275"/>
            </a:xfrm>
            <a:custGeom>
              <a:avLst/>
              <a:gdLst/>
              <a:ahLst/>
              <a:cxnLst/>
              <a:rect l="l" t="t" r="r" b="b"/>
              <a:pathLst>
                <a:path w="12387" h="14251" extrusionOk="0">
                  <a:moveTo>
                    <a:pt x="11301" y="747"/>
                  </a:moveTo>
                  <a:cubicBezTo>
                    <a:pt x="11559" y="951"/>
                    <a:pt x="11710" y="1149"/>
                    <a:pt x="11742" y="1330"/>
                  </a:cubicBezTo>
                  <a:cubicBezTo>
                    <a:pt x="11767" y="1473"/>
                    <a:pt x="11718" y="1620"/>
                    <a:pt x="11594" y="1782"/>
                  </a:cubicBezTo>
                  <a:cubicBezTo>
                    <a:pt x="10926" y="2640"/>
                    <a:pt x="10519" y="3571"/>
                    <a:pt x="10088" y="4556"/>
                  </a:cubicBezTo>
                  <a:cubicBezTo>
                    <a:pt x="9553" y="5778"/>
                    <a:pt x="9001" y="7040"/>
                    <a:pt x="7882" y="8382"/>
                  </a:cubicBezTo>
                  <a:cubicBezTo>
                    <a:pt x="6781" y="9705"/>
                    <a:pt x="3508" y="13652"/>
                    <a:pt x="1288" y="13652"/>
                  </a:cubicBezTo>
                  <a:cubicBezTo>
                    <a:pt x="1232" y="13652"/>
                    <a:pt x="1177" y="13649"/>
                    <a:pt x="1122" y="13644"/>
                  </a:cubicBezTo>
                  <a:cubicBezTo>
                    <a:pt x="918" y="13624"/>
                    <a:pt x="707" y="13563"/>
                    <a:pt x="680" y="13145"/>
                  </a:cubicBezTo>
                  <a:lnTo>
                    <a:pt x="681" y="13145"/>
                  </a:lnTo>
                  <a:cubicBezTo>
                    <a:pt x="2056" y="12971"/>
                    <a:pt x="4050" y="12148"/>
                    <a:pt x="6182" y="9375"/>
                  </a:cubicBezTo>
                  <a:cubicBezTo>
                    <a:pt x="8320" y="6596"/>
                    <a:pt x="10122" y="3208"/>
                    <a:pt x="11301" y="747"/>
                  </a:cubicBezTo>
                  <a:close/>
                  <a:moveTo>
                    <a:pt x="11183" y="0"/>
                  </a:moveTo>
                  <a:cubicBezTo>
                    <a:pt x="11072" y="0"/>
                    <a:pt x="10963" y="62"/>
                    <a:pt x="10912" y="171"/>
                  </a:cubicBezTo>
                  <a:cubicBezTo>
                    <a:pt x="9751" y="2625"/>
                    <a:pt x="7907" y="6150"/>
                    <a:pt x="5707" y="9011"/>
                  </a:cubicBezTo>
                  <a:cubicBezTo>
                    <a:pt x="3564" y="11797"/>
                    <a:pt x="1619" y="12487"/>
                    <a:pt x="364" y="12575"/>
                  </a:cubicBezTo>
                  <a:cubicBezTo>
                    <a:pt x="216" y="12585"/>
                    <a:pt x="97" y="12703"/>
                    <a:pt x="86" y="12851"/>
                  </a:cubicBezTo>
                  <a:cubicBezTo>
                    <a:pt x="1" y="13967"/>
                    <a:pt x="660" y="14200"/>
                    <a:pt x="1062" y="14239"/>
                  </a:cubicBezTo>
                  <a:cubicBezTo>
                    <a:pt x="1137" y="14247"/>
                    <a:pt x="1213" y="14251"/>
                    <a:pt x="1288" y="14251"/>
                  </a:cubicBezTo>
                  <a:cubicBezTo>
                    <a:pt x="3508" y="14251"/>
                    <a:pt x="6362" y="11142"/>
                    <a:pt x="8343" y="8765"/>
                  </a:cubicBezTo>
                  <a:cubicBezTo>
                    <a:pt x="9515" y="7358"/>
                    <a:pt x="10111" y="5997"/>
                    <a:pt x="10636" y="4796"/>
                  </a:cubicBezTo>
                  <a:cubicBezTo>
                    <a:pt x="11052" y="3847"/>
                    <a:pt x="11444" y="2947"/>
                    <a:pt x="12065" y="2150"/>
                  </a:cubicBezTo>
                  <a:cubicBezTo>
                    <a:pt x="12297" y="1851"/>
                    <a:pt x="12387" y="1541"/>
                    <a:pt x="12331" y="1226"/>
                  </a:cubicBezTo>
                  <a:cubicBezTo>
                    <a:pt x="12258" y="804"/>
                    <a:pt x="11933" y="418"/>
                    <a:pt x="11341" y="46"/>
                  </a:cubicBezTo>
                  <a:cubicBezTo>
                    <a:pt x="11292" y="15"/>
                    <a:pt x="11237" y="0"/>
                    <a:pt x="11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8"/>
            <p:cNvSpPr/>
            <p:nvPr/>
          </p:nvSpPr>
          <p:spPr>
            <a:xfrm>
              <a:off x="2931550" y="4089825"/>
              <a:ext cx="392350" cy="329600"/>
            </a:xfrm>
            <a:custGeom>
              <a:avLst/>
              <a:gdLst/>
              <a:ahLst/>
              <a:cxnLst/>
              <a:rect l="l" t="t" r="r" b="b"/>
              <a:pathLst>
                <a:path w="15694" h="13184" extrusionOk="0">
                  <a:moveTo>
                    <a:pt x="999" y="0"/>
                  </a:moveTo>
                  <a:cubicBezTo>
                    <a:pt x="204" y="0"/>
                    <a:pt x="1" y="909"/>
                    <a:pt x="1" y="3039"/>
                  </a:cubicBezTo>
                  <a:cubicBezTo>
                    <a:pt x="1" y="6756"/>
                    <a:pt x="4544" y="8614"/>
                    <a:pt x="7021" y="10473"/>
                  </a:cubicBezTo>
                  <a:cubicBezTo>
                    <a:pt x="9290" y="12174"/>
                    <a:pt x="10694" y="13183"/>
                    <a:pt x="12341" y="13183"/>
                  </a:cubicBezTo>
                  <a:cubicBezTo>
                    <a:pt x="12492" y="13183"/>
                    <a:pt x="12646" y="13175"/>
                    <a:pt x="12803" y="13157"/>
                  </a:cubicBezTo>
                  <a:cubicBezTo>
                    <a:pt x="14661" y="12950"/>
                    <a:pt x="15694" y="5104"/>
                    <a:pt x="15694" y="5104"/>
                  </a:cubicBezTo>
                  <a:cubicBezTo>
                    <a:pt x="15694" y="5104"/>
                    <a:pt x="14977" y="3670"/>
                    <a:pt x="12706" y="3670"/>
                  </a:cubicBezTo>
                  <a:cubicBezTo>
                    <a:pt x="12252" y="3670"/>
                    <a:pt x="11736" y="3728"/>
                    <a:pt x="11151" y="3865"/>
                  </a:cubicBezTo>
                  <a:cubicBezTo>
                    <a:pt x="11151" y="3865"/>
                    <a:pt x="7228" y="3451"/>
                    <a:pt x="3924" y="1387"/>
                  </a:cubicBezTo>
                  <a:cubicBezTo>
                    <a:pt x="2513" y="505"/>
                    <a:pt x="1592" y="0"/>
                    <a:pt x="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8"/>
            <p:cNvSpPr/>
            <p:nvPr/>
          </p:nvSpPr>
          <p:spPr>
            <a:xfrm>
              <a:off x="2924075" y="4082300"/>
              <a:ext cx="407450" cy="344625"/>
            </a:xfrm>
            <a:custGeom>
              <a:avLst/>
              <a:gdLst/>
              <a:ahLst/>
              <a:cxnLst/>
              <a:rect l="l" t="t" r="r" b="b"/>
              <a:pathLst>
                <a:path w="16298" h="13785" extrusionOk="0">
                  <a:moveTo>
                    <a:pt x="1297" y="602"/>
                  </a:moveTo>
                  <a:cubicBezTo>
                    <a:pt x="1865" y="602"/>
                    <a:pt x="2968" y="1257"/>
                    <a:pt x="4064" y="1942"/>
                  </a:cubicBezTo>
                  <a:cubicBezTo>
                    <a:pt x="7389" y="4019"/>
                    <a:pt x="11255" y="4447"/>
                    <a:pt x="11418" y="4464"/>
                  </a:cubicBezTo>
                  <a:cubicBezTo>
                    <a:pt x="11429" y="4465"/>
                    <a:pt x="11439" y="4465"/>
                    <a:pt x="11449" y="4465"/>
                  </a:cubicBezTo>
                  <a:cubicBezTo>
                    <a:pt x="11472" y="4465"/>
                    <a:pt x="11496" y="4463"/>
                    <a:pt x="11518" y="4457"/>
                  </a:cubicBezTo>
                  <a:cubicBezTo>
                    <a:pt x="12083" y="4325"/>
                    <a:pt x="12578" y="4270"/>
                    <a:pt x="13011" y="4270"/>
                  </a:cubicBezTo>
                  <a:cubicBezTo>
                    <a:pt x="14787" y="4270"/>
                    <a:pt x="15508" y="5194"/>
                    <a:pt x="15683" y="5467"/>
                  </a:cubicBezTo>
                  <a:cubicBezTo>
                    <a:pt x="15257" y="8622"/>
                    <a:pt x="14177" y="13037"/>
                    <a:pt x="13069" y="13161"/>
                  </a:cubicBezTo>
                  <a:cubicBezTo>
                    <a:pt x="12923" y="13177"/>
                    <a:pt x="12779" y="13185"/>
                    <a:pt x="12637" y="13185"/>
                  </a:cubicBezTo>
                  <a:cubicBezTo>
                    <a:pt x="11104" y="13185"/>
                    <a:pt x="9765" y="12234"/>
                    <a:pt x="7500" y="10534"/>
                  </a:cubicBezTo>
                  <a:cubicBezTo>
                    <a:pt x="6953" y="10126"/>
                    <a:pt x="6319" y="9722"/>
                    <a:pt x="5647" y="9294"/>
                  </a:cubicBezTo>
                  <a:cubicBezTo>
                    <a:pt x="3280" y="7791"/>
                    <a:pt x="599" y="6087"/>
                    <a:pt x="599" y="3341"/>
                  </a:cubicBezTo>
                  <a:cubicBezTo>
                    <a:pt x="599" y="2140"/>
                    <a:pt x="656" y="882"/>
                    <a:pt x="1074" y="651"/>
                  </a:cubicBezTo>
                  <a:cubicBezTo>
                    <a:pt x="1136" y="618"/>
                    <a:pt x="1209" y="602"/>
                    <a:pt x="1297" y="602"/>
                  </a:cubicBezTo>
                  <a:close/>
                  <a:moveTo>
                    <a:pt x="1297" y="1"/>
                  </a:moveTo>
                  <a:cubicBezTo>
                    <a:pt x="1106" y="1"/>
                    <a:pt x="938" y="42"/>
                    <a:pt x="785" y="127"/>
                  </a:cubicBezTo>
                  <a:cubicBezTo>
                    <a:pt x="129" y="491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7" y="10221"/>
                    <a:pt x="6613" y="10618"/>
                    <a:pt x="7141" y="11014"/>
                  </a:cubicBezTo>
                  <a:cubicBezTo>
                    <a:pt x="9510" y="12791"/>
                    <a:pt x="10922" y="13784"/>
                    <a:pt x="12625" y="13784"/>
                  </a:cubicBezTo>
                  <a:cubicBezTo>
                    <a:pt x="12795" y="13784"/>
                    <a:pt x="12966" y="13775"/>
                    <a:pt x="13136" y="13756"/>
                  </a:cubicBezTo>
                  <a:cubicBezTo>
                    <a:pt x="15125" y="13535"/>
                    <a:pt x="16112" y="6793"/>
                    <a:pt x="16289" y="5445"/>
                  </a:cubicBezTo>
                  <a:cubicBezTo>
                    <a:pt x="16297" y="5385"/>
                    <a:pt x="16287" y="5325"/>
                    <a:pt x="16261" y="5272"/>
                  </a:cubicBezTo>
                  <a:cubicBezTo>
                    <a:pt x="16222" y="5193"/>
                    <a:pt x="15428" y="3670"/>
                    <a:pt x="13020" y="3670"/>
                  </a:cubicBezTo>
                  <a:cubicBezTo>
                    <a:pt x="12554" y="3670"/>
                    <a:pt x="12027" y="3727"/>
                    <a:pt x="11433" y="3863"/>
                  </a:cubicBezTo>
                  <a:cubicBezTo>
                    <a:pt x="10977" y="3807"/>
                    <a:pt x="7395" y="3318"/>
                    <a:pt x="4382" y="1435"/>
                  </a:cubicBezTo>
                  <a:cubicBezTo>
                    <a:pt x="2880" y="497"/>
                    <a:pt x="1955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8"/>
            <p:cNvSpPr/>
            <p:nvPr/>
          </p:nvSpPr>
          <p:spPr>
            <a:xfrm>
              <a:off x="2931550" y="4089825"/>
              <a:ext cx="318850" cy="329500"/>
            </a:xfrm>
            <a:custGeom>
              <a:avLst/>
              <a:gdLst/>
              <a:ahLst/>
              <a:cxnLst/>
              <a:rect l="l" t="t" r="r" b="b"/>
              <a:pathLst>
                <a:path w="12754" h="13180" extrusionOk="0">
                  <a:moveTo>
                    <a:pt x="999" y="0"/>
                  </a:moveTo>
                  <a:cubicBezTo>
                    <a:pt x="204" y="0"/>
                    <a:pt x="1" y="910"/>
                    <a:pt x="1" y="3040"/>
                  </a:cubicBezTo>
                  <a:cubicBezTo>
                    <a:pt x="1" y="6757"/>
                    <a:pt x="4544" y="8614"/>
                    <a:pt x="7021" y="10473"/>
                  </a:cubicBezTo>
                  <a:cubicBezTo>
                    <a:pt x="9289" y="12173"/>
                    <a:pt x="10692" y="13179"/>
                    <a:pt x="12338" y="13179"/>
                  </a:cubicBezTo>
                  <a:cubicBezTo>
                    <a:pt x="12475" y="13179"/>
                    <a:pt x="12613" y="13172"/>
                    <a:pt x="12754" y="13158"/>
                  </a:cubicBezTo>
                  <a:cubicBezTo>
                    <a:pt x="8422" y="10401"/>
                    <a:pt x="7946" y="5984"/>
                    <a:pt x="3924" y="1388"/>
                  </a:cubicBezTo>
                  <a:cubicBezTo>
                    <a:pt x="2513" y="506"/>
                    <a:pt x="1592" y="0"/>
                    <a:pt x="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8"/>
            <p:cNvSpPr/>
            <p:nvPr/>
          </p:nvSpPr>
          <p:spPr>
            <a:xfrm>
              <a:off x="2924075" y="4082300"/>
              <a:ext cx="334375" cy="344550"/>
            </a:xfrm>
            <a:custGeom>
              <a:avLst/>
              <a:gdLst/>
              <a:ahLst/>
              <a:cxnLst/>
              <a:rect l="l" t="t" r="r" b="b"/>
              <a:pathLst>
                <a:path w="13375" h="13782" extrusionOk="0">
                  <a:moveTo>
                    <a:pt x="1297" y="602"/>
                  </a:moveTo>
                  <a:cubicBezTo>
                    <a:pt x="1858" y="602"/>
                    <a:pt x="2942" y="1242"/>
                    <a:pt x="4027" y="1920"/>
                  </a:cubicBezTo>
                  <a:cubicBezTo>
                    <a:pt x="5673" y="3809"/>
                    <a:pt x="6699" y="5637"/>
                    <a:pt x="7691" y="7405"/>
                  </a:cubicBezTo>
                  <a:cubicBezTo>
                    <a:pt x="8887" y="9535"/>
                    <a:pt x="10024" y="11560"/>
                    <a:pt x="12072" y="13138"/>
                  </a:cubicBezTo>
                  <a:cubicBezTo>
                    <a:pt x="10758" y="12935"/>
                    <a:pt x="9487" y="12025"/>
                    <a:pt x="7500" y="10535"/>
                  </a:cubicBezTo>
                  <a:cubicBezTo>
                    <a:pt x="6953" y="10126"/>
                    <a:pt x="6319" y="9723"/>
                    <a:pt x="5647" y="9295"/>
                  </a:cubicBezTo>
                  <a:cubicBezTo>
                    <a:pt x="3281" y="7792"/>
                    <a:pt x="599" y="6088"/>
                    <a:pt x="599" y="3342"/>
                  </a:cubicBezTo>
                  <a:cubicBezTo>
                    <a:pt x="599" y="2142"/>
                    <a:pt x="656" y="884"/>
                    <a:pt x="1076" y="651"/>
                  </a:cubicBezTo>
                  <a:cubicBezTo>
                    <a:pt x="1136" y="618"/>
                    <a:pt x="1210" y="603"/>
                    <a:pt x="1297" y="603"/>
                  </a:cubicBezTo>
                  <a:lnTo>
                    <a:pt x="1297" y="602"/>
                  </a:lnTo>
                  <a:close/>
                  <a:moveTo>
                    <a:pt x="1297" y="1"/>
                  </a:moveTo>
                  <a:cubicBezTo>
                    <a:pt x="1107" y="1"/>
                    <a:pt x="938" y="42"/>
                    <a:pt x="785" y="127"/>
                  </a:cubicBezTo>
                  <a:cubicBezTo>
                    <a:pt x="129" y="490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8" y="10221"/>
                    <a:pt x="6614" y="10619"/>
                    <a:pt x="7141" y="11015"/>
                  </a:cubicBezTo>
                  <a:cubicBezTo>
                    <a:pt x="9513" y="12793"/>
                    <a:pt x="10917" y="13782"/>
                    <a:pt x="12624" y="13782"/>
                  </a:cubicBezTo>
                  <a:cubicBezTo>
                    <a:pt x="12777" y="13781"/>
                    <a:pt x="12930" y="13773"/>
                    <a:pt x="13082" y="13758"/>
                  </a:cubicBezTo>
                  <a:cubicBezTo>
                    <a:pt x="13210" y="13746"/>
                    <a:pt x="13314" y="13654"/>
                    <a:pt x="13345" y="13530"/>
                  </a:cubicBezTo>
                  <a:cubicBezTo>
                    <a:pt x="13374" y="13405"/>
                    <a:pt x="13321" y="13276"/>
                    <a:pt x="13214" y="13207"/>
                  </a:cubicBezTo>
                  <a:cubicBezTo>
                    <a:pt x="10759" y="11644"/>
                    <a:pt x="9579" y="9543"/>
                    <a:pt x="8214" y="7111"/>
                  </a:cubicBezTo>
                  <a:cubicBezTo>
                    <a:pt x="7248" y="5389"/>
                    <a:pt x="6152" y="3439"/>
                    <a:pt x="4449" y="1492"/>
                  </a:cubicBezTo>
                  <a:cubicBezTo>
                    <a:pt x="4430" y="1470"/>
                    <a:pt x="4407" y="1450"/>
                    <a:pt x="4382" y="1436"/>
                  </a:cubicBezTo>
                  <a:cubicBezTo>
                    <a:pt x="2880" y="497"/>
                    <a:pt x="1955" y="1"/>
                    <a:pt x="1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8"/>
            <p:cNvSpPr/>
            <p:nvPr/>
          </p:nvSpPr>
          <p:spPr>
            <a:xfrm>
              <a:off x="2924075" y="4082300"/>
              <a:ext cx="366500" cy="344625"/>
            </a:xfrm>
            <a:custGeom>
              <a:avLst/>
              <a:gdLst/>
              <a:ahLst/>
              <a:cxnLst/>
              <a:rect l="l" t="t" r="r" b="b"/>
              <a:pathLst>
                <a:path w="14660" h="13785" extrusionOk="0">
                  <a:moveTo>
                    <a:pt x="1297" y="602"/>
                  </a:moveTo>
                  <a:cubicBezTo>
                    <a:pt x="1865" y="602"/>
                    <a:pt x="2968" y="1257"/>
                    <a:pt x="4064" y="1942"/>
                  </a:cubicBezTo>
                  <a:cubicBezTo>
                    <a:pt x="4783" y="2390"/>
                    <a:pt x="5588" y="2798"/>
                    <a:pt x="6461" y="3153"/>
                  </a:cubicBezTo>
                  <a:cubicBezTo>
                    <a:pt x="7748" y="4953"/>
                    <a:pt x="9392" y="7372"/>
                    <a:pt x="10040" y="8830"/>
                  </a:cubicBezTo>
                  <a:cubicBezTo>
                    <a:pt x="10801" y="10541"/>
                    <a:pt x="12093" y="11722"/>
                    <a:pt x="13883" y="12344"/>
                  </a:cubicBezTo>
                  <a:cubicBezTo>
                    <a:pt x="13602" y="12846"/>
                    <a:pt x="13318" y="13133"/>
                    <a:pt x="13069" y="13161"/>
                  </a:cubicBezTo>
                  <a:cubicBezTo>
                    <a:pt x="12923" y="13177"/>
                    <a:pt x="12779" y="13185"/>
                    <a:pt x="12637" y="13185"/>
                  </a:cubicBezTo>
                  <a:cubicBezTo>
                    <a:pt x="11105" y="13185"/>
                    <a:pt x="9765" y="12234"/>
                    <a:pt x="7501" y="10534"/>
                  </a:cubicBezTo>
                  <a:cubicBezTo>
                    <a:pt x="6953" y="10126"/>
                    <a:pt x="6319" y="9722"/>
                    <a:pt x="5647" y="9294"/>
                  </a:cubicBezTo>
                  <a:cubicBezTo>
                    <a:pt x="3281" y="7791"/>
                    <a:pt x="599" y="6087"/>
                    <a:pt x="599" y="3341"/>
                  </a:cubicBezTo>
                  <a:cubicBezTo>
                    <a:pt x="599" y="2140"/>
                    <a:pt x="656" y="882"/>
                    <a:pt x="1076" y="651"/>
                  </a:cubicBezTo>
                  <a:cubicBezTo>
                    <a:pt x="1136" y="617"/>
                    <a:pt x="1210" y="602"/>
                    <a:pt x="1297" y="602"/>
                  </a:cubicBezTo>
                  <a:close/>
                  <a:moveTo>
                    <a:pt x="1297" y="0"/>
                  </a:moveTo>
                  <a:cubicBezTo>
                    <a:pt x="1107" y="0"/>
                    <a:pt x="938" y="42"/>
                    <a:pt x="785" y="127"/>
                  </a:cubicBezTo>
                  <a:cubicBezTo>
                    <a:pt x="129" y="490"/>
                    <a:pt x="1" y="1580"/>
                    <a:pt x="1" y="3341"/>
                  </a:cubicBezTo>
                  <a:cubicBezTo>
                    <a:pt x="1" y="6416"/>
                    <a:pt x="2953" y="8292"/>
                    <a:pt x="5326" y="9800"/>
                  </a:cubicBezTo>
                  <a:cubicBezTo>
                    <a:pt x="5987" y="10221"/>
                    <a:pt x="6613" y="10618"/>
                    <a:pt x="7141" y="11014"/>
                  </a:cubicBezTo>
                  <a:cubicBezTo>
                    <a:pt x="9510" y="12791"/>
                    <a:pt x="10922" y="13784"/>
                    <a:pt x="12625" y="13784"/>
                  </a:cubicBezTo>
                  <a:cubicBezTo>
                    <a:pt x="12795" y="13784"/>
                    <a:pt x="12965" y="13775"/>
                    <a:pt x="13134" y="13756"/>
                  </a:cubicBezTo>
                  <a:cubicBezTo>
                    <a:pt x="13665" y="13696"/>
                    <a:pt x="14138" y="13220"/>
                    <a:pt x="14580" y="12297"/>
                  </a:cubicBezTo>
                  <a:cubicBezTo>
                    <a:pt x="14659" y="12130"/>
                    <a:pt x="14572" y="11933"/>
                    <a:pt x="14396" y="11880"/>
                  </a:cubicBezTo>
                  <a:cubicBezTo>
                    <a:pt x="12578" y="11338"/>
                    <a:pt x="11331" y="10261"/>
                    <a:pt x="10588" y="8587"/>
                  </a:cubicBezTo>
                  <a:cubicBezTo>
                    <a:pt x="9910" y="7063"/>
                    <a:pt x="8207" y="4563"/>
                    <a:pt x="6897" y="2734"/>
                  </a:cubicBezTo>
                  <a:cubicBezTo>
                    <a:pt x="6864" y="2688"/>
                    <a:pt x="6819" y="2652"/>
                    <a:pt x="6766" y="2630"/>
                  </a:cubicBezTo>
                  <a:cubicBezTo>
                    <a:pt x="5893" y="2281"/>
                    <a:pt x="5091" y="1878"/>
                    <a:pt x="4382" y="1435"/>
                  </a:cubicBezTo>
                  <a:cubicBezTo>
                    <a:pt x="2881" y="496"/>
                    <a:pt x="1955" y="0"/>
                    <a:pt x="12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8"/>
            <p:cNvSpPr/>
            <p:nvPr/>
          </p:nvSpPr>
          <p:spPr>
            <a:xfrm>
              <a:off x="1641725" y="2530025"/>
              <a:ext cx="2200" cy="22375"/>
            </a:xfrm>
            <a:custGeom>
              <a:avLst/>
              <a:gdLst/>
              <a:ahLst/>
              <a:cxnLst/>
              <a:rect l="l" t="t" r="r" b="b"/>
              <a:pathLst>
                <a:path w="88" h="895" fill="none" extrusionOk="0">
                  <a:moveTo>
                    <a:pt x="1" y="894"/>
                  </a:moveTo>
                  <a:cubicBezTo>
                    <a:pt x="28" y="596"/>
                    <a:pt x="57" y="298"/>
                    <a:pt x="88" y="1"/>
                  </a:cubicBezTo>
                </a:path>
              </a:pathLst>
            </a:custGeom>
            <a:noFill/>
            <a:ln w="375" cap="flat" cmpd="sng">
              <a:solidFill>
                <a:srgbClr val="263238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8"/>
            <p:cNvSpPr/>
            <p:nvPr/>
          </p:nvSpPr>
          <p:spPr>
            <a:xfrm>
              <a:off x="1648925" y="567750"/>
              <a:ext cx="4341600" cy="1917900"/>
            </a:xfrm>
            <a:custGeom>
              <a:avLst/>
              <a:gdLst/>
              <a:ahLst/>
              <a:cxnLst/>
              <a:rect l="l" t="t" r="r" b="b"/>
              <a:pathLst>
                <a:path w="173664" h="76716" fill="none" extrusionOk="0">
                  <a:moveTo>
                    <a:pt x="0" y="76716"/>
                  </a:moveTo>
                  <a:cubicBezTo>
                    <a:pt x="5326" y="33478"/>
                    <a:pt x="42187" y="1"/>
                    <a:pt x="86866" y="1"/>
                  </a:cubicBezTo>
                  <a:cubicBezTo>
                    <a:pt x="131359" y="1"/>
                    <a:pt x="168099" y="33200"/>
                    <a:pt x="173663" y="76178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8"/>
            <p:cNvSpPr/>
            <p:nvPr/>
          </p:nvSpPr>
          <p:spPr>
            <a:xfrm>
              <a:off x="5993250" y="2494375"/>
              <a:ext cx="2550" cy="22325"/>
            </a:xfrm>
            <a:custGeom>
              <a:avLst/>
              <a:gdLst/>
              <a:ahLst/>
              <a:cxnLst/>
              <a:rect l="l" t="t" r="r" b="b"/>
              <a:pathLst>
                <a:path w="102" h="893" fill="none" extrusionOk="0">
                  <a:moveTo>
                    <a:pt x="1" y="0"/>
                  </a:moveTo>
                  <a:cubicBezTo>
                    <a:pt x="36" y="298"/>
                    <a:pt x="70" y="595"/>
                    <a:pt x="102" y="893"/>
                  </a:cubicBezTo>
                </a:path>
              </a:pathLst>
            </a:custGeom>
            <a:noFill/>
            <a:ln w="375" cap="flat" cmpd="sng">
              <a:solidFill>
                <a:srgbClr val="263238"/>
              </a:solidFill>
              <a:prstDash val="solid"/>
              <a:miter lim="11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8"/>
            <p:cNvSpPr/>
            <p:nvPr/>
          </p:nvSpPr>
          <p:spPr>
            <a:xfrm>
              <a:off x="1744250" y="1034900"/>
              <a:ext cx="898250" cy="720150"/>
            </a:xfrm>
            <a:custGeom>
              <a:avLst/>
              <a:gdLst/>
              <a:ahLst/>
              <a:cxnLst/>
              <a:rect l="l" t="t" r="r" b="b"/>
              <a:pathLst>
                <a:path w="35930" h="28806" extrusionOk="0">
                  <a:moveTo>
                    <a:pt x="7744" y="0"/>
                  </a:moveTo>
                  <a:lnTo>
                    <a:pt x="0" y="24160"/>
                  </a:lnTo>
                  <a:lnTo>
                    <a:pt x="30663" y="28806"/>
                  </a:lnTo>
                  <a:lnTo>
                    <a:pt x="35929" y="6505"/>
                  </a:lnTo>
                  <a:cubicBezTo>
                    <a:pt x="35929" y="6505"/>
                    <a:pt x="17345" y="5266"/>
                    <a:pt x="77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8"/>
            <p:cNvSpPr/>
            <p:nvPr/>
          </p:nvSpPr>
          <p:spPr>
            <a:xfrm>
              <a:off x="2735400" y="508350"/>
              <a:ext cx="1076350" cy="549800"/>
            </a:xfrm>
            <a:custGeom>
              <a:avLst/>
              <a:gdLst/>
              <a:ahLst/>
              <a:cxnLst/>
              <a:rect l="l" t="t" r="r" b="b"/>
              <a:pathLst>
                <a:path w="43054" h="21992" extrusionOk="0">
                  <a:moveTo>
                    <a:pt x="25089" y="1"/>
                  </a:moveTo>
                  <a:cubicBezTo>
                    <a:pt x="17749" y="4966"/>
                    <a:pt x="8453" y="5718"/>
                    <a:pt x="3494" y="5718"/>
                  </a:cubicBezTo>
                  <a:cubicBezTo>
                    <a:pt x="1337" y="5718"/>
                    <a:pt x="1" y="5576"/>
                    <a:pt x="0" y="5576"/>
                  </a:cubicBezTo>
                  <a:lnTo>
                    <a:pt x="0" y="5576"/>
                  </a:lnTo>
                  <a:cubicBezTo>
                    <a:pt x="7434" y="13009"/>
                    <a:pt x="27257" y="21992"/>
                    <a:pt x="27257" y="21992"/>
                  </a:cubicBezTo>
                  <a:cubicBezTo>
                    <a:pt x="35310" y="19513"/>
                    <a:pt x="43054" y="11151"/>
                    <a:pt x="43054" y="11151"/>
                  </a:cubicBezTo>
                  <a:cubicBezTo>
                    <a:pt x="38098" y="10222"/>
                    <a:pt x="25089" y="1"/>
                    <a:pt x="250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8"/>
            <p:cNvSpPr/>
            <p:nvPr/>
          </p:nvSpPr>
          <p:spPr>
            <a:xfrm>
              <a:off x="2735400" y="561750"/>
              <a:ext cx="305075" cy="299325"/>
            </a:xfrm>
            <a:custGeom>
              <a:avLst/>
              <a:gdLst/>
              <a:ahLst/>
              <a:cxnLst/>
              <a:rect l="l" t="t" r="r" b="b"/>
              <a:pathLst>
                <a:path w="12203" h="11973" extrusionOk="0">
                  <a:moveTo>
                    <a:pt x="7223" y="1"/>
                  </a:moveTo>
                  <a:cubicBezTo>
                    <a:pt x="2577" y="1239"/>
                    <a:pt x="0" y="3440"/>
                    <a:pt x="0" y="3440"/>
                  </a:cubicBezTo>
                  <a:cubicBezTo>
                    <a:pt x="3189" y="7118"/>
                    <a:pt x="12203" y="11972"/>
                    <a:pt x="12203" y="11972"/>
                  </a:cubicBezTo>
                  <a:cubicBezTo>
                    <a:pt x="7223" y="6321"/>
                    <a:pt x="7223" y="1"/>
                    <a:pt x="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8"/>
            <p:cNvSpPr/>
            <p:nvPr/>
          </p:nvSpPr>
          <p:spPr>
            <a:xfrm>
              <a:off x="4159375" y="785825"/>
              <a:ext cx="400000" cy="260550"/>
            </a:xfrm>
            <a:custGeom>
              <a:avLst/>
              <a:gdLst/>
              <a:ahLst/>
              <a:cxnLst/>
              <a:rect l="l" t="t" r="r" b="b"/>
              <a:pathLst>
                <a:path w="16000" h="10422" extrusionOk="0">
                  <a:moveTo>
                    <a:pt x="16000" y="0"/>
                  </a:moveTo>
                  <a:cubicBezTo>
                    <a:pt x="15999" y="0"/>
                    <a:pt x="2372" y="1858"/>
                    <a:pt x="513" y="4646"/>
                  </a:cubicBezTo>
                  <a:cubicBezTo>
                    <a:pt x="513" y="4646"/>
                    <a:pt x="1" y="6198"/>
                    <a:pt x="3095" y="8776"/>
                  </a:cubicBezTo>
                  <a:cubicBezTo>
                    <a:pt x="4504" y="9951"/>
                    <a:pt x="7675" y="10421"/>
                    <a:pt x="7675" y="10421"/>
                  </a:cubicBezTo>
                  <a:lnTo>
                    <a:pt x="16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8"/>
            <p:cNvSpPr/>
            <p:nvPr/>
          </p:nvSpPr>
          <p:spPr>
            <a:xfrm>
              <a:off x="4172200" y="545525"/>
              <a:ext cx="882725" cy="449375"/>
            </a:xfrm>
            <a:custGeom>
              <a:avLst/>
              <a:gdLst/>
              <a:ahLst/>
              <a:cxnLst/>
              <a:rect l="l" t="t" r="r" b="b"/>
              <a:pathLst>
                <a:path w="35309" h="17975" extrusionOk="0">
                  <a:moveTo>
                    <a:pt x="19445" y="1"/>
                  </a:moveTo>
                  <a:cubicBezTo>
                    <a:pt x="19262" y="1"/>
                    <a:pt x="19077" y="4"/>
                    <a:pt x="18893" y="11"/>
                  </a:cubicBezTo>
                  <a:cubicBezTo>
                    <a:pt x="10221" y="319"/>
                    <a:pt x="619" y="11780"/>
                    <a:pt x="0" y="14258"/>
                  </a:cubicBezTo>
                  <a:cubicBezTo>
                    <a:pt x="0" y="14258"/>
                    <a:pt x="5762" y="12063"/>
                    <a:pt x="12895" y="12063"/>
                  </a:cubicBezTo>
                  <a:cubicBezTo>
                    <a:pt x="13341" y="12063"/>
                    <a:pt x="13792" y="12072"/>
                    <a:pt x="14248" y="12090"/>
                  </a:cubicBezTo>
                  <a:cubicBezTo>
                    <a:pt x="21991" y="12400"/>
                    <a:pt x="26327" y="17974"/>
                    <a:pt x="26327" y="17974"/>
                  </a:cubicBezTo>
                  <a:lnTo>
                    <a:pt x="35309" y="6824"/>
                  </a:lnTo>
                  <a:cubicBezTo>
                    <a:pt x="35309" y="6824"/>
                    <a:pt x="27892" y="1"/>
                    <a:pt x="194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8"/>
            <p:cNvSpPr/>
            <p:nvPr/>
          </p:nvSpPr>
          <p:spPr>
            <a:xfrm>
              <a:off x="5033625" y="1051000"/>
              <a:ext cx="913725" cy="820825"/>
            </a:xfrm>
            <a:custGeom>
              <a:avLst/>
              <a:gdLst/>
              <a:ahLst/>
              <a:cxnLst/>
              <a:rect l="l" t="t" r="r" b="b"/>
              <a:pathLst>
                <a:path w="36549" h="32833" extrusionOk="0">
                  <a:moveTo>
                    <a:pt x="17758" y="1"/>
                  </a:moveTo>
                  <a:cubicBezTo>
                    <a:pt x="17758" y="1"/>
                    <a:pt x="12183" y="14662"/>
                    <a:pt x="0" y="16726"/>
                  </a:cubicBezTo>
                  <a:cubicBezTo>
                    <a:pt x="0" y="16726"/>
                    <a:pt x="12183" y="31181"/>
                    <a:pt x="18998" y="32832"/>
                  </a:cubicBezTo>
                  <a:cubicBezTo>
                    <a:pt x="18998" y="32832"/>
                    <a:pt x="32833" y="26638"/>
                    <a:pt x="36549" y="20029"/>
                  </a:cubicBezTo>
                  <a:lnTo>
                    <a:pt x="36549" y="20029"/>
                  </a:lnTo>
                  <a:cubicBezTo>
                    <a:pt x="36549" y="20029"/>
                    <a:pt x="36549" y="20029"/>
                    <a:pt x="36549" y="20029"/>
                  </a:cubicBezTo>
                  <a:cubicBezTo>
                    <a:pt x="36547" y="20029"/>
                    <a:pt x="24365" y="13008"/>
                    <a:pt x="177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8"/>
            <p:cNvSpPr/>
            <p:nvPr/>
          </p:nvSpPr>
          <p:spPr>
            <a:xfrm>
              <a:off x="1362300" y="2344800"/>
              <a:ext cx="927700" cy="573400"/>
            </a:xfrm>
            <a:custGeom>
              <a:avLst/>
              <a:gdLst/>
              <a:ahLst/>
              <a:cxnLst/>
              <a:rect l="l" t="t" r="r" b="b"/>
              <a:pathLst>
                <a:path w="37108" h="22936" extrusionOk="0">
                  <a:moveTo>
                    <a:pt x="773" y="0"/>
                  </a:moveTo>
                  <a:lnTo>
                    <a:pt x="0" y="22936"/>
                  </a:lnTo>
                  <a:lnTo>
                    <a:pt x="31696" y="22936"/>
                  </a:lnTo>
                  <a:lnTo>
                    <a:pt x="371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8"/>
            <p:cNvSpPr/>
            <p:nvPr/>
          </p:nvSpPr>
          <p:spPr>
            <a:xfrm>
              <a:off x="1480700" y="2132325"/>
              <a:ext cx="730850" cy="727700"/>
            </a:xfrm>
            <a:custGeom>
              <a:avLst/>
              <a:gdLst/>
              <a:ahLst/>
              <a:cxnLst/>
              <a:rect l="l" t="t" r="r" b="b"/>
              <a:pathLst>
                <a:path w="29234" h="29108" extrusionOk="0">
                  <a:moveTo>
                    <a:pt x="117" y="0"/>
                  </a:moveTo>
                  <a:lnTo>
                    <a:pt x="1" y="26346"/>
                  </a:lnTo>
                  <a:lnTo>
                    <a:pt x="27186" y="29108"/>
                  </a:lnTo>
                  <a:lnTo>
                    <a:pt x="29234" y="1094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8"/>
            <p:cNvSpPr/>
            <p:nvPr/>
          </p:nvSpPr>
          <p:spPr>
            <a:xfrm>
              <a:off x="1259200" y="2235897"/>
              <a:ext cx="895500" cy="689350"/>
            </a:xfrm>
            <a:custGeom>
              <a:avLst/>
              <a:gdLst/>
              <a:ahLst/>
              <a:cxnLst/>
              <a:rect l="l" t="t" r="r" b="b"/>
              <a:pathLst>
                <a:path w="35820" h="27574" extrusionOk="0">
                  <a:moveTo>
                    <a:pt x="15204" y="0"/>
                  </a:moveTo>
                  <a:lnTo>
                    <a:pt x="1" y="516"/>
                  </a:lnTo>
                  <a:lnTo>
                    <a:pt x="4124" y="27574"/>
                  </a:lnTo>
                  <a:lnTo>
                    <a:pt x="35820" y="27574"/>
                  </a:lnTo>
                  <a:lnTo>
                    <a:pt x="33759" y="3093"/>
                  </a:lnTo>
                  <a:lnTo>
                    <a:pt x="16751" y="3093"/>
                  </a:lnTo>
                  <a:lnTo>
                    <a:pt x="15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8"/>
            <p:cNvSpPr/>
            <p:nvPr/>
          </p:nvSpPr>
          <p:spPr>
            <a:xfrm>
              <a:off x="5431450" y="2344800"/>
              <a:ext cx="927700" cy="573400"/>
            </a:xfrm>
            <a:custGeom>
              <a:avLst/>
              <a:gdLst/>
              <a:ahLst/>
              <a:cxnLst/>
              <a:rect l="l" t="t" r="r" b="b"/>
              <a:pathLst>
                <a:path w="37108" h="22936" extrusionOk="0">
                  <a:moveTo>
                    <a:pt x="0" y="0"/>
                  </a:moveTo>
                  <a:lnTo>
                    <a:pt x="5412" y="22936"/>
                  </a:lnTo>
                  <a:lnTo>
                    <a:pt x="37108" y="22936"/>
                  </a:lnTo>
                  <a:lnTo>
                    <a:pt x="363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8"/>
            <p:cNvSpPr/>
            <p:nvPr/>
          </p:nvSpPr>
          <p:spPr>
            <a:xfrm>
              <a:off x="5566725" y="2235897"/>
              <a:ext cx="895500" cy="689350"/>
            </a:xfrm>
            <a:custGeom>
              <a:avLst/>
              <a:gdLst/>
              <a:ahLst/>
              <a:cxnLst/>
              <a:rect l="l" t="t" r="r" b="b"/>
              <a:pathLst>
                <a:path w="35820" h="27574" extrusionOk="0">
                  <a:moveTo>
                    <a:pt x="20616" y="0"/>
                  </a:moveTo>
                  <a:lnTo>
                    <a:pt x="19070" y="3093"/>
                  </a:lnTo>
                  <a:lnTo>
                    <a:pt x="2062" y="3093"/>
                  </a:lnTo>
                  <a:lnTo>
                    <a:pt x="1" y="27574"/>
                  </a:lnTo>
                  <a:lnTo>
                    <a:pt x="31697" y="27574"/>
                  </a:lnTo>
                  <a:lnTo>
                    <a:pt x="35820" y="516"/>
                  </a:lnTo>
                  <a:lnTo>
                    <a:pt x="2061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1" name="Google Shape;2031;p48"/>
          <p:cNvSpPr txBox="1">
            <a:spLocks noGrp="1"/>
          </p:cNvSpPr>
          <p:nvPr>
            <p:ph type="body" idx="4294967295"/>
          </p:nvPr>
        </p:nvSpPr>
        <p:spPr>
          <a:xfrm>
            <a:off x="990663" y="20788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2032" name="Google Shape;2032;p48"/>
          <p:cNvSpPr txBox="1">
            <a:spLocks noGrp="1"/>
          </p:cNvSpPr>
          <p:nvPr>
            <p:ph type="title" idx="4294967295"/>
          </p:nvPr>
        </p:nvSpPr>
        <p:spPr>
          <a:xfrm>
            <a:off x="653941" y="171437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Channel 2</a:t>
            </a:r>
            <a:endParaRPr sz="1800"/>
          </a:p>
        </p:txBody>
      </p:sp>
      <p:sp>
        <p:nvSpPr>
          <p:cNvPr id="2033" name="Google Shape;2033;p48"/>
          <p:cNvSpPr txBox="1">
            <a:spLocks noGrp="1"/>
          </p:cNvSpPr>
          <p:nvPr>
            <p:ph type="body" idx="4294967295"/>
          </p:nvPr>
        </p:nvSpPr>
        <p:spPr>
          <a:xfrm>
            <a:off x="990663" y="35647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2034" name="Google Shape;2034;p48"/>
          <p:cNvSpPr txBox="1">
            <a:spLocks noGrp="1"/>
          </p:cNvSpPr>
          <p:nvPr>
            <p:ph type="title" idx="4294967295"/>
          </p:nvPr>
        </p:nvSpPr>
        <p:spPr>
          <a:xfrm>
            <a:off x="653941" y="320027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Channel 1</a:t>
            </a:r>
            <a:endParaRPr sz="1800"/>
          </a:p>
        </p:txBody>
      </p:sp>
      <p:sp>
        <p:nvSpPr>
          <p:cNvPr id="2035" name="Google Shape;2035;p48"/>
          <p:cNvSpPr txBox="1">
            <a:spLocks noGrp="1"/>
          </p:cNvSpPr>
          <p:nvPr>
            <p:ph type="body" idx="4294967295"/>
          </p:nvPr>
        </p:nvSpPr>
        <p:spPr>
          <a:xfrm>
            <a:off x="6681666" y="20788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Saturn has several rings</a:t>
            </a:r>
            <a:endParaRPr sz="1400"/>
          </a:p>
        </p:txBody>
      </p:sp>
      <p:sp>
        <p:nvSpPr>
          <p:cNvPr id="2036" name="Google Shape;2036;p48"/>
          <p:cNvSpPr txBox="1">
            <a:spLocks noGrp="1"/>
          </p:cNvSpPr>
          <p:nvPr>
            <p:ph type="title" idx="4294967295"/>
          </p:nvPr>
        </p:nvSpPr>
        <p:spPr>
          <a:xfrm>
            <a:off x="6681666" y="171437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Channel 3</a:t>
            </a:r>
            <a:endParaRPr sz="1800"/>
          </a:p>
        </p:txBody>
      </p:sp>
      <p:sp>
        <p:nvSpPr>
          <p:cNvPr id="2037" name="Google Shape;2037;p48"/>
          <p:cNvSpPr txBox="1">
            <a:spLocks noGrp="1"/>
          </p:cNvSpPr>
          <p:nvPr>
            <p:ph type="body" idx="4294967295"/>
          </p:nvPr>
        </p:nvSpPr>
        <p:spPr>
          <a:xfrm>
            <a:off x="6681666" y="35647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Earth is where we live on</a:t>
            </a:r>
            <a:endParaRPr sz="1400"/>
          </a:p>
        </p:txBody>
      </p:sp>
      <p:sp>
        <p:nvSpPr>
          <p:cNvPr id="2038" name="Google Shape;2038;p48"/>
          <p:cNvSpPr txBox="1">
            <a:spLocks noGrp="1"/>
          </p:cNvSpPr>
          <p:nvPr>
            <p:ph type="title" idx="4294967295"/>
          </p:nvPr>
        </p:nvSpPr>
        <p:spPr>
          <a:xfrm>
            <a:off x="6681666" y="3200275"/>
            <a:ext cx="1808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Channel 4</a:t>
            </a:r>
            <a:endParaRPr sz="1800"/>
          </a:p>
        </p:txBody>
      </p:sp>
      <p:cxnSp>
        <p:nvCxnSpPr>
          <p:cNvPr id="2039" name="Google Shape;2039;p48"/>
          <p:cNvCxnSpPr>
            <a:stCxn id="2034" idx="3"/>
          </p:cNvCxnSpPr>
          <p:nvPr/>
        </p:nvCxnSpPr>
        <p:spPr>
          <a:xfrm rot="10800000" flipH="1">
            <a:off x="2462341" y="2304925"/>
            <a:ext cx="1157100" cy="11652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40" name="Google Shape;2040;p48"/>
          <p:cNvCxnSpPr>
            <a:stCxn id="2032" idx="3"/>
          </p:cNvCxnSpPr>
          <p:nvPr/>
        </p:nvCxnSpPr>
        <p:spPr>
          <a:xfrm rot="10800000" flipH="1">
            <a:off x="2462341" y="1743025"/>
            <a:ext cx="1738200" cy="241200"/>
          </a:xfrm>
          <a:prstGeom prst="bentConnector3">
            <a:avLst>
              <a:gd name="adj1" fmla="val 22186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41" name="Google Shape;2041;p48"/>
          <p:cNvCxnSpPr>
            <a:stCxn id="2036" idx="1"/>
          </p:cNvCxnSpPr>
          <p:nvPr/>
        </p:nvCxnSpPr>
        <p:spPr>
          <a:xfrm rot="10800000">
            <a:off x="5181666" y="1743025"/>
            <a:ext cx="1500000" cy="241200"/>
          </a:xfrm>
          <a:prstGeom prst="bentConnector3">
            <a:avLst>
              <a:gd name="adj1" fmla="val 3713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042" name="Google Shape;2042;p48"/>
          <p:cNvCxnSpPr>
            <a:stCxn id="2038" idx="1"/>
          </p:cNvCxnSpPr>
          <p:nvPr/>
        </p:nvCxnSpPr>
        <p:spPr>
          <a:xfrm rot="10800000">
            <a:off x="5467266" y="2276425"/>
            <a:ext cx="1214400" cy="1193700"/>
          </a:xfrm>
          <a:prstGeom prst="bentConnector3">
            <a:avLst>
              <a:gd name="adj1" fmla="val 15285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 txBox="1">
            <a:spLocks noGrp="1"/>
          </p:cNvSpPr>
          <p:nvPr>
            <p:ph type="title" idx="6"/>
          </p:nvPr>
        </p:nvSpPr>
        <p:spPr>
          <a:xfrm>
            <a:off x="33773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304" name="Google Shape;304;p31"/>
          <p:cNvCxnSpPr/>
          <p:nvPr/>
        </p:nvCxnSpPr>
        <p:spPr>
          <a:xfrm>
            <a:off x="4572000" y="465900"/>
            <a:ext cx="0" cy="4211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05" name="Google Shape;305;p31"/>
          <p:cNvSpPr txBox="1">
            <a:spLocks noGrp="1"/>
          </p:cNvSpPr>
          <p:nvPr>
            <p:ph type="ctrTitle"/>
          </p:nvPr>
        </p:nvSpPr>
        <p:spPr>
          <a:xfrm>
            <a:off x="5720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Business Overview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6" name="Google Shape;306;p31"/>
          <p:cNvSpPr txBox="1">
            <a:spLocks noGrp="1"/>
          </p:cNvSpPr>
          <p:nvPr>
            <p:ph type="subTitle" idx="1"/>
          </p:nvPr>
        </p:nvSpPr>
        <p:spPr>
          <a:xfrm>
            <a:off x="5720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7" name="Google Shape;307;p31"/>
          <p:cNvSpPr txBox="1">
            <a:spLocks noGrp="1"/>
          </p:cNvSpPr>
          <p:nvPr>
            <p:ph type="ctrTitle" idx="2"/>
          </p:nvPr>
        </p:nvSpPr>
        <p:spPr>
          <a:xfrm>
            <a:off x="5720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Market Analysis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8" name="Google Shape;308;p31"/>
          <p:cNvSpPr txBox="1">
            <a:spLocks noGrp="1"/>
          </p:cNvSpPr>
          <p:nvPr>
            <p:ph type="subTitle" idx="3"/>
          </p:nvPr>
        </p:nvSpPr>
        <p:spPr>
          <a:xfrm>
            <a:off x="5720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9" name="Google Shape;309;p31"/>
          <p:cNvSpPr txBox="1">
            <a:spLocks noGrp="1"/>
          </p:cNvSpPr>
          <p:nvPr>
            <p:ph type="ctrTitle" idx="4"/>
          </p:nvPr>
        </p:nvSpPr>
        <p:spPr>
          <a:xfrm>
            <a:off x="5720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Marketing Plan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0" name="Google Shape;310;p31"/>
          <p:cNvSpPr txBox="1">
            <a:spLocks noGrp="1"/>
          </p:cNvSpPr>
          <p:nvPr>
            <p:ph type="subTitle" idx="5"/>
          </p:nvPr>
        </p:nvSpPr>
        <p:spPr>
          <a:xfrm>
            <a:off x="5720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311" name="Google Shape;311;p31"/>
          <p:cNvSpPr txBox="1">
            <a:spLocks noGrp="1"/>
          </p:cNvSpPr>
          <p:nvPr>
            <p:ph type="title" idx="7"/>
          </p:nvPr>
        </p:nvSpPr>
        <p:spPr>
          <a:xfrm>
            <a:off x="33773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title" idx="8"/>
          </p:nvPr>
        </p:nvSpPr>
        <p:spPr>
          <a:xfrm>
            <a:off x="33773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313" name="Google Shape;313;p31"/>
          <p:cNvSpPr txBox="1">
            <a:spLocks noGrp="1"/>
          </p:cNvSpPr>
          <p:nvPr>
            <p:ph type="title" idx="9"/>
          </p:nvPr>
        </p:nvSpPr>
        <p:spPr>
          <a:xfrm>
            <a:off x="4574503" y="739713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title" idx="13"/>
          </p:nvPr>
        </p:nvSpPr>
        <p:spPr>
          <a:xfrm>
            <a:off x="4574503" y="217665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315" name="Google Shape;315;p31"/>
          <p:cNvSpPr txBox="1">
            <a:spLocks noGrp="1"/>
          </p:cNvSpPr>
          <p:nvPr>
            <p:ph type="title" idx="14"/>
          </p:nvPr>
        </p:nvSpPr>
        <p:spPr>
          <a:xfrm>
            <a:off x="4574503" y="3613600"/>
            <a:ext cx="1192200" cy="7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16" name="Google Shape;316;p31"/>
          <p:cNvSpPr txBox="1">
            <a:spLocks noGrp="1"/>
          </p:cNvSpPr>
          <p:nvPr>
            <p:ph type="ctrTitle" idx="15"/>
          </p:nvPr>
        </p:nvSpPr>
        <p:spPr>
          <a:xfrm>
            <a:off x="5842903" y="614888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Management Plan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7" name="Google Shape;317;p31"/>
          <p:cNvSpPr txBox="1">
            <a:spLocks noGrp="1"/>
          </p:cNvSpPr>
          <p:nvPr>
            <p:ph type="subTitle" idx="16"/>
          </p:nvPr>
        </p:nvSpPr>
        <p:spPr>
          <a:xfrm>
            <a:off x="5842903" y="1013113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8" name="Google Shape;318;p31"/>
          <p:cNvSpPr txBox="1">
            <a:spLocks noGrp="1"/>
          </p:cNvSpPr>
          <p:nvPr>
            <p:ph type="ctrTitle" idx="17"/>
          </p:nvPr>
        </p:nvSpPr>
        <p:spPr>
          <a:xfrm>
            <a:off x="5842903" y="20550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Operating Plan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19" name="Google Shape;319;p31"/>
          <p:cNvSpPr txBox="1">
            <a:spLocks noGrp="1"/>
          </p:cNvSpPr>
          <p:nvPr>
            <p:ph type="subTitle" idx="18"/>
          </p:nvPr>
        </p:nvSpPr>
        <p:spPr>
          <a:xfrm>
            <a:off x="5842903" y="24533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0" name="Google Shape;320;p31"/>
          <p:cNvSpPr txBox="1">
            <a:spLocks noGrp="1"/>
          </p:cNvSpPr>
          <p:nvPr>
            <p:ph type="ctrTitle" idx="19"/>
          </p:nvPr>
        </p:nvSpPr>
        <p:spPr>
          <a:xfrm>
            <a:off x="5842903" y="3495275"/>
            <a:ext cx="2729100" cy="4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Financial Plan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1" name="Google Shape;321;p31"/>
          <p:cNvSpPr txBox="1">
            <a:spLocks noGrp="1"/>
          </p:cNvSpPr>
          <p:nvPr>
            <p:ph type="subTitle" idx="20"/>
          </p:nvPr>
        </p:nvSpPr>
        <p:spPr>
          <a:xfrm>
            <a:off x="5842903" y="3893500"/>
            <a:ext cx="27291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Here you could describe the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2"/>
                </a:solidFill>
              </a:rPr>
              <a:t>topic of the section</a:t>
            </a:r>
            <a:endParaRPr>
              <a:solidFill>
                <a:schemeClr val="lt2"/>
              </a:solidFill>
            </a:endParaRPr>
          </a:p>
        </p:txBody>
      </p:sp>
      <p:cxnSp>
        <p:nvCxnSpPr>
          <p:cNvPr id="322" name="Google Shape;322;p31"/>
          <p:cNvCxnSpPr/>
          <p:nvPr/>
        </p:nvCxnSpPr>
        <p:spPr>
          <a:xfrm>
            <a:off x="902250" y="1857200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23" name="Google Shape;323;p31"/>
          <p:cNvCxnSpPr/>
          <p:nvPr/>
        </p:nvCxnSpPr>
        <p:spPr>
          <a:xfrm>
            <a:off x="902250" y="3295675"/>
            <a:ext cx="73395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7" name="Google Shape;2047;p49"/>
          <p:cNvSpPr txBox="1">
            <a:spLocks noGrp="1"/>
          </p:cNvSpPr>
          <p:nvPr>
            <p:ph type="title"/>
          </p:nvPr>
        </p:nvSpPr>
        <p:spPr>
          <a:xfrm>
            <a:off x="4979375" y="2028425"/>
            <a:ext cx="35724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ALWAYS REINFORCES THE CONCEPT</a:t>
            </a:r>
            <a:endParaRPr/>
          </a:p>
        </p:txBody>
      </p:sp>
      <p:sp>
        <p:nvSpPr>
          <p:cNvPr id="2048" name="Google Shape;2048;p49"/>
          <p:cNvSpPr txBox="1">
            <a:spLocks noGrp="1"/>
          </p:cNvSpPr>
          <p:nvPr>
            <p:ph type="body" idx="1"/>
          </p:nvPr>
        </p:nvSpPr>
        <p:spPr>
          <a:xfrm>
            <a:off x="4979375" y="2568125"/>
            <a:ext cx="2785200" cy="21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Images reveal large amounts of data, so remember: use an image instead of long texts</a:t>
            </a:r>
            <a:endParaRPr/>
          </a:p>
        </p:txBody>
      </p:sp>
      <p:pic>
        <p:nvPicPr>
          <p:cNvPr id="2049" name="Google Shape;204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92563"/>
            <a:ext cx="4445973" cy="295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5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 AND PROMOTION</a:t>
            </a:r>
            <a:endParaRPr/>
          </a:p>
        </p:txBody>
      </p:sp>
      <p:sp>
        <p:nvSpPr>
          <p:cNvPr id="2055" name="Google Shape;2055;p50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</a:t>
            </a:r>
            <a:endParaRPr/>
          </a:p>
        </p:txBody>
      </p:sp>
      <p:sp>
        <p:nvSpPr>
          <p:cNvPr id="2056" name="Google Shape;2056;p50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</a:t>
            </a:r>
            <a:endParaRPr/>
          </a:p>
        </p:txBody>
      </p:sp>
      <p:sp>
        <p:nvSpPr>
          <p:cNvPr id="2057" name="Google Shape;2057;p50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2058" name="Google Shape;2058;p50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Advertising</a:t>
            </a:r>
            <a:endParaRPr/>
          </a:p>
        </p:txBody>
      </p:sp>
      <p:sp>
        <p:nvSpPr>
          <p:cNvPr id="2059" name="Google Shape;2059;p50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060" name="Google Shape;2060;p50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Online</a:t>
            </a:r>
            <a:endParaRPr/>
          </a:p>
        </p:txBody>
      </p:sp>
      <p:sp>
        <p:nvSpPr>
          <p:cNvPr id="2061" name="Google Shape;2061;p50"/>
          <p:cNvSpPr/>
          <p:nvPr/>
        </p:nvSpPr>
        <p:spPr>
          <a:xfrm>
            <a:off x="1539625" y="1900825"/>
            <a:ext cx="805200" cy="8052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2" name="Google Shape;2062;p50"/>
          <p:cNvSpPr/>
          <p:nvPr/>
        </p:nvSpPr>
        <p:spPr>
          <a:xfrm>
            <a:off x="4169400" y="1900825"/>
            <a:ext cx="805200" cy="8052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3" name="Google Shape;2063;p50"/>
          <p:cNvSpPr/>
          <p:nvPr/>
        </p:nvSpPr>
        <p:spPr>
          <a:xfrm>
            <a:off x="6799175" y="1900825"/>
            <a:ext cx="805200" cy="8052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64" name="Google Shape;2064;p50"/>
          <p:cNvCxnSpPr>
            <a:stCxn id="2061" idx="2"/>
          </p:cNvCxnSpPr>
          <p:nvPr/>
        </p:nvCxnSpPr>
        <p:spPr>
          <a:xfrm rot="10800000">
            <a:off x="-218975" y="2303425"/>
            <a:ext cx="17586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5" name="Google Shape;2065;p50"/>
          <p:cNvCxnSpPr>
            <a:stCxn id="2063" idx="6"/>
          </p:cNvCxnSpPr>
          <p:nvPr/>
        </p:nvCxnSpPr>
        <p:spPr>
          <a:xfrm>
            <a:off x="7604375" y="2303425"/>
            <a:ext cx="1596900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66" name="Google Shape;2066;p50"/>
          <p:cNvGrpSpPr/>
          <p:nvPr/>
        </p:nvGrpSpPr>
        <p:grpSpPr>
          <a:xfrm>
            <a:off x="7065224" y="2066869"/>
            <a:ext cx="273116" cy="473117"/>
            <a:chOff x="2656082" y="2287427"/>
            <a:chExt cx="207582" cy="359594"/>
          </a:xfrm>
        </p:grpSpPr>
        <p:sp>
          <p:nvSpPr>
            <p:cNvPr id="2067" name="Google Shape;2067;p50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50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50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50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1" name="Google Shape;2071;p50"/>
          <p:cNvGrpSpPr/>
          <p:nvPr/>
        </p:nvGrpSpPr>
        <p:grpSpPr>
          <a:xfrm>
            <a:off x="1703428" y="2112632"/>
            <a:ext cx="477588" cy="381577"/>
            <a:chOff x="3049653" y="2321468"/>
            <a:chExt cx="362991" cy="290018"/>
          </a:xfrm>
        </p:grpSpPr>
        <p:sp>
          <p:nvSpPr>
            <p:cNvPr id="2072" name="Google Shape;2072;p50"/>
            <p:cNvSpPr/>
            <p:nvPr/>
          </p:nvSpPr>
          <p:spPr>
            <a:xfrm>
              <a:off x="3280290" y="2429690"/>
              <a:ext cx="29913" cy="73957"/>
            </a:xfrm>
            <a:custGeom>
              <a:avLst/>
              <a:gdLst/>
              <a:ahLst/>
              <a:cxnLst/>
              <a:rect l="l" t="t" r="r" b="b"/>
              <a:pathLst>
                <a:path w="942" h="2329" extrusionOk="0">
                  <a:moveTo>
                    <a:pt x="200" y="1"/>
                  </a:moveTo>
                  <a:cubicBezTo>
                    <a:pt x="158" y="1"/>
                    <a:pt x="114" y="16"/>
                    <a:pt x="72" y="45"/>
                  </a:cubicBezTo>
                  <a:cubicBezTo>
                    <a:pt x="13" y="93"/>
                    <a:pt x="13" y="200"/>
                    <a:pt x="72" y="283"/>
                  </a:cubicBezTo>
                  <a:cubicBezTo>
                    <a:pt x="572" y="772"/>
                    <a:pt x="572" y="1569"/>
                    <a:pt x="72" y="2046"/>
                  </a:cubicBezTo>
                  <a:cubicBezTo>
                    <a:pt x="1" y="2129"/>
                    <a:pt x="1" y="2224"/>
                    <a:pt x="72" y="2284"/>
                  </a:cubicBezTo>
                  <a:cubicBezTo>
                    <a:pt x="102" y="2313"/>
                    <a:pt x="144" y="2328"/>
                    <a:pt x="187" y="2328"/>
                  </a:cubicBezTo>
                  <a:cubicBezTo>
                    <a:pt x="230" y="2328"/>
                    <a:pt x="275" y="2313"/>
                    <a:pt x="310" y="2284"/>
                  </a:cubicBezTo>
                  <a:cubicBezTo>
                    <a:pt x="941" y="1665"/>
                    <a:pt x="941" y="664"/>
                    <a:pt x="310" y="45"/>
                  </a:cubicBezTo>
                  <a:cubicBezTo>
                    <a:pt x="280" y="16"/>
                    <a:pt x="242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50"/>
            <p:cNvSpPr/>
            <p:nvPr/>
          </p:nvSpPr>
          <p:spPr>
            <a:xfrm>
              <a:off x="3317729" y="2392250"/>
              <a:ext cx="49570" cy="148836"/>
            </a:xfrm>
            <a:custGeom>
              <a:avLst/>
              <a:gdLst/>
              <a:ahLst/>
              <a:cxnLst/>
              <a:rect l="l" t="t" r="r" b="b"/>
              <a:pathLst>
                <a:path w="1561" h="4687" extrusionOk="0">
                  <a:moveTo>
                    <a:pt x="183" y="1"/>
                  </a:moveTo>
                  <a:cubicBezTo>
                    <a:pt x="140" y="1"/>
                    <a:pt x="96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1191" y="1415"/>
                    <a:pt x="1191" y="3272"/>
                    <a:pt x="60" y="4403"/>
                  </a:cubicBezTo>
                  <a:cubicBezTo>
                    <a:pt x="0" y="4475"/>
                    <a:pt x="0" y="4582"/>
                    <a:pt x="60" y="4641"/>
                  </a:cubicBezTo>
                  <a:cubicBezTo>
                    <a:pt x="90" y="4671"/>
                    <a:pt x="131" y="4686"/>
                    <a:pt x="175" y="4686"/>
                  </a:cubicBezTo>
                  <a:cubicBezTo>
                    <a:pt x="218" y="4686"/>
                    <a:pt x="262" y="4671"/>
                    <a:pt x="298" y="4641"/>
                  </a:cubicBezTo>
                  <a:cubicBezTo>
                    <a:pt x="1560" y="3379"/>
                    <a:pt x="1560" y="1308"/>
                    <a:pt x="298" y="46"/>
                  </a:cubicBezTo>
                  <a:cubicBezTo>
                    <a:pt x="268" y="16"/>
                    <a:pt x="227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50"/>
            <p:cNvSpPr/>
            <p:nvPr/>
          </p:nvSpPr>
          <p:spPr>
            <a:xfrm>
              <a:off x="3354406" y="2355954"/>
              <a:ext cx="58239" cy="222317"/>
            </a:xfrm>
            <a:custGeom>
              <a:avLst/>
              <a:gdLst/>
              <a:ahLst/>
              <a:cxnLst/>
              <a:rect l="l" t="t" r="r" b="b"/>
              <a:pathLst>
                <a:path w="1834" h="7001" extrusionOk="0">
                  <a:moveTo>
                    <a:pt x="174" y="1"/>
                  </a:moveTo>
                  <a:cubicBezTo>
                    <a:pt x="131" y="1"/>
                    <a:pt x="90" y="16"/>
                    <a:pt x="60" y="46"/>
                  </a:cubicBezTo>
                  <a:cubicBezTo>
                    <a:pt x="0" y="105"/>
                    <a:pt x="0" y="200"/>
                    <a:pt x="60" y="284"/>
                  </a:cubicBezTo>
                  <a:cubicBezTo>
                    <a:pt x="1834" y="2046"/>
                    <a:pt x="1834" y="4939"/>
                    <a:pt x="60" y="6713"/>
                  </a:cubicBezTo>
                  <a:cubicBezTo>
                    <a:pt x="0" y="6773"/>
                    <a:pt x="0" y="6868"/>
                    <a:pt x="60" y="6951"/>
                  </a:cubicBezTo>
                  <a:cubicBezTo>
                    <a:pt x="88" y="6985"/>
                    <a:pt x="128" y="7000"/>
                    <a:pt x="169" y="7000"/>
                  </a:cubicBezTo>
                  <a:cubicBezTo>
                    <a:pt x="214" y="7000"/>
                    <a:pt x="261" y="6982"/>
                    <a:pt x="298" y="6951"/>
                  </a:cubicBezTo>
                  <a:cubicBezTo>
                    <a:pt x="1227" y="6023"/>
                    <a:pt x="1727" y="4808"/>
                    <a:pt x="1727" y="3498"/>
                  </a:cubicBezTo>
                  <a:cubicBezTo>
                    <a:pt x="1727" y="2189"/>
                    <a:pt x="1227" y="962"/>
                    <a:pt x="298" y="46"/>
                  </a:cubicBezTo>
                  <a:cubicBezTo>
                    <a:pt x="262" y="16"/>
                    <a:pt x="218" y="1"/>
                    <a:pt x="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50"/>
            <p:cNvSpPr/>
            <p:nvPr/>
          </p:nvSpPr>
          <p:spPr>
            <a:xfrm>
              <a:off x="3049653" y="2321468"/>
              <a:ext cx="210250" cy="290018"/>
            </a:xfrm>
            <a:custGeom>
              <a:avLst/>
              <a:gdLst/>
              <a:ahLst/>
              <a:cxnLst/>
              <a:rect l="l" t="t" r="r" b="b"/>
              <a:pathLst>
                <a:path w="6621" h="9133" extrusionOk="0">
                  <a:moveTo>
                    <a:pt x="5216" y="1072"/>
                  </a:moveTo>
                  <a:lnTo>
                    <a:pt x="5216" y="8097"/>
                  </a:lnTo>
                  <a:cubicBezTo>
                    <a:pt x="4156" y="7751"/>
                    <a:pt x="3287" y="7037"/>
                    <a:pt x="2739" y="6061"/>
                  </a:cubicBezTo>
                  <a:lnTo>
                    <a:pt x="2739" y="3084"/>
                  </a:lnTo>
                  <a:cubicBezTo>
                    <a:pt x="3275" y="2120"/>
                    <a:pt x="4156" y="1405"/>
                    <a:pt x="5216" y="1072"/>
                  </a:cubicBezTo>
                  <a:close/>
                  <a:moveTo>
                    <a:pt x="5716" y="0"/>
                  </a:moveTo>
                  <a:cubicBezTo>
                    <a:pt x="5430" y="0"/>
                    <a:pt x="5216" y="215"/>
                    <a:pt x="5216" y="501"/>
                  </a:cubicBezTo>
                  <a:lnTo>
                    <a:pt x="5216" y="691"/>
                  </a:lnTo>
                  <a:cubicBezTo>
                    <a:pt x="4049" y="1048"/>
                    <a:pt x="3096" y="1810"/>
                    <a:pt x="2489" y="2858"/>
                  </a:cubicBezTo>
                  <a:lnTo>
                    <a:pt x="1227" y="2858"/>
                  </a:lnTo>
                  <a:cubicBezTo>
                    <a:pt x="549" y="2858"/>
                    <a:pt x="13" y="3394"/>
                    <a:pt x="13" y="4061"/>
                  </a:cubicBezTo>
                  <a:lnTo>
                    <a:pt x="13" y="5037"/>
                  </a:lnTo>
                  <a:cubicBezTo>
                    <a:pt x="1" y="5692"/>
                    <a:pt x="489" y="6227"/>
                    <a:pt x="1120" y="6275"/>
                  </a:cubicBezTo>
                  <a:cubicBezTo>
                    <a:pt x="1203" y="6275"/>
                    <a:pt x="1287" y="6216"/>
                    <a:pt x="1299" y="6132"/>
                  </a:cubicBezTo>
                  <a:cubicBezTo>
                    <a:pt x="1299" y="6037"/>
                    <a:pt x="1239" y="5966"/>
                    <a:pt x="1144" y="5954"/>
                  </a:cubicBezTo>
                  <a:cubicBezTo>
                    <a:pt x="703" y="5918"/>
                    <a:pt x="346" y="5537"/>
                    <a:pt x="346" y="5073"/>
                  </a:cubicBezTo>
                  <a:lnTo>
                    <a:pt x="346" y="4084"/>
                  </a:lnTo>
                  <a:cubicBezTo>
                    <a:pt x="346" y="3608"/>
                    <a:pt x="727" y="3215"/>
                    <a:pt x="1227" y="3215"/>
                  </a:cubicBezTo>
                  <a:lnTo>
                    <a:pt x="2418" y="3215"/>
                  </a:lnTo>
                  <a:lnTo>
                    <a:pt x="2418" y="5954"/>
                  </a:lnTo>
                  <a:lnTo>
                    <a:pt x="1918" y="5954"/>
                  </a:lnTo>
                  <a:cubicBezTo>
                    <a:pt x="1834" y="5954"/>
                    <a:pt x="1763" y="6025"/>
                    <a:pt x="1763" y="6108"/>
                  </a:cubicBezTo>
                  <a:cubicBezTo>
                    <a:pt x="1763" y="6204"/>
                    <a:pt x="1834" y="6275"/>
                    <a:pt x="1918" y="6275"/>
                  </a:cubicBezTo>
                  <a:lnTo>
                    <a:pt x="2489" y="6275"/>
                  </a:lnTo>
                  <a:cubicBezTo>
                    <a:pt x="3096" y="7323"/>
                    <a:pt x="4049" y="8097"/>
                    <a:pt x="5216" y="8430"/>
                  </a:cubicBezTo>
                  <a:lnTo>
                    <a:pt x="5216" y="8633"/>
                  </a:lnTo>
                  <a:cubicBezTo>
                    <a:pt x="5216" y="8906"/>
                    <a:pt x="5430" y="9133"/>
                    <a:pt x="5716" y="9133"/>
                  </a:cubicBezTo>
                  <a:lnTo>
                    <a:pt x="6121" y="9133"/>
                  </a:lnTo>
                  <a:cubicBezTo>
                    <a:pt x="6406" y="9133"/>
                    <a:pt x="6621" y="8906"/>
                    <a:pt x="6621" y="8633"/>
                  </a:cubicBezTo>
                  <a:lnTo>
                    <a:pt x="6621" y="4953"/>
                  </a:lnTo>
                  <a:cubicBezTo>
                    <a:pt x="6621" y="4858"/>
                    <a:pt x="6549" y="4787"/>
                    <a:pt x="6466" y="4787"/>
                  </a:cubicBezTo>
                  <a:cubicBezTo>
                    <a:pt x="6371" y="4787"/>
                    <a:pt x="6299" y="4858"/>
                    <a:pt x="6299" y="4953"/>
                  </a:cubicBezTo>
                  <a:lnTo>
                    <a:pt x="6299" y="8633"/>
                  </a:lnTo>
                  <a:cubicBezTo>
                    <a:pt x="6299" y="8728"/>
                    <a:pt x="6228" y="8811"/>
                    <a:pt x="6121" y="8811"/>
                  </a:cubicBezTo>
                  <a:lnTo>
                    <a:pt x="5716" y="8811"/>
                  </a:lnTo>
                  <a:cubicBezTo>
                    <a:pt x="5609" y="8811"/>
                    <a:pt x="5537" y="8728"/>
                    <a:pt x="5537" y="8633"/>
                  </a:cubicBezTo>
                  <a:lnTo>
                    <a:pt x="5537" y="501"/>
                  </a:lnTo>
                  <a:cubicBezTo>
                    <a:pt x="5537" y="393"/>
                    <a:pt x="5609" y="322"/>
                    <a:pt x="5716" y="322"/>
                  </a:cubicBezTo>
                  <a:lnTo>
                    <a:pt x="6121" y="322"/>
                  </a:lnTo>
                  <a:cubicBezTo>
                    <a:pt x="6228" y="322"/>
                    <a:pt x="6299" y="393"/>
                    <a:pt x="6299" y="501"/>
                  </a:cubicBezTo>
                  <a:lnTo>
                    <a:pt x="6299" y="4180"/>
                  </a:lnTo>
                  <a:cubicBezTo>
                    <a:pt x="6299" y="4263"/>
                    <a:pt x="6371" y="4346"/>
                    <a:pt x="6466" y="4346"/>
                  </a:cubicBezTo>
                  <a:cubicBezTo>
                    <a:pt x="6549" y="4346"/>
                    <a:pt x="6621" y="4263"/>
                    <a:pt x="6621" y="4180"/>
                  </a:cubicBezTo>
                  <a:lnTo>
                    <a:pt x="6621" y="501"/>
                  </a:lnTo>
                  <a:cubicBezTo>
                    <a:pt x="6621" y="215"/>
                    <a:pt x="6406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6" name="Google Shape;2076;p50"/>
          <p:cNvGrpSpPr/>
          <p:nvPr/>
        </p:nvGrpSpPr>
        <p:grpSpPr>
          <a:xfrm>
            <a:off x="4322015" y="2072329"/>
            <a:ext cx="499982" cy="462171"/>
            <a:chOff x="7384751" y="4147984"/>
            <a:chExt cx="380012" cy="351274"/>
          </a:xfrm>
        </p:grpSpPr>
        <p:sp>
          <p:nvSpPr>
            <p:cNvPr id="2077" name="Google Shape;2077;p50"/>
            <p:cNvSpPr/>
            <p:nvPr/>
          </p:nvSpPr>
          <p:spPr>
            <a:xfrm>
              <a:off x="7385513" y="4225879"/>
              <a:ext cx="379250" cy="273379"/>
            </a:xfrm>
            <a:custGeom>
              <a:avLst/>
              <a:gdLst/>
              <a:ahLst/>
              <a:cxnLst/>
              <a:rect l="l" t="t" r="r" b="b"/>
              <a:pathLst>
                <a:path w="11943" h="8609" extrusionOk="0">
                  <a:moveTo>
                    <a:pt x="11740" y="0"/>
                  </a:moveTo>
                  <a:cubicBezTo>
                    <a:pt x="11645" y="0"/>
                    <a:pt x="11562" y="72"/>
                    <a:pt x="11562" y="179"/>
                  </a:cubicBezTo>
                  <a:lnTo>
                    <a:pt x="11562" y="2667"/>
                  </a:lnTo>
                  <a:cubicBezTo>
                    <a:pt x="11562" y="3393"/>
                    <a:pt x="10966" y="3989"/>
                    <a:pt x="10240" y="3989"/>
                  </a:cubicBezTo>
                  <a:lnTo>
                    <a:pt x="9085" y="3989"/>
                  </a:lnTo>
                  <a:cubicBezTo>
                    <a:pt x="8954" y="3989"/>
                    <a:pt x="8823" y="4084"/>
                    <a:pt x="8776" y="4203"/>
                  </a:cubicBezTo>
                  <a:cubicBezTo>
                    <a:pt x="8573" y="4703"/>
                    <a:pt x="8549" y="5167"/>
                    <a:pt x="8752" y="5537"/>
                  </a:cubicBezTo>
                  <a:cubicBezTo>
                    <a:pt x="8823" y="5703"/>
                    <a:pt x="8942" y="5834"/>
                    <a:pt x="9049" y="5941"/>
                  </a:cubicBezTo>
                  <a:cubicBezTo>
                    <a:pt x="8752" y="5929"/>
                    <a:pt x="8514" y="5822"/>
                    <a:pt x="8359" y="5656"/>
                  </a:cubicBezTo>
                  <a:cubicBezTo>
                    <a:pt x="8240" y="5537"/>
                    <a:pt x="7978" y="5167"/>
                    <a:pt x="8073" y="4358"/>
                  </a:cubicBezTo>
                  <a:cubicBezTo>
                    <a:pt x="8109" y="4155"/>
                    <a:pt x="7942" y="3977"/>
                    <a:pt x="7740" y="3977"/>
                  </a:cubicBezTo>
                  <a:lnTo>
                    <a:pt x="5954" y="3977"/>
                  </a:lnTo>
                  <a:cubicBezTo>
                    <a:pt x="5859" y="3977"/>
                    <a:pt x="5775" y="4048"/>
                    <a:pt x="5775" y="4155"/>
                  </a:cubicBezTo>
                  <a:cubicBezTo>
                    <a:pt x="5775" y="4263"/>
                    <a:pt x="5847" y="4334"/>
                    <a:pt x="5954" y="4334"/>
                  </a:cubicBezTo>
                  <a:lnTo>
                    <a:pt x="6847" y="4334"/>
                  </a:lnTo>
                  <a:lnTo>
                    <a:pt x="6847" y="5691"/>
                  </a:lnTo>
                  <a:cubicBezTo>
                    <a:pt x="6847" y="6430"/>
                    <a:pt x="6228" y="7037"/>
                    <a:pt x="5490" y="7037"/>
                  </a:cubicBezTo>
                  <a:lnTo>
                    <a:pt x="4704" y="7037"/>
                  </a:lnTo>
                  <a:cubicBezTo>
                    <a:pt x="4561" y="7037"/>
                    <a:pt x="4466" y="7144"/>
                    <a:pt x="4466" y="7275"/>
                  </a:cubicBezTo>
                  <a:cubicBezTo>
                    <a:pt x="4442" y="7834"/>
                    <a:pt x="4239" y="8215"/>
                    <a:pt x="3668" y="8251"/>
                  </a:cubicBezTo>
                  <a:cubicBezTo>
                    <a:pt x="3930" y="7977"/>
                    <a:pt x="3954" y="7573"/>
                    <a:pt x="3882" y="7239"/>
                  </a:cubicBezTo>
                  <a:cubicBezTo>
                    <a:pt x="3846" y="7120"/>
                    <a:pt x="3763" y="7037"/>
                    <a:pt x="3644" y="7037"/>
                  </a:cubicBezTo>
                  <a:lnTo>
                    <a:pt x="1703" y="7037"/>
                  </a:lnTo>
                  <a:cubicBezTo>
                    <a:pt x="965" y="7037"/>
                    <a:pt x="358" y="6430"/>
                    <a:pt x="358" y="5691"/>
                  </a:cubicBezTo>
                  <a:lnTo>
                    <a:pt x="358" y="5310"/>
                  </a:lnTo>
                  <a:cubicBezTo>
                    <a:pt x="358" y="5227"/>
                    <a:pt x="275" y="5132"/>
                    <a:pt x="179" y="5132"/>
                  </a:cubicBezTo>
                  <a:cubicBezTo>
                    <a:pt x="84" y="5132"/>
                    <a:pt x="1" y="5215"/>
                    <a:pt x="1" y="5310"/>
                  </a:cubicBezTo>
                  <a:lnTo>
                    <a:pt x="1" y="5691"/>
                  </a:lnTo>
                  <a:cubicBezTo>
                    <a:pt x="1" y="6620"/>
                    <a:pt x="751" y="7394"/>
                    <a:pt x="1703" y="7394"/>
                  </a:cubicBezTo>
                  <a:lnTo>
                    <a:pt x="3573" y="7394"/>
                  </a:lnTo>
                  <a:cubicBezTo>
                    <a:pt x="3596" y="7620"/>
                    <a:pt x="3596" y="8025"/>
                    <a:pt x="3215" y="8144"/>
                  </a:cubicBezTo>
                  <a:cubicBezTo>
                    <a:pt x="2989" y="8215"/>
                    <a:pt x="3001" y="8525"/>
                    <a:pt x="3239" y="8573"/>
                  </a:cubicBezTo>
                  <a:cubicBezTo>
                    <a:pt x="3370" y="8608"/>
                    <a:pt x="3489" y="8608"/>
                    <a:pt x="3596" y="8608"/>
                  </a:cubicBezTo>
                  <a:cubicBezTo>
                    <a:pt x="4299" y="8608"/>
                    <a:pt x="4763" y="8204"/>
                    <a:pt x="4823" y="7394"/>
                  </a:cubicBezTo>
                  <a:lnTo>
                    <a:pt x="5513" y="7394"/>
                  </a:lnTo>
                  <a:cubicBezTo>
                    <a:pt x="6454" y="7394"/>
                    <a:pt x="7228" y="6644"/>
                    <a:pt x="7228" y="5691"/>
                  </a:cubicBezTo>
                  <a:lnTo>
                    <a:pt x="7228" y="4334"/>
                  </a:lnTo>
                  <a:lnTo>
                    <a:pt x="7764" y="4334"/>
                  </a:lnTo>
                  <a:cubicBezTo>
                    <a:pt x="7716" y="4715"/>
                    <a:pt x="7704" y="5429"/>
                    <a:pt x="8157" y="5894"/>
                  </a:cubicBezTo>
                  <a:cubicBezTo>
                    <a:pt x="8407" y="6168"/>
                    <a:pt x="8764" y="6299"/>
                    <a:pt x="9240" y="6299"/>
                  </a:cubicBezTo>
                  <a:cubicBezTo>
                    <a:pt x="9311" y="6299"/>
                    <a:pt x="9383" y="6299"/>
                    <a:pt x="9478" y="6287"/>
                  </a:cubicBezTo>
                  <a:cubicBezTo>
                    <a:pt x="9704" y="6263"/>
                    <a:pt x="9776" y="5965"/>
                    <a:pt x="9561" y="5846"/>
                  </a:cubicBezTo>
                  <a:cubicBezTo>
                    <a:pt x="8847" y="5429"/>
                    <a:pt x="9002" y="4715"/>
                    <a:pt x="9145" y="4334"/>
                  </a:cubicBezTo>
                  <a:lnTo>
                    <a:pt x="10276" y="4334"/>
                  </a:lnTo>
                  <a:cubicBezTo>
                    <a:pt x="11205" y="4334"/>
                    <a:pt x="11943" y="3584"/>
                    <a:pt x="11943" y="2667"/>
                  </a:cubicBezTo>
                  <a:lnTo>
                    <a:pt x="11943" y="179"/>
                  </a:lnTo>
                  <a:cubicBezTo>
                    <a:pt x="11919" y="95"/>
                    <a:pt x="11847" y="0"/>
                    <a:pt x="117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50"/>
            <p:cNvSpPr/>
            <p:nvPr/>
          </p:nvSpPr>
          <p:spPr>
            <a:xfrm>
              <a:off x="7384751" y="4147984"/>
              <a:ext cx="380012" cy="228382"/>
            </a:xfrm>
            <a:custGeom>
              <a:avLst/>
              <a:gdLst/>
              <a:ahLst/>
              <a:cxnLst/>
              <a:rect l="l" t="t" r="r" b="b"/>
              <a:pathLst>
                <a:path w="11967" h="7192" extrusionOk="0">
                  <a:moveTo>
                    <a:pt x="3144" y="0"/>
                  </a:moveTo>
                  <a:cubicBezTo>
                    <a:pt x="2227" y="0"/>
                    <a:pt x="1477" y="739"/>
                    <a:pt x="1477" y="1667"/>
                  </a:cubicBezTo>
                  <a:lnTo>
                    <a:pt x="1477" y="4132"/>
                  </a:lnTo>
                  <a:cubicBezTo>
                    <a:pt x="1108" y="4191"/>
                    <a:pt x="751" y="4358"/>
                    <a:pt x="477" y="4644"/>
                  </a:cubicBezTo>
                  <a:cubicBezTo>
                    <a:pt x="168" y="4965"/>
                    <a:pt x="1" y="5382"/>
                    <a:pt x="1" y="5823"/>
                  </a:cubicBezTo>
                  <a:lnTo>
                    <a:pt x="1" y="7013"/>
                  </a:lnTo>
                  <a:cubicBezTo>
                    <a:pt x="1" y="7097"/>
                    <a:pt x="84" y="7192"/>
                    <a:pt x="180" y="7192"/>
                  </a:cubicBezTo>
                  <a:cubicBezTo>
                    <a:pt x="275" y="7192"/>
                    <a:pt x="358" y="7108"/>
                    <a:pt x="358" y="7013"/>
                  </a:cubicBezTo>
                  <a:lnTo>
                    <a:pt x="358" y="5823"/>
                  </a:lnTo>
                  <a:cubicBezTo>
                    <a:pt x="358" y="5465"/>
                    <a:pt x="501" y="5132"/>
                    <a:pt x="751" y="4882"/>
                  </a:cubicBezTo>
                  <a:cubicBezTo>
                    <a:pt x="953" y="4668"/>
                    <a:pt x="1203" y="4537"/>
                    <a:pt x="1489" y="4477"/>
                  </a:cubicBezTo>
                  <a:lnTo>
                    <a:pt x="1489" y="5084"/>
                  </a:lnTo>
                  <a:cubicBezTo>
                    <a:pt x="1489" y="6013"/>
                    <a:pt x="2239" y="6751"/>
                    <a:pt x="3156" y="6751"/>
                  </a:cubicBezTo>
                  <a:lnTo>
                    <a:pt x="5240" y="6751"/>
                  </a:lnTo>
                  <a:cubicBezTo>
                    <a:pt x="5335" y="6751"/>
                    <a:pt x="5418" y="6680"/>
                    <a:pt x="5418" y="6573"/>
                  </a:cubicBezTo>
                  <a:cubicBezTo>
                    <a:pt x="5418" y="6489"/>
                    <a:pt x="5347" y="6394"/>
                    <a:pt x="5240" y="6394"/>
                  </a:cubicBezTo>
                  <a:lnTo>
                    <a:pt x="3156" y="6394"/>
                  </a:lnTo>
                  <a:cubicBezTo>
                    <a:pt x="2430" y="6394"/>
                    <a:pt x="1834" y="5799"/>
                    <a:pt x="1834" y="5073"/>
                  </a:cubicBezTo>
                  <a:lnTo>
                    <a:pt x="1834" y="1620"/>
                  </a:lnTo>
                  <a:cubicBezTo>
                    <a:pt x="1834" y="893"/>
                    <a:pt x="2430" y="298"/>
                    <a:pt x="3156" y="298"/>
                  </a:cubicBezTo>
                  <a:lnTo>
                    <a:pt x="10288" y="298"/>
                  </a:lnTo>
                  <a:cubicBezTo>
                    <a:pt x="11014" y="298"/>
                    <a:pt x="11610" y="893"/>
                    <a:pt x="11610" y="1620"/>
                  </a:cubicBezTo>
                  <a:lnTo>
                    <a:pt x="11610" y="1846"/>
                  </a:lnTo>
                  <a:cubicBezTo>
                    <a:pt x="11610" y="1929"/>
                    <a:pt x="11693" y="2025"/>
                    <a:pt x="11788" y="2025"/>
                  </a:cubicBezTo>
                  <a:cubicBezTo>
                    <a:pt x="11883" y="2025"/>
                    <a:pt x="11967" y="1953"/>
                    <a:pt x="11967" y="1846"/>
                  </a:cubicBezTo>
                  <a:lnTo>
                    <a:pt x="11967" y="1620"/>
                  </a:lnTo>
                  <a:cubicBezTo>
                    <a:pt x="11943" y="762"/>
                    <a:pt x="11193" y="0"/>
                    <a:pt x="10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50"/>
            <p:cNvSpPr/>
            <p:nvPr/>
          </p:nvSpPr>
          <p:spPr>
            <a:xfrm>
              <a:off x="7507642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39" y="358"/>
                    <a:pt x="834" y="465"/>
                    <a:pt x="834" y="596"/>
                  </a:cubicBezTo>
                  <a:cubicBezTo>
                    <a:pt x="834" y="739"/>
                    <a:pt x="739" y="834"/>
                    <a:pt x="596" y="834"/>
                  </a:cubicBezTo>
                  <a:cubicBezTo>
                    <a:pt x="465" y="834"/>
                    <a:pt x="358" y="739"/>
                    <a:pt x="358" y="596"/>
                  </a:cubicBezTo>
                  <a:cubicBezTo>
                    <a:pt x="358" y="465"/>
                    <a:pt x="465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6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50"/>
            <p:cNvSpPr/>
            <p:nvPr/>
          </p:nvSpPr>
          <p:spPr>
            <a:xfrm>
              <a:off x="7573820" y="4228134"/>
              <a:ext cx="37820" cy="37852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358"/>
                  </a:moveTo>
                  <a:cubicBezTo>
                    <a:pt x="738" y="358"/>
                    <a:pt x="833" y="465"/>
                    <a:pt x="833" y="596"/>
                  </a:cubicBezTo>
                  <a:cubicBezTo>
                    <a:pt x="833" y="739"/>
                    <a:pt x="738" y="834"/>
                    <a:pt x="595" y="834"/>
                  </a:cubicBezTo>
                  <a:cubicBezTo>
                    <a:pt x="464" y="834"/>
                    <a:pt x="357" y="739"/>
                    <a:pt x="357" y="596"/>
                  </a:cubicBezTo>
                  <a:cubicBezTo>
                    <a:pt x="357" y="465"/>
                    <a:pt x="464" y="358"/>
                    <a:pt x="595" y="358"/>
                  </a:cubicBezTo>
                  <a:close/>
                  <a:moveTo>
                    <a:pt x="595" y="1"/>
                  </a:moveTo>
                  <a:cubicBezTo>
                    <a:pt x="274" y="1"/>
                    <a:pt x="0" y="274"/>
                    <a:pt x="0" y="596"/>
                  </a:cubicBezTo>
                  <a:cubicBezTo>
                    <a:pt x="0" y="929"/>
                    <a:pt x="274" y="1191"/>
                    <a:pt x="595" y="1191"/>
                  </a:cubicBezTo>
                  <a:cubicBezTo>
                    <a:pt x="929" y="1191"/>
                    <a:pt x="1191" y="929"/>
                    <a:pt x="1191" y="596"/>
                  </a:cubicBezTo>
                  <a:cubicBezTo>
                    <a:pt x="1191" y="274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50"/>
            <p:cNvSpPr/>
            <p:nvPr/>
          </p:nvSpPr>
          <p:spPr>
            <a:xfrm>
              <a:off x="7640728" y="4228134"/>
              <a:ext cx="37852" cy="37852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358"/>
                  </a:moveTo>
                  <a:cubicBezTo>
                    <a:pt x="727" y="358"/>
                    <a:pt x="834" y="465"/>
                    <a:pt x="834" y="596"/>
                  </a:cubicBezTo>
                  <a:cubicBezTo>
                    <a:pt x="834" y="739"/>
                    <a:pt x="727" y="834"/>
                    <a:pt x="596" y="834"/>
                  </a:cubicBezTo>
                  <a:cubicBezTo>
                    <a:pt x="453" y="834"/>
                    <a:pt x="358" y="739"/>
                    <a:pt x="358" y="596"/>
                  </a:cubicBezTo>
                  <a:cubicBezTo>
                    <a:pt x="334" y="465"/>
                    <a:pt x="453" y="358"/>
                    <a:pt x="596" y="358"/>
                  </a:cubicBezTo>
                  <a:close/>
                  <a:moveTo>
                    <a:pt x="596" y="1"/>
                  </a:moveTo>
                  <a:cubicBezTo>
                    <a:pt x="262" y="1"/>
                    <a:pt x="0" y="274"/>
                    <a:pt x="0" y="596"/>
                  </a:cubicBezTo>
                  <a:cubicBezTo>
                    <a:pt x="0" y="929"/>
                    <a:pt x="262" y="1191"/>
                    <a:pt x="596" y="1191"/>
                  </a:cubicBezTo>
                  <a:cubicBezTo>
                    <a:pt x="917" y="1191"/>
                    <a:pt x="1191" y="929"/>
                    <a:pt x="1191" y="596"/>
                  </a:cubicBezTo>
                  <a:cubicBezTo>
                    <a:pt x="1191" y="274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Google Shape;2086;p51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MANAGEMENT PLAN</a:t>
            </a:r>
            <a:endParaRPr/>
          </a:p>
        </p:txBody>
      </p:sp>
      <p:sp>
        <p:nvSpPr>
          <p:cNvPr id="2087" name="Google Shape;2087;p51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8" name="Google Shape;2088;p51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2089" name="Google Shape;2089;p51"/>
          <p:cNvGrpSpPr/>
          <p:nvPr/>
        </p:nvGrpSpPr>
        <p:grpSpPr>
          <a:xfrm>
            <a:off x="5191074" y="918576"/>
            <a:ext cx="4095849" cy="4053140"/>
            <a:chOff x="1179935" y="-209451"/>
            <a:chExt cx="5745334" cy="5685426"/>
          </a:xfrm>
        </p:grpSpPr>
        <p:sp>
          <p:nvSpPr>
            <p:cNvPr id="2090" name="Google Shape;2090;p51"/>
            <p:cNvSpPr/>
            <p:nvPr/>
          </p:nvSpPr>
          <p:spPr>
            <a:xfrm>
              <a:off x="1179935" y="-209451"/>
              <a:ext cx="5745334" cy="4760386"/>
            </a:xfrm>
            <a:custGeom>
              <a:avLst/>
              <a:gdLst/>
              <a:ahLst/>
              <a:cxnLst/>
              <a:rect l="l" t="t" r="r" b="b"/>
              <a:pathLst>
                <a:path w="208202" h="172509" extrusionOk="0">
                  <a:moveTo>
                    <a:pt x="90297" y="0"/>
                  </a:moveTo>
                  <a:cubicBezTo>
                    <a:pt x="60081" y="0"/>
                    <a:pt x="29711" y="6469"/>
                    <a:pt x="13646" y="23022"/>
                  </a:cubicBezTo>
                  <a:cubicBezTo>
                    <a:pt x="13646" y="23022"/>
                    <a:pt x="3033" y="29085"/>
                    <a:pt x="1517" y="44245"/>
                  </a:cubicBezTo>
                  <a:cubicBezTo>
                    <a:pt x="1" y="59406"/>
                    <a:pt x="16677" y="80631"/>
                    <a:pt x="19204" y="99833"/>
                  </a:cubicBezTo>
                  <a:cubicBezTo>
                    <a:pt x="21730" y="119036"/>
                    <a:pt x="1517" y="123584"/>
                    <a:pt x="9603" y="147841"/>
                  </a:cubicBezTo>
                  <a:cubicBezTo>
                    <a:pt x="15216" y="164681"/>
                    <a:pt x="37392" y="172509"/>
                    <a:pt x="58037" y="172509"/>
                  </a:cubicBezTo>
                  <a:cubicBezTo>
                    <a:pt x="67129" y="172509"/>
                    <a:pt x="75924" y="170991"/>
                    <a:pt x="82877" y="168055"/>
                  </a:cubicBezTo>
                  <a:cubicBezTo>
                    <a:pt x="105618" y="158453"/>
                    <a:pt x="116230" y="134197"/>
                    <a:pt x="150088" y="134197"/>
                  </a:cubicBezTo>
                  <a:cubicBezTo>
                    <a:pt x="183946" y="134197"/>
                    <a:pt x="208202" y="118531"/>
                    <a:pt x="206181" y="83662"/>
                  </a:cubicBezTo>
                  <a:cubicBezTo>
                    <a:pt x="204160" y="48794"/>
                    <a:pt x="196580" y="38181"/>
                    <a:pt x="169290" y="17967"/>
                  </a:cubicBezTo>
                  <a:cubicBezTo>
                    <a:pt x="155147" y="7490"/>
                    <a:pt x="122811" y="0"/>
                    <a:pt x="902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51"/>
            <p:cNvSpPr/>
            <p:nvPr/>
          </p:nvSpPr>
          <p:spPr>
            <a:xfrm>
              <a:off x="1436950" y="5221775"/>
              <a:ext cx="4967025" cy="254200"/>
            </a:xfrm>
            <a:custGeom>
              <a:avLst/>
              <a:gdLst/>
              <a:ahLst/>
              <a:cxnLst/>
              <a:rect l="l" t="t" r="r" b="b"/>
              <a:pathLst>
                <a:path w="198681" h="10168" extrusionOk="0">
                  <a:moveTo>
                    <a:pt x="99341" y="0"/>
                  </a:moveTo>
                  <a:cubicBezTo>
                    <a:pt x="72994" y="0"/>
                    <a:pt x="47726" y="536"/>
                    <a:pt x="29096" y="1489"/>
                  </a:cubicBezTo>
                  <a:cubicBezTo>
                    <a:pt x="10467" y="2443"/>
                    <a:pt x="0" y="3736"/>
                    <a:pt x="0" y="5084"/>
                  </a:cubicBezTo>
                  <a:cubicBezTo>
                    <a:pt x="0" y="6432"/>
                    <a:pt x="10467" y="7724"/>
                    <a:pt x="29096" y="8679"/>
                  </a:cubicBezTo>
                  <a:cubicBezTo>
                    <a:pt x="47726" y="9632"/>
                    <a:pt x="72994" y="10167"/>
                    <a:pt x="99341" y="10167"/>
                  </a:cubicBezTo>
                  <a:cubicBezTo>
                    <a:pt x="125687" y="10167"/>
                    <a:pt x="150954" y="9632"/>
                    <a:pt x="169584" y="8679"/>
                  </a:cubicBezTo>
                  <a:cubicBezTo>
                    <a:pt x="188215" y="7724"/>
                    <a:pt x="198680" y="6432"/>
                    <a:pt x="198680" y="5084"/>
                  </a:cubicBezTo>
                  <a:cubicBezTo>
                    <a:pt x="198680" y="3736"/>
                    <a:pt x="188215" y="2443"/>
                    <a:pt x="169584" y="1489"/>
                  </a:cubicBezTo>
                  <a:cubicBezTo>
                    <a:pt x="150954" y="536"/>
                    <a:pt x="125687" y="0"/>
                    <a:pt x="993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51"/>
            <p:cNvSpPr/>
            <p:nvPr/>
          </p:nvSpPr>
          <p:spPr>
            <a:xfrm>
              <a:off x="1830725" y="499100"/>
              <a:ext cx="4045100" cy="2678700"/>
            </a:xfrm>
            <a:custGeom>
              <a:avLst/>
              <a:gdLst/>
              <a:ahLst/>
              <a:cxnLst/>
              <a:rect l="l" t="t" r="r" b="b"/>
              <a:pathLst>
                <a:path w="161804" h="107148" extrusionOk="0">
                  <a:moveTo>
                    <a:pt x="161235" y="569"/>
                  </a:moveTo>
                  <a:lnTo>
                    <a:pt x="161235" y="106580"/>
                  </a:lnTo>
                  <a:lnTo>
                    <a:pt x="568" y="106580"/>
                  </a:lnTo>
                  <a:lnTo>
                    <a:pt x="569" y="569"/>
                  </a:lnTo>
                  <a:close/>
                  <a:moveTo>
                    <a:pt x="285" y="1"/>
                  </a:moveTo>
                  <a:cubicBezTo>
                    <a:pt x="128" y="1"/>
                    <a:pt x="1" y="128"/>
                    <a:pt x="1" y="285"/>
                  </a:cubicBezTo>
                  <a:lnTo>
                    <a:pt x="1" y="106863"/>
                  </a:lnTo>
                  <a:cubicBezTo>
                    <a:pt x="1" y="107019"/>
                    <a:pt x="128" y="107147"/>
                    <a:pt x="285" y="107147"/>
                  </a:cubicBezTo>
                  <a:lnTo>
                    <a:pt x="161518" y="107147"/>
                  </a:lnTo>
                  <a:cubicBezTo>
                    <a:pt x="161674" y="107147"/>
                    <a:pt x="161802" y="107021"/>
                    <a:pt x="161803" y="106864"/>
                  </a:cubicBezTo>
                  <a:lnTo>
                    <a:pt x="161803" y="285"/>
                  </a:lnTo>
                  <a:cubicBezTo>
                    <a:pt x="161803" y="128"/>
                    <a:pt x="161676" y="1"/>
                    <a:pt x="1615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51"/>
            <p:cNvSpPr/>
            <p:nvPr/>
          </p:nvSpPr>
          <p:spPr>
            <a:xfrm>
              <a:off x="1837825" y="506225"/>
              <a:ext cx="4030850" cy="2664475"/>
            </a:xfrm>
            <a:custGeom>
              <a:avLst/>
              <a:gdLst/>
              <a:ahLst/>
              <a:cxnLst/>
              <a:rect l="l" t="t" r="r" b="b"/>
              <a:pathLst>
                <a:path w="161234" h="106579" extrusionOk="0">
                  <a:moveTo>
                    <a:pt x="0" y="0"/>
                  </a:moveTo>
                  <a:lnTo>
                    <a:pt x="0" y="106579"/>
                  </a:lnTo>
                  <a:lnTo>
                    <a:pt x="161234" y="106579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51"/>
            <p:cNvSpPr/>
            <p:nvPr/>
          </p:nvSpPr>
          <p:spPr>
            <a:xfrm>
              <a:off x="2953725" y="803275"/>
              <a:ext cx="2811775" cy="2285975"/>
            </a:xfrm>
            <a:custGeom>
              <a:avLst/>
              <a:gdLst/>
              <a:ahLst/>
              <a:cxnLst/>
              <a:rect l="l" t="t" r="r" b="b"/>
              <a:pathLst>
                <a:path w="112471" h="91439" extrusionOk="0">
                  <a:moveTo>
                    <a:pt x="1" y="0"/>
                  </a:moveTo>
                  <a:lnTo>
                    <a:pt x="1" y="91438"/>
                  </a:lnTo>
                  <a:lnTo>
                    <a:pt x="112470" y="91438"/>
                  </a:lnTo>
                  <a:lnTo>
                    <a:pt x="112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51"/>
            <p:cNvSpPr/>
            <p:nvPr/>
          </p:nvSpPr>
          <p:spPr>
            <a:xfrm>
              <a:off x="3342350" y="1015575"/>
              <a:ext cx="407700" cy="827825"/>
            </a:xfrm>
            <a:custGeom>
              <a:avLst/>
              <a:gdLst/>
              <a:ahLst/>
              <a:cxnLst/>
              <a:rect l="l" t="t" r="r" b="b"/>
              <a:pathLst>
                <a:path w="16308" h="33113" extrusionOk="0">
                  <a:moveTo>
                    <a:pt x="1" y="1"/>
                  </a:moveTo>
                  <a:lnTo>
                    <a:pt x="1" y="33112"/>
                  </a:lnTo>
                  <a:lnTo>
                    <a:pt x="16307" y="33112"/>
                  </a:lnTo>
                  <a:lnTo>
                    <a:pt x="1630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51"/>
            <p:cNvSpPr/>
            <p:nvPr/>
          </p:nvSpPr>
          <p:spPr>
            <a:xfrm>
              <a:off x="5361625" y="1020425"/>
              <a:ext cx="407675" cy="411500"/>
            </a:xfrm>
            <a:custGeom>
              <a:avLst/>
              <a:gdLst/>
              <a:ahLst/>
              <a:cxnLst/>
              <a:rect l="l" t="t" r="r" b="b"/>
              <a:pathLst>
                <a:path w="16307" h="16460" extrusionOk="0">
                  <a:moveTo>
                    <a:pt x="0" y="0"/>
                  </a:moveTo>
                  <a:lnTo>
                    <a:pt x="0" y="16459"/>
                  </a:lnTo>
                  <a:lnTo>
                    <a:pt x="16307" y="16459"/>
                  </a:lnTo>
                  <a:lnTo>
                    <a:pt x="1630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51"/>
            <p:cNvSpPr/>
            <p:nvPr/>
          </p:nvSpPr>
          <p:spPr>
            <a:xfrm>
              <a:off x="4148400" y="1020425"/>
              <a:ext cx="407675" cy="411500"/>
            </a:xfrm>
            <a:custGeom>
              <a:avLst/>
              <a:gdLst/>
              <a:ahLst/>
              <a:cxnLst/>
              <a:rect l="l" t="t" r="r" b="b"/>
              <a:pathLst>
                <a:path w="16307" h="16460" extrusionOk="0">
                  <a:moveTo>
                    <a:pt x="1" y="0"/>
                  </a:moveTo>
                  <a:lnTo>
                    <a:pt x="1" y="16459"/>
                  </a:lnTo>
                  <a:lnTo>
                    <a:pt x="16307" y="16459"/>
                  </a:lnTo>
                  <a:lnTo>
                    <a:pt x="1630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51"/>
            <p:cNvSpPr/>
            <p:nvPr/>
          </p:nvSpPr>
          <p:spPr>
            <a:xfrm>
              <a:off x="2950050" y="2262200"/>
              <a:ext cx="798775" cy="411500"/>
            </a:xfrm>
            <a:custGeom>
              <a:avLst/>
              <a:gdLst/>
              <a:ahLst/>
              <a:cxnLst/>
              <a:rect l="l" t="t" r="r" b="b"/>
              <a:pathLst>
                <a:path w="31951" h="16460" extrusionOk="0">
                  <a:moveTo>
                    <a:pt x="1" y="1"/>
                  </a:moveTo>
                  <a:lnTo>
                    <a:pt x="1" y="16460"/>
                  </a:lnTo>
                  <a:lnTo>
                    <a:pt x="31950" y="16460"/>
                  </a:lnTo>
                  <a:lnTo>
                    <a:pt x="3195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51"/>
            <p:cNvSpPr/>
            <p:nvPr/>
          </p:nvSpPr>
          <p:spPr>
            <a:xfrm>
              <a:off x="1837825" y="506225"/>
              <a:ext cx="4030850" cy="258950"/>
            </a:xfrm>
            <a:custGeom>
              <a:avLst/>
              <a:gdLst/>
              <a:ahLst/>
              <a:cxnLst/>
              <a:rect l="l" t="t" r="r" b="b"/>
              <a:pathLst>
                <a:path w="161234" h="10358" extrusionOk="0">
                  <a:moveTo>
                    <a:pt x="0" y="0"/>
                  </a:moveTo>
                  <a:lnTo>
                    <a:pt x="0" y="10358"/>
                  </a:lnTo>
                  <a:lnTo>
                    <a:pt x="161234" y="10358"/>
                  </a:lnTo>
                  <a:lnTo>
                    <a:pt x="161234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51"/>
            <p:cNvSpPr/>
            <p:nvPr/>
          </p:nvSpPr>
          <p:spPr>
            <a:xfrm>
              <a:off x="1830725" y="499100"/>
              <a:ext cx="4045100" cy="273175"/>
            </a:xfrm>
            <a:custGeom>
              <a:avLst/>
              <a:gdLst/>
              <a:ahLst/>
              <a:cxnLst/>
              <a:rect l="l" t="t" r="r" b="b"/>
              <a:pathLst>
                <a:path w="161804" h="10927" extrusionOk="0">
                  <a:moveTo>
                    <a:pt x="161235" y="569"/>
                  </a:moveTo>
                  <a:lnTo>
                    <a:pt x="161235" y="10359"/>
                  </a:lnTo>
                  <a:lnTo>
                    <a:pt x="568" y="10359"/>
                  </a:lnTo>
                  <a:lnTo>
                    <a:pt x="569" y="569"/>
                  </a:lnTo>
                  <a:close/>
                  <a:moveTo>
                    <a:pt x="285" y="1"/>
                  </a:moveTo>
                  <a:cubicBezTo>
                    <a:pt x="128" y="1"/>
                    <a:pt x="1" y="128"/>
                    <a:pt x="1" y="285"/>
                  </a:cubicBezTo>
                  <a:lnTo>
                    <a:pt x="1" y="10643"/>
                  </a:lnTo>
                  <a:cubicBezTo>
                    <a:pt x="1" y="10799"/>
                    <a:pt x="128" y="10926"/>
                    <a:pt x="285" y="10926"/>
                  </a:cubicBezTo>
                  <a:lnTo>
                    <a:pt x="161518" y="10926"/>
                  </a:lnTo>
                  <a:cubicBezTo>
                    <a:pt x="161674" y="10926"/>
                    <a:pt x="161802" y="10800"/>
                    <a:pt x="161803" y="10644"/>
                  </a:cubicBezTo>
                  <a:lnTo>
                    <a:pt x="161803" y="285"/>
                  </a:lnTo>
                  <a:cubicBezTo>
                    <a:pt x="161803" y="128"/>
                    <a:pt x="161676" y="1"/>
                    <a:pt x="16151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51"/>
            <p:cNvSpPr/>
            <p:nvPr/>
          </p:nvSpPr>
          <p:spPr>
            <a:xfrm>
              <a:off x="2946650" y="796150"/>
              <a:ext cx="2825925" cy="2300175"/>
            </a:xfrm>
            <a:custGeom>
              <a:avLst/>
              <a:gdLst/>
              <a:ahLst/>
              <a:cxnLst/>
              <a:rect l="l" t="t" r="r" b="b"/>
              <a:pathLst>
                <a:path w="113037" h="92007" extrusionOk="0">
                  <a:moveTo>
                    <a:pt x="112470" y="569"/>
                  </a:moveTo>
                  <a:lnTo>
                    <a:pt x="112470" y="91440"/>
                  </a:lnTo>
                  <a:lnTo>
                    <a:pt x="567" y="91440"/>
                  </a:lnTo>
                  <a:lnTo>
                    <a:pt x="567" y="569"/>
                  </a:lnTo>
                  <a:close/>
                  <a:moveTo>
                    <a:pt x="284" y="1"/>
                  </a:moveTo>
                  <a:cubicBezTo>
                    <a:pt x="127" y="1"/>
                    <a:pt x="0" y="128"/>
                    <a:pt x="0" y="285"/>
                  </a:cubicBezTo>
                  <a:lnTo>
                    <a:pt x="0" y="91723"/>
                  </a:lnTo>
                  <a:cubicBezTo>
                    <a:pt x="0" y="91880"/>
                    <a:pt x="127" y="92007"/>
                    <a:pt x="284" y="92007"/>
                  </a:cubicBezTo>
                  <a:lnTo>
                    <a:pt x="112753" y="92007"/>
                  </a:lnTo>
                  <a:cubicBezTo>
                    <a:pt x="112909" y="92007"/>
                    <a:pt x="113037" y="91880"/>
                    <a:pt x="113037" y="91723"/>
                  </a:cubicBezTo>
                  <a:lnTo>
                    <a:pt x="113037" y="285"/>
                  </a:lnTo>
                  <a:cubicBezTo>
                    <a:pt x="113037" y="128"/>
                    <a:pt x="112910" y="1"/>
                    <a:pt x="1127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51"/>
            <p:cNvSpPr/>
            <p:nvPr/>
          </p:nvSpPr>
          <p:spPr>
            <a:xfrm>
              <a:off x="334177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10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8" y="82415"/>
                    <a:pt x="568" y="82259"/>
                  </a:cubicBezTo>
                  <a:lnTo>
                    <a:pt x="568" y="269"/>
                  </a:lnTo>
                  <a:cubicBezTo>
                    <a:pt x="559" y="118"/>
                    <a:pt x="435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51"/>
            <p:cNvSpPr/>
            <p:nvPr/>
          </p:nvSpPr>
          <p:spPr>
            <a:xfrm>
              <a:off x="374455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9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9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51"/>
            <p:cNvSpPr/>
            <p:nvPr/>
          </p:nvSpPr>
          <p:spPr>
            <a:xfrm>
              <a:off x="414732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0" y="269"/>
                  </a:cubicBezTo>
                  <a:lnTo>
                    <a:pt x="0" y="82258"/>
                  </a:lnTo>
                  <a:cubicBezTo>
                    <a:pt x="0" y="82415"/>
                    <a:pt x="127" y="82543"/>
                    <a:pt x="284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8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51"/>
            <p:cNvSpPr/>
            <p:nvPr/>
          </p:nvSpPr>
          <p:spPr>
            <a:xfrm>
              <a:off x="4550075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4" y="1"/>
                    <a:pt x="10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1" y="82542"/>
                    <a:pt x="568" y="82415"/>
                    <a:pt x="568" y="82259"/>
                  </a:cubicBezTo>
                  <a:lnTo>
                    <a:pt x="568" y="269"/>
                  </a:lnTo>
                  <a:cubicBezTo>
                    <a:pt x="559" y="118"/>
                    <a:pt x="435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51"/>
            <p:cNvSpPr/>
            <p:nvPr/>
          </p:nvSpPr>
          <p:spPr>
            <a:xfrm>
              <a:off x="495285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1" y="269"/>
                  </a:cubicBezTo>
                  <a:lnTo>
                    <a:pt x="1" y="82258"/>
                  </a:lnTo>
                  <a:cubicBezTo>
                    <a:pt x="1" y="82415"/>
                    <a:pt x="127" y="82543"/>
                    <a:pt x="284" y="82543"/>
                  </a:cubicBezTo>
                  <a:cubicBezTo>
                    <a:pt x="440" y="82542"/>
                    <a:pt x="566" y="82415"/>
                    <a:pt x="567" y="82259"/>
                  </a:cubicBezTo>
                  <a:lnTo>
                    <a:pt x="567" y="269"/>
                  </a:lnTo>
                  <a:cubicBezTo>
                    <a:pt x="559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51"/>
            <p:cNvSpPr/>
            <p:nvPr/>
          </p:nvSpPr>
          <p:spPr>
            <a:xfrm>
              <a:off x="5355600" y="1025150"/>
              <a:ext cx="14200" cy="2063575"/>
            </a:xfrm>
            <a:custGeom>
              <a:avLst/>
              <a:gdLst/>
              <a:ahLst/>
              <a:cxnLst/>
              <a:rect l="l" t="t" r="r" b="b"/>
              <a:pathLst>
                <a:path w="568" h="82543" extrusionOk="0">
                  <a:moveTo>
                    <a:pt x="284" y="1"/>
                  </a:moveTo>
                  <a:cubicBezTo>
                    <a:pt x="133" y="1"/>
                    <a:pt x="9" y="118"/>
                    <a:pt x="0" y="269"/>
                  </a:cubicBezTo>
                  <a:lnTo>
                    <a:pt x="0" y="82258"/>
                  </a:lnTo>
                  <a:cubicBezTo>
                    <a:pt x="0" y="82415"/>
                    <a:pt x="128" y="82543"/>
                    <a:pt x="285" y="82543"/>
                  </a:cubicBezTo>
                  <a:cubicBezTo>
                    <a:pt x="441" y="82542"/>
                    <a:pt x="567" y="82415"/>
                    <a:pt x="567" y="82259"/>
                  </a:cubicBezTo>
                  <a:lnTo>
                    <a:pt x="567" y="269"/>
                  </a:lnTo>
                  <a:cubicBezTo>
                    <a:pt x="558" y="118"/>
                    <a:pt x="434" y="1"/>
                    <a:pt x="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51"/>
            <p:cNvSpPr/>
            <p:nvPr/>
          </p:nvSpPr>
          <p:spPr>
            <a:xfrm>
              <a:off x="2953725" y="1024225"/>
              <a:ext cx="2811775" cy="25"/>
            </a:xfrm>
            <a:custGeom>
              <a:avLst/>
              <a:gdLst/>
              <a:ahLst/>
              <a:cxnLst/>
              <a:rect l="l" t="t" r="r" b="b"/>
              <a:pathLst>
                <a:path w="112471" h="1" extrusionOk="0">
                  <a:moveTo>
                    <a:pt x="1" y="1"/>
                  </a:moveTo>
                  <a:lnTo>
                    <a:pt x="11247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51"/>
            <p:cNvSpPr/>
            <p:nvPr/>
          </p:nvSpPr>
          <p:spPr>
            <a:xfrm>
              <a:off x="2947075" y="1017125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4" y="1"/>
                  </a:moveTo>
                  <a:cubicBezTo>
                    <a:pt x="112748" y="1"/>
                    <a:pt x="112742" y="1"/>
                    <a:pt x="112736" y="1"/>
                  </a:cubicBezTo>
                  <a:lnTo>
                    <a:pt x="267" y="1"/>
                  </a:lnTo>
                  <a:cubicBezTo>
                    <a:pt x="117" y="10"/>
                    <a:pt x="1" y="134"/>
                    <a:pt x="1" y="285"/>
                  </a:cubicBezTo>
                  <a:cubicBezTo>
                    <a:pt x="1" y="435"/>
                    <a:pt x="117" y="558"/>
                    <a:pt x="267" y="568"/>
                  </a:cubicBezTo>
                  <a:lnTo>
                    <a:pt x="112736" y="568"/>
                  </a:lnTo>
                  <a:cubicBezTo>
                    <a:pt x="112742" y="569"/>
                    <a:pt x="112748" y="569"/>
                    <a:pt x="112754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09" y="1"/>
                    <a:pt x="112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51"/>
            <p:cNvSpPr/>
            <p:nvPr/>
          </p:nvSpPr>
          <p:spPr>
            <a:xfrm>
              <a:off x="2947050" y="1428600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1"/>
                  </a:moveTo>
                  <a:cubicBezTo>
                    <a:pt x="112749" y="1"/>
                    <a:pt x="112743" y="1"/>
                    <a:pt x="112737" y="1"/>
                  </a:cubicBezTo>
                  <a:lnTo>
                    <a:pt x="268" y="1"/>
                  </a:lnTo>
                  <a:cubicBezTo>
                    <a:pt x="117" y="10"/>
                    <a:pt x="0" y="134"/>
                    <a:pt x="0" y="285"/>
                  </a:cubicBezTo>
                  <a:cubicBezTo>
                    <a:pt x="0" y="435"/>
                    <a:pt x="117" y="560"/>
                    <a:pt x="268" y="568"/>
                  </a:cubicBezTo>
                  <a:lnTo>
                    <a:pt x="112737" y="568"/>
                  </a:lnTo>
                  <a:cubicBezTo>
                    <a:pt x="112743" y="569"/>
                    <a:pt x="112749" y="569"/>
                    <a:pt x="112755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09" y="1"/>
                    <a:pt x="112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51"/>
            <p:cNvSpPr/>
            <p:nvPr/>
          </p:nvSpPr>
          <p:spPr>
            <a:xfrm>
              <a:off x="2947075" y="1840075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1"/>
                  </a:moveTo>
                  <a:cubicBezTo>
                    <a:pt x="112749" y="1"/>
                    <a:pt x="112743" y="1"/>
                    <a:pt x="112736" y="1"/>
                  </a:cubicBezTo>
                  <a:lnTo>
                    <a:pt x="267" y="1"/>
                  </a:lnTo>
                  <a:cubicBezTo>
                    <a:pt x="117" y="10"/>
                    <a:pt x="1" y="135"/>
                    <a:pt x="1" y="285"/>
                  </a:cubicBezTo>
                  <a:cubicBezTo>
                    <a:pt x="1" y="434"/>
                    <a:pt x="117" y="559"/>
                    <a:pt x="267" y="568"/>
                  </a:cubicBezTo>
                  <a:lnTo>
                    <a:pt x="112736" y="568"/>
                  </a:lnTo>
                  <a:cubicBezTo>
                    <a:pt x="112742" y="569"/>
                    <a:pt x="112748" y="569"/>
                    <a:pt x="112754" y="569"/>
                  </a:cubicBezTo>
                  <a:cubicBezTo>
                    <a:pt x="112909" y="569"/>
                    <a:pt x="113037" y="442"/>
                    <a:pt x="113037" y="285"/>
                  </a:cubicBezTo>
                  <a:cubicBezTo>
                    <a:pt x="113037" y="127"/>
                    <a:pt x="112910" y="1"/>
                    <a:pt x="112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51"/>
            <p:cNvSpPr/>
            <p:nvPr/>
          </p:nvSpPr>
          <p:spPr>
            <a:xfrm>
              <a:off x="2947050" y="2251575"/>
              <a:ext cx="2825950" cy="14200"/>
            </a:xfrm>
            <a:custGeom>
              <a:avLst/>
              <a:gdLst/>
              <a:ahLst/>
              <a:cxnLst/>
              <a:rect l="l" t="t" r="r" b="b"/>
              <a:pathLst>
                <a:path w="113038" h="568" extrusionOk="0">
                  <a:moveTo>
                    <a:pt x="112755" y="0"/>
                  </a:moveTo>
                  <a:cubicBezTo>
                    <a:pt x="112749" y="0"/>
                    <a:pt x="112743" y="0"/>
                    <a:pt x="112737" y="1"/>
                  </a:cubicBezTo>
                  <a:lnTo>
                    <a:pt x="268" y="1"/>
                  </a:lnTo>
                  <a:cubicBezTo>
                    <a:pt x="117" y="9"/>
                    <a:pt x="0" y="134"/>
                    <a:pt x="0" y="284"/>
                  </a:cubicBezTo>
                  <a:cubicBezTo>
                    <a:pt x="0" y="434"/>
                    <a:pt x="117" y="559"/>
                    <a:pt x="268" y="567"/>
                  </a:cubicBezTo>
                  <a:lnTo>
                    <a:pt x="112737" y="567"/>
                  </a:lnTo>
                  <a:cubicBezTo>
                    <a:pt x="112743" y="568"/>
                    <a:pt x="112748" y="568"/>
                    <a:pt x="112753" y="568"/>
                  </a:cubicBezTo>
                  <a:cubicBezTo>
                    <a:pt x="112908" y="568"/>
                    <a:pt x="113037" y="442"/>
                    <a:pt x="113037" y="284"/>
                  </a:cubicBezTo>
                  <a:cubicBezTo>
                    <a:pt x="113037" y="126"/>
                    <a:pt x="112909" y="0"/>
                    <a:pt x="112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51"/>
            <p:cNvSpPr/>
            <p:nvPr/>
          </p:nvSpPr>
          <p:spPr>
            <a:xfrm>
              <a:off x="2947075" y="2663050"/>
              <a:ext cx="2825950" cy="14225"/>
            </a:xfrm>
            <a:custGeom>
              <a:avLst/>
              <a:gdLst/>
              <a:ahLst/>
              <a:cxnLst/>
              <a:rect l="l" t="t" r="r" b="b"/>
              <a:pathLst>
                <a:path w="113038" h="569" extrusionOk="0">
                  <a:moveTo>
                    <a:pt x="112755" y="0"/>
                  </a:moveTo>
                  <a:cubicBezTo>
                    <a:pt x="112749" y="0"/>
                    <a:pt x="112743" y="0"/>
                    <a:pt x="112736" y="1"/>
                  </a:cubicBezTo>
                  <a:lnTo>
                    <a:pt x="267" y="1"/>
                  </a:lnTo>
                  <a:cubicBezTo>
                    <a:pt x="117" y="9"/>
                    <a:pt x="1" y="134"/>
                    <a:pt x="1" y="284"/>
                  </a:cubicBezTo>
                  <a:cubicBezTo>
                    <a:pt x="1" y="433"/>
                    <a:pt x="117" y="558"/>
                    <a:pt x="267" y="568"/>
                  </a:cubicBezTo>
                  <a:lnTo>
                    <a:pt x="112736" y="568"/>
                  </a:lnTo>
                  <a:cubicBezTo>
                    <a:pt x="112742" y="568"/>
                    <a:pt x="112748" y="568"/>
                    <a:pt x="112754" y="568"/>
                  </a:cubicBezTo>
                  <a:cubicBezTo>
                    <a:pt x="112909" y="568"/>
                    <a:pt x="113037" y="442"/>
                    <a:pt x="113037" y="284"/>
                  </a:cubicBezTo>
                  <a:cubicBezTo>
                    <a:pt x="113037" y="126"/>
                    <a:pt x="112910" y="0"/>
                    <a:pt x="112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51"/>
            <p:cNvSpPr/>
            <p:nvPr/>
          </p:nvSpPr>
          <p:spPr>
            <a:xfrm>
              <a:off x="199362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7"/>
                    <a:pt x="406" y="1812"/>
                    <a:pt x="906" y="1812"/>
                  </a:cubicBezTo>
                  <a:cubicBezTo>
                    <a:pt x="1406" y="1812"/>
                    <a:pt x="1812" y="1407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51"/>
            <p:cNvSpPr/>
            <p:nvPr/>
          </p:nvSpPr>
          <p:spPr>
            <a:xfrm>
              <a:off x="2118150" y="918350"/>
              <a:ext cx="45325" cy="45325"/>
            </a:xfrm>
            <a:custGeom>
              <a:avLst/>
              <a:gdLst/>
              <a:ahLst/>
              <a:cxnLst/>
              <a:rect l="l" t="t" r="r" b="b"/>
              <a:pathLst>
                <a:path w="1813" h="1813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7"/>
                    <a:pt x="406" y="1812"/>
                    <a:pt x="906" y="1812"/>
                  </a:cubicBezTo>
                  <a:cubicBezTo>
                    <a:pt x="1407" y="1812"/>
                    <a:pt x="1812" y="1407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51"/>
            <p:cNvSpPr/>
            <p:nvPr/>
          </p:nvSpPr>
          <p:spPr>
            <a:xfrm>
              <a:off x="2242700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7"/>
                    <a:pt x="406" y="1812"/>
                    <a:pt x="906" y="1812"/>
                  </a:cubicBezTo>
                  <a:cubicBezTo>
                    <a:pt x="1406" y="1812"/>
                    <a:pt x="1811" y="1407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51"/>
            <p:cNvSpPr/>
            <p:nvPr/>
          </p:nvSpPr>
          <p:spPr>
            <a:xfrm>
              <a:off x="2365425" y="9183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0"/>
                  </a:moveTo>
                  <a:cubicBezTo>
                    <a:pt x="611" y="0"/>
                    <a:pt x="281" y="221"/>
                    <a:pt x="140" y="560"/>
                  </a:cubicBezTo>
                  <a:cubicBezTo>
                    <a:pt x="1" y="898"/>
                    <a:pt x="77" y="1288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51"/>
            <p:cNvSpPr/>
            <p:nvPr/>
          </p:nvSpPr>
          <p:spPr>
            <a:xfrm>
              <a:off x="2491750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5" y="0"/>
                    <a:pt x="1" y="406"/>
                    <a:pt x="1" y="906"/>
                  </a:cubicBezTo>
                  <a:cubicBezTo>
                    <a:pt x="1" y="1407"/>
                    <a:pt x="405" y="1812"/>
                    <a:pt x="906" y="1812"/>
                  </a:cubicBezTo>
                  <a:cubicBezTo>
                    <a:pt x="1406" y="1812"/>
                    <a:pt x="1812" y="1407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51"/>
            <p:cNvSpPr/>
            <p:nvPr/>
          </p:nvSpPr>
          <p:spPr>
            <a:xfrm>
              <a:off x="261627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7"/>
                    <a:pt x="406" y="1812"/>
                    <a:pt x="906" y="1812"/>
                  </a:cubicBezTo>
                  <a:cubicBezTo>
                    <a:pt x="1407" y="1812"/>
                    <a:pt x="1812" y="1407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51"/>
            <p:cNvSpPr/>
            <p:nvPr/>
          </p:nvSpPr>
          <p:spPr>
            <a:xfrm>
              <a:off x="2740825" y="918350"/>
              <a:ext cx="45300" cy="45325"/>
            </a:xfrm>
            <a:custGeom>
              <a:avLst/>
              <a:gdLst/>
              <a:ahLst/>
              <a:cxnLst/>
              <a:rect l="l" t="t" r="r" b="b"/>
              <a:pathLst>
                <a:path w="1812" h="1813" extrusionOk="0">
                  <a:moveTo>
                    <a:pt x="906" y="0"/>
                  </a:moveTo>
                  <a:cubicBezTo>
                    <a:pt x="405" y="0"/>
                    <a:pt x="0" y="406"/>
                    <a:pt x="0" y="906"/>
                  </a:cubicBezTo>
                  <a:cubicBezTo>
                    <a:pt x="0" y="1407"/>
                    <a:pt x="405" y="1812"/>
                    <a:pt x="906" y="1812"/>
                  </a:cubicBezTo>
                  <a:cubicBezTo>
                    <a:pt x="1406" y="1812"/>
                    <a:pt x="1811" y="1407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51"/>
            <p:cNvSpPr/>
            <p:nvPr/>
          </p:nvSpPr>
          <p:spPr>
            <a:xfrm>
              <a:off x="199362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5"/>
                    <a:pt x="406" y="1811"/>
                    <a:pt x="906" y="1811"/>
                  </a:cubicBezTo>
                  <a:cubicBezTo>
                    <a:pt x="1406" y="1811"/>
                    <a:pt x="1812" y="1405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51"/>
            <p:cNvSpPr/>
            <p:nvPr/>
          </p:nvSpPr>
          <p:spPr>
            <a:xfrm>
              <a:off x="2118150" y="1032300"/>
              <a:ext cx="45325" cy="45300"/>
            </a:xfrm>
            <a:custGeom>
              <a:avLst/>
              <a:gdLst/>
              <a:ahLst/>
              <a:cxnLst/>
              <a:rect l="l" t="t" r="r" b="b"/>
              <a:pathLst>
                <a:path w="1813" h="1812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5"/>
                    <a:pt x="406" y="1811"/>
                    <a:pt x="906" y="1811"/>
                  </a:cubicBezTo>
                  <a:cubicBezTo>
                    <a:pt x="1407" y="1811"/>
                    <a:pt x="1812" y="1405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51"/>
            <p:cNvSpPr/>
            <p:nvPr/>
          </p:nvSpPr>
          <p:spPr>
            <a:xfrm>
              <a:off x="2242700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0" y="406"/>
                    <a:pt x="0" y="906"/>
                  </a:cubicBezTo>
                  <a:cubicBezTo>
                    <a:pt x="0" y="1405"/>
                    <a:pt x="406" y="1811"/>
                    <a:pt x="906" y="1811"/>
                  </a:cubicBezTo>
                  <a:cubicBezTo>
                    <a:pt x="1406" y="1811"/>
                    <a:pt x="1811" y="1405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51"/>
            <p:cNvSpPr/>
            <p:nvPr/>
          </p:nvSpPr>
          <p:spPr>
            <a:xfrm>
              <a:off x="2365425" y="10323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8" y="0"/>
                  </a:moveTo>
                  <a:cubicBezTo>
                    <a:pt x="611" y="0"/>
                    <a:pt x="281" y="221"/>
                    <a:pt x="140" y="558"/>
                  </a:cubicBezTo>
                  <a:cubicBezTo>
                    <a:pt x="1" y="897"/>
                    <a:pt x="77" y="1288"/>
                    <a:pt x="337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2" y="1602"/>
                    <a:pt x="1884" y="1272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51"/>
            <p:cNvSpPr/>
            <p:nvPr/>
          </p:nvSpPr>
          <p:spPr>
            <a:xfrm>
              <a:off x="2491750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5" y="0"/>
                    <a:pt x="1" y="406"/>
                    <a:pt x="1" y="906"/>
                  </a:cubicBezTo>
                  <a:cubicBezTo>
                    <a:pt x="1" y="1405"/>
                    <a:pt x="405" y="1811"/>
                    <a:pt x="906" y="1811"/>
                  </a:cubicBezTo>
                  <a:cubicBezTo>
                    <a:pt x="1406" y="1811"/>
                    <a:pt x="1812" y="1405"/>
                    <a:pt x="1812" y="906"/>
                  </a:cubicBezTo>
                  <a:cubicBezTo>
                    <a:pt x="1812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51"/>
            <p:cNvSpPr/>
            <p:nvPr/>
          </p:nvSpPr>
          <p:spPr>
            <a:xfrm>
              <a:off x="261627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6" y="0"/>
                    <a:pt x="1" y="406"/>
                    <a:pt x="1" y="906"/>
                  </a:cubicBezTo>
                  <a:cubicBezTo>
                    <a:pt x="1" y="1405"/>
                    <a:pt x="406" y="1811"/>
                    <a:pt x="906" y="1811"/>
                  </a:cubicBezTo>
                  <a:cubicBezTo>
                    <a:pt x="1407" y="1811"/>
                    <a:pt x="1812" y="1405"/>
                    <a:pt x="1812" y="906"/>
                  </a:cubicBezTo>
                  <a:cubicBezTo>
                    <a:pt x="1812" y="406"/>
                    <a:pt x="1407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51"/>
            <p:cNvSpPr/>
            <p:nvPr/>
          </p:nvSpPr>
          <p:spPr>
            <a:xfrm>
              <a:off x="2740825" y="1032300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0"/>
                  </a:moveTo>
                  <a:cubicBezTo>
                    <a:pt x="405" y="0"/>
                    <a:pt x="0" y="406"/>
                    <a:pt x="0" y="906"/>
                  </a:cubicBezTo>
                  <a:cubicBezTo>
                    <a:pt x="0" y="1405"/>
                    <a:pt x="405" y="1811"/>
                    <a:pt x="906" y="1811"/>
                  </a:cubicBezTo>
                  <a:cubicBezTo>
                    <a:pt x="1406" y="1811"/>
                    <a:pt x="1811" y="1405"/>
                    <a:pt x="1811" y="906"/>
                  </a:cubicBezTo>
                  <a:cubicBezTo>
                    <a:pt x="1811" y="406"/>
                    <a:pt x="1406" y="0"/>
                    <a:pt x="9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51"/>
            <p:cNvSpPr/>
            <p:nvPr/>
          </p:nvSpPr>
          <p:spPr>
            <a:xfrm>
              <a:off x="199362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1" y="406"/>
                    <a:pt x="1" y="906"/>
                  </a:cubicBezTo>
                  <a:cubicBezTo>
                    <a:pt x="1" y="1406"/>
                    <a:pt x="406" y="1812"/>
                    <a:pt x="906" y="1812"/>
                  </a:cubicBezTo>
                  <a:cubicBezTo>
                    <a:pt x="1406" y="1812"/>
                    <a:pt x="1812" y="1406"/>
                    <a:pt x="1812" y="906"/>
                  </a:cubicBezTo>
                  <a:cubicBezTo>
                    <a:pt x="1812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51"/>
            <p:cNvSpPr/>
            <p:nvPr/>
          </p:nvSpPr>
          <p:spPr>
            <a:xfrm>
              <a:off x="2118150" y="1146225"/>
              <a:ext cx="45325" cy="45300"/>
            </a:xfrm>
            <a:custGeom>
              <a:avLst/>
              <a:gdLst/>
              <a:ahLst/>
              <a:cxnLst/>
              <a:rect l="l" t="t" r="r" b="b"/>
              <a:pathLst>
                <a:path w="1813" h="1812" extrusionOk="0">
                  <a:moveTo>
                    <a:pt x="906" y="1"/>
                  </a:moveTo>
                  <a:cubicBezTo>
                    <a:pt x="406" y="1"/>
                    <a:pt x="0" y="406"/>
                    <a:pt x="0" y="906"/>
                  </a:cubicBezTo>
                  <a:cubicBezTo>
                    <a:pt x="0" y="1406"/>
                    <a:pt x="406" y="1812"/>
                    <a:pt x="906" y="1812"/>
                  </a:cubicBezTo>
                  <a:cubicBezTo>
                    <a:pt x="1407" y="1812"/>
                    <a:pt x="1812" y="1406"/>
                    <a:pt x="1812" y="906"/>
                  </a:cubicBezTo>
                  <a:cubicBezTo>
                    <a:pt x="1812" y="406"/>
                    <a:pt x="1407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51"/>
            <p:cNvSpPr/>
            <p:nvPr/>
          </p:nvSpPr>
          <p:spPr>
            <a:xfrm>
              <a:off x="2242700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0" y="406"/>
                    <a:pt x="0" y="906"/>
                  </a:cubicBezTo>
                  <a:cubicBezTo>
                    <a:pt x="0" y="1406"/>
                    <a:pt x="406" y="1812"/>
                    <a:pt x="906" y="1812"/>
                  </a:cubicBezTo>
                  <a:cubicBezTo>
                    <a:pt x="1406" y="1812"/>
                    <a:pt x="1811" y="1406"/>
                    <a:pt x="1811" y="906"/>
                  </a:cubicBezTo>
                  <a:cubicBezTo>
                    <a:pt x="1811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51"/>
            <p:cNvSpPr/>
            <p:nvPr/>
          </p:nvSpPr>
          <p:spPr>
            <a:xfrm>
              <a:off x="2365425" y="114620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1"/>
                  </a:moveTo>
                  <a:cubicBezTo>
                    <a:pt x="611" y="1"/>
                    <a:pt x="281" y="222"/>
                    <a:pt x="140" y="560"/>
                  </a:cubicBezTo>
                  <a:cubicBezTo>
                    <a:pt x="1" y="899"/>
                    <a:pt x="77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3" y="1790"/>
                    <a:pt x="1325" y="1744"/>
                  </a:cubicBezTo>
                  <a:cubicBezTo>
                    <a:pt x="1662" y="1604"/>
                    <a:pt x="1884" y="1273"/>
                    <a:pt x="1884" y="907"/>
                  </a:cubicBezTo>
                  <a:cubicBezTo>
                    <a:pt x="1884" y="407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51"/>
            <p:cNvSpPr/>
            <p:nvPr/>
          </p:nvSpPr>
          <p:spPr>
            <a:xfrm>
              <a:off x="2491750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5" y="1"/>
                    <a:pt x="1" y="406"/>
                    <a:pt x="1" y="906"/>
                  </a:cubicBezTo>
                  <a:cubicBezTo>
                    <a:pt x="1" y="1406"/>
                    <a:pt x="405" y="1812"/>
                    <a:pt x="906" y="1812"/>
                  </a:cubicBezTo>
                  <a:cubicBezTo>
                    <a:pt x="1406" y="1812"/>
                    <a:pt x="1812" y="1406"/>
                    <a:pt x="1812" y="906"/>
                  </a:cubicBezTo>
                  <a:cubicBezTo>
                    <a:pt x="1812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51"/>
            <p:cNvSpPr/>
            <p:nvPr/>
          </p:nvSpPr>
          <p:spPr>
            <a:xfrm>
              <a:off x="261627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6" y="1"/>
                    <a:pt x="1" y="406"/>
                    <a:pt x="1" y="906"/>
                  </a:cubicBezTo>
                  <a:cubicBezTo>
                    <a:pt x="1" y="1406"/>
                    <a:pt x="406" y="1812"/>
                    <a:pt x="906" y="1812"/>
                  </a:cubicBezTo>
                  <a:cubicBezTo>
                    <a:pt x="1407" y="1812"/>
                    <a:pt x="1812" y="1406"/>
                    <a:pt x="1812" y="906"/>
                  </a:cubicBezTo>
                  <a:cubicBezTo>
                    <a:pt x="1812" y="406"/>
                    <a:pt x="1407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51"/>
            <p:cNvSpPr/>
            <p:nvPr/>
          </p:nvSpPr>
          <p:spPr>
            <a:xfrm>
              <a:off x="2740825" y="1146225"/>
              <a:ext cx="45300" cy="45300"/>
            </a:xfrm>
            <a:custGeom>
              <a:avLst/>
              <a:gdLst/>
              <a:ahLst/>
              <a:cxnLst/>
              <a:rect l="l" t="t" r="r" b="b"/>
              <a:pathLst>
                <a:path w="1812" h="1812" extrusionOk="0">
                  <a:moveTo>
                    <a:pt x="906" y="1"/>
                  </a:moveTo>
                  <a:cubicBezTo>
                    <a:pt x="405" y="1"/>
                    <a:pt x="0" y="406"/>
                    <a:pt x="0" y="906"/>
                  </a:cubicBezTo>
                  <a:cubicBezTo>
                    <a:pt x="0" y="1406"/>
                    <a:pt x="405" y="1812"/>
                    <a:pt x="906" y="1812"/>
                  </a:cubicBezTo>
                  <a:cubicBezTo>
                    <a:pt x="1406" y="1812"/>
                    <a:pt x="1811" y="1406"/>
                    <a:pt x="1811" y="906"/>
                  </a:cubicBezTo>
                  <a:cubicBezTo>
                    <a:pt x="1811" y="406"/>
                    <a:pt x="1406" y="1"/>
                    <a:pt x="9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51"/>
            <p:cNvSpPr/>
            <p:nvPr/>
          </p:nvSpPr>
          <p:spPr>
            <a:xfrm>
              <a:off x="199182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1"/>
                  </a:moveTo>
                  <a:cubicBezTo>
                    <a:pt x="611" y="1"/>
                    <a:pt x="281" y="221"/>
                    <a:pt x="141" y="560"/>
                  </a:cubicBezTo>
                  <a:cubicBezTo>
                    <a:pt x="0" y="899"/>
                    <a:pt x="78" y="1288"/>
                    <a:pt x="338" y="1548"/>
                  </a:cubicBezTo>
                  <a:cubicBezTo>
                    <a:pt x="511" y="1721"/>
                    <a:pt x="742" y="1813"/>
                    <a:pt x="978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51"/>
            <p:cNvSpPr/>
            <p:nvPr/>
          </p:nvSpPr>
          <p:spPr>
            <a:xfrm>
              <a:off x="211637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1"/>
                  </a:moveTo>
                  <a:cubicBezTo>
                    <a:pt x="611" y="1"/>
                    <a:pt x="280" y="221"/>
                    <a:pt x="141" y="560"/>
                  </a:cubicBezTo>
                  <a:cubicBezTo>
                    <a:pt x="0" y="899"/>
                    <a:pt x="78" y="1288"/>
                    <a:pt x="336" y="1548"/>
                  </a:cubicBezTo>
                  <a:cubicBezTo>
                    <a:pt x="510" y="1721"/>
                    <a:pt x="742" y="1813"/>
                    <a:pt x="977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6"/>
                    <a:pt x="1478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51"/>
            <p:cNvSpPr/>
            <p:nvPr/>
          </p:nvSpPr>
          <p:spPr>
            <a:xfrm>
              <a:off x="2240875" y="12601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9" y="1"/>
                  </a:moveTo>
                  <a:cubicBezTo>
                    <a:pt x="612" y="1"/>
                    <a:pt x="282" y="221"/>
                    <a:pt x="141" y="560"/>
                  </a:cubicBezTo>
                  <a:cubicBezTo>
                    <a:pt x="1" y="899"/>
                    <a:pt x="79" y="1288"/>
                    <a:pt x="337" y="1548"/>
                  </a:cubicBezTo>
                  <a:cubicBezTo>
                    <a:pt x="511" y="1721"/>
                    <a:pt x="743" y="1813"/>
                    <a:pt x="978" y="1813"/>
                  </a:cubicBezTo>
                  <a:cubicBezTo>
                    <a:pt x="1095" y="1813"/>
                    <a:pt x="1213" y="1790"/>
                    <a:pt x="1325" y="1743"/>
                  </a:cubicBezTo>
                  <a:cubicBezTo>
                    <a:pt x="1664" y="1603"/>
                    <a:pt x="1884" y="1273"/>
                    <a:pt x="1884" y="906"/>
                  </a:cubicBezTo>
                  <a:cubicBezTo>
                    <a:pt x="1884" y="406"/>
                    <a:pt x="1479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51"/>
            <p:cNvSpPr/>
            <p:nvPr/>
          </p:nvSpPr>
          <p:spPr>
            <a:xfrm>
              <a:off x="2365425" y="1260150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1"/>
                  </a:moveTo>
                  <a:cubicBezTo>
                    <a:pt x="611" y="1"/>
                    <a:pt x="281" y="221"/>
                    <a:pt x="140" y="560"/>
                  </a:cubicBezTo>
                  <a:cubicBezTo>
                    <a:pt x="1" y="899"/>
                    <a:pt x="77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3" y="1790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51"/>
            <p:cNvSpPr/>
            <p:nvPr/>
          </p:nvSpPr>
          <p:spPr>
            <a:xfrm>
              <a:off x="2489950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1"/>
                  </a:moveTo>
                  <a:cubicBezTo>
                    <a:pt x="612" y="1"/>
                    <a:pt x="281" y="221"/>
                    <a:pt x="141" y="560"/>
                  </a:cubicBezTo>
                  <a:cubicBezTo>
                    <a:pt x="0" y="899"/>
                    <a:pt x="78" y="1288"/>
                    <a:pt x="337" y="1548"/>
                  </a:cubicBezTo>
                  <a:cubicBezTo>
                    <a:pt x="510" y="1721"/>
                    <a:pt x="742" y="1813"/>
                    <a:pt x="978" y="1813"/>
                  </a:cubicBezTo>
                  <a:cubicBezTo>
                    <a:pt x="1095" y="1813"/>
                    <a:pt x="1212" y="1790"/>
                    <a:pt x="1325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6"/>
                    <a:pt x="1478" y="1"/>
                    <a:pt x="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51"/>
            <p:cNvSpPr/>
            <p:nvPr/>
          </p:nvSpPr>
          <p:spPr>
            <a:xfrm>
              <a:off x="2614500" y="1260150"/>
              <a:ext cx="47075" cy="45325"/>
            </a:xfrm>
            <a:custGeom>
              <a:avLst/>
              <a:gdLst/>
              <a:ahLst/>
              <a:cxnLst/>
              <a:rect l="l" t="t" r="r" b="b"/>
              <a:pathLst>
                <a:path w="1883" h="1813" extrusionOk="0">
                  <a:moveTo>
                    <a:pt x="977" y="1"/>
                  </a:moveTo>
                  <a:cubicBezTo>
                    <a:pt x="610" y="1"/>
                    <a:pt x="280" y="221"/>
                    <a:pt x="140" y="560"/>
                  </a:cubicBezTo>
                  <a:cubicBezTo>
                    <a:pt x="0" y="899"/>
                    <a:pt x="77" y="1288"/>
                    <a:pt x="337" y="1548"/>
                  </a:cubicBezTo>
                  <a:cubicBezTo>
                    <a:pt x="510" y="1721"/>
                    <a:pt x="741" y="1813"/>
                    <a:pt x="977" y="1813"/>
                  </a:cubicBezTo>
                  <a:cubicBezTo>
                    <a:pt x="1093" y="1813"/>
                    <a:pt x="1211" y="1790"/>
                    <a:pt x="1323" y="1743"/>
                  </a:cubicBezTo>
                  <a:cubicBezTo>
                    <a:pt x="1662" y="1603"/>
                    <a:pt x="1883" y="1273"/>
                    <a:pt x="1883" y="906"/>
                  </a:cubicBezTo>
                  <a:cubicBezTo>
                    <a:pt x="1883" y="406"/>
                    <a:pt x="1477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51"/>
            <p:cNvSpPr/>
            <p:nvPr/>
          </p:nvSpPr>
          <p:spPr>
            <a:xfrm>
              <a:off x="2739025" y="1260150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1"/>
                  </a:moveTo>
                  <a:cubicBezTo>
                    <a:pt x="611" y="1"/>
                    <a:pt x="280" y="221"/>
                    <a:pt x="141" y="560"/>
                  </a:cubicBezTo>
                  <a:cubicBezTo>
                    <a:pt x="0" y="899"/>
                    <a:pt x="78" y="1288"/>
                    <a:pt x="336" y="1548"/>
                  </a:cubicBezTo>
                  <a:cubicBezTo>
                    <a:pt x="510" y="1721"/>
                    <a:pt x="742" y="1813"/>
                    <a:pt x="977" y="1813"/>
                  </a:cubicBezTo>
                  <a:cubicBezTo>
                    <a:pt x="1094" y="1813"/>
                    <a:pt x="1212" y="1790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6"/>
                    <a:pt x="1478" y="1"/>
                    <a:pt x="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51"/>
            <p:cNvSpPr/>
            <p:nvPr/>
          </p:nvSpPr>
          <p:spPr>
            <a:xfrm>
              <a:off x="199182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8" y="0"/>
                  </a:moveTo>
                  <a:cubicBezTo>
                    <a:pt x="611" y="0"/>
                    <a:pt x="281" y="221"/>
                    <a:pt x="141" y="559"/>
                  </a:cubicBezTo>
                  <a:cubicBezTo>
                    <a:pt x="0" y="897"/>
                    <a:pt x="78" y="1288"/>
                    <a:pt x="338" y="1546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5" y="1812"/>
                    <a:pt x="1212" y="1789"/>
                    <a:pt x="1324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1"/>
            <p:cNvSpPr/>
            <p:nvPr/>
          </p:nvSpPr>
          <p:spPr>
            <a:xfrm>
              <a:off x="211637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7"/>
                    <a:pt x="78" y="1288"/>
                    <a:pt x="336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4" y="1812"/>
                    <a:pt x="1212" y="1789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5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1"/>
            <p:cNvSpPr/>
            <p:nvPr/>
          </p:nvSpPr>
          <p:spPr>
            <a:xfrm>
              <a:off x="2240875" y="13741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9" y="0"/>
                  </a:moveTo>
                  <a:cubicBezTo>
                    <a:pt x="612" y="0"/>
                    <a:pt x="282" y="221"/>
                    <a:pt x="141" y="559"/>
                  </a:cubicBezTo>
                  <a:cubicBezTo>
                    <a:pt x="1" y="897"/>
                    <a:pt x="79" y="1288"/>
                    <a:pt x="337" y="1546"/>
                  </a:cubicBezTo>
                  <a:cubicBezTo>
                    <a:pt x="511" y="1720"/>
                    <a:pt x="743" y="1812"/>
                    <a:pt x="979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4" y="1603"/>
                    <a:pt x="1884" y="1273"/>
                    <a:pt x="1884" y="906"/>
                  </a:cubicBezTo>
                  <a:cubicBezTo>
                    <a:pt x="1884" y="405"/>
                    <a:pt x="1479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1"/>
            <p:cNvSpPr/>
            <p:nvPr/>
          </p:nvSpPr>
          <p:spPr>
            <a:xfrm>
              <a:off x="2365425" y="1374100"/>
              <a:ext cx="47125" cy="45300"/>
            </a:xfrm>
            <a:custGeom>
              <a:avLst/>
              <a:gdLst/>
              <a:ahLst/>
              <a:cxnLst/>
              <a:rect l="l" t="t" r="r" b="b"/>
              <a:pathLst>
                <a:path w="1885" h="1812" extrusionOk="0">
                  <a:moveTo>
                    <a:pt x="978" y="0"/>
                  </a:moveTo>
                  <a:cubicBezTo>
                    <a:pt x="611" y="0"/>
                    <a:pt x="281" y="221"/>
                    <a:pt x="140" y="559"/>
                  </a:cubicBezTo>
                  <a:cubicBezTo>
                    <a:pt x="1" y="897"/>
                    <a:pt x="77" y="1288"/>
                    <a:pt x="337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89"/>
                    <a:pt x="1325" y="1743"/>
                  </a:cubicBezTo>
                  <a:cubicBezTo>
                    <a:pt x="1662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1"/>
            <p:cNvSpPr/>
            <p:nvPr/>
          </p:nvSpPr>
          <p:spPr>
            <a:xfrm>
              <a:off x="2489950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8" y="0"/>
                  </a:moveTo>
                  <a:cubicBezTo>
                    <a:pt x="612" y="0"/>
                    <a:pt x="281" y="221"/>
                    <a:pt x="141" y="559"/>
                  </a:cubicBezTo>
                  <a:cubicBezTo>
                    <a:pt x="0" y="897"/>
                    <a:pt x="78" y="1288"/>
                    <a:pt x="337" y="1546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5" y="1812"/>
                    <a:pt x="1212" y="1789"/>
                    <a:pt x="1325" y="1743"/>
                  </a:cubicBezTo>
                  <a:cubicBezTo>
                    <a:pt x="1663" y="1603"/>
                    <a:pt x="1884" y="1273"/>
                    <a:pt x="1884" y="906"/>
                  </a:cubicBezTo>
                  <a:cubicBezTo>
                    <a:pt x="1884" y="405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1"/>
            <p:cNvSpPr/>
            <p:nvPr/>
          </p:nvSpPr>
          <p:spPr>
            <a:xfrm>
              <a:off x="2614500" y="1374100"/>
              <a:ext cx="47075" cy="45300"/>
            </a:xfrm>
            <a:custGeom>
              <a:avLst/>
              <a:gdLst/>
              <a:ahLst/>
              <a:cxnLst/>
              <a:rect l="l" t="t" r="r" b="b"/>
              <a:pathLst>
                <a:path w="1883" h="1812" extrusionOk="0">
                  <a:moveTo>
                    <a:pt x="977" y="0"/>
                  </a:moveTo>
                  <a:cubicBezTo>
                    <a:pt x="610" y="0"/>
                    <a:pt x="280" y="221"/>
                    <a:pt x="140" y="559"/>
                  </a:cubicBezTo>
                  <a:cubicBezTo>
                    <a:pt x="0" y="897"/>
                    <a:pt x="77" y="1288"/>
                    <a:pt x="337" y="1546"/>
                  </a:cubicBezTo>
                  <a:cubicBezTo>
                    <a:pt x="510" y="1720"/>
                    <a:pt x="741" y="1812"/>
                    <a:pt x="977" y="1812"/>
                  </a:cubicBezTo>
                  <a:cubicBezTo>
                    <a:pt x="1094" y="1812"/>
                    <a:pt x="1211" y="1789"/>
                    <a:pt x="1323" y="1743"/>
                  </a:cubicBezTo>
                  <a:cubicBezTo>
                    <a:pt x="1662" y="1603"/>
                    <a:pt x="1883" y="1273"/>
                    <a:pt x="1883" y="906"/>
                  </a:cubicBezTo>
                  <a:cubicBezTo>
                    <a:pt x="1883" y="405"/>
                    <a:pt x="147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1"/>
            <p:cNvSpPr/>
            <p:nvPr/>
          </p:nvSpPr>
          <p:spPr>
            <a:xfrm>
              <a:off x="2739025" y="1374100"/>
              <a:ext cx="47100" cy="45300"/>
            </a:xfrm>
            <a:custGeom>
              <a:avLst/>
              <a:gdLst/>
              <a:ahLst/>
              <a:cxnLst/>
              <a:rect l="l" t="t" r="r" b="b"/>
              <a:pathLst>
                <a:path w="1884" h="1812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7"/>
                    <a:pt x="78" y="1288"/>
                    <a:pt x="336" y="1546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4" y="1812"/>
                    <a:pt x="1212" y="1789"/>
                    <a:pt x="1324" y="1743"/>
                  </a:cubicBezTo>
                  <a:cubicBezTo>
                    <a:pt x="1663" y="1603"/>
                    <a:pt x="1883" y="1273"/>
                    <a:pt x="1883" y="906"/>
                  </a:cubicBezTo>
                  <a:cubicBezTo>
                    <a:pt x="1883" y="405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1"/>
            <p:cNvSpPr/>
            <p:nvPr/>
          </p:nvSpPr>
          <p:spPr>
            <a:xfrm>
              <a:off x="199182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0"/>
                  </a:moveTo>
                  <a:cubicBezTo>
                    <a:pt x="611" y="0"/>
                    <a:pt x="281" y="221"/>
                    <a:pt x="141" y="559"/>
                  </a:cubicBezTo>
                  <a:cubicBezTo>
                    <a:pt x="0" y="898"/>
                    <a:pt x="78" y="1287"/>
                    <a:pt x="338" y="1547"/>
                  </a:cubicBezTo>
                  <a:cubicBezTo>
                    <a:pt x="511" y="1720"/>
                    <a:pt x="742" y="1812"/>
                    <a:pt x="978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1"/>
            <p:cNvSpPr/>
            <p:nvPr/>
          </p:nvSpPr>
          <p:spPr>
            <a:xfrm>
              <a:off x="211637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8"/>
                    <a:pt x="78" y="1287"/>
                    <a:pt x="336" y="1547"/>
                  </a:cubicBezTo>
                  <a:cubicBezTo>
                    <a:pt x="510" y="1720"/>
                    <a:pt x="742" y="1812"/>
                    <a:pt x="977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3" y="1272"/>
                    <a:pt x="1883" y="907"/>
                  </a:cubicBezTo>
                  <a:cubicBezTo>
                    <a:pt x="1883" y="406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1"/>
            <p:cNvSpPr/>
            <p:nvPr/>
          </p:nvSpPr>
          <p:spPr>
            <a:xfrm>
              <a:off x="2240875" y="1488025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9" y="0"/>
                  </a:moveTo>
                  <a:cubicBezTo>
                    <a:pt x="612" y="0"/>
                    <a:pt x="282" y="221"/>
                    <a:pt x="141" y="559"/>
                  </a:cubicBezTo>
                  <a:cubicBezTo>
                    <a:pt x="1" y="898"/>
                    <a:pt x="79" y="1287"/>
                    <a:pt x="337" y="1547"/>
                  </a:cubicBezTo>
                  <a:cubicBezTo>
                    <a:pt x="511" y="1720"/>
                    <a:pt x="743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4" y="1603"/>
                    <a:pt x="1884" y="1272"/>
                    <a:pt x="1884" y="907"/>
                  </a:cubicBezTo>
                  <a:cubicBezTo>
                    <a:pt x="1884" y="406"/>
                    <a:pt x="1479" y="0"/>
                    <a:pt x="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1"/>
            <p:cNvSpPr/>
            <p:nvPr/>
          </p:nvSpPr>
          <p:spPr>
            <a:xfrm>
              <a:off x="2365425" y="1488025"/>
              <a:ext cx="47125" cy="45325"/>
            </a:xfrm>
            <a:custGeom>
              <a:avLst/>
              <a:gdLst/>
              <a:ahLst/>
              <a:cxnLst/>
              <a:rect l="l" t="t" r="r" b="b"/>
              <a:pathLst>
                <a:path w="1885" h="1813" extrusionOk="0">
                  <a:moveTo>
                    <a:pt x="978" y="0"/>
                  </a:moveTo>
                  <a:cubicBezTo>
                    <a:pt x="611" y="0"/>
                    <a:pt x="281" y="221"/>
                    <a:pt x="140" y="559"/>
                  </a:cubicBezTo>
                  <a:cubicBezTo>
                    <a:pt x="1" y="898"/>
                    <a:pt x="77" y="1287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3" y="1790"/>
                    <a:pt x="1325" y="1743"/>
                  </a:cubicBezTo>
                  <a:cubicBezTo>
                    <a:pt x="1662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1"/>
            <p:cNvSpPr/>
            <p:nvPr/>
          </p:nvSpPr>
          <p:spPr>
            <a:xfrm>
              <a:off x="2489950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8" y="0"/>
                  </a:moveTo>
                  <a:cubicBezTo>
                    <a:pt x="612" y="0"/>
                    <a:pt x="281" y="221"/>
                    <a:pt x="141" y="559"/>
                  </a:cubicBezTo>
                  <a:cubicBezTo>
                    <a:pt x="0" y="898"/>
                    <a:pt x="78" y="1287"/>
                    <a:pt x="337" y="1547"/>
                  </a:cubicBezTo>
                  <a:cubicBezTo>
                    <a:pt x="510" y="1720"/>
                    <a:pt x="742" y="1812"/>
                    <a:pt x="978" y="1812"/>
                  </a:cubicBezTo>
                  <a:cubicBezTo>
                    <a:pt x="1095" y="1812"/>
                    <a:pt x="1212" y="1790"/>
                    <a:pt x="1325" y="1743"/>
                  </a:cubicBezTo>
                  <a:cubicBezTo>
                    <a:pt x="1663" y="1603"/>
                    <a:pt x="1884" y="1272"/>
                    <a:pt x="1884" y="907"/>
                  </a:cubicBezTo>
                  <a:cubicBezTo>
                    <a:pt x="1884" y="406"/>
                    <a:pt x="1478" y="0"/>
                    <a:pt x="9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1"/>
            <p:cNvSpPr/>
            <p:nvPr/>
          </p:nvSpPr>
          <p:spPr>
            <a:xfrm>
              <a:off x="2614500" y="1488025"/>
              <a:ext cx="47075" cy="45325"/>
            </a:xfrm>
            <a:custGeom>
              <a:avLst/>
              <a:gdLst/>
              <a:ahLst/>
              <a:cxnLst/>
              <a:rect l="l" t="t" r="r" b="b"/>
              <a:pathLst>
                <a:path w="1883" h="1813" extrusionOk="0">
                  <a:moveTo>
                    <a:pt x="977" y="0"/>
                  </a:moveTo>
                  <a:cubicBezTo>
                    <a:pt x="610" y="0"/>
                    <a:pt x="280" y="221"/>
                    <a:pt x="140" y="559"/>
                  </a:cubicBezTo>
                  <a:cubicBezTo>
                    <a:pt x="0" y="898"/>
                    <a:pt x="77" y="1287"/>
                    <a:pt x="337" y="1547"/>
                  </a:cubicBezTo>
                  <a:cubicBezTo>
                    <a:pt x="510" y="1720"/>
                    <a:pt x="741" y="1812"/>
                    <a:pt x="977" y="1812"/>
                  </a:cubicBezTo>
                  <a:cubicBezTo>
                    <a:pt x="1093" y="1812"/>
                    <a:pt x="1211" y="1790"/>
                    <a:pt x="1323" y="1743"/>
                  </a:cubicBezTo>
                  <a:cubicBezTo>
                    <a:pt x="1662" y="1603"/>
                    <a:pt x="1883" y="1272"/>
                    <a:pt x="1883" y="907"/>
                  </a:cubicBezTo>
                  <a:cubicBezTo>
                    <a:pt x="1883" y="406"/>
                    <a:pt x="1477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1"/>
            <p:cNvSpPr/>
            <p:nvPr/>
          </p:nvSpPr>
          <p:spPr>
            <a:xfrm>
              <a:off x="2739025" y="1488025"/>
              <a:ext cx="47100" cy="45325"/>
            </a:xfrm>
            <a:custGeom>
              <a:avLst/>
              <a:gdLst/>
              <a:ahLst/>
              <a:cxnLst/>
              <a:rect l="l" t="t" r="r" b="b"/>
              <a:pathLst>
                <a:path w="1884" h="1813" extrusionOk="0">
                  <a:moveTo>
                    <a:pt x="977" y="0"/>
                  </a:moveTo>
                  <a:cubicBezTo>
                    <a:pt x="611" y="0"/>
                    <a:pt x="280" y="221"/>
                    <a:pt x="141" y="559"/>
                  </a:cubicBezTo>
                  <a:cubicBezTo>
                    <a:pt x="0" y="898"/>
                    <a:pt x="78" y="1287"/>
                    <a:pt x="336" y="1547"/>
                  </a:cubicBezTo>
                  <a:cubicBezTo>
                    <a:pt x="510" y="1720"/>
                    <a:pt x="742" y="1812"/>
                    <a:pt x="977" y="1812"/>
                  </a:cubicBezTo>
                  <a:cubicBezTo>
                    <a:pt x="1094" y="1812"/>
                    <a:pt x="1212" y="1790"/>
                    <a:pt x="1324" y="1743"/>
                  </a:cubicBezTo>
                  <a:cubicBezTo>
                    <a:pt x="1663" y="1603"/>
                    <a:pt x="1883" y="1272"/>
                    <a:pt x="1883" y="907"/>
                  </a:cubicBezTo>
                  <a:cubicBezTo>
                    <a:pt x="1883" y="406"/>
                    <a:pt x="1478" y="0"/>
                    <a:pt x="9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1"/>
            <p:cNvSpPr/>
            <p:nvPr/>
          </p:nvSpPr>
          <p:spPr>
            <a:xfrm>
              <a:off x="1988475" y="1756475"/>
              <a:ext cx="362075" cy="14225"/>
            </a:xfrm>
            <a:custGeom>
              <a:avLst/>
              <a:gdLst/>
              <a:ahLst/>
              <a:cxnLst/>
              <a:rect l="l" t="t" r="r" b="b"/>
              <a:pathLst>
                <a:path w="14483" h="569" extrusionOk="0">
                  <a:moveTo>
                    <a:pt x="14198" y="0"/>
                  </a:moveTo>
                  <a:cubicBezTo>
                    <a:pt x="14193" y="0"/>
                    <a:pt x="14188" y="0"/>
                    <a:pt x="14183" y="0"/>
                  </a:cubicBezTo>
                  <a:lnTo>
                    <a:pt x="267" y="0"/>
                  </a:lnTo>
                  <a:cubicBezTo>
                    <a:pt x="117" y="9"/>
                    <a:pt x="0" y="133"/>
                    <a:pt x="0" y="284"/>
                  </a:cubicBezTo>
                  <a:cubicBezTo>
                    <a:pt x="0" y="435"/>
                    <a:pt x="117" y="559"/>
                    <a:pt x="267" y="568"/>
                  </a:cubicBezTo>
                  <a:lnTo>
                    <a:pt x="14183" y="568"/>
                  </a:lnTo>
                  <a:cubicBezTo>
                    <a:pt x="14188" y="569"/>
                    <a:pt x="14193" y="569"/>
                    <a:pt x="14198" y="569"/>
                  </a:cubicBezTo>
                  <a:cubicBezTo>
                    <a:pt x="14354" y="569"/>
                    <a:pt x="14483" y="442"/>
                    <a:pt x="14483" y="284"/>
                  </a:cubicBezTo>
                  <a:cubicBezTo>
                    <a:pt x="14483" y="127"/>
                    <a:pt x="14354" y="0"/>
                    <a:pt x="1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1"/>
            <p:cNvSpPr/>
            <p:nvPr/>
          </p:nvSpPr>
          <p:spPr>
            <a:xfrm>
              <a:off x="1988475" y="1991525"/>
              <a:ext cx="362075" cy="14225"/>
            </a:xfrm>
            <a:custGeom>
              <a:avLst/>
              <a:gdLst/>
              <a:ahLst/>
              <a:cxnLst/>
              <a:rect l="l" t="t" r="r" b="b"/>
              <a:pathLst>
                <a:path w="14483" h="569" extrusionOk="0">
                  <a:moveTo>
                    <a:pt x="14200" y="0"/>
                  </a:moveTo>
                  <a:cubicBezTo>
                    <a:pt x="14194" y="0"/>
                    <a:pt x="14189" y="0"/>
                    <a:pt x="14183" y="1"/>
                  </a:cubicBezTo>
                  <a:lnTo>
                    <a:pt x="267" y="1"/>
                  </a:lnTo>
                  <a:cubicBezTo>
                    <a:pt x="117" y="9"/>
                    <a:pt x="0" y="134"/>
                    <a:pt x="0" y="284"/>
                  </a:cubicBezTo>
                  <a:cubicBezTo>
                    <a:pt x="0" y="435"/>
                    <a:pt x="117" y="559"/>
                    <a:pt x="267" y="568"/>
                  </a:cubicBezTo>
                  <a:lnTo>
                    <a:pt x="14183" y="568"/>
                  </a:lnTo>
                  <a:cubicBezTo>
                    <a:pt x="14189" y="568"/>
                    <a:pt x="14194" y="568"/>
                    <a:pt x="14200" y="568"/>
                  </a:cubicBezTo>
                  <a:cubicBezTo>
                    <a:pt x="14355" y="568"/>
                    <a:pt x="14483" y="442"/>
                    <a:pt x="14483" y="284"/>
                  </a:cubicBezTo>
                  <a:cubicBezTo>
                    <a:pt x="14483" y="127"/>
                    <a:pt x="14355" y="0"/>
                    <a:pt x="142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1987625" y="2226550"/>
              <a:ext cx="362950" cy="14225"/>
            </a:xfrm>
            <a:custGeom>
              <a:avLst/>
              <a:gdLst/>
              <a:ahLst/>
              <a:cxnLst/>
              <a:rect l="l" t="t" r="r" b="b"/>
              <a:pathLst>
                <a:path w="14518" h="569" extrusionOk="0">
                  <a:moveTo>
                    <a:pt x="284" y="0"/>
                  </a:moveTo>
                  <a:cubicBezTo>
                    <a:pt x="128" y="0"/>
                    <a:pt x="0" y="127"/>
                    <a:pt x="0" y="284"/>
                  </a:cubicBezTo>
                  <a:cubicBezTo>
                    <a:pt x="0" y="442"/>
                    <a:pt x="127" y="568"/>
                    <a:pt x="282" y="568"/>
                  </a:cubicBezTo>
                  <a:cubicBezTo>
                    <a:pt x="289" y="568"/>
                    <a:pt x="295" y="568"/>
                    <a:pt x="301" y="568"/>
                  </a:cubicBezTo>
                  <a:lnTo>
                    <a:pt x="14217" y="568"/>
                  </a:lnTo>
                  <a:cubicBezTo>
                    <a:pt x="14223" y="568"/>
                    <a:pt x="14230" y="568"/>
                    <a:pt x="14236" y="568"/>
                  </a:cubicBezTo>
                  <a:cubicBezTo>
                    <a:pt x="14391" y="568"/>
                    <a:pt x="14518" y="442"/>
                    <a:pt x="14518" y="284"/>
                  </a:cubicBezTo>
                  <a:cubicBezTo>
                    <a:pt x="14518" y="127"/>
                    <a:pt x="14390" y="0"/>
                    <a:pt x="14234" y="0"/>
                  </a:cubicBezTo>
                  <a:cubicBezTo>
                    <a:pt x="14228" y="0"/>
                    <a:pt x="14223" y="1"/>
                    <a:pt x="14217" y="1"/>
                  </a:cubicBezTo>
                  <a:lnTo>
                    <a:pt x="301" y="1"/>
                  </a:lnTo>
                  <a:cubicBezTo>
                    <a:pt x="295" y="1"/>
                    <a:pt x="290" y="0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707650" y="1162225"/>
              <a:ext cx="434275" cy="598325"/>
            </a:xfrm>
            <a:custGeom>
              <a:avLst/>
              <a:gdLst/>
              <a:ahLst/>
              <a:cxnLst/>
              <a:rect l="l" t="t" r="r" b="b"/>
              <a:pathLst>
                <a:path w="17371" h="23933" extrusionOk="0">
                  <a:moveTo>
                    <a:pt x="16538" y="0"/>
                  </a:moveTo>
                  <a:lnTo>
                    <a:pt x="2964" y="833"/>
                  </a:lnTo>
                  <a:cubicBezTo>
                    <a:pt x="2964" y="833"/>
                    <a:pt x="1247" y="5298"/>
                    <a:pt x="1604" y="5894"/>
                  </a:cubicBezTo>
                  <a:cubicBezTo>
                    <a:pt x="1961" y="6489"/>
                    <a:pt x="2845" y="7978"/>
                    <a:pt x="2368" y="9168"/>
                  </a:cubicBezTo>
                  <a:cubicBezTo>
                    <a:pt x="1892" y="10359"/>
                    <a:pt x="1" y="10562"/>
                    <a:pt x="239" y="11514"/>
                  </a:cubicBezTo>
                  <a:cubicBezTo>
                    <a:pt x="477" y="12467"/>
                    <a:pt x="1787" y="13181"/>
                    <a:pt x="1787" y="13181"/>
                  </a:cubicBezTo>
                  <a:cubicBezTo>
                    <a:pt x="1787" y="13181"/>
                    <a:pt x="3202" y="19527"/>
                    <a:pt x="3797" y="20360"/>
                  </a:cubicBezTo>
                  <a:cubicBezTo>
                    <a:pt x="4075" y="20750"/>
                    <a:pt x="4924" y="20854"/>
                    <a:pt x="5750" y="20854"/>
                  </a:cubicBezTo>
                  <a:cubicBezTo>
                    <a:pt x="6694" y="20854"/>
                    <a:pt x="7607" y="20719"/>
                    <a:pt x="7607" y="20719"/>
                  </a:cubicBezTo>
                  <a:lnTo>
                    <a:pt x="7845" y="23933"/>
                  </a:lnTo>
                  <a:lnTo>
                    <a:pt x="17371" y="23338"/>
                  </a:lnTo>
                  <a:lnTo>
                    <a:pt x="17014" y="17622"/>
                  </a:lnTo>
                  <a:lnTo>
                    <a:pt x="165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702350" y="1155125"/>
              <a:ext cx="446900" cy="612525"/>
            </a:xfrm>
            <a:custGeom>
              <a:avLst/>
              <a:gdLst/>
              <a:ahLst/>
              <a:cxnLst/>
              <a:rect l="l" t="t" r="r" b="b"/>
              <a:pathLst>
                <a:path w="17876" h="24501" extrusionOk="0">
                  <a:moveTo>
                    <a:pt x="16474" y="585"/>
                  </a:moveTo>
                  <a:lnTo>
                    <a:pt x="16942" y="17924"/>
                  </a:lnTo>
                  <a:lnTo>
                    <a:pt x="17282" y="23357"/>
                  </a:lnTo>
                  <a:lnTo>
                    <a:pt x="8319" y="23917"/>
                  </a:lnTo>
                  <a:lnTo>
                    <a:pt x="8103" y="20981"/>
                  </a:lnTo>
                  <a:cubicBezTo>
                    <a:pt x="8091" y="20833"/>
                    <a:pt x="7967" y="20719"/>
                    <a:pt x="7819" y="20719"/>
                  </a:cubicBezTo>
                  <a:cubicBezTo>
                    <a:pt x="7805" y="20719"/>
                    <a:pt x="7791" y="20720"/>
                    <a:pt x="7778" y="20722"/>
                  </a:cubicBezTo>
                  <a:cubicBezTo>
                    <a:pt x="7242" y="20801"/>
                    <a:pt x="6586" y="20855"/>
                    <a:pt x="5983" y="20855"/>
                  </a:cubicBezTo>
                  <a:cubicBezTo>
                    <a:pt x="5161" y="20855"/>
                    <a:pt x="4435" y="20755"/>
                    <a:pt x="4239" y="20480"/>
                  </a:cubicBezTo>
                  <a:cubicBezTo>
                    <a:pt x="3827" y="19903"/>
                    <a:pt x="2838" y="15933"/>
                    <a:pt x="2275" y="13404"/>
                  </a:cubicBezTo>
                  <a:cubicBezTo>
                    <a:pt x="2257" y="13325"/>
                    <a:pt x="2205" y="13257"/>
                    <a:pt x="2134" y="13218"/>
                  </a:cubicBezTo>
                  <a:cubicBezTo>
                    <a:pt x="2122" y="13210"/>
                    <a:pt x="930" y="12549"/>
                    <a:pt x="725" y="11730"/>
                  </a:cubicBezTo>
                  <a:cubicBezTo>
                    <a:pt x="657" y="11455"/>
                    <a:pt x="903" y="11267"/>
                    <a:pt x="1480" y="10903"/>
                  </a:cubicBezTo>
                  <a:cubicBezTo>
                    <a:pt x="1998" y="10576"/>
                    <a:pt x="2584" y="10206"/>
                    <a:pt x="2843" y="9557"/>
                  </a:cubicBezTo>
                  <a:cubicBezTo>
                    <a:pt x="3376" y="8226"/>
                    <a:pt x="2419" y="6631"/>
                    <a:pt x="2063" y="6039"/>
                  </a:cubicBezTo>
                  <a:cubicBezTo>
                    <a:pt x="1918" y="5672"/>
                    <a:pt x="2621" y="3376"/>
                    <a:pt x="3375" y="1389"/>
                  </a:cubicBezTo>
                  <a:lnTo>
                    <a:pt x="16474" y="585"/>
                  </a:lnTo>
                  <a:close/>
                  <a:moveTo>
                    <a:pt x="16752" y="0"/>
                  </a:moveTo>
                  <a:cubicBezTo>
                    <a:pt x="16745" y="0"/>
                    <a:pt x="16739" y="0"/>
                    <a:pt x="16732" y="1"/>
                  </a:cubicBezTo>
                  <a:lnTo>
                    <a:pt x="3159" y="834"/>
                  </a:lnTo>
                  <a:cubicBezTo>
                    <a:pt x="3048" y="841"/>
                    <a:pt x="2951" y="912"/>
                    <a:pt x="2911" y="1016"/>
                  </a:cubicBezTo>
                  <a:cubicBezTo>
                    <a:pt x="2381" y="2397"/>
                    <a:pt x="1187" y="5679"/>
                    <a:pt x="1574" y="6323"/>
                  </a:cubicBezTo>
                  <a:cubicBezTo>
                    <a:pt x="1894" y="6858"/>
                    <a:pt x="2745" y="8277"/>
                    <a:pt x="2317" y="9347"/>
                  </a:cubicBezTo>
                  <a:cubicBezTo>
                    <a:pt x="2125" y="9825"/>
                    <a:pt x="1644" y="10129"/>
                    <a:pt x="1178" y="10423"/>
                  </a:cubicBezTo>
                  <a:cubicBezTo>
                    <a:pt x="626" y="10772"/>
                    <a:pt x="1" y="11166"/>
                    <a:pt x="176" y="11866"/>
                  </a:cubicBezTo>
                  <a:cubicBezTo>
                    <a:pt x="399" y="12762"/>
                    <a:pt x="1405" y="13439"/>
                    <a:pt x="1749" y="13648"/>
                  </a:cubicBezTo>
                  <a:cubicBezTo>
                    <a:pt x="1985" y="14699"/>
                    <a:pt x="3195" y="19993"/>
                    <a:pt x="3777" y="20809"/>
                  </a:cubicBezTo>
                  <a:cubicBezTo>
                    <a:pt x="4127" y="21297"/>
                    <a:pt x="5083" y="21426"/>
                    <a:pt x="5992" y="21426"/>
                  </a:cubicBezTo>
                  <a:cubicBezTo>
                    <a:pt x="6600" y="21426"/>
                    <a:pt x="7187" y="21369"/>
                    <a:pt x="7559" y="21323"/>
                  </a:cubicBezTo>
                  <a:lnTo>
                    <a:pt x="7775" y="24238"/>
                  </a:lnTo>
                  <a:cubicBezTo>
                    <a:pt x="7786" y="24385"/>
                    <a:pt x="7909" y="24500"/>
                    <a:pt x="8057" y="24500"/>
                  </a:cubicBezTo>
                  <a:lnTo>
                    <a:pt x="8075" y="24500"/>
                  </a:lnTo>
                  <a:lnTo>
                    <a:pt x="17601" y="23905"/>
                  </a:lnTo>
                  <a:cubicBezTo>
                    <a:pt x="17757" y="23895"/>
                    <a:pt x="17876" y="23760"/>
                    <a:pt x="17866" y="23604"/>
                  </a:cubicBezTo>
                  <a:lnTo>
                    <a:pt x="17509" y="17899"/>
                  </a:lnTo>
                  <a:lnTo>
                    <a:pt x="17033" y="276"/>
                  </a:lnTo>
                  <a:cubicBezTo>
                    <a:pt x="17031" y="199"/>
                    <a:pt x="16997" y="126"/>
                    <a:pt x="16941" y="74"/>
                  </a:cubicBezTo>
                  <a:cubicBezTo>
                    <a:pt x="16890" y="27"/>
                    <a:pt x="16822" y="0"/>
                    <a:pt x="167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660275" y="1011275"/>
              <a:ext cx="612600" cy="600325"/>
            </a:xfrm>
            <a:custGeom>
              <a:avLst/>
              <a:gdLst/>
              <a:ahLst/>
              <a:cxnLst/>
              <a:rect l="l" t="t" r="r" b="b"/>
              <a:pathLst>
                <a:path w="24504" h="24013" extrusionOk="0">
                  <a:moveTo>
                    <a:pt x="12830" y="1"/>
                  </a:moveTo>
                  <a:cubicBezTo>
                    <a:pt x="10402" y="1"/>
                    <a:pt x="9363" y="1214"/>
                    <a:pt x="7801" y="1214"/>
                  </a:cubicBezTo>
                  <a:cubicBezTo>
                    <a:pt x="6898" y="1214"/>
                    <a:pt x="6169" y="575"/>
                    <a:pt x="5211" y="575"/>
                  </a:cubicBezTo>
                  <a:cubicBezTo>
                    <a:pt x="4514" y="575"/>
                    <a:pt x="3695" y="913"/>
                    <a:pt x="2600" y="2081"/>
                  </a:cubicBezTo>
                  <a:cubicBezTo>
                    <a:pt x="0" y="4855"/>
                    <a:pt x="3295" y="7803"/>
                    <a:pt x="3295" y="7803"/>
                  </a:cubicBezTo>
                  <a:cubicBezTo>
                    <a:pt x="4135" y="8560"/>
                    <a:pt x="4782" y="8727"/>
                    <a:pt x="5437" y="8727"/>
                  </a:cubicBezTo>
                  <a:cubicBezTo>
                    <a:pt x="5581" y="8727"/>
                    <a:pt x="5724" y="8719"/>
                    <a:pt x="5870" y="8707"/>
                  </a:cubicBezTo>
                  <a:lnTo>
                    <a:pt x="5870" y="8707"/>
                  </a:lnTo>
                  <a:cubicBezTo>
                    <a:pt x="5764" y="9236"/>
                    <a:pt x="5543" y="10388"/>
                    <a:pt x="5454" y="11277"/>
                  </a:cubicBezTo>
                  <a:cubicBezTo>
                    <a:pt x="5335" y="12468"/>
                    <a:pt x="7478" y="13778"/>
                    <a:pt x="7478" y="13778"/>
                  </a:cubicBezTo>
                  <a:cubicBezTo>
                    <a:pt x="7478" y="13778"/>
                    <a:pt x="7359" y="15564"/>
                    <a:pt x="7597" y="16159"/>
                  </a:cubicBezTo>
                  <a:cubicBezTo>
                    <a:pt x="7736" y="16506"/>
                    <a:pt x="7995" y="16691"/>
                    <a:pt x="8259" y="16691"/>
                  </a:cubicBezTo>
                  <a:cubicBezTo>
                    <a:pt x="8447" y="16691"/>
                    <a:pt x="8638" y="16596"/>
                    <a:pt x="8787" y="16397"/>
                  </a:cubicBezTo>
                  <a:cubicBezTo>
                    <a:pt x="9083" y="16002"/>
                    <a:pt x="9297" y="14379"/>
                    <a:pt x="9566" y="14379"/>
                  </a:cubicBezTo>
                  <a:cubicBezTo>
                    <a:pt x="9621" y="14379"/>
                    <a:pt x="9679" y="14448"/>
                    <a:pt x="9740" y="14611"/>
                  </a:cubicBezTo>
                  <a:cubicBezTo>
                    <a:pt x="10097" y="15564"/>
                    <a:pt x="11525" y="22707"/>
                    <a:pt x="12478" y="23541"/>
                  </a:cubicBezTo>
                  <a:cubicBezTo>
                    <a:pt x="12883" y="23895"/>
                    <a:pt x="13889" y="24013"/>
                    <a:pt x="15004" y="24013"/>
                  </a:cubicBezTo>
                  <a:cubicBezTo>
                    <a:pt x="16514" y="24013"/>
                    <a:pt x="18223" y="23797"/>
                    <a:pt x="18908" y="23660"/>
                  </a:cubicBezTo>
                  <a:cubicBezTo>
                    <a:pt x="20099" y="23422"/>
                    <a:pt x="22361" y="18421"/>
                    <a:pt x="23433" y="15445"/>
                  </a:cubicBezTo>
                  <a:cubicBezTo>
                    <a:pt x="24504" y="12468"/>
                    <a:pt x="24029" y="7228"/>
                    <a:pt x="22481" y="4847"/>
                  </a:cubicBezTo>
                  <a:cubicBezTo>
                    <a:pt x="21320" y="3061"/>
                    <a:pt x="19287" y="2279"/>
                    <a:pt x="17690" y="2101"/>
                  </a:cubicBezTo>
                  <a:cubicBezTo>
                    <a:pt x="17687" y="2090"/>
                    <a:pt x="17684" y="2081"/>
                    <a:pt x="17684" y="2081"/>
                  </a:cubicBezTo>
                  <a:cubicBezTo>
                    <a:pt x="17684" y="2081"/>
                    <a:pt x="15257" y="1"/>
                    <a:pt x="12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692250" y="1004200"/>
              <a:ext cx="587825" cy="614425"/>
            </a:xfrm>
            <a:custGeom>
              <a:avLst/>
              <a:gdLst/>
              <a:ahLst/>
              <a:cxnLst/>
              <a:rect l="l" t="t" r="r" b="b"/>
              <a:pathLst>
                <a:path w="23513" h="24577" extrusionOk="0">
                  <a:moveTo>
                    <a:pt x="11552" y="567"/>
                  </a:moveTo>
                  <a:cubicBezTo>
                    <a:pt x="13669" y="567"/>
                    <a:pt x="15841" y="2268"/>
                    <a:pt x="16177" y="2542"/>
                  </a:cubicBezTo>
                  <a:cubicBezTo>
                    <a:pt x="16223" y="2611"/>
                    <a:pt x="16298" y="2656"/>
                    <a:pt x="16380" y="2666"/>
                  </a:cubicBezTo>
                  <a:cubicBezTo>
                    <a:pt x="17109" y="2747"/>
                    <a:pt x="19594" y="3176"/>
                    <a:pt x="20965" y="5284"/>
                  </a:cubicBezTo>
                  <a:cubicBezTo>
                    <a:pt x="22474" y="7606"/>
                    <a:pt x="22932" y="12732"/>
                    <a:pt x="21888" y="15632"/>
                  </a:cubicBezTo>
                  <a:cubicBezTo>
                    <a:pt x="20574" y="19278"/>
                    <a:pt x="18451" y="23489"/>
                    <a:pt x="17574" y="23665"/>
                  </a:cubicBezTo>
                  <a:cubicBezTo>
                    <a:pt x="16752" y="23830"/>
                    <a:pt x="15119" y="24010"/>
                    <a:pt x="13719" y="24010"/>
                  </a:cubicBezTo>
                  <a:cubicBezTo>
                    <a:pt x="12654" y="24010"/>
                    <a:pt x="11724" y="23906"/>
                    <a:pt x="11386" y="23611"/>
                  </a:cubicBezTo>
                  <a:cubicBezTo>
                    <a:pt x="10778" y="23079"/>
                    <a:pt x="9805" y="19071"/>
                    <a:pt x="9281" y="16918"/>
                  </a:cubicBezTo>
                  <a:cubicBezTo>
                    <a:pt x="9025" y="15854"/>
                    <a:pt x="8838" y="15087"/>
                    <a:pt x="8727" y="14794"/>
                  </a:cubicBezTo>
                  <a:cubicBezTo>
                    <a:pt x="8688" y="14690"/>
                    <a:pt x="8571" y="14379"/>
                    <a:pt x="8290" y="14379"/>
                  </a:cubicBezTo>
                  <a:lnTo>
                    <a:pt x="8289" y="14379"/>
                  </a:lnTo>
                  <a:cubicBezTo>
                    <a:pt x="8284" y="14379"/>
                    <a:pt x="8277" y="14379"/>
                    <a:pt x="8272" y="14378"/>
                  </a:cubicBezTo>
                  <a:cubicBezTo>
                    <a:pt x="7921" y="14394"/>
                    <a:pt x="7801" y="14835"/>
                    <a:pt x="7603" y="15568"/>
                  </a:cubicBezTo>
                  <a:cubicBezTo>
                    <a:pt x="7507" y="15926"/>
                    <a:pt x="7386" y="16372"/>
                    <a:pt x="7283" y="16508"/>
                  </a:cubicBezTo>
                  <a:cubicBezTo>
                    <a:pt x="7194" y="16626"/>
                    <a:pt x="7087" y="16689"/>
                    <a:pt x="6979" y="16689"/>
                  </a:cubicBezTo>
                  <a:cubicBezTo>
                    <a:pt x="6968" y="16689"/>
                    <a:pt x="6956" y="16688"/>
                    <a:pt x="6944" y="16686"/>
                  </a:cubicBezTo>
                  <a:cubicBezTo>
                    <a:pt x="6798" y="16667"/>
                    <a:pt x="6662" y="16536"/>
                    <a:pt x="6582" y="16335"/>
                  </a:cubicBezTo>
                  <a:cubicBezTo>
                    <a:pt x="6407" y="15897"/>
                    <a:pt x="6451" y="14557"/>
                    <a:pt x="6482" y="14078"/>
                  </a:cubicBezTo>
                  <a:cubicBezTo>
                    <a:pt x="6490" y="13972"/>
                    <a:pt x="6438" y="13871"/>
                    <a:pt x="6347" y="13817"/>
                  </a:cubicBezTo>
                  <a:cubicBezTo>
                    <a:pt x="5831" y="13501"/>
                    <a:pt x="4375" y="12414"/>
                    <a:pt x="4457" y="11587"/>
                  </a:cubicBezTo>
                  <a:cubicBezTo>
                    <a:pt x="4547" y="10690"/>
                    <a:pt x="4775" y="9511"/>
                    <a:pt x="4870" y="9045"/>
                  </a:cubicBezTo>
                  <a:cubicBezTo>
                    <a:pt x="4905" y="8868"/>
                    <a:pt x="4768" y="8706"/>
                    <a:pt x="4592" y="8706"/>
                  </a:cubicBezTo>
                  <a:cubicBezTo>
                    <a:pt x="4584" y="8706"/>
                    <a:pt x="4577" y="8706"/>
                    <a:pt x="4570" y="8707"/>
                  </a:cubicBezTo>
                  <a:cubicBezTo>
                    <a:pt x="4428" y="8718"/>
                    <a:pt x="4289" y="8726"/>
                    <a:pt x="4151" y="8726"/>
                  </a:cubicBezTo>
                  <a:cubicBezTo>
                    <a:pt x="3562" y="8726"/>
                    <a:pt x="2986" y="8577"/>
                    <a:pt x="2205" y="7874"/>
                  </a:cubicBezTo>
                  <a:cubicBezTo>
                    <a:pt x="2191" y="7860"/>
                    <a:pt x="683" y="6492"/>
                    <a:pt x="609" y="4815"/>
                  </a:cubicBezTo>
                  <a:cubicBezTo>
                    <a:pt x="573" y="4006"/>
                    <a:pt x="883" y="3247"/>
                    <a:pt x="1530" y="2558"/>
                  </a:cubicBezTo>
                  <a:cubicBezTo>
                    <a:pt x="2555" y="1463"/>
                    <a:pt x="3298" y="1144"/>
                    <a:pt x="3937" y="1144"/>
                  </a:cubicBezTo>
                  <a:cubicBezTo>
                    <a:pt x="4376" y="1144"/>
                    <a:pt x="4767" y="1295"/>
                    <a:pt x="5166" y="1449"/>
                  </a:cubicBezTo>
                  <a:cubicBezTo>
                    <a:pt x="5589" y="1611"/>
                    <a:pt x="6026" y="1780"/>
                    <a:pt x="6524" y="1780"/>
                  </a:cubicBezTo>
                  <a:cubicBezTo>
                    <a:pt x="7273" y="1780"/>
                    <a:pt x="7905" y="1524"/>
                    <a:pt x="8573" y="1253"/>
                  </a:cubicBezTo>
                  <a:cubicBezTo>
                    <a:pt x="9364" y="930"/>
                    <a:pt x="10260" y="567"/>
                    <a:pt x="11552" y="567"/>
                  </a:cubicBezTo>
                  <a:close/>
                  <a:moveTo>
                    <a:pt x="11551" y="0"/>
                  </a:moveTo>
                  <a:cubicBezTo>
                    <a:pt x="10149" y="0"/>
                    <a:pt x="9198" y="386"/>
                    <a:pt x="8359" y="727"/>
                  </a:cubicBezTo>
                  <a:cubicBezTo>
                    <a:pt x="7717" y="988"/>
                    <a:pt x="7163" y="1214"/>
                    <a:pt x="6524" y="1214"/>
                  </a:cubicBezTo>
                  <a:cubicBezTo>
                    <a:pt x="6132" y="1214"/>
                    <a:pt x="5762" y="1071"/>
                    <a:pt x="5369" y="920"/>
                  </a:cubicBezTo>
                  <a:cubicBezTo>
                    <a:pt x="4929" y="750"/>
                    <a:pt x="4465" y="571"/>
                    <a:pt x="3930" y="571"/>
                  </a:cubicBezTo>
                  <a:cubicBezTo>
                    <a:pt x="3176" y="571"/>
                    <a:pt x="2281" y="928"/>
                    <a:pt x="1115" y="2170"/>
                  </a:cubicBezTo>
                  <a:cubicBezTo>
                    <a:pt x="361" y="2975"/>
                    <a:pt x="0" y="3873"/>
                    <a:pt x="42" y="4841"/>
                  </a:cubicBezTo>
                  <a:cubicBezTo>
                    <a:pt x="127" y="6754"/>
                    <a:pt x="1757" y="8234"/>
                    <a:pt x="1826" y="8296"/>
                  </a:cubicBezTo>
                  <a:cubicBezTo>
                    <a:pt x="2755" y="9132"/>
                    <a:pt x="3493" y="9294"/>
                    <a:pt x="4175" y="9294"/>
                  </a:cubicBezTo>
                  <a:cubicBezTo>
                    <a:pt x="4198" y="9294"/>
                    <a:pt x="4221" y="9293"/>
                    <a:pt x="4244" y="9293"/>
                  </a:cubicBezTo>
                  <a:lnTo>
                    <a:pt x="4244" y="9293"/>
                  </a:lnTo>
                  <a:cubicBezTo>
                    <a:pt x="4133" y="9872"/>
                    <a:pt x="3968" y="10791"/>
                    <a:pt x="3894" y="11531"/>
                  </a:cubicBezTo>
                  <a:cubicBezTo>
                    <a:pt x="3776" y="12710"/>
                    <a:pt x="5378" y="13863"/>
                    <a:pt x="5907" y="14210"/>
                  </a:cubicBezTo>
                  <a:cubicBezTo>
                    <a:pt x="5882" y="14696"/>
                    <a:pt x="5838" y="16003"/>
                    <a:pt x="6056" y="16547"/>
                  </a:cubicBezTo>
                  <a:cubicBezTo>
                    <a:pt x="6213" y="16941"/>
                    <a:pt x="6517" y="17203"/>
                    <a:pt x="6869" y="17250"/>
                  </a:cubicBezTo>
                  <a:cubicBezTo>
                    <a:pt x="6907" y="17255"/>
                    <a:pt x="6944" y="17257"/>
                    <a:pt x="6982" y="17257"/>
                  </a:cubicBezTo>
                  <a:cubicBezTo>
                    <a:pt x="7268" y="17257"/>
                    <a:pt x="7539" y="17113"/>
                    <a:pt x="7736" y="16850"/>
                  </a:cubicBezTo>
                  <a:cubicBezTo>
                    <a:pt x="7904" y="16626"/>
                    <a:pt x="8024" y="16184"/>
                    <a:pt x="8151" y="15717"/>
                  </a:cubicBezTo>
                  <a:cubicBezTo>
                    <a:pt x="8187" y="15580"/>
                    <a:pt x="8234" y="15410"/>
                    <a:pt x="8279" y="15258"/>
                  </a:cubicBezTo>
                  <a:cubicBezTo>
                    <a:pt x="8389" y="15645"/>
                    <a:pt x="8551" y="16309"/>
                    <a:pt x="8732" y="17052"/>
                  </a:cubicBezTo>
                  <a:cubicBezTo>
                    <a:pt x="9573" y="20518"/>
                    <a:pt x="10326" y="23436"/>
                    <a:pt x="11014" y="24037"/>
                  </a:cubicBezTo>
                  <a:cubicBezTo>
                    <a:pt x="11482" y="24447"/>
                    <a:pt x="12561" y="24576"/>
                    <a:pt x="13724" y="24576"/>
                  </a:cubicBezTo>
                  <a:cubicBezTo>
                    <a:pt x="15413" y="24576"/>
                    <a:pt x="17277" y="24304"/>
                    <a:pt x="17686" y="24221"/>
                  </a:cubicBezTo>
                  <a:cubicBezTo>
                    <a:pt x="19482" y="23862"/>
                    <a:pt x="22393" y="15903"/>
                    <a:pt x="22421" y="15823"/>
                  </a:cubicBezTo>
                  <a:cubicBezTo>
                    <a:pt x="23513" y="12791"/>
                    <a:pt x="23027" y="7417"/>
                    <a:pt x="21440" y="4975"/>
                  </a:cubicBezTo>
                  <a:cubicBezTo>
                    <a:pt x="19997" y="2754"/>
                    <a:pt x="17454" y="2232"/>
                    <a:pt x="16550" y="2115"/>
                  </a:cubicBezTo>
                  <a:cubicBezTo>
                    <a:pt x="16209" y="1832"/>
                    <a:pt x="13911" y="0"/>
                    <a:pt x="1155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863625" y="1358700"/>
              <a:ext cx="69050" cy="172750"/>
            </a:xfrm>
            <a:custGeom>
              <a:avLst/>
              <a:gdLst/>
              <a:ahLst/>
              <a:cxnLst/>
              <a:rect l="l" t="t" r="r" b="b"/>
              <a:pathLst>
                <a:path w="2762" h="6910" extrusionOk="0">
                  <a:moveTo>
                    <a:pt x="1674" y="0"/>
                  </a:moveTo>
                  <a:cubicBezTo>
                    <a:pt x="1405" y="0"/>
                    <a:pt x="1051" y="186"/>
                    <a:pt x="582" y="655"/>
                  </a:cubicBezTo>
                  <a:cubicBezTo>
                    <a:pt x="582" y="655"/>
                    <a:pt x="873" y="2689"/>
                    <a:pt x="873" y="3997"/>
                  </a:cubicBezTo>
                  <a:cubicBezTo>
                    <a:pt x="873" y="5305"/>
                    <a:pt x="1" y="6032"/>
                    <a:pt x="582" y="6613"/>
                  </a:cubicBezTo>
                  <a:cubicBezTo>
                    <a:pt x="781" y="6813"/>
                    <a:pt x="964" y="6910"/>
                    <a:pt x="1135" y="6910"/>
                  </a:cubicBezTo>
                  <a:cubicBezTo>
                    <a:pt x="1463" y="6910"/>
                    <a:pt x="1749" y="6555"/>
                    <a:pt x="2036" y="5887"/>
                  </a:cubicBezTo>
                  <a:cubicBezTo>
                    <a:pt x="2472" y="4869"/>
                    <a:pt x="2761" y="3125"/>
                    <a:pt x="2617" y="2108"/>
                  </a:cubicBezTo>
                  <a:cubicBezTo>
                    <a:pt x="2511" y="1365"/>
                    <a:pt x="2404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1"/>
            <p:cNvSpPr/>
            <p:nvPr/>
          </p:nvSpPr>
          <p:spPr>
            <a:xfrm>
              <a:off x="4861750" y="1351575"/>
              <a:ext cx="77975" cy="186950"/>
            </a:xfrm>
            <a:custGeom>
              <a:avLst/>
              <a:gdLst/>
              <a:ahLst/>
              <a:cxnLst/>
              <a:rect l="l" t="t" r="r" b="b"/>
              <a:pathLst>
                <a:path w="3119" h="7478" extrusionOk="0">
                  <a:moveTo>
                    <a:pt x="1752" y="569"/>
                  </a:moveTo>
                  <a:cubicBezTo>
                    <a:pt x="1785" y="569"/>
                    <a:pt x="1810" y="574"/>
                    <a:pt x="1828" y="580"/>
                  </a:cubicBezTo>
                  <a:cubicBezTo>
                    <a:pt x="2181" y="700"/>
                    <a:pt x="2311" y="1681"/>
                    <a:pt x="2381" y="2209"/>
                  </a:cubicBezTo>
                  <a:lnTo>
                    <a:pt x="2411" y="2432"/>
                  </a:lnTo>
                  <a:cubicBezTo>
                    <a:pt x="2543" y="3358"/>
                    <a:pt x="2281" y="5053"/>
                    <a:pt x="1850" y="6060"/>
                  </a:cubicBezTo>
                  <a:cubicBezTo>
                    <a:pt x="1552" y="6753"/>
                    <a:pt x="1341" y="6888"/>
                    <a:pt x="1242" y="6908"/>
                  </a:cubicBezTo>
                  <a:cubicBezTo>
                    <a:pt x="1232" y="6910"/>
                    <a:pt x="1221" y="6911"/>
                    <a:pt x="1210" y="6911"/>
                  </a:cubicBezTo>
                  <a:cubicBezTo>
                    <a:pt x="1096" y="6911"/>
                    <a:pt x="957" y="6796"/>
                    <a:pt x="857" y="6697"/>
                  </a:cubicBezTo>
                  <a:cubicBezTo>
                    <a:pt x="672" y="6512"/>
                    <a:pt x="718" y="6325"/>
                    <a:pt x="911" y="5792"/>
                  </a:cubicBezTo>
                  <a:cubicBezTo>
                    <a:pt x="1054" y="5395"/>
                    <a:pt x="1231" y="4901"/>
                    <a:pt x="1231" y="4282"/>
                  </a:cubicBezTo>
                  <a:cubicBezTo>
                    <a:pt x="1231" y="3155"/>
                    <a:pt x="1024" y="1533"/>
                    <a:pt x="957" y="1043"/>
                  </a:cubicBezTo>
                  <a:cubicBezTo>
                    <a:pt x="1378" y="645"/>
                    <a:pt x="1625" y="569"/>
                    <a:pt x="1752" y="569"/>
                  </a:cubicBezTo>
                  <a:close/>
                  <a:moveTo>
                    <a:pt x="1748" y="0"/>
                  </a:moveTo>
                  <a:cubicBezTo>
                    <a:pt x="1376" y="0"/>
                    <a:pt x="951" y="245"/>
                    <a:pt x="456" y="739"/>
                  </a:cubicBezTo>
                  <a:cubicBezTo>
                    <a:pt x="394" y="802"/>
                    <a:pt x="363" y="892"/>
                    <a:pt x="376" y="979"/>
                  </a:cubicBezTo>
                  <a:cubicBezTo>
                    <a:pt x="379" y="1000"/>
                    <a:pt x="664" y="3009"/>
                    <a:pt x="664" y="4282"/>
                  </a:cubicBezTo>
                  <a:cubicBezTo>
                    <a:pt x="664" y="4803"/>
                    <a:pt x="512" y="5227"/>
                    <a:pt x="376" y="5601"/>
                  </a:cubicBezTo>
                  <a:cubicBezTo>
                    <a:pt x="192" y="6113"/>
                    <a:pt x="1" y="6643"/>
                    <a:pt x="456" y="7098"/>
                  </a:cubicBezTo>
                  <a:cubicBezTo>
                    <a:pt x="709" y="7350"/>
                    <a:pt x="962" y="7478"/>
                    <a:pt x="1210" y="7478"/>
                  </a:cubicBezTo>
                  <a:cubicBezTo>
                    <a:pt x="1257" y="7478"/>
                    <a:pt x="1304" y="7474"/>
                    <a:pt x="1349" y="7464"/>
                  </a:cubicBezTo>
                  <a:cubicBezTo>
                    <a:pt x="1737" y="7389"/>
                    <a:pt x="2053" y="7025"/>
                    <a:pt x="2371" y="6282"/>
                  </a:cubicBezTo>
                  <a:cubicBezTo>
                    <a:pt x="2844" y="5180"/>
                    <a:pt x="3119" y="3380"/>
                    <a:pt x="2973" y="2352"/>
                  </a:cubicBezTo>
                  <a:lnTo>
                    <a:pt x="2944" y="2135"/>
                  </a:lnTo>
                  <a:cubicBezTo>
                    <a:pt x="2839" y="1350"/>
                    <a:pt x="2697" y="276"/>
                    <a:pt x="2010" y="43"/>
                  </a:cubicBezTo>
                  <a:cubicBezTo>
                    <a:pt x="1926" y="15"/>
                    <a:pt x="1838" y="0"/>
                    <a:pt x="1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1"/>
            <p:cNvSpPr/>
            <p:nvPr/>
          </p:nvSpPr>
          <p:spPr>
            <a:xfrm>
              <a:off x="4446475" y="3047525"/>
              <a:ext cx="1082950" cy="2160925"/>
            </a:xfrm>
            <a:custGeom>
              <a:avLst/>
              <a:gdLst/>
              <a:ahLst/>
              <a:cxnLst/>
              <a:rect l="l" t="t" r="r" b="b"/>
              <a:pathLst>
                <a:path w="43318" h="86437" extrusionOk="0">
                  <a:moveTo>
                    <a:pt x="7576" y="0"/>
                  </a:moveTo>
                  <a:cubicBezTo>
                    <a:pt x="7576" y="0"/>
                    <a:pt x="4598" y="19855"/>
                    <a:pt x="2299" y="39393"/>
                  </a:cubicBezTo>
                  <a:cubicBezTo>
                    <a:pt x="0" y="58931"/>
                    <a:pt x="288" y="86228"/>
                    <a:pt x="288" y="86228"/>
                  </a:cubicBezTo>
                  <a:lnTo>
                    <a:pt x="6342" y="86194"/>
                  </a:lnTo>
                  <a:cubicBezTo>
                    <a:pt x="6342" y="86194"/>
                    <a:pt x="13217" y="48013"/>
                    <a:pt x="14654" y="43703"/>
                  </a:cubicBezTo>
                  <a:cubicBezTo>
                    <a:pt x="16091" y="39393"/>
                    <a:pt x="20975" y="21292"/>
                    <a:pt x="20975" y="21292"/>
                  </a:cubicBezTo>
                  <a:cubicBezTo>
                    <a:pt x="20975" y="21292"/>
                    <a:pt x="23562" y="41980"/>
                    <a:pt x="24424" y="43415"/>
                  </a:cubicBezTo>
                  <a:cubicBezTo>
                    <a:pt x="25286" y="44852"/>
                    <a:pt x="36988" y="86437"/>
                    <a:pt x="36988" y="86437"/>
                  </a:cubicBezTo>
                  <a:lnTo>
                    <a:pt x="43317" y="86356"/>
                  </a:lnTo>
                  <a:lnTo>
                    <a:pt x="37065" y="41405"/>
                  </a:lnTo>
                  <a:lnTo>
                    <a:pt x="33617" y="30"/>
                  </a:lnTo>
                  <a:lnTo>
                    <a:pt x="75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1"/>
            <p:cNvSpPr/>
            <p:nvPr/>
          </p:nvSpPr>
          <p:spPr>
            <a:xfrm>
              <a:off x="4440025" y="3040425"/>
              <a:ext cx="1096950" cy="2175150"/>
            </a:xfrm>
            <a:custGeom>
              <a:avLst/>
              <a:gdLst/>
              <a:ahLst/>
              <a:cxnLst/>
              <a:rect l="l" t="t" r="r" b="b"/>
              <a:pathLst>
                <a:path w="43878" h="87006" extrusionOk="0">
                  <a:moveTo>
                    <a:pt x="8079" y="569"/>
                  </a:moveTo>
                  <a:lnTo>
                    <a:pt x="33615" y="597"/>
                  </a:lnTo>
                  <a:lnTo>
                    <a:pt x="37043" y="41728"/>
                  </a:lnTo>
                  <a:lnTo>
                    <a:pt x="43249" y="86361"/>
                  </a:lnTo>
                  <a:lnTo>
                    <a:pt x="37461" y="86435"/>
                  </a:lnTo>
                  <a:cubicBezTo>
                    <a:pt x="36462" y="82889"/>
                    <a:pt x="25772" y="44968"/>
                    <a:pt x="24924" y="43553"/>
                  </a:cubicBezTo>
                  <a:cubicBezTo>
                    <a:pt x="24314" y="42537"/>
                    <a:pt x="22551" y="29832"/>
                    <a:pt x="21514" y="21540"/>
                  </a:cubicBezTo>
                  <a:cubicBezTo>
                    <a:pt x="21497" y="21406"/>
                    <a:pt x="21388" y="21302"/>
                    <a:pt x="21252" y="21292"/>
                  </a:cubicBezTo>
                  <a:lnTo>
                    <a:pt x="21233" y="21292"/>
                  </a:lnTo>
                  <a:cubicBezTo>
                    <a:pt x="21105" y="21292"/>
                    <a:pt x="20993" y="21379"/>
                    <a:pt x="20959" y="21502"/>
                  </a:cubicBezTo>
                  <a:cubicBezTo>
                    <a:pt x="20911" y="21683"/>
                    <a:pt x="16061" y="39645"/>
                    <a:pt x="14644" y="43897"/>
                  </a:cubicBezTo>
                  <a:cubicBezTo>
                    <a:pt x="13259" y="48049"/>
                    <a:pt x="6992" y="82707"/>
                    <a:pt x="6363" y="86196"/>
                  </a:cubicBezTo>
                  <a:lnTo>
                    <a:pt x="827" y="86226"/>
                  </a:lnTo>
                  <a:cubicBezTo>
                    <a:pt x="806" y="83275"/>
                    <a:pt x="693" y="57950"/>
                    <a:pt x="2839" y="39711"/>
                  </a:cubicBezTo>
                  <a:cubicBezTo>
                    <a:pt x="4975" y="21553"/>
                    <a:pt x="7733" y="2896"/>
                    <a:pt x="8079" y="569"/>
                  </a:cubicBezTo>
                  <a:close/>
                  <a:moveTo>
                    <a:pt x="7834" y="1"/>
                  </a:moveTo>
                  <a:cubicBezTo>
                    <a:pt x="7694" y="1"/>
                    <a:pt x="7575" y="103"/>
                    <a:pt x="7554" y="242"/>
                  </a:cubicBezTo>
                  <a:cubicBezTo>
                    <a:pt x="7524" y="441"/>
                    <a:pt x="4549" y="20325"/>
                    <a:pt x="2276" y="39645"/>
                  </a:cubicBezTo>
                  <a:cubicBezTo>
                    <a:pt x="1" y="58977"/>
                    <a:pt x="259" y="86242"/>
                    <a:pt x="263" y="86514"/>
                  </a:cubicBezTo>
                  <a:cubicBezTo>
                    <a:pt x="264" y="86670"/>
                    <a:pt x="390" y="86795"/>
                    <a:pt x="546" y="86795"/>
                  </a:cubicBezTo>
                  <a:lnTo>
                    <a:pt x="548" y="86795"/>
                  </a:lnTo>
                  <a:lnTo>
                    <a:pt x="6602" y="86762"/>
                  </a:lnTo>
                  <a:cubicBezTo>
                    <a:pt x="6739" y="86762"/>
                    <a:pt x="6855" y="86663"/>
                    <a:pt x="6879" y="86529"/>
                  </a:cubicBezTo>
                  <a:cubicBezTo>
                    <a:pt x="6948" y="86146"/>
                    <a:pt x="13767" y="48318"/>
                    <a:pt x="15181" y="44077"/>
                  </a:cubicBezTo>
                  <a:cubicBezTo>
                    <a:pt x="16370" y="40509"/>
                    <a:pt x="19959" y="27356"/>
                    <a:pt x="21131" y="23034"/>
                  </a:cubicBezTo>
                  <a:cubicBezTo>
                    <a:pt x="21761" y="27973"/>
                    <a:pt x="23675" y="42573"/>
                    <a:pt x="24439" y="43845"/>
                  </a:cubicBezTo>
                  <a:cubicBezTo>
                    <a:pt x="25104" y="44956"/>
                    <a:pt x="32929" y="72428"/>
                    <a:pt x="36974" y="86798"/>
                  </a:cubicBezTo>
                  <a:cubicBezTo>
                    <a:pt x="37008" y="86920"/>
                    <a:pt x="37120" y="87004"/>
                    <a:pt x="37246" y="87004"/>
                  </a:cubicBezTo>
                  <a:lnTo>
                    <a:pt x="37251" y="87005"/>
                  </a:lnTo>
                  <a:lnTo>
                    <a:pt x="43578" y="86924"/>
                  </a:lnTo>
                  <a:cubicBezTo>
                    <a:pt x="43748" y="86921"/>
                    <a:pt x="43878" y="86771"/>
                    <a:pt x="43855" y="86602"/>
                  </a:cubicBezTo>
                  <a:lnTo>
                    <a:pt x="37607" y="41664"/>
                  </a:lnTo>
                  <a:lnTo>
                    <a:pt x="34157" y="289"/>
                  </a:lnTo>
                  <a:cubicBezTo>
                    <a:pt x="34145" y="143"/>
                    <a:pt x="34022" y="30"/>
                    <a:pt x="33875" y="30"/>
                  </a:cubicBezTo>
                  <a:lnTo>
                    <a:pt x="78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1"/>
            <p:cNvSpPr/>
            <p:nvPr/>
          </p:nvSpPr>
          <p:spPr>
            <a:xfrm>
              <a:off x="4963975" y="3405300"/>
              <a:ext cx="291075" cy="179850"/>
            </a:xfrm>
            <a:custGeom>
              <a:avLst/>
              <a:gdLst/>
              <a:ahLst/>
              <a:cxnLst/>
              <a:rect l="l" t="t" r="r" b="b"/>
              <a:pathLst>
                <a:path w="11643" h="7194" extrusionOk="0">
                  <a:moveTo>
                    <a:pt x="11403" y="0"/>
                  </a:moveTo>
                  <a:cubicBezTo>
                    <a:pt x="11379" y="0"/>
                    <a:pt x="11355" y="4"/>
                    <a:pt x="11331" y="13"/>
                  </a:cubicBezTo>
                  <a:lnTo>
                    <a:pt x="2876" y="3212"/>
                  </a:lnTo>
                  <a:cubicBezTo>
                    <a:pt x="2838" y="3227"/>
                    <a:pt x="2805" y="3250"/>
                    <a:pt x="2782" y="3284"/>
                  </a:cubicBezTo>
                  <a:lnTo>
                    <a:pt x="105" y="6854"/>
                  </a:lnTo>
                  <a:cubicBezTo>
                    <a:pt x="0" y="6994"/>
                    <a:pt x="100" y="7194"/>
                    <a:pt x="275" y="7194"/>
                  </a:cubicBezTo>
                  <a:cubicBezTo>
                    <a:pt x="342" y="7194"/>
                    <a:pt x="405" y="7161"/>
                    <a:pt x="445" y="7108"/>
                  </a:cubicBezTo>
                  <a:lnTo>
                    <a:pt x="3083" y="3588"/>
                  </a:lnTo>
                  <a:lnTo>
                    <a:pt x="11482" y="411"/>
                  </a:lnTo>
                  <a:cubicBezTo>
                    <a:pt x="11590" y="367"/>
                    <a:pt x="11643" y="246"/>
                    <a:pt x="11602" y="138"/>
                  </a:cubicBezTo>
                  <a:cubicBezTo>
                    <a:pt x="11570" y="52"/>
                    <a:pt x="11489" y="0"/>
                    <a:pt x="114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1"/>
            <p:cNvSpPr/>
            <p:nvPr/>
          </p:nvSpPr>
          <p:spPr>
            <a:xfrm>
              <a:off x="4735375" y="3171050"/>
              <a:ext cx="199175" cy="10650"/>
            </a:xfrm>
            <a:custGeom>
              <a:avLst/>
              <a:gdLst/>
              <a:ahLst/>
              <a:cxnLst/>
              <a:rect l="l" t="t" r="r" b="b"/>
              <a:pathLst>
                <a:path w="7967" h="426" extrusionOk="0">
                  <a:moveTo>
                    <a:pt x="214" y="1"/>
                  </a:moveTo>
                  <a:cubicBezTo>
                    <a:pt x="96" y="1"/>
                    <a:pt x="1" y="96"/>
                    <a:pt x="1" y="213"/>
                  </a:cubicBezTo>
                  <a:cubicBezTo>
                    <a:pt x="1" y="331"/>
                    <a:pt x="96" y="426"/>
                    <a:pt x="214" y="426"/>
                  </a:cubicBezTo>
                  <a:lnTo>
                    <a:pt x="7754" y="426"/>
                  </a:lnTo>
                  <a:cubicBezTo>
                    <a:pt x="7872" y="426"/>
                    <a:pt x="7966" y="331"/>
                    <a:pt x="7966" y="213"/>
                  </a:cubicBezTo>
                  <a:cubicBezTo>
                    <a:pt x="7966" y="96"/>
                    <a:pt x="7872" y="1"/>
                    <a:pt x="7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1"/>
            <p:cNvSpPr/>
            <p:nvPr/>
          </p:nvSpPr>
          <p:spPr>
            <a:xfrm>
              <a:off x="5192400" y="3171050"/>
              <a:ext cx="84925" cy="10650"/>
            </a:xfrm>
            <a:custGeom>
              <a:avLst/>
              <a:gdLst/>
              <a:ahLst/>
              <a:cxnLst/>
              <a:rect l="l" t="t" r="r" b="b"/>
              <a:pathLst>
                <a:path w="3397" h="426" extrusionOk="0">
                  <a:moveTo>
                    <a:pt x="214" y="1"/>
                  </a:moveTo>
                  <a:cubicBezTo>
                    <a:pt x="96" y="1"/>
                    <a:pt x="0" y="96"/>
                    <a:pt x="0" y="213"/>
                  </a:cubicBezTo>
                  <a:cubicBezTo>
                    <a:pt x="0" y="331"/>
                    <a:pt x="96" y="426"/>
                    <a:pt x="214" y="426"/>
                  </a:cubicBezTo>
                  <a:lnTo>
                    <a:pt x="3184" y="426"/>
                  </a:lnTo>
                  <a:cubicBezTo>
                    <a:pt x="3301" y="426"/>
                    <a:pt x="3396" y="331"/>
                    <a:pt x="3396" y="213"/>
                  </a:cubicBezTo>
                  <a:cubicBezTo>
                    <a:pt x="3396" y="96"/>
                    <a:pt x="3301" y="1"/>
                    <a:pt x="3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1"/>
            <p:cNvSpPr/>
            <p:nvPr/>
          </p:nvSpPr>
          <p:spPr>
            <a:xfrm>
              <a:off x="4199325" y="5206425"/>
              <a:ext cx="411775" cy="149375"/>
            </a:xfrm>
            <a:custGeom>
              <a:avLst/>
              <a:gdLst/>
              <a:ahLst/>
              <a:cxnLst/>
              <a:rect l="l" t="t" r="r" b="b"/>
              <a:pathLst>
                <a:path w="16471" h="5975" extrusionOk="0">
                  <a:moveTo>
                    <a:pt x="16470" y="1"/>
                  </a:moveTo>
                  <a:lnTo>
                    <a:pt x="9851" y="81"/>
                  </a:lnTo>
                  <a:lnTo>
                    <a:pt x="8801" y="1534"/>
                  </a:lnTo>
                  <a:cubicBezTo>
                    <a:pt x="8801" y="1534"/>
                    <a:pt x="82" y="5086"/>
                    <a:pt x="82" y="5409"/>
                  </a:cubicBezTo>
                  <a:cubicBezTo>
                    <a:pt x="82" y="5732"/>
                    <a:pt x="1" y="5975"/>
                    <a:pt x="728" y="5975"/>
                  </a:cubicBezTo>
                  <a:lnTo>
                    <a:pt x="11949" y="5975"/>
                  </a:lnTo>
                  <a:lnTo>
                    <a:pt x="13160" y="5571"/>
                  </a:lnTo>
                  <a:lnTo>
                    <a:pt x="13160" y="5975"/>
                  </a:lnTo>
                  <a:lnTo>
                    <a:pt x="16389" y="5975"/>
                  </a:lnTo>
                  <a:lnTo>
                    <a:pt x="16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1"/>
            <p:cNvSpPr/>
            <p:nvPr/>
          </p:nvSpPr>
          <p:spPr>
            <a:xfrm>
              <a:off x="5125700" y="5206425"/>
              <a:ext cx="411775" cy="149375"/>
            </a:xfrm>
            <a:custGeom>
              <a:avLst/>
              <a:gdLst/>
              <a:ahLst/>
              <a:cxnLst/>
              <a:rect l="l" t="t" r="r" b="b"/>
              <a:pathLst>
                <a:path w="16471" h="5975" extrusionOk="0">
                  <a:moveTo>
                    <a:pt x="16470" y="1"/>
                  </a:moveTo>
                  <a:lnTo>
                    <a:pt x="9851" y="81"/>
                  </a:lnTo>
                  <a:lnTo>
                    <a:pt x="8801" y="1534"/>
                  </a:lnTo>
                  <a:cubicBezTo>
                    <a:pt x="8801" y="1534"/>
                    <a:pt x="82" y="5086"/>
                    <a:pt x="82" y="5409"/>
                  </a:cubicBezTo>
                  <a:cubicBezTo>
                    <a:pt x="82" y="5732"/>
                    <a:pt x="1" y="5975"/>
                    <a:pt x="728" y="5975"/>
                  </a:cubicBezTo>
                  <a:lnTo>
                    <a:pt x="11949" y="5975"/>
                  </a:lnTo>
                  <a:lnTo>
                    <a:pt x="13160" y="5571"/>
                  </a:lnTo>
                  <a:lnTo>
                    <a:pt x="13160" y="5975"/>
                  </a:lnTo>
                  <a:lnTo>
                    <a:pt x="16389" y="5975"/>
                  </a:lnTo>
                  <a:lnTo>
                    <a:pt x="164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1"/>
            <p:cNvSpPr/>
            <p:nvPr/>
          </p:nvSpPr>
          <p:spPr>
            <a:xfrm>
              <a:off x="4781725" y="1727075"/>
              <a:ext cx="440575" cy="143650"/>
            </a:xfrm>
            <a:custGeom>
              <a:avLst/>
              <a:gdLst/>
              <a:ahLst/>
              <a:cxnLst/>
              <a:rect l="l" t="t" r="r" b="b"/>
              <a:pathLst>
                <a:path w="17623" h="5746" extrusionOk="0">
                  <a:moveTo>
                    <a:pt x="8537" y="1"/>
                  </a:moveTo>
                  <a:cubicBezTo>
                    <a:pt x="6393" y="1"/>
                    <a:pt x="4198" y="236"/>
                    <a:pt x="2620" y="982"/>
                  </a:cubicBezTo>
                  <a:lnTo>
                    <a:pt x="1" y="5745"/>
                  </a:lnTo>
                  <a:cubicBezTo>
                    <a:pt x="1" y="5745"/>
                    <a:pt x="6549" y="3840"/>
                    <a:pt x="10121" y="3840"/>
                  </a:cubicBezTo>
                  <a:cubicBezTo>
                    <a:pt x="13694" y="3840"/>
                    <a:pt x="17623" y="4555"/>
                    <a:pt x="17623" y="4555"/>
                  </a:cubicBezTo>
                  <a:lnTo>
                    <a:pt x="15739" y="694"/>
                  </a:lnTo>
                  <a:cubicBezTo>
                    <a:pt x="15739" y="694"/>
                    <a:pt x="12214" y="1"/>
                    <a:pt x="853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1"/>
            <p:cNvSpPr/>
            <p:nvPr/>
          </p:nvSpPr>
          <p:spPr>
            <a:xfrm>
              <a:off x="4772950" y="1719850"/>
              <a:ext cx="458075" cy="157950"/>
            </a:xfrm>
            <a:custGeom>
              <a:avLst/>
              <a:gdLst/>
              <a:ahLst/>
              <a:cxnLst/>
              <a:rect l="l" t="t" r="r" b="b"/>
              <a:pathLst>
                <a:path w="18323" h="6318" extrusionOk="0">
                  <a:moveTo>
                    <a:pt x="8873" y="576"/>
                  </a:moveTo>
                  <a:cubicBezTo>
                    <a:pt x="12090" y="576"/>
                    <a:pt x="15213" y="1111"/>
                    <a:pt x="15899" y="1235"/>
                  </a:cubicBezTo>
                  <a:lnTo>
                    <a:pt x="17477" y="4473"/>
                  </a:lnTo>
                  <a:cubicBezTo>
                    <a:pt x="16267" y="4279"/>
                    <a:pt x="13248" y="3845"/>
                    <a:pt x="10472" y="3845"/>
                  </a:cubicBezTo>
                  <a:cubicBezTo>
                    <a:pt x="7527" y="3845"/>
                    <a:pt x="2682" y="5097"/>
                    <a:pt x="925" y="5579"/>
                  </a:cubicBezTo>
                  <a:lnTo>
                    <a:pt x="3174" y="1490"/>
                  </a:lnTo>
                  <a:lnTo>
                    <a:pt x="3174" y="1489"/>
                  </a:lnTo>
                  <a:cubicBezTo>
                    <a:pt x="4697" y="797"/>
                    <a:pt x="6804" y="576"/>
                    <a:pt x="8873" y="576"/>
                  </a:cubicBezTo>
                  <a:close/>
                  <a:moveTo>
                    <a:pt x="8908" y="1"/>
                  </a:moveTo>
                  <a:cubicBezTo>
                    <a:pt x="6727" y="1"/>
                    <a:pt x="4482" y="243"/>
                    <a:pt x="2850" y="1014"/>
                  </a:cubicBezTo>
                  <a:cubicBezTo>
                    <a:pt x="2796" y="1040"/>
                    <a:pt x="2751" y="1082"/>
                    <a:pt x="2722" y="1134"/>
                  </a:cubicBezTo>
                  <a:lnTo>
                    <a:pt x="103" y="5898"/>
                  </a:lnTo>
                  <a:cubicBezTo>
                    <a:pt x="0" y="6086"/>
                    <a:pt x="137" y="6316"/>
                    <a:pt x="352" y="6317"/>
                  </a:cubicBezTo>
                  <a:cubicBezTo>
                    <a:pt x="378" y="6317"/>
                    <a:pt x="405" y="6313"/>
                    <a:pt x="431" y="6306"/>
                  </a:cubicBezTo>
                  <a:cubicBezTo>
                    <a:pt x="496" y="6287"/>
                    <a:pt x="6981" y="4412"/>
                    <a:pt x="10472" y="4412"/>
                  </a:cubicBezTo>
                  <a:cubicBezTo>
                    <a:pt x="13976" y="4412"/>
                    <a:pt x="17884" y="5114"/>
                    <a:pt x="17923" y="5122"/>
                  </a:cubicBezTo>
                  <a:cubicBezTo>
                    <a:pt x="17940" y="5125"/>
                    <a:pt x="17957" y="5127"/>
                    <a:pt x="17974" y="5127"/>
                  </a:cubicBezTo>
                  <a:cubicBezTo>
                    <a:pt x="18177" y="5127"/>
                    <a:pt x="18322" y="4911"/>
                    <a:pt x="18228" y="4719"/>
                  </a:cubicBezTo>
                  <a:lnTo>
                    <a:pt x="16346" y="857"/>
                  </a:lnTo>
                  <a:cubicBezTo>
                    <a:pt x="16307" y="777"/>
                    <a:pt x="16232" y="721"/>
                    <a:pt x="16146" y="704"/>
                  </a:cubicBezTo>
                  <a:cubicBezTo>
                    <a:pt x="15919" y="659"/>
                    <a:pt x="12500" y="1"/>
                    <a:pt x="89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1"/>
            <p:cNvSpPr/>
            <p:nvPr/>
          </p:nvSpPr>
          <p:spPr>
            <a:xfrm>
              <a:off x="5154275" y="1927700"/>
              <a:ext cx="518725" cy="985300"/>
            </a:xfrm>
            <a:custGeom>
              <a:avLst/>
              <a:gdLst/>
              <a:ahLst/>
              <a:cxnLst/>
              <a:rect l="l" t="t" r="r" b="b"/>
              <a:pathLst>
                <a:path w="20749" h="39412" extrusionOk="0">
                  <a:moveTo>
                    <a:pt x="12201" y="1"/>
                  </a:moveTo>
                  <a:cubicBezTo>
                    <a:pt x="9248" y="241"/>
                    <a:pt x="7266" y="20313"/>
                    <a:pt x="7266" y="20313"/>
                  </a:cubicBezTo>
                  <a:lnTo>
                    <a:pt x="9134" y="29655"/>
                  </a:lnTo>
                  <a:lnTo>
                    <a:pt x="415" y="33806"/>
                  </a:lnTo>
                  <a:lnTo>
                    <a:pt x="0" y="39412"/>
                  </a:lnTo>
                  <a:lnTo>
                    <a:pt x="0" y="39412"/>
                  </a:lnTo>
                  <a:lnTo>
                    <a:pt x="17363" y="37029"/>
                  </a:lnTo>
                  <a:cubicBezTo>
                    <a:pt x="19402" y="36748"/>
                    <a:pt x="20749" y="34765"/>
                    <a:pt x="20257" y="32768"/>
                  </a:cubicBezTo>
                  <a:lnTo>
                    <a:pt x="1220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1"/>
            <p:cNvSpPr/>
            <p:nvPr/>
          </p:nvSpPr>
          <p:spPr>
            <a:xfrm>
              <a:off x="5146900" y="1920600"/>
              <a:ext cx="527025" cy="999500"/>
            </a:xfrm>
            <a:custGeom>
              <a:avLst/>
              <a:gdLst/>
              <a:ahLst/>
              <a:cxnLst/>
              <a:rect l="l" t="t" r="r" b="b"/>
              <a:pathLst>
                <a:path w="21081" h="39980" extrusionOk="0">
                  <a:moveTo>
                    <a:pt x="12291" y="638"/>
                  </a:moveTo>
                  <a:lnTo>
                    <a:pt x="20277" y="33121"/>
                  </a:lnTo>
                  <a:cubicBezTo>
                    <a:pt x="20492" y="33996"/>
                    <a:pt x="20326" y="34922"/>
                    <a:pt x="19819" y="35667"/>
                  </a:cubicBezTo>
                  <a:cubicBezTo>
                    <a:pt x="19313" y="36413"/>
                    <a:pt x="18513" y="36909"/>
                    <a:pt x="17620" y="37031"/>
                  </a:cubicBezTo>
                  <a:lnTo>
                    <a:pt x="604" y="39367"/>
                  </a:lnTo>
                  <a:lnTo>
                    <a:pt x="982" y="34276"/>
                  </a:lnTo>
                  <a:lnTo>
                    <a:pt x="9552" y="30194"/>
                  </a:lnTo>
                  <a:cubicBezTo>
                    <a:pt x="9669" y="30139"/>
                    <a:pt x="9734" y="30010"/>
                    <a:pt x="9708" y="29883"/>
                  </a:cubicBezTo>
                  <a:lnTo>
                    <a:pt x="7848" y="20582"/>
                  </a:lnTo>
                  <a:cubicBezTo>
                    <a:pt x="8579" y="13206"/>
                    <a:pt x="10395" y="1660"/>
                    <a:pt x="12291" y="638"/>
                  </a:cubicBezTo>
                  <a:close/>
                  <a:moveTo>
                    <a:pt x="12492" y="0"/>
                  </a:moveTo>
                  <a:cubicBezTo>
                    <a:pt x="12486" y="0"/>
                    <a:pt x="12479" y="1"/>
                    <a:pt x="12472" y="1"/>
                  </a:cubicBezTo>
                  <a:cubicBezTo>
                    <a:pt x="9437" y="249"/>
                    <a:pt x="7615" y="17177"/>
                    <a:pt x="7279" y="20568"/>
                  </a:cubicBezTo>
                  <a:cubicBezTo>
                    <a:pt x="7277" y="20596"/>
                    <a:pt x="7278" y="20624"/>
                    <a:pt x="7284" y="20652"/>
                  </a:cubicBezTo>
                  <a:lnTo>
                    <a:pt x="9109" y="29778"/>
                  </a:lnTo>
                  <a:lnTo>
                    <a:pt x="589" y="33835"/>
                  </a:lnTo>
                  <a:cubicBezTo>
                    <a:pt x="497" y="33878"/>
                    <a:pt x="436" y="33968"/>
                    <a:pt x="428" y="34069"/>
                  </a:cubicBezTo>
                  <a:lnTo>
                    <a:pt x="13" y="39674"/>
                  </a:lnTo>
                  <a:cubicBezTo>
                    <a:pt x="1" y="39839"/>
                    <a:pt x="131" y="39978"/>
                    <a:pt x="295" y="39979"/>
                  </a:cubicBezTo>
                  <a:cubicBezTo>
                    <a:pt x="308" y="39978"/>
                    <a:pt x="321" y="39978"/>
                    <a:pt x="333" y="39976"/>
                  </a:cubicBezTo>
                  <a:lnTo>
                    <a:pt x="17696" y="37593"/>
                  </a:lnTo>
                  <a:cubicBezTo>
                    <a:pt x="18749" y="37449"/>
                    <a:pt x="19690" y="36865"/>
                    <a:pt x="20287" y="35986"/>
                  </a:cubicBezTo>
                  <a:cubicBezTo>
                    <a:pt x="20885" y="35107"/>
                    <a:pt x="21080" y="34016"/>
                    <a:pt x="20826" y="32985"/>
                  </a:cubicBezTo>
                  <a:lnTo>
                    <a:pt x="12771" y="216"/>
                  </a:lnTo>
                  <a:cubicBezTo>
                    <a:pt x="12738" y="89"/>
                    <a:pt x="12623" y="0"/>
                    <a:pt x="1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1"/>
            <p:cNvSpPr/>
            <p:nvPr/>
          </p:nvSpPr>
          <p:spPr>
            <a:xfrm>
              <a:off x="4543950" y="1815650"/>
              <a:ext cx="918300" cy="1251350"/>
            </a:xfrm>
            <a:custGeom>
              <a:avLst/>
              <a:gdLst/>
              <a:ahLst/>
              <a:cxnLst/>
              <a:rect l="l" t="t" r="r" b="b"/>
              <a:pathLst>
                <a:path w="36732" h="50054" extrusionOk="0">
                  <a:moveTo>
                    <a:pt x="18657" y="0"/>
                  </a:moveTo>
                  <a:cubicBezTo>
                    <a:pt x="15879" y="0"/>
                    <a:pt x="13007" y="296"/>
                    <a:pt x="10308" y="861"/>
                  </a:cubicBezTo>
                  <a:cubicBezTo>
                    <a:pt x="7851" y="1374"/>
                    <a:pt x="5538" y="2109"/>
                    <a:pt x="3571" y="3046"/>
                  </a:cubicBezTo>
                  <a:cubicBezTo>
                    <a:pt x="1071" y="4236"/>
                    <a:pt x="0" y="4593"/>
                    <a:pt x="0" y="4593"/>
                  </a:cubicBezTo>
                  <a:cubicBezTo>
                    <a:pt x="0" y="4593"/>
                    <a:pt x="3081" y="44513"/>
                    <a:pt x="3081" y="46537"/>
                  </a:cubicBezTo>
                  <a:cubicBezTo>
                    <a:pt x="3081" y="48561"/>
                    <a:pt x="2962" y="48680"/>
                    <a:pt x="3676" y="49275"/>
                  </a:cubicBezTo>
                  <a:cubicBezTo>
                    <a:pt x="4281" y="49779"/>
                    <a:pt x="7024" y="50053"/>
                    <a:pt x="11825" y="50053"/>
                  </a:cubicBezTo>
                  <a:cubicBezTo>
                    <a:pt x="12695" y="50053"/>
                    <a:pt x="13632" y="50044"/>
                    <a:pt x="14635" y="50026"/>
                  </a:cubicBezTo>
                  <a:cubicBezTo>
                    <a:pt x="17364" y="49976"/>
                    <a:pt x="19968" y="49962"/>
                    <a:pt x="22121" y="49962"/>
                  </a:cubicBezTo>
                  <a:cubicBezTo>
                    <a:pt x="25134" y="49962"/>
                    <a:pt x="27263" y="49990"/>
                    <a:pt x="27610" y="49990"/>
                  </a:cubicBezTo>
                  <a:cubicBezTo>
                    <a:pt x="28205" y="49990"/>
                    <a:pt x="29277" y="49632"/>
                    <a:pt x="29991" y="48561"/>
                  </a:cubicBezTo>
                  <a:cubicBezTo>
                    <a:pt x="30706" y="47489"/>
                    <a:pt x="36496" y="4959"/>
                    <a:pt x="36614" y="4483"/>
                  </a:cubicBezTo>
                  <a:cubicBezTo>
                    <a:pt x="36732" y="4005"/>
                    <a:pt x="27619" y="1251"/>
                    <a:pt x="26777" y="1011"/>
                  </a:cubicBezTo>
                  <a:cubicBezTo>
                    <a:pt x="24383" y="327"/>
                    <a:pt x="21572" y="0"/>
                    <a:pt x="1865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1"/>
            <p:cNvSpPr/>
            <p:nvPr/>
          </p:nvSpPr>
          <p:spPr>
            <a:xfrm>
              <a:off x="4536625" y="1808450"/>
              <a:ext cx="933050" cy="1265625"/>
            </a:xfrm>
            <a:custGeom>
              <a:avLst/>
              <a:gdLst/>
              <a:ahLst/>
              <a:cxnLst/>
              <a:rect l="l" t="t" r="r" b="b"/>
              <a:pathLst>
                <a:path w="37322" h="50625" extrusionOk="0">
                  <a:moveTo>
                    <a:pt x="18942" y="566"/>
                  </a:moveTo>
                  <a:cubicBezTo>
                    <a:pt x="21873" y="566"/>
                    <a:pt x="24649" y="902"/>
                    <a:pt x="26992" y="1572"/>
                  </a:cubicBezTo>
                  <a:cubicBezTo>
                    <a:pt x="28646" y="2044"/>
                    <a:pt x="35732" y="4245"/>
                    <a:pt x="36607" y="4844"/>
                  </a:cubicBezTo>
                  <a:cubicBezTo>
                    <a:pt x="36534" y="5315"/>
                    <a:pt x="36301" y="6968"/>
                    <a:pt x="35754" y="10873"/>
                  </a:cubicBezTo>
                  <a:cubicBezTo>
                    <a:pt x="34212" y="21871"/>
                    <a:pt x="30602" y="47625"/>
                    <a:pt x="30048" y="48691"/>
                  </a:cubicBezTo>
                  <a:cubicBezTo>
                    <a:pt x="29362" y="49721"/>
                    <a:pt x="28345" y="49994"/>
                    <a:pt x="27903" y="49994"/>
                  </a:cubicBezTo>
                  <a:lnTo>
                    <a:pt x="27314" y="49989"/>
                  </a:lnTo>
                  <a:cubicBezTo>
                    <a:pt x="26453" y="49982"/>
                    <a:pt x="24693" y="49966"/>
                    <a:pt x="22431" y="49966"/>
                  </a:cubicBezTo>
                  <a:cubicBezTo>
                    <a:pt x="20270" y="49966"/>
                    <a:pt x="17652" y="49981"/>
                    <a:pt x="14924" y="50030"/>
                  </a:cubicBezTo>
                  <a:cubicBezTo>
                    <a:pt x="13893" y="50049"/>
                    <a:pt x="12961" y="50058"/>
                    <a:pt x="12116" y="50058"/>
                  </a:cubicBezTo>
                  <a:cubicBezTo>
                    <a:pt x="5763" y="50058"/>
                    <a:pt x="4426" y="49575"/>
                    <a:pt x="4152" y="49346"/>
                  </a:cubicBezTo>
                  <a:cubicBezTo>
                    <a:pt x="3641" y="48920"/>
                    <a:pt x="3642" y="48870"/>
                    <a:pt x="3654" y="47575"/>
                  </a:cubicBezTo>
                  <a:cubicBezTo>
                    <a:pt x="3656" y="47358"/>
                    <a:pt x="3658" y="47110"/>
                    <a:pt x="3658" y="46825"/>
                  </a:cubicBezTo>
                  <a:cubicBezTo>
                    <a:pt x="3658" y="44868"/>
                    <a:pt x="861" y="8568"/>
                    <a:pt x="592" y="5075"/>
                  </a:cubicBezTo>
                  <a:cubicBezTo>
                    <a:pt x="1014" y="4918"/>
                    <a:pt x="2088" y="4494"/>
                    <a:pt x="3987" y="3589"/>
                  </a:cubicBezTo>
                  <a:cubicBezTo>
                    <a:pt x="5896" y="2679"/>
                    <a:pt x="8141" y="1951"/>
                    <a:pt x="10658" y="1426"/>
                  </a:cubicBezTo>
                  <a:cubicBezTo>
                    <a:pt x="13405" y="851"/>
                    <a:pt x="16239" y="566"/>
                    <a:pt x="18942" y="566"/>
                  </a:cubicBezTo>
                  <a:close/>
                  <a:moveTo>
                    <a:pt x="18942" y="1"/>
                  </a:moveTo>
                  <a:cubicBezTo>
                    <a:pt x="16199" y="1"/>
                    <a:pt x="13325" y="290"/>
                    <a:pt x="10543" y="872"/>
                  </a:cubicBezTo>
                  <a:cubicBezTo>
                    <a:pt x="7982" y="1406"/>
                    <a:pt x="5694" y="2149"/>
                    <a:pt x="3743" y="3077"/>
                  </a:cubicBezTo>
                  <a:cubicBezTo>
                    <a:pt x="1294" y="4244"/>
                    <a:pt x="213" y="4609"/>
                    <a:pt x="204" y="4613"/>
                  </a:cubicBezTo>
                  <a:cubicBezTo>
                    <a:pt x="79" y="4654"/>
                    <a:pt x="0" y="4774"/>
                    <a:pt x="10" y="4904"/>
                  </a:cubicBezTo>
                  <a:cubicBezTo>
                    <a:pt x="41" y="5302"/>
                    <a:pt x="3091" y="44834"/>
                    <a:pt x="3091" y="46825"/>
                  </a:cubicBezTo>
                  <a:cubicBezTo>
                    <a:pt x="3091" y="47108"/>
                    <a:pt x="3089" y="47355"/>
                    <a:pt x="3087" y="47569"/>
                  </a:cubicBezTo>
                  <a:cubicBezTo>
                    <a:pt x="3074" y="48905"/>
                    <a:pt x="3071" y="49183"/>
                    <a:pt x="3789" y="49780"/>
                  </a:cubicBezTo>
                  <a:cubicBezTo>
                    <a:pt x="4462" y="50342"/>
                    <a:pt x="7258" y="50624"/>
                    <a:pt x="12117" y="50624"/>
                  </a:cubicBezTo>
                  <a:cubicBezTo>
                    <a:pt x="12990" y="50624"/>
                    <a:pt x="13929" y="50616"/>
                    <a:pt x="14934" y="50597"/>
                  </a:cubicBezTo>
                  <a:cubicBezTo>
                    <a:pt x="17659" y="50548"/>
                    <a:pt x="20273" y="50533"/>
                    <a:pt x="22431" y="50533"/>
                  </a:cubicBezTo>
                  <a:cubicBezTo>
                    <a:pt x="24691" y="50533"/>
                    <a:pt x="26449" y="50549"/>
                    <a:pt x="27309" y="50556"/>
                  </a:cubicBezTo>
                  <a:lnTo>
                    <a:pt x="27903" y="50560"/>
                  </a:lnTo>
                  <a:cubicBezTo>
                    <a:pt x="28490" y="50560"/>
                    <a:pt x="29702" y="50234"/>
                    <a:pt x="30520" y="49006"/>
                  </a:cubicBezTo>
                  <a:cubicBezTo>
                    <a:pt x="31004" y="48279"/>
                    <a:pt x="33187" y="33267"/>
                    <a:pt x="36314" y="10952"/>
                  </a:cubicBezTo>
                  <a:cubicBezTo>
                    <a:pt x="36799" y="7494"/>
                    <a:pt x="37149" y="4994"/>
                    <a:pt x="37182" y="4839"/>
                  </a:cubicBezTo>
                  <a:cubicBezTo>
                    <a:pt x="37263" y="4515"/>
                    <a:pt x="37321" y="4280"/>
                    <a:pt x="32437" y="2676"/>
                  </a:cubicBezTo>
                  <a:cubicBezTo>
                    <a:pt x="30038" y="1890"/>
                    <a:pt x="27564" y="1145"/>
                    <a:pt x="27149" y="1026"/>
                  </a:cubicBezTo>
                  <a:cubicBezTo>
                    <a:pt x="24758" y="344"/>
                    <a:pt x="21927" y="1"/>
                    <a:pt x="189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1"/>
            <p:cNvSpPr/>
            <p:nvPr/>
          </p:nvSpPr>
          <p:spPr>
            <a:xfrm>
              <a:off x="5098750" y="2607025"/>
              <a:ext cx="76075" cy="61225"/>
            </a:xfrm>
            <a:custGeom>
              <a:avLst/>
              <a:gdLst/>
              <a:ahLst/>
              <a:cxnLst/>
              <a:rect l="l" t="t" r="r" b="b"/>
              <a:pathLst>
                <a:path w="3043" h="2449" extrusionOk="0">
                  <a:moveTo>
                    <a:pt x="2721" y="0"/>
                  </a:moveTo>
                  <a:cubicBezTo>
                    <a:pt x="2646" y="0"/>
                    <a:pt x="2571" y="30"/>
                    <a:pt x="2515" y="89"/>
                  </a:cubicBezTo>
                  <a:cubicBezTo>
                    <a:pt x="1775" y="762"/>
                    <a:pt x="984" y="1376"/>
                    <a:pt x="150" y="1928"/>
                  </a:cubicBezTo>
                  <a:cubicBezTo>
                    <a:pt x="47" y="1997"/>
                    <a:pt x="0" y="2126"/>
                    <a:pt x="36" y="2245"/>
                  </a:cubicBezTo>
                  <a:cubicBezTo>
                    <a:pt x="71" y="2365"/>
                    <a:pt x="182" y="2447"/>
                    <a:pt x="306" y="2448"/>
                  </a:cubicBezTo>
                  <a:cubicBezTo>
                    <a:pt x="361" y="2448"/>
                    <a:pt x="415" y="2432"/>
                    <a:pt x="462" y="2402"/>
                  </a:cubicBezTo>
                  <a:cubicBezTo>
                    <a:pt x="1321" y="1834"/>
                    <a:pt x="2134" y="1201"/>
                    <a:pt x="2896" y="507"/>
                  </a:cubicBezTo>
                  <a:cubicBezTo>
                    <a:pt x="3026" y="406"/>
                    <a:pt x="3042" y="215"/>
                    <a:pt x="2931" y="93"/>
                  </a:cubicBezTo>
                  <a:cubicBezTo>
                    <a:pt x="2875" y="31"/>
                    <a:pt x="2798" y="0"/>
                    <a:pt x="27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1"/>
            <p:cNvSpPr/>
            <p:nvPr/>
          </p:nvSpPr>
          <p:spPr>
            <a:xfrm>
              <a:off x="5213825" y="2219000"/>
              <a:ext cx="179225" cy="342950"/>
            </a:xfrm>
            <a:custGeom>
              <a:avLst/>
              <a:gdLst/>
              <a:ahLst/>
              <a:cxnLst/>
              <a:rect l="l" t="t" r="r" b="b"/>
              <a:pathLst>
                <a:path w="7169" h="13718" extrusionOk="0">
                  <a:moveTo>
                    <a:pt x="6857" y="1"/>
                  </a:moveTo>
                  <a:cubicBezTo>
                    <a:pt x="6726" y="1"/>
                    <a:pt x="6608" y="92"/>
                    <a:pt x="6580" y="225"/>
                  </a:cubicBezTo>
                  <a:cubicBezTo>
                    <a:pt x="6563" y="297"/>
                    <a:pt x="4880" y="7540"/>
                    <a:pt x="153" y="13252"/>
                  </a:cubicBezTo>
                  <a:cubicBezTo>
                    <a:pt x="0" y="13437"/>
                    <a:pt x="131" y="13717"/>
                    <a:pt x="371" y="13718"/>
                  </a:cubicBezTo>
                  <a:cubicBezTo>
                    <a:pt x="456" y="13718"/>
                    <a:pt x="536" y="13680"/>
                    <a:pt x="589" y="13615"/>
                  </a:cubicBezTo>
                  <a:cubicBezTo>
                    <a:pt x="5406" y="7795"/>
                    <a:pt x="7115" y="424"/>
                    <a:pt x="7132" y="350"/>
                  </a:cubicBezTo>
                  <a:cubicBezTo>
                    <a:pt x="7168" y="197"/>
                    <a:pt x="7073" y="43"/>
                    <a:pt x="6920" y="8"/>
                  </a:cubicBezTo>
                  <a:cubicBezTo>
                    <a:pt x="6899" y="3"/>
                    <a:pt x="6878" y="1"/>
                    <a:pt x="6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1"/>
            <p:cNvSpPr/>
            <p:nvPr/>
          </p:nvSpPr>
          <p:spPr>
            <a:xfrm>
              <a:off x="5395900" y="2664750"/>
              <a:ext cx="165100" cy="82175"/>
            </a:xfrm>
            <a:custGeom>
              <a:avLst/>
              <a:gdLst/>
              <a:ahLst/>
              <a:cxnLst/>
              <a:rect l="l" t="t" r="r" b="b"/>
              <a:pathLst>
                <a:path w="6604" h="3287" extrusionOk="0">
                  <a:moveTo>
                    <a:pt x="321" y="0"/>
                  </a:moveTo>
                  <a:cubicBezTo>
                    <a:pt x="264" y="0"/>
                    <a:pt x="206" y="17"/>
                    <a:pt x="156" y="53"/>
                  </a:cubicBezTo>
                  <a:cubicBezTo>
                    <a:pt x="34" y="140"/>
                    <a:pt x="0" y="307"/>
                    <a:pt x="80" y="435"/>
                  </a:cubicBezTo>
                  <a:cubicBezTo>
                    <a:pt x="154" y="538"/>
                    <a:pt x="1951" y="2996"/>
                    <a:pt x="6304" y="3285"/>
                  </a:cubicBezTo>
                  <a:cubicBezTo>
                    <a:pt x="6312" y="3286"/>
                    <a:pt x="6317" y="3286"/>
                    <a:pt x="6323" y="3286"/>
                  </a:cubicBezTo>
                  <a:lnTo>
                    <a:pt x="6325" y="3286"/>
                  </a:lnTo>
                  <a:cubicBezTo>
                    <a:pt x="6474" y="3281"/>
                    <a:pt x="6594" y="3161"/>
                    <a:pt x="6598" y="3012"/>
                  </a:cubicBezTo>
                  <a:cubicBezTo>
                    <a:pt x="6604" y="2861"/>
                    <a:pt x="6491" y="2734"/>
                    <a:pt x="6343" y="2719"/>
                  </a:cubicBezTo>
                  <a:cubicBezTo>
                    <a:pt x="2272" y="2449"/>
                    <a:pt x="558" y="128"/>
                    <a:pt x="541" y="105"/>
                  </a:cubicBezTo>
                  <a:cubicBezTo>
                    <a:pt x="485" y="36"/>
                    <a:pt x="404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1"/>
            <p:cNvSpPr/>
            <p:nvPr/>
          </p:nvSpPr>
          <p:spPr>
            <a:xfrm>
              <a:off x="5375050" y="2662275"/>
              <a:ext cx="104575" cy="116525"/>
            </a:xfrm>
            <a:custGeom>
              <a:avLst/>
              <a:gdLst/>
              <a:ahLst/>
              <a:cxnLst/>
              <a:rect l="l" t="t" r="r" b="b"/>
              <a:pathLst>
                <a:path w="4183" h="4661" extrusionOk="0">
                  <a:moveTo>
                    <a:pt x="308" y="0"/>
                  </a:moveTo>
                  <a:cubicBezTo>
                    <a:pt x="285" y="0"/>
                    <a:pt x="262" y="3"/>
                    <a:pt x="239" y="9"/>
                  </a:cubicBezTo>
                  <a:cubicBezTo>
                    <a:pt x="92" y="46"/>
                    <a:pt x="0" y="191"/>
                    <a:pt x="29" y="340"/>
                  </a:cubicBezTo>
                  <a:cubicBezTo>
                    <a:pt x="57" y="453"/>
                    <a:pt x="753" y="3131"/>
                    <a:pt x="3751" y="4631"/>
                  </a:cubicBezTo>
                  <a:cubicBezTo>
                    <a:pt x="3791" y="4650"/>
                    <a:pt x="3834" y="4660"/>
                    <a:pt x="3877" y="4661"/>
                  </a:cubicBezTo>
                  <a:cubicBezTo>
                    <a:pt x="4008" y="4660"/>
                    <a:pt x="4122" y="4569"/>
                    <a:pt x="4152" y="4441"/>
                  </a:cubicBezTo>
                  <a:cubicBezTo>
                    <a:pt x="4182" y="4315"/>
                    <a:pt x="4121" y="4183"/>
                    <a:pt x="4005" y="4123"/>
                  </a:cubicBezTo>
                  <a:cubicBezTo>
                    <a:pt x="1250" y="2746"/>
                    <a:pt x="585" y="227"/>
                    <a:pt x="580" y="203"/>
                  </a:cubicBezTo>
                  <a:cubicBezTo>
                    <a:pt x="543" y="80"/>
                    <a:pt x="430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1"/>
            <p:cNvSpPr/>
            <p:nvPr/>
          </p:nvSpPr>
          <p:spPr>
            <a:xfrm>
              <a:off x="3624925" y="1542075"/>
              <a:ext cx="1000550" cy="848475"/>
            </a:xfrm>
            <a:custGeom>
              <a:avLst/>
              <a:gdLst/>
              <a:ahLst/>
              <a:cxnLst/>
              <a:rect l="l" t="t" r="r" b="b"/>
              <a:pathLst>
                <a:path w="40022" h="33939" extrusionOk="0">
                  <a:moveTo>
                    <a:pt x="3242" y="1"/>
                  </a:moveTo>
                  <a:lnTo>
                    <a:pt x="1" y="2702"/>
                  </a:lnTo>
                  <a:lnTo>
                    <a:pt x="14963" y="31490"/>
                  </a:lnTo>
                  <a:cubicBezTo>
                    <a:pt x="15757" y="33017"/>
                    <a:pt x="17327" y="33938"/>
                    <a:pt x="18995" y="33938"/>
                  </a:cubicBezTo>
                  <a:cubicBezTo>
                    <a:pt x="19319" y="33938"/>
                    <a:pt x="19646" y="33904"/>
                    <a:pt x="19972" y="33832"/>
                  </a:cubicBezTo>
                  <a:lnTo>
                    <a:pt x="37823" y="29898"/>
                  </a:lnTo>
                  <a:cubicBezTo>
                    <a:pt x="37823" y="29898"/>
                    <a:pt x="40022" y="23868"/>
                    <a:pt x="36761" y="15536"/>
                  </a:cubicBezTo>
                  <a:lnTo>
                    <a:pt x="19940" y="20794"/>
                  </a:lnTo>
                  <a:lnTo>
                    <a:pt x="3242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1"/>
            <p:cNvSpPr/>
            <p:nvPr/>
          </p:nvSpPr>
          <p:spPr>
            <a:xfrm>
              <a:off x="3617100" y="1535000"/>
              <a:ext cx="1015025" cy="862625"/>
            </a:xfrm>
            <a:custGeom>
              <a:avLst/>
              <a:gdLst/>
              <a:ahLst/>
              <a:cxnLst/>
              <a:rect l="l" t="t" r="r" b="b"/>
              <a:pathLst>
                <a:path w="40601" h="34505" extrusionOk="0">
                  <a:moveTo>
                    <a:pt x="3515" y="685"/>
                  </a:moveTo>
                  <a:lnTo>
                    <a:pt x="20032" y="21254"/>
                  </a:lnTo>
                  <a:cubicBezTo>
                    <a:pt x="20086" y="21322"/>
                    <a:pt x="20168" y="21360"/>
                    <a:pt x="20252" y="21360"/>
                  </a:cubicBezTo>
                  <a:cubicBezTo>
                    <a:pt x="20281" y="21360"/>
                    <a:pt x="20309" y="21356"/>
                    <a:pt x="20337" y="21347"/>
                  </a:cubicBezTo>
                  <a:lnTo>
                    <a:pt x="36904" y="16168"/>
                  </a:lnTo>
                  <a:cubicBezTo>
                    <a:pt x="39682" y="23470"/>
                    <a:pt x="38210" y="28988"/>
                    <a:pt x="37916" y="29939"/>
                  </a:cubicBezTo>
                  <a:lnTo>
                    <a:pt x="20225" y="33838"/>
                  </a:lnTo>
                  <a:cubicBezTo>
                    <a:pt x="19920" y="33905"/>
                    <a:pt x="19613" y="33938"/>
                    <a:pt x="19310" y="33938"/>
                  </a:cubicBezTo>
                  <a:cubicBezTo>
                    <a:pt x="17746" y="33938"/>
                    <a:pt x="16271" y="33072"/>
                    <a:pt x="15529" y="31643"/>
                  </a:cubicBezTo>
                  <a:lnTo>
                    <a:pt x="671" y="3056"/>
                  </a:lnTo>
                  <a:lnTo>
                    <a:pt x="3515" y="685"/>
                  </a:lnTo>
                  <a:close/>
                  <a:moveTo>
                    <a:pt x="3559" y="0"/>
                  </a:moveTo>
                  <a:cubicBezTo>
                    <a:pt x="3491" y="0"/>
                    <a:pt x="3426" y="23"/>
                    <a:pt x="3374" y="65"/>
                  </a:cubicBezTo>
                  <a:lnTo>
                    <a:pt x="132" y="2768"/>
                  </a:lnTo>
                  <a:cubicBezTo>
                    <a:pt x="30" y="2853"/>
                    <a:pt x="1" y="2998"/>
                    <a:pt x="62" y="3116"/>
                  </a:cubicBezTo>
                  <a:lnTo>
                    <a:pt x="15025" y="31904"/>
                  </a:lnTo>
                  <a:cubicBezTo>
                    <a:pt x="15867" y="33524"/>
                    <a:pt x="17540" y="34504"/>
                    <a:pt x="19311" y="34504"/>
                  </a:cubicBezTo>
                  <a:cubicBezTo>
                    <a:pt x="19659" y="34504"/>
                    <a:pt x="20006" y="34467"/>
                    <a:pt x="20346" y="34392"/>
                  </a:cubicBezTo>
                  <a:lnTo>
                    <a:pt x="38196" y="30458"/>
                  </a:lnTo>
                  <a:cubicBezTo>
                    <a:pt x="38291" y="30438"/>
                    <a:pt x="38368" y="30370"/>
                    <a:pt x="38402" y="30279"/>
                  </a:cubicBezTo>
                  <a:cubicBezTo>
                    <a:pt x="38494" y="30028"/>
                    <a:pt x="40600" y="24052"/>
                    <a:pt x="37338" y="15716"/>
                  </a:cubicBezTo>
                  <a:cubicBezTo>
                    <a:pt x="37294" y="15605"/>
                    <a:pt x="37187" y="15536"/>
                    <a:pt x="37073" y="15536"/>
                  </a:cubicBezTo>
                  <a:cubicBezTo>
                    <a:pt x="37045" y="15536"/>
                    <a:pt x="37017" y="15540"/>
                    <a:pt x="36989" y="15548"/>
                  </a:cubicBezTo>
                  <a:lnTo>
                    <a:pt x="20354" y="20748"/>
                  </a:lnTo>
                  <a:lnTo>
                    <a:pt x="3777" y="106"/>
                  </a:lnTo>
                  <a:cubicBezTo>
                    <a:pt x="3729" y="47"/>
                    <a:pt x="3659" y="9"/>
                    <a:pt x="3584" y="1"/>
                  </a:cubicBezTo>
                  <a:cubicBezTo>
                    <a:pt x="3575" y="1"/>
                    <a:pt x="3567" y="0"/>
                    <a:pt x="35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1"/>
            <p:cNvSpPr/>
            <p:nvPr/>
          </p:nvSpPr>
          <p:spPr>
            <a:xfrm>
              <a:off x="4061850" y="2072550"/>
              <a:ext cx="56025" cy="127775"/>
            </a:xfrm>
            <a:custGeom>
              <a:avLst/>
              <a:gdLst/>
              <a:ahLst/>
              <a:cxnLst/>
              <a:rect l="l" t="t" r="r" b="b"/>
              <a:pathLst>
                <a:path w="2241" h="5111" extrusionOk="0">
                  <a:moveTo>
                    <a:pt x="1920" y="0"/>
                  </a:moveTo>
                  <a:cubicBezTo>
                    <a:pt x="1839" y="0"/>
                    <a:pt x="1758" y="36"/>
                    <a:pt x="1702" y="103"/>
                  </a:cubicBezTo>
                  <a:cubicBezTo>
                    <a:pt x="1633" y="195"/>
                    <a:pt x="1" y="2403"/>
                    <a:pt x="189" y="4849"/>
                  </a:cubicBezTo>
                  <a:cubicBezTo>
                    <a:pt x="200" y="4996"/>
                    <a:pt x="323" y="5110"/>
                    <a:pt x="470" y="5110"/>
                  </a:cubicBezTo>
                  <a:lnTo>
                    <a:pt x="493" y="5110"/>
                  </a:lnTo>
                  <a:cubicBezTo>
                    <a:pt x="649" y="5097"/>
                    <a:pt x="765" y="4961"/>
                    <a:pt x="754" y="4805"/>
                  </a:cubicBezTo>
                  <a:cubicBezTo>
                    <a:pt x="583" y="2576"/>
                    <a:pt x="2139" y="464"/>
                    <a:pt x="2156" y="442"/>
                  </a:cubicBezTo>
                  <a:cubicBezTo>
                    <a:pt x="2240" y="317"/>
                    <a:pt x="2211" y="148"/>
                    <a:pt x="2090" y="57"/>
                  </a:cubicBezTo>
                  <a:cubicBezTo>
                    <a:pt x="2039" y="19"/>
                    <a:pt x="1980" y="0"/>
                    <a:pt x="19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1"/>
            <p:cNvSpPr/>
            <p:nvPr/>
          </p:nvSpPr>
          <p:spPr>
            <a:xfrm>
              <a:off x="4016325" y="2118125"/>
              <a:ext cx="48075" cy="145975"/>
            </a:xfrm>
            <a:custGeom>
              <a:avLst/>
              <a:gdLst/>
              <a:ahLst/>
              <a:cxnLst/>
              <a:rect l="l" t="t" r="r" b="b"/>
              <a:pathLst>
                <a:path w="1923" h="5839" extrusionOk="0">
                  <a:moveTo>
                    <a:pt x="1014" y="1"/>
                  </a:moveTo>
                  <a:cubicBezTo>
                    <a:pt x="889" y="1"/>
                    <a:pt x="774" y="84"/>
                    <a:pt x="740" y="210"/>
                  </a:cubicBezTo>
                  <a:cubicBezTo>
                    <a:pt x="710" y="348"/>
                    <a:pt x="1" y="3627"/>
                    <a:pt x="1324" y="5707"/>
                  </a:cubicBezTo>
                  <a:cubicBezTo>
                    <a:pt x="1376" y="5789"/>
                    <a:pt x="1467" y="5838"/>
                    <a:pt x="1563" y="5838"/>
                  </a:cubicBezTo>
                  <a:cubicBezTo>
                    <a:pt x="1787" y="5837"/>
                    <a:pt x="1922" y="5591"/>
                    <a:pt x="1802" y="5402"/>
                  </a:cubicBezTo>
                  <a:cubicBezTo>
                    <a:pt x="607" y="3522"/>
                    <a:pt x="1286" y="364"/>
                    <a:pt x="1294" y="332"/>
                  </a:cubicBezTo>
                  <a:cubicBezTo>
                    <a:pt x="1319" y="184"/>
                    <a:pt x="1223" y="41"/>
                    <a:pt x="1075" y="7"/>
                  </a:cubicBezTo>
                  <a:cubicBezTo>
                    <a:pt x="1055" y="3"/>
                    <a:pt x="1034" y="1"/>
                    <a:pt x="1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1"/>
            <p:cNvSpPr/>
            <p:nvPr/>
          </p:nvSpPr>
          <p:spPr>
            <a:xfrm>
              <a:off x="4562225" y="2282075"/>
              <a:ext cx="202250" cy="177900"/>
            </a:xfrm>
            <a:custGeom>
              <a:avLst/>
              <a:gdLst/>
              <a:ahLst/>
              <a:cxnLst/>
              <a:rect l="l" t="t" r="r" b="b"/>
              <a:pathLst>
                <a:path w="8090" h="7116" extrusionOk="0">
                  <a:moveTo>
                    <a:pt x="318" y="0"/>
                  </a:moveTo>
                  <a:cubicBezTo>
                    <a:pt x="253" y="0"/>
                    <a:pt x="188" y="22"/>
                    <a:pt x="134" y="68"/>
                  </a:cubicBezTo>
                  <a:cubicBezTo>
                    <a:pt x="8" y="175"/>
                    <a:pt x="1" y="365"/>
                    <a:pt x="115" y="483"/>
                  </a:cubicBezTo>
                  <a:cubicBezTo>
                    <a:pt x="287" y="685"/>
                    <a:pt x="4366" y="5438"/>
                    <a:pt x="7659" y="7085"/>
                  </a:cubicBezTo>
                  <a:cubicBezTo>
                    <a:pt x="7698" y="7104"/>
                    <a:pt x="7741" y="7115"/>
                    <a:pt x="7786" y="7115"/>
                  </a:cubicBezTo>
                  <a:cubicBezTo>
                    <a:pt x="7916" y="7114"/>
                    <a:pt x="8030" y="7024"/>
                    <a:pt x="8060" y="6897"/>
                  </a:cubicBezTo>
                  <a:cubicBezTo>
                    <a:pt x="8090" y="6769"/>
                    <a:pt x="8029" y="6637"/>
                    <a:pt x="7912" y="6577"/>
                  </a:cubicBezTo>
                  <a:cubicBezTo>
                    <a:pt x="4723" y="4983"/>
                    <a:pt x="588" y="163"/>
                    <a:pt x="546" y="114"/>
                  </a:cubicBezTo>
                  <a:cubicBezTo>
                    <a:pt x="490" y="39"/>
                    <a:pt x="404" y="0"/>
                    <a:pt x="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1"/>
            <p:cNvSpPr/>
            <p:nvPr/>
          </p:nvSpPr>
          <p:spPr>
            <a:xfrm>
              <a:off x="4589600" y="2345875"/>
              <a:ext cx="193125" cy="214300"/>
            </a:xfrm>
            <a:custGeom>
              <a:avLst/>
              <a:gdLst/>
              <a:ahLst/>
              <a:cxnLst/>
              <a:rect l="l" t="t" r="r" b="b"/>
              <a:pathLst>
                <a:path w="7725" h="8572" extrusionOk="0">
                  <a:moveTo>
                    <a:pt x="319" y="0"/>
                  </a:moveTo>
                  <a:cubicBezTo>
                    <a:pt x="281" y="0"/>
                    <a:pt x="243" y="8"/>
                    <a:pt x="206" y="24"/>
                  </a:cubicBezTo>
                  <a:cubicBezTo>
                    <a:pt x="68" y="84"/>
                    <a:pt x="0" y="241"/>
                    <a:pt x="52" y="383"/>
                  </a:cubicBezTo>
                  <a:cubicBezTo>
                    <a:pt x="151" y="610"/>
                    <a:pt x="2516" y="5969"/>
                    <a:pt x="7284" y="8538"/>
                  </a:cubicBezTo>
                  <a:cubicBezTo>
                    <a:pt x="7326" y="8559"/>
                    <a:pt x="7372" y="8571"/>
                    <a:pt x="7420" y="8571"/>
                  </a:cubicBezTo>
                  <a:lnTo>
                    <a:pt x="7419" y="8570"/>
                  </a:lnTo>
                  <a:cubicBezTo>
                    <a:pt x="7548" y="8570"/>
                    <a:pt x="7661" y="8481"/>
                    <a:pt x="7692" y="8356"/>
                  </a:cubicBezTo>
                  <a:cubicBezTo>
                    <a:pt x="7725" y="8230"/>
                    <a:pt x="7667" y="8100"/>
                    <a:pt x="7554" y="8038"/>
                  </a:cubicBezTo>
                  <a:cubicBezTo>
                    <a:pt x="2960" y="5565"/>
                    <a:pt x="597" y="212"/>
                    <a:pt x="573" y="158"/>
                  </a:cubicBezTo>
                  <a:cubicBezTo>
                    <a:pt x="523" y="58"/>
                    <a:pt x="423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1"/>
            <p:cNvSpPr/>
            <p:nvPr/>
          </p:nvSpPr>
          <p:spPr>
            <a:xfrm>
              <a:off x="3653275" y="1616225"/>
              <a:ext cx="105450" cy="72550"/>
            </a:xfrm>
            <a:custGeom>
              <a:avLst/>
              <a:gdLst/>
              <a:ahLst/>
              <a:cxnLst/>
              <a:rect l="l" t="t" r="r" b="b"/>
              <a:pathLst>
                <a:path w="4218" h="2902" extrusionOk="0">
                  <a:moveTo>
                    <a:pt x="3896" y="1"/>
                  </a:moveTo>
                  <a:cubicBezTo>
                    <a:pt x="3848" y="1"/>
                    <a:pt x="3799" y="13"/>
                    <a:pt x="3754" y="39"/>
                  </a:cubicBezTo>
                  <a:lnTo>
                    <a:pt x="153" y="2380"/>
                  </a:lnTo>
                  <a:cubicBezTo>
                    <a:pt x="48" y="2449"/>
                    <a:pt x="0" y="2578"/>
                    <a:pt x="36" y="2698"/>
                  </a:cubicBezTo>
                  <a:cubicBezTo>
                    <a:pt x="72" y="2818"/>
                    <a:pt x="182" y="2900"/>
                    <a:pt x="308" y="2902"/>
                  </a:cubicBezTo>
                  <a:cubicBezTo>
                    <a:pt x="362" y="2902"/>
                    <a:pt x="416" y="2885"/>
                    <a:pt x="461" y="2856"/>
                  </a:cubicBezTo>
                  <a:lnTo>
                    <a:pt x="4064" y="514"/>
                  </a:lnTo>
                  <a:cubicBezTo>
                    <a:pt x="4186" y="425"/>
                    <a:pt x="4217" y="256"/>
                    <a:pt x="4135" y="130"/>
                  </a:cubicBezTo>
                  <a:cubicBezTo>
                    <a:pt x="4080" y="47"/>
                    <a:pt x="3989" y="1"/>
                    <a:pt x="38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1"/>
            <p:cNvSpPr/>
            <p:nvPr/>
          </p:nvSpPr>
          <p:spPr>
            <a:xfrm>
              <a:off x="3491600" y="1214750"/>
              <a:ext cx="282475" cy="394900"/>
            </a:xfrm>
            <a:custGeom>
              <a:avLst/>
              <a:gdLst/>
              <a:ahLst/>
              <a:cxnLst/>
              <a:rect l="l" t="t" r="r" b="b"/>
              <a:pathLst>
                <a:path w="11299" h="15796" extrusionOk="0">
                  <a:moveTo>
                    <a:pt x="2077" y="0"/>
                  </a:moveTo>
                  <a:cubicBezTo>
                    <a:pt x="1428" y="0"/>
                    <a:pt x="779" y="390"/>
                    <a:pt x="1169" y="1039"/>
                  </a:cubicBezTo>
                  <a:cubicBezTo>
                    <a:pt x="1558" y="1689"/>
                    <a:pt x="3506" y="4806"/>
                    <a:pt x="3506" y="4806"/>
                  </a:cubicBezTo>
                  <a:lnTo>
                    <a:pt x="3896" y="6104"/>
                  </a:lnTo>
                  <a:cubicBezTo>
                    <a:pt x="3896" y="6104"/>
                    <a:pt x="1688" y="6234"/>
                    <a:pt x="1428" y="6623"/>
                  </a:cubicBezTo>
                  <a:cubicBezTo>
                    <a:pt x="1169" y="7013"/>
                    <a:pt x="1298" y="8182"/>
                    <a:pt x="649" y="8961"/>
                  </a:cubicBezTo>
                  <a:cubicBezTo>
                    <a:pt x="0" y="9740"/>
                    <a:pt x="130" y="10519"/>
                    <a:pt x="390" y="11299"/>
                  </a:cubicBezTo>
                  <a:cubicBezTo>
                    <a:pt x="649" y="12078"/>
                    <a:pt x="1428" y="13377"/>
                    <a:pt x="1947" y="13377"/>
                  </a:cubicBezTo>
                  <a:cubicBezTo>
                    <a:pt x="2467" y="13377"/>
                    <a:pt x="2857" y="13117"/>
                    <a:pt x="2857" y="13117"/>
                  </a:cubicBezTo>
                  <a:lnTo>
                    <a:pt x="5334" y="15795"/>
                  </a:lnTo>
                  <a:lnTo>
                    <a:pt x="8575" y="13094"/>
                  </a:lnTo>
                  <a:cubicBezTo>
                    <a:pt x="8575" y="13094"/>
                    <a:pt x="9741" y="11688"/>
                    <a:pt x="9741" y="10390"/>
                  </a:cubicBezTo>
                  <a:cubicBezTo>
                    <a:pt x="9741" y="9091"/>
                    <a:pt x="8831" y="7533"/>
                    <a:pt x="9221" y="6493"/>
                  </a:cubicBezTo>
                  <a:cubicBezTo>
                    <a:pt x="9611" y="5455"/>
                    <a:pt x="11299" y="4157"/>
                    <a:pt x="9870" y="3766"/>
                  </a:cubicBezTo>
                  <a:cubicBezTo>
                    <a:pt x="9614" y="3696"/>
                    <a:pt x="9367" y="3664"/>
                    <a:pt x="9132" y="3664"/>
                  </a:cubicBezTo>
                  <a:cubicBezTo>
                    <a:pt x="8056" y="3664"/>
                    <a:pt x="7249" y="4343"/>
                    <a:pt x="7142" y="5195"/>
                  </a:cubicBezTo>
                  <a:cubicBezTo>
                    <a:pt x="7045" y="5977"/>
                    <a:pt x="7094" y="6244"/>
                    <a:pt x="7124" y="6328"/>
                  </a:cubicBezTo>
                  <a:lnTo>
                    <a:pt x="7124" y="6328"/>
                  </a:lnTo>
                  <a:cubicBezTo>
                    <a:pt x="6949" y="5980"/>
                    <a:pt x="5519" y="3182"/>
                    <a:pt x="4545" y="2208"/>
                  </a:cubicBezTo>
                  <a:cubicBezTo>
                    <a:pt x="3506" y="1169"/>
                    <a:pt x="2727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1"/>
            <p:cNvSpPr/>
            <p:nvPr/>
          </p:nvSpPr>
          <p:spPr>
            <a:xfrm>
              <a:off x="3483825" y="1207625"/>
              <a:ext cx="278975" cy="409100"/>
            </a:xfrm>
            <a:custGeom>
              <a:avLst/>
              <a:gdLst/>
              <a:ahLst/>
              <a:cxnLst/>
              <a:rect l="l" t="t" r="r" b="b"/>
              <a:pathLst>
                <a:path w="11159" h="16364" extrusionOk="0">
                  <a:moveTo>
                    <a:pt x="2389" y="569"/>
                  </a:moveTo>
                  <a:cubicBezTo>
                    <a:pt x="2723" y="569"/>
                    <a:pt x="3271" y="1182"/>
                    <a:pt x="3801" y="1775"/>
                  </a:cubicBezTo>
                  <a:cubicBezTo>
                    <a:pt x="4066" y="2070"/>
                    <a:pt x="4350" y="2387"/>
                    <a:pt x="4656" y="2694"/>
                  </a:cubicBezTo>
                  <a:cubicBezTo>
                    <a:pt x="5582" y="3619"/>
                    <a:pt x="6975" y="6332"/>
                    <a:pt x="7176" y="6728"/>
                  </a:cubicBezTo>
                  <a:cubicBezTo>
                    <a:pt x="7193" y="6773"/>
                    <a:pt x="7220" y="6815"/>
                    <a:pt x="7253" y="6850"/>
                  </a:cubicBezTo>
                  <a:cubicBezTo>
                    <a:pt x="7308" y="6903"/>
                    <a:pt x="7380" y="6931"/>
                    <a:pt x="7452" y="6931"/>
                  </a:cubicBezTo>
                  <a:cubicBezTo>
                    <a:pt x="7510" y="6931"/>
                    <a:pt x="7568" y="6913"/>
                    <a:pt x="7618" y="6877"/>
                  </a:cubicBezTo>
                  <a:cubicBezTo>
                    <a:pt x="7730" y="6797"/>
                    <a:pt x="7768" y="6646"/>
                    <a:pt x="7708" y="6522"/>
                  </a:cubicBezTo>
                  <a:cubicBezTo>
                    <a:pt x="7705" y="6519"/>
                    <a:pt x="7703" y="6513"/>
                    <a:pt x="7699" y="6507"/>
                  </a:cubicBezTo>
                  <a:cubicBezTo>
                    <a:pt x="7687" y="6457"/>
                    <a:pt x="7647" y="6223"/>
                    <a:pt x="7735" y="5516"/>
                  </a:cubicBezTo>
                  <a:cubicBezTo>
                    <a:pt x="7783" y="5128"/>
                    <a:pt x="8007" y="4781"/>
                    <a:pt x="8363" y="4542"/>
                  </a:cubicBezTo>
                  <a:cubicBezTo>
                    <a:pt x="8668" y="4339"/>
                    <a:pt x="9045" y="4234"/>
                    <a:pt x="9446" y="4234"/>
                  </a:cubicBezTo>
                  <a:cubicBezTo>
                    <a:pt x="9662" y="4234"/>
                    <a:pt x="9884" y="4264"/>
                    <a:pt x="10107" y="4325"/>
                  </a:cubicBezTo>
                  <a:cubicBezTo>
                    <a:pt x="10303" y="4379"/>
                    <a:pt x="10426" y="4450"/>
                    <a:pt x="10453" y="4528"/>
                  </a:cubicBezTo>
                  <a:cubicBezTo>
                    <a:pt x="10527" y="4733"/>
                    <a:pt x="10183" y="5217"/>
                    <a:pt x="9907" y="5607"/>
                  </a:cubicBezTo>
                  <a:cubicBezTo>
                    <a:pt x="9659" y="5958"/>
                    <a:pt x="9401" y="6323"/>
                    <a:pt x="9267" y="6680"/>
                  </a:cubicBezTo>
                  <a:cubicBezTo>
                    <a:pt x="9008" y="7368"/>
                    <a:pt x="9238" y="8215"/>
                    <a:pt x="9460" y="9034"/>
                  </a:cubicBezTo>
                  <a:cubicBezTo>
                    <a:pt x="9612" y="9591"/>
                    <a:pt x="9767" y="10168"/>
                    <a:pt x="9767" y="10675"/>
                  </a:cubicBezTo>
                  <a:cubicBezTo>
                    <a:pt x="9767" y="11778"/>
                    <a:pt x="8817" y="13012"/>
                    <a:pt x="8683" y="13179"/>
                  </a:cubicBezTo>
                  <a:lnTo>
                    <a:pt x="5671" y="15691"/>
                  </a:lnTo>
                  <a:lnTo>
                    <a:pt x="3377" y="13210"/>
                  </a:lnTo>
                  <a:cubicBezTo>
                    <a:pt x="3323" y="13152"/>
                    <a:pt x="3247" y="13119"/>
                    <a:pt x="3168" y="13119"/>
                  </a:cubicBezTo>
                  <a:cubicBezTo>
                    <a:pt x="3112" y="13119"/>
                    <a:pt x="3057" y="13135"/>
                    <a:pt x="3010" y="13167"/>
                  </a:cubicBezTo>
                  <a:cubicBezTo>
                    <a:pt x="3007" y="13169"/>
                    <a:pt x="2680" y="13379"/>
                    <a:pt x="2258" y="13379"/>
                  </a:cubicBezTo>
                  <a:cubicBezTo>
                    <a:pt x="1991" y="13379"/>
                    <a:pt x="1266" y="12387"/>
                    <a:pt x="969" y="11494"/>
                  </a:cubicBezTo>
                  <a:cubicBezTo>
                    <a:pt x="702" y="10694"/>
                    <a:pt x="644" y="10068"/>
                    <a:pt x="1178" y="9428"/>
                  </a:cubicBezTo>
                  <a:cubicBezTo>
                    <a:pt x="1630" y="8886"/>
                    <a:pt x="1743" y="8184"/>
                    <a:pt x="1827" y="7672"/>
                  </a:cubicBezTo>
                  <a:cubicBezTo>
                    <a:pt x="1868" y="7422"/>
                    <a:pt x="1910" y="7162"/>
                    <a:pt x="1969" y="7075"/>
                  </a:cubicBezTo>
                  <a:cubicBezTo>
                    <a:pt x="2122" y="6919"/>
                    <a:pt x="3155" y="6735"/>
                    <a:pt x="4223" y="6672"/>
                  </a:cubicBezTo>
                  <a:cubicBezTo>
                    <a:pt x="4406" y="6662"/>
                    <a:pt x="4530" y="6483"/>
                    <a:pt x="4478" y="6308"/>
                  </a:cubicBezTo>
                  <a:lnTo>
                    <a:pt x="4089" y="5010"/>
                  </a:lnTo>
                  <a:cubicBezTo>
                    <a:pt x="4081" y="4986"/>
                    <a:pt x="4072" y="4962"/>
                    <a:pt x="4058" y="4940"/>
                  </a:cubicBezTo>
                  <a:cubicBezTo>
                    <a:pt x="4038" y="4910"/>
                    <a:pt x="2107" y="1818"/>
                    <a:pt x="1723" y="1179"/>
                  </a:cubicBezTo>
                  <a:cubicBezTo>
                    <a:pt x="1601" y="975"/>
                    <a:pt x="1655" y="879"/>
                    <a:pt x="1673" y="848"/>
                  </a:cubicBezTo>
                  <a:cubicBezTo>
                    <a:pt x="1765" y="687"/>
                    <a:pt x="2066" y="569"/>
                    <a:pt x="2389" y="569"/>
                  </a:cubicBezTo>
                  <a:close/>
                  <a:moveTo>
                    <a:pt x="2388" y="1"/>
                  </a:moveTo>
                  <a:cubicBezTo>
                    <a:pt x="1848" y="1"/>
                    <a:pt x="1375" y="222"/>
                    <a:pt x="1180" y="566"/>
                  </a:cubicBezTo>
                  <a:cubicBezTo>
                    <a:pt x="1091" y="722"/>
                    <a:pt x="982" y="1046"/>
                    <a:pt x="1236" y="1470"/>
                  </a:cubicBezTo>
                  <a:cubicBezTo>
                    <a:pt x="1602" y="2078"/>
                    <a:pt x="3348" y="4874"/>
                    <a:pt x="3557" y="5208"/>
                  </a:cubicBezTo>
                  <a:lnTo>
                    <a:pt x="3834" y="6130"/>
                  </a:lnTo>
                  <a:cubicBezTo>
                    <a:pt x="2952" y="6200"/>
                    <a:pt x="1760" y="6365"/>
                    <a:pt x="1503" y="6750"/>
                  </a:cubicBezTo>
                  <a:cubicBezTo>
                    <a:pt x="1370" y="6950"/>
                    <a:pt x="1323" y="7243"/>
                    <a:pt x="1267" y="7580"/>
                  </a:cubicBezTo>
                  <a:cubicBezTo>
                    <a:pt x="1191" y="8053"/>
                    <a:pt x="1095" y="8640"/>
                    <a:pt x="742" y="9064"/>
                  </a:cubicBezTo>
                  <a:cubicBezTo>
                    <a:pt x="1" y="9954"/>
                    <a:pt x="154" y="10844"/>
                    <a:pt x="431" y="11674"/>
                  </a:cubicBezTo>
                  <a:cubicBezTo>
                    <a:pt x="625" y="12256"/>
                    <a:pt x="1452" y="13946"/>
                    <a:pt x="2258" y="13946"/>
                  </a:cubicBezTo>
                  <a:cubicBezTo>
                    <a:pt x="2614" y="13946"/>
                    <a:pt x="2916" y="13842"/>
                    <a:pt x="3108" y="13755"/>
                  </a:cubicBezTo>
                  <a:lnTo>
                    <a:pt x="5436" y="16273"/>
                  </a:lnTo>
                  <a:cubicBezTo>
                    <a:pt x="5490" y="16331"/>
                    <a:pt x="5566" y="16363"/>
                    <a:pt x="5645" y="16363"/>
                  </a:cubicBezTo>
                  <a:cubicBezTo>
                    <a:pt x="5711" y="16363"/>
                    <a:pt x="5774" y="16340"/>
                    <a:pt x="5825" y="16297"/>
                  </a:cubicBezTo>
                  <a:lnTo>
                    <a:pt x="9068" y="13596"/>
                  </a:lnTo>
                  <a:cubicBezTo>
                    <a:pt x="9081" y="13584"/>
                    <a:pt x="9092" y="13572"/>
                    <a:pt x="9103" y="13559"/>
                  </a:cubicBezTo>
                  <a:cubicBezTo>
                    <a:pt x="9154" y="13499"/>
                    <a:pt x="10334" y="12060"/>
                    <a:pt x="10334" y="10674"/>
                  </a:cubicBezTo>
                  <a:cubicBezTo>
                    <a:pt x="10334" y="10091"/>
                    <a:pt x="10168" y="9478"/>
                    <a:pt x="10007" y="8884"/>
                  </a:cubicBezTo>
                  <a:cubicBezTo>
                    <a:pt x="9799" y="8118"/>
                    <a:pt x="9603" y="7395"/>
                    <a:pt x="9797" y="6878"/>
                  </a:cubicBezTo>
                  <a:cubicBezTo>
                    <a:pt x="9905" y="6589"/>
                    <a:pt x="10141" y="6256"/>
                    <a:pt x="10370" y="5933"/>
                  </a:cubicBezTo>
                  <a:cubicBezTo>
                    <a:pt x="10776" y="5360"/>
                    <a:pt x="11159" y="4818"/>
                    <a:pt x="10987" y="4336"/>
                  </a:cubicBezTo>
                  <a:cubicBezTo>
                    <a:pt x="10891" y="4072"/>
                    <a:pt x="10646" y="3884"/>
                    <a:pt x="10255" y="3777"/>
                  </a:cubicBezTo>
                  <a:cubicBezTo>
                    <a:pt x="9983" y="3703"/>
                    <a:pt x="9710" y="3666"/>
                    <a:pt x="9445" y="3666"/>
                  </a:cubicBezTo>
                  <a:cubicBezTo>
                    <a:pt x="8931" y="3666"/>
                    <a:pt x="8445" y="3804"/>
                    <a:pt x="8047" y="4071"/>
                  </a:cubicBezTo>
                  <a:cubicBezTo>
                    <a:pt x="7559" y="4397"/>
                    <a:pt x="7239" y="4898"/>
                    <a:pt x="7172" y="5444"/>
                  </a:cubicBezTo>
                  <a:cubicBezTo>
                    <a:pt x="7170" y="5461"/>
                    <a:pt x="7168" y="5476"/>
                    <a:pt x="7166" y="5492"/>
                  </a:cubicBezTo>
                  <a:cubicBezTo>
                    <a:pt x="6612" y="4473"/>
                    <a:pt x="5738" y="2972"/>
                    <a:pt x="5056" y="2292"/>
                  </a:cubicBezTo>
                  <a:cubicBezTo>
                    <a:pt x="4759" y="1993"/>
                    <a:pt x="4482" y="1684"/>
                    <a:pt x="4223" y="1395"/>
                  </a:cubicBezTo>
                  <a:cubicBezTo>
                    <a:pt x="3526" y="616"/>
                    <a:pt x="2976" y="1"/>
                    <a:pt x="2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1"/>
            <p:cNvSpPr/>
            <p:nvPr/>
          </p:nvSpPr>
          <p:spPr>
            <a:xfrm>
              <a:off x="3522725" y="1487225"/>
              <a:ext cx="49300" cy="62550"/>
            </a:xfrm>
            <a:custGeom>
              <a:avLst/>
              <a:gdLst/>
              <a:ahLst/>
              <a:cxnLst/>
              <a:rect l="l" t="t" r="r" b="b"/>
              <a:pathLst>
                <a:path w="1972" h="2502" extrusionOk="0">
                  <a:moveTo>
                    <a:pt x="322" y="0"/>
                  </a:moveTo>
                  <a:cubicBezTo>
                    <a:pt x="268" y="0"/>
                    <a:pt x="213" y="16"/>
                    <a:pt x="165" y="48"/>
                  </a:cubicBezTo>
                  <a:cubicBezTo>
                    <a:pt x="39" y="132"/>
                    <a:pt x="0" y="298"/>
                    <a:pt x="77" y="428"/>
                  </a:cubicBezTo>
                  <a:lnTo>
                    <a:pt x="1376" y="2375"/>
                  </a:lnTo>
                  <a:cubicBezTo>
                    <a:pt x="1428" y="2454"/>
                    <a:pt x="1517" y="2502"/>
                    <a:pt x="1611" y="2502"/>
                  </a:cubicBezTo>
                  <a:lnTo>
                    <a:pt x="1611" y="2502"/>
                  </a:lnTo>
                  <a:cubicBezTo>
                    <a:pt x="1837" y="2501"/>
                    <a:pt x="1971" y="2249"/>
                    <a:pt x="1847" y="2061"/>
                  </a:cubicBezTo>
                  <a:lnTo>
                    <a:pt x="549" y="113"/>
                  </a:lnTo>
                  <a:cubicBezTo>
                    <a:pt x="493" y="40"/>
                    <a:pt x="408" y="0"/>
                    <a:pt x="322" y="0"/>
                  </a:cubicBezTo>
                  <a:close/>
                  <a:moveTo>
                    <a:pt x="1611" y="2502"/>
                  </a:moveTo>
                  <a:lnTo>
                    <a:pt x="1611" y="2502"/>
                  </a:lnTo>
                  <a:cubicBezTo>
                    <a:pt x="1611" y="2502"/>
                    <a:pt x="1611" y="2502"/>
                    <a:pt x="1611" y="2502"/>
                  </a:cubicBezTo>
                  <a:lnTo>
                    <a:pt x="1612" y="2502"/>
                  </a:lnTo>
                  <a:cubicBezTo>
                    <a:pt x="1612" y="2502"/>
                    <a:pt x="1612" y="2502"/>
                    <a:pt x="1611" y="250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p5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TEAM</a:t>
            </a:r>
            <a:endParaRPr/>
          </a:p>
        </p:txBody>
      </p:sp>
      <p:grpSp>
        <p:nvGrpSpPr>
          <p:cNvPr id="2199" name="Google Shape;2199;p52"/>
          <p:cNvGrpSpPr/>
          <p:nvPr/>
        </p:nvGrpSpPr>
        <p:grpSpPr>
          <a:xfrm>
            <a:off x="4212685" y="1123941"/>
            <a:ext cx="3969045" cy="3713929"/>
            <a:chOff x="1088525" y="238125"/>
            <a:chExt cx="5597300" cy="5237525"/>
          </a:xfrm>
        </p:grpSpPr>
        <p:sp>
          <p:nvSpPr>
            <p:cNvPr id="2200" name="Google Shape;2200;p52"/>
            <p:cNvSpPr/>
            <p:nvPr/>
          </p:nvSpPr>
          <p:spPr>
            <a:xfrm>
              <a:off x="1088525" y="270525"/>
              <a:ext cx="5597300" cy="5205125"/>
            </a:xfrm>
            <a:custGeom>
              <a:avLst/>
              <a:gdLst/>
              <a:ahLst/>
              <a:cxnLst/>
              <a:rect l="l" t="t" r="r" b="b"/>
              <a:pathLst>
                <a:path w="223892" h="208205" extrusionOk="0">
                  <a:moveTo>
                    <a:pt x="118680" y="0"/>
                  </a:moveTo>
                  <a:cubicBezTo>
                    <a:pt x="115987" y="0"/>
                    <a:pt x="113245" y="117"/>
                    <a:pt x="110461" y="368"/>
                  </a:cubicBezTo>
                  <a:cubicBezTo>
                    <a:pt x="67318" y="4246"/>
                    <a:pt x="55200" y="25089"/>
                    <a:pt x="41627" y="47872"/>
                  </a:cubicBezTo>
                  <a:cubicBezTo>
                    <a:pt x="30944" y="65804"/>
                    <a:pt x="25477" y="86906"/>
                    <a:pt x="18740" y="106507"/>
                  </a:cubicBezTo>
                  <a:cubicBezTo>
                    <a:pt x="12574" y="124454"/>
                    <a:pt x="1" y="142157"/>
                    <a:pt x="1861" y="161949"/>
                  </a:cubicBezTo>
                  <a:cubicBezTo>
                    <a:pt x="4214" y="186980"/>
                    <a:pt x="28839" y="203287"/>
                    <a:pt x="51777" y="207322"/>
                  </a:cubicBezTo>
                  <a:cubicBezTo>
                    <a:pt x="55202" y="207924"/>
                    <a:pt x="58484" y="208205"/>
                    <a:pt x="61645" y="208205"/>
                  </a:cubicBezTo>
                  <a:cubicBezTo>
                    <a:pt x="88027" y="208205"/>
                    <a:pt x="105935" y="188663"/>
                    <a:pt x="127504" y="173717"/>
                  </a:cubicBezTo>
                  <a:lnTo>
                    <a:pt x="127640" y="173622"/>
                  </a:lnTo>
                  <a:cubicBezTo>
                    <a:pt x="131136" y="171212"/>
                    <a:pt x="134752" y="168970"/>
                    <a:pt x="138576" y="167119"/>
                  </a:cubicBezTo>
                  <a:cubicBezTo>
                    <a:pt x="168631" y="152577"/>
                    <a:pt x="199655" y="165180"/>
                    <a:pt x="211773" y="130764"/>
                  </a:cubicBezTo>
                  <a:cubicBezTo>
                    <a:pt x="223892" y="96347"/>
                    <a:pt x="208380" y="48357"/>
                    <a:pt x="186567" y="24605"/>
                  </a:cubicBezTo>
                  <a:cubicBezTo>
                    <a:pt x="186567" y="24605"/>
                    <a:pt x="157721" y="0"/>
                    <a:pt x="1186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2"/>
            <p:cNvSpPr/>
            <p:nvPr/>
          </p:nvSpPr>
          <p:spPr>
            <a:xfrm>
              <a:off x="4160650" y="3225725"/>
              <a:ext cx="1723500" cy="1730375"/>
            </a:xfrm>
            <a:custGeom>
              <a:avLst/>
              <a:gdLst/>
              <a:ahLst/>
              <a:cxnLst/>
              <a:rect l="l" t="t" r="r" b="b"/>
              <a:pathLst>
                <a:path w="68940" h="69215" extrusionOk="0">
                  <a:moveTo>
                    <a:pt x="33270" y="1"/>
                  </a:moveTo>
                  <a:cubicBezTo>
                    <a:pt x="31338" y="1"/>
                    <a:pt x="29645" y="504"/>
                    <a:pt x="28372" y="1268"/>
                  </a:cubicBezTo>
                  <a:cubicBezTo>
                    <a:pt x="25132" y="3213"/>
                    <a:pt x="20207" y="3731"/>
                    <a:pt x="20207" y="3731"/>
                  </a:cubicBezTo>
                  <a:cubicBezTo>
                    <a:pt x="20207" y="3731"/>
                    <a:pt x="17096" y="4250"/>
                    <a:pt x="12819" y="4250"/>
                  </a:cubicBezTo>
                  <a:cubicBezTo>
                    <a:pt x="8540" y="4250"/>
                    <a:pt x="765" y="4639"/>
                    <a:pt x="376" y="12675"/>
                  </a:cubicBezTo>
                  <a:cubicBezTo>
                    <a:pt x="0" y="20452"/>
                    <a:pt x="6421" y="22402"/>
                    <a:pt x="10360" y="22402"/>
                  </a:cubicBezTo>
                  <a:cubicBezTo>
                    <a:pt x="10491" y="22402"/>
                    <a:pt x="10619" y="22399"/>
                    <a:pt x="10744" y="22395"/>
                  </a:cubicBezTo>
                  <a:cubicBezTo>
                    <a:pt x="14633" y="22266"/>
                    <a:pt x="16836" y="21100"/>
                    <a:pt x="16837" y="21100"/>
                  </a:cubicBezTo>
                  <a:lnTo>
                    <a:pt x="16837" y="21100"/>
                  </a:lnTo>
                  <a:cubicBezTo>
                    <a:pt x="16837" y="21100"/>
                    <a:pt x="19170" y="32765"/>
                    <a:pt x="14763" y="38856"/>
                  </a:cubicBezTo>
                  <a:cubicBezTo>
                    <a:pt x="10356" y="44948"/>
                    <a:pt x="5042" y="47669"/>
                    <a:pt x="3487" y="54927"/>
                  </a:cubicBezTo>
                  <a:cubicBezTo>
                    <a:pt x="1931" y="62186"/>
                    <a:pt x="2839" y="64388"/>
                    <a:pt x="2839" y="64388"/>
                  </a:cubicBezTo>
                  <a:cubicBezTo>
                    <a:pt x="2839" y="64388"/>
                    <a:pt x="15295" y="69215"/>
                    <a:pt x="27536" y="69215"/>
                  </a:cubicBezTo>
                  <a:cubicBezTo>
                    <a:pt x="31090" y="69215"/>
                    <a:pt x="34625" y="68808"/>
                    <a:pt x="37833" y="67758"/>
                  </a:cubicBezTo>
                  <a:cubicBezTo>
                    <a:pt x="52091" y="63091"/>
                    <a:pt x="53646" y="64518"/>
                    <a:pt x="61293" y="53242"/>
                  </a:cubicBezTo>
                  <a:cubicBezTo>
                    <a:pt x="68940" y="41965"/>
                    <a:pt x="60386" y="38856"/>
                    <a:pt x="55461" y="34318"/>
                  </a:cubicBezTo>
                  <a:cubicBezTo>
                    <a:pt x="50535" y="29782"/>
                    <a:pt x="44444" y="25375"/>
                    <a:pt x="45998" y="19025"/>
                  </a:cubicBezTo>
                  <a:cubicBezTo>
                    <a:pt x="47554" y="12674"/>
                    <a:pt x="48980" y="9952"/>
                    <a:pt x="43277" y="4508"/>
                  </a:cubicBezTo>
                  <a:cubicBezTo>
                    <a:pt x="39815" y="1204"/>
                    <a:pt x="36257" y="1"/>
                    <a:pt x="332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2"/>
            <p:cNvSpPr/>
            <p:nvPr/>
          </p:nvSpPr>
          <p:spPr>
            <a:xfrm>
              <a:off x="4159325" y="3218675"/>
              <a:ext cx="1702075" cy="1744250"/>
            </a:xfrm>
            <a:custGeom>
              <a:avLst/>
              <a:gdLst/>
              <a:ahLst/>
              <a:cxnLst/>
              <a:rect l="l" t="t" r="r" b="b"/>
              <a:pathLst>
                <a:path w="68083" h="69770" extrusionOk="0">
                  <a:moveTo>
                    <a:pt x="33285" y="572"/>
                  </a:moveTo>
                  <a:cubicBezTo>
                    <a:pt x="36295" y="572"/>
                    <a:pt x="39816" y="1834"/>
                    <a:pt x="43131" y="4999"/>
                  </a:cubicBezTo>
                  <a:cubicBezTo>
                    <a:pt x="48184" y="9821"/>
                    <a:pt x="47520" y="12405"/>
                    <a:pt x="46198" y="17555"/>
                  </a:cubicBezTo>
                  <a:cubicBezTo>
                    <a:pt x="46061" y="18089"/>
                    <a:pt x="45917" y="18648"/>
                    <a:pt x="45773" y="19239"/>
                  </a:cubicBezTo>
                  <a:cubicBezTo>
                    <a:pt x="44360" y="25010"/>
                    <a:pt x="49030" y="29179"/>
                    <a:pt x="53548" y="33214"/>
                  </a:cubicBezTo>
                  <a:cubicBezTo>
                    <a:pt x="54144" y="33748"/>
                    <a:pt x="54740" y="34279"/>
                    <a:pt x="55318" y="34812"/>
                  </a:cubicBezTo>
                  <a:cubicBezTo>
                    <a:pt x="56164" y="35591"/>
                    <a:pt x="57129" y="36339"/>
                    <a:pt x="58062" y="37062"/>
                  </a:cubicBezTo>
                  <a:cubicBezTo>
                    <a:pt x="62608" y="40584"/>
                    <a:pt x="67306" y="44224"/>
                    <a:pt x="61108" y="53364"/>
                  </a:cubicBezTo>
                  <a:cubicBezTo>
                    <a:pt x="54849" y="62595"/>
                    <a:pt x="52802" y="63207"/>
                    <a:pt x="44187" y="65786"/>
                  </a:cubicBezTo>
                  <a:cubicBezTo>
                    <a:pt x="42355" y="66335"/>
                    <a:pt x="40280" y="66956"/>
                    <a:pt x="37797" y="67769"/>
                  </a:cubicBezTo>
                  <a:cubicBezTo>
                    <a:pt x="34644" y="68800"/>
                    <a:pt x="31156" y="69201"/>
                    <a:pt x="27641" y="69201"/>
                  </a:cubicBezTo>
                  <a:cubicBezTo>
                    <a:pt x="16198" y="69201"/>
                    <a:pt x="4475" y="64957"/>
                    <a:pt x="3123" y="64453"/>
                  </a:cubicBezTo>
                  <a:cubicBezTo>
                    <a:pt x="2980" y="63924"/>
                    <a:pt x="2497" y="61440"/>
                    <a:pt x="3820" y="55269"/>
                  </a:cubicBezTo>
                  <a:cubicBezTo>
                    <a:pt x="4832" y="50540"/>
                    <a:pt x="7427" y="47812"/>
                    <a:pt x="10431" y="44655"/>
                  </a:cubicBezTo>
                  <a:cubicBezTo>
                    <a:pt x="11964" y="43043"/>
                    <a:pt x="13550" y="41376"/>
                    <a:pt x="15048" y="39305"/>
                  </a:cubicBezTo>
                  <a:cubicBezTo>
                    <a:pt x="19476" y="33183"/>
                    <a:pt x="17267" y="21806"/>
                    <a:pt x="17171" y="21325"/>
                  </a:cubicBezTo>
                  <a:cubicBezTo>
                    <a:pt x="17142" y="21185"/>
                    <a:pt x="17020" y="21094"/>
                    <a:pt x="16889" y="21094"/>
                  </a:cubicBezTo>
                  <a:cubicBezTo>
                    <a:pt x="16845" y="21094"/>
                    <a:pt x="16799" y="21105"/>
                    <a:pt x="16755" y="21128"/>
                  </a:cubicBezTo>
                  <a:cubicBezTo>
                    <a:pt x="16735" y="21140"/>
                    <a:pt x="14567" y="22264"/>
                    <a:pt x="10788" y="22390"/>
                  </a:cubicBezTo>
                  <a:cubicBezTo>
                    <a:pt x="10658" y="22395"/>
                    <a:pt x="10524" y="22397"/>
                    <a:pt x="10389" y="22397"/>
                  </a:cubicBezTo>
                  <a:cubicBezTo>
                    <a:pt x="8027" y="22397"/>
                    <a:pt x="4946" y="21666"/>
                    <a:pt x="2927" y="19618"/>
                  </a:cubicBezTo>
                  <a:cubicBezTo>
                    <a:pt x="1325" y="17992"/>
                    <a:pt x="581" y="15754"/>
                    <a:pt x="715" y="12971"/>
                  </a:cubicBezTo>
                  <a:cubicBezTo>
                    <a:pt x="1064" y="5745"/>
                    <a:pt x="7395" y="4818"/>
                    <a:pt x="12871" y="4818"/>
                  </a:cubicBezTo>
                  <a:cubicBezTo>
                    <a:pt x="17012" y="4818"/>
                    <a:pt x="20109" y="4328"/>
                    <a:pt x="20297" y="4298"/>
                  </a:cubicBezTo>
                  <a:cubicBezTo>
                    <a:pt x="20597" y="4265"/>
                    <a:pt x="25350" y="3730"/>
                    <a:pt x="28571" y="1796"/>
                  </a:cubicBezTo>
                  <a:cubicBezTo>
                    <a:pt x="29855" y="1026"/>
                    <a:pt x="31478" y="572"/>
                    <a:pt x="33285" y="572"/>
                  </a:cubicBezTo>
                  <a:close/>
                  <a:moveTo>
                    <a:pt x="33287" y="1"/>
                  </a:moveTo>
                  <a:cubicBezTo>
                    <a:pt x="31370" y="1"/>
                    <a:pt x="29644" y="486"/>
                    <a:pt x="28278" y="1306"/>
                  </a:cubicBezTo>
                  <a:cubicBezTo>
                    <a:pt x="25130" y="3194"/>
                    <a:pt x="20278" y="3724"/>
                    <a:pt x="20230" y="3728"/>
                  </a:cubicBezTo>
                  <a:cubicBezTo>
                    <a:pt x="20224" y="3730"/>
                    <a:pt x="20218" y="3730"/>
                    <a:pt x="20212" y="3731"/>
                  </a:cubicBezTo>
                  <a:cubicBezTo>
                    <a:pt x="20182" y="3735"/>
                    <a:pt x="17077" y="4246"/>
                    <a:pt x="12872" y="4246"/>
                  </a:cubicBezTo>
                  <a:cubicBezTo>
                    <a:pt x="9505" y="4246"/>
                    <a:pt x="565" y="4246"/>
                    <a:pt x="144" y="12943"/>
                  </a:cubicBezTo>
                  <a:cubicBezTo>
                    <a:pt x="0" y="15893"/>
                    <a:pt x="801" y="18275"/>
                    <a:pt x="2520" y="20020"/>
                  </a:cubicBezTo>
                  <a:cubicBezTo>
                    <a:pt x="4677" y="22209"/>
                    <a:pt x="7952" y="22969"/>
                    <a:pt x="10443" y="22969"/>
                  </a:cubicBezTo>
                  <a:cubicBezTo>
                    <a:pt x="10566" y="22969"/>
                    <a:pt x="10688" y="22967"/>
                    <a:pt x="10808" y="22963"/>
                  </a:cubicBezTo>
                  <a:cubicBezTo>
                    <a:pt x="13876" y="22860"/>
                    <a:pt x="15899" y="22130"/>
                    <a:pt x="16674" y="21797"/>
                  </a:cubicBezTo>
                  <a:lnTo>
                    <a:pt x="16674" y="21797"/>
                  </a:lnTo>
                  <a:cubicBezTo>
                    <a:pt x="17015" y="23799"/>
                    <a:pt x="18439" y="33640"/>
                    <a:pt x="14584" y="38970"/>
                  </a:cubicBezTo>
                  <a:cubicBezTo>
                    <a:pt x="13108" y="41009"/>
                    <a:pt x="11537" y="42662"/>
                    <a:pt x="10015" y="44259"/>
                  </a:cubicBezTo>
                  <a:cubicBezTo>
                    <a:pt x="7080" y="47346"/>
                    <a:pt x="4306" y="50261"/>
                    <a:pt x="3259" y="55149"/>
                  </a:cubicBezTo>
                  <a:cubicBezTo>
                    <a:pt x="1703" y="62411"/>
                    <a:pt x="2588" y="64687"/>
                    <a:pt x="2627" y="64780"/>
                  </a:cubicBezTo>
                  <a:cubicBezTo>
                    <a:pt x="2656" y="64853"/>
                    <a:pt x="2715" y="64910"/>
                    <a:pt x="2788" y="64938"/>
                  </a:cubicBezTo>
                  <a:cubicBezTo>
                    <a:pt x="2949" y="65000"/>
                    <a:pt x="15438" y="69770"/>
                    <a:pt x="27655" y="69770"/>
                  </a:cubicBezTo>
                  <a:cubicBezTo>
                    <a:pt x="31221" y="69770"/>
                    <a:pt x="34768" y="69363"/>
                    <a:pt x="37974" y="68312"/>
                  </a:cubicBezTo>
                  <a:cubicBezTo>
                    <a:pt x="40451" y="67502"/>
                    <a:pt x="42523" y="66882"/>
                    <a:pt x="44352" y="66334"/>
                  </a:cubicBezTo>
                  <a:cubicBezTo>
                    <a:pt x="52908" y="63773"/>
                    <a:pt x="55208" y="63084"/>
                    <a:pt x="61583" y="53684"/>
                  </a:cubicBezTo>
                  <a:cubicBezTo>
                    <a:pt x="68082" y="44100"/>
                    <a:pt x="62946" y="40121"/>
                    <a:pt x="58414" y="36609"/>
                  </a:cubicBezTo>
                  <a:cubicBezTo>
                    <a:pt x="57490" y="35894"/>
                    <a:pt x="56534" y="35152"/>
                    <a:pt x="55707" y="34390"/>
                  </a:cubicBezTo>
                  <a:cubicBezTo>
                    <a:pt x="55126" y="33855"/>
                    <a:pt x="54528" y="33322"/>
                    <a:pt x="53930" y="32786"/>
                  </a:cubicBezTo>
                  <a:cubicBezTo>
                    <a:pt x="49538" y="28866"/>
                    <a:pt x="44999" y="24811"/>
                    <a:pt x="46329" y="19375"/>
                  </a:cubicBezTo>
                  <a:cubicBezTo>
                    <a:pt x="46474" y="18787"/>
                    <a:pt x="46617" y="18229"/>
                    <a:pt x="46754" y="17698"/>
                  </a:cubicBezTo>
                  <a:cubicBezTo>
                    <a:pt x="48088" y="12501"/>
                    <a:pt x="48822" y="9638"/>
                    <a:pt x="43528" y="4585"/>
                  </a:cubicBezTo>
                  <a:cubicBezTo>
                    <a:pt x="40096" y="1308"/>
                    <a:pt x="36434" y="1"/>
                    <a:pt x="33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2"/>
            <p:cNvSpPr/>
            <p:nvPr/>
          </p:nvSpPr>
          <p:spPr>
            <a:xfrm>
              <a:off x="4306150" y="3395675"/>
              <a:ext cx="669825" cy="253200"/>
            </a:xfrm>
            <a:custGeom>
              <a:avLst/>
              <a:gdLst/>
              <a:ahLst/>
              <a:cxnLst/>
              <a:rect l="l" t="t" r="r" b="b"/>
              <a:pathLst>
                <a:path w="26793" h="10128" extrusionOk="0">
                  <a:moveTo>
                    <a:pt x="26473" y="0"/>
                  </a:moveTo>
                  <a:cubicBezTo>
                    <a:pt x="26394" y="0"/>
                    <a:pt x="26316" y="33"/>
                    <a:pt x="26259" y="97"/>
                  </a:cubicBezTo>
                  <a:cubicBezTo>
                    <a:pt x="26231" y="127"/>
                    <a:pt x="23469" y="3223"/>
                    <a:pt x="18259" y="7062"/>
                  </a:cubicBezTo>
                  <a:cubicBezTo>
                    <a:pt x="16022" y="8709"/>
                    <a:pt x="13872" y="9535"/>
                    <a:pt x="11693" y="9535"/>
                  </a:cubicBezTo>
                  <a:cubicBezTo>
                    <a:pt x="9347" y="9535"/>
                    <a:pt x="6966" y="8577"/>
                    <a:pt x="4406" y="6658"/>
                  </a:cubicBezTo>
                  <a:cubicBezTo>
                    <a:pt x="3151" y="5718"/>
                    <a:pt x="1924" y="5245"/>
                    <a:pt x="756" y="5245"/>
                  </a:cubicBezTo>
                  <a:cubicBezTo>
                    <a:pt x="593" y="5245"/>
                    <a:pt x="431" y="5255"/>
                    <a:pt x="270" y="5273"/>
                  </a:cubicBezTo>
                  <a:cubicBezTo>
                    <a:pt x="113" y="5292"/>
                    <a:pt x="1" y="5434"/>
                    <a:pt x="19" y="5591"/>
                  </a:cubicBezTo>
                  <a:cubicBezTo>
                    <a:pt x="38" y="5737"/>
                    <a:pt x="162" y="5845"/>
                    <a:pt x="307" y="5845"/>
                  </a:cubicBezTo>
                  <a:cubicBezTo>
                    <a:pt x="317" y="5845"/>
                    <a:pt x="327" y="5845"/>
                    <a:pt x="337" y="5843"/>
                  </a:cubicBezTo>
                  <a:cubicBezTo>
                    <a:pt x="477" y="5827"/>
                    <a:pt x="619" y="5819"/>
                    <a:pt x="761" y="5819"/>
                  </a:cubicBezTo>
                  <a:cubicBezTo>
                    <a:pt x="1805" y="5819"/>
                    <a:pt x="2913" y="6255"/>
                    <a:pt x="4062" y="7117"/>
                  </a:cubicBezTo>
                  <a:cubicBezTo>
                    <a:pt x="6741" y="9126"/>
                    <a:pt x="9233" y="10127"/>
                    <a:pt x="11692" y="10127"/>
                  </a:cubicBezTo>
                  <a:cubicBezTo>
                    <a:pt x="13983" y="10127"/>
                    <a:pt x="16245" y="9257"/>
                    <a:pt x="18598" y="7523"/>
                  </a:cubicBezTo>
                  <a:cubicBezTo>
                    <a:pt x="23863" y="3644"/>
                    <a:pt x="26660" y="507"/>
                    <a:pt x="26687" y="475"/>
                  </a:cubicBezTo>
                  <a:cubicBezTo>
                    <a:pt x="26792" y="357"/>
                    <a:pt x="26780" y="177"/>
                    <a:pt x="26662" y="72"/>
                  </a:cubicBezTo>
                  <a:cubicBezTo>
                    <a:pt x="26608" y="24"/>
                    <a:pt x="26541" y="0"/>
                    <a:pt x="26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2"/>
            <p:cNvSpPr/>
            <p:nvPr/>
          </p:nvSpPr>
          <p:spPr>
            <a:xfrm>
              <a:off x="4229475" y="3544550"/>
              <a:ext cx="47075" cy="44450"/>
            </a:xfrm>
            <a:custGeom>
              <a:avLst/>
              <a:gdLst/>
              <a:ahLst/>
              <a:cxnLst/>
              <a:rect l="l" t="t" r="r" b="b"/>
              <a:pathLst>
                <a:path w="1883" h="1778" extrusionOk="0">
                  <a:moveTo>
                    <a:pt x="1560" y="1"/>
                  </a:moveTo>
                  <a:cubicBezTo>
                    <a:pt x="1508" y="1"/>
                    <a:pt x="1455" y="15"/>
                    <a:pt x="1407" y="45"/>
                  </a:cubicBezTo>
                  <a:cubicBezTo>
                    <a:pt x="554" y="616"/>
                    <a:pt x="105" y="1307"/>
                    <a:pt x="86" y="1336"/>
                  </a:cubicBezTo>
                  <a:cubicBezTo>
                    <a:pt x="1" y="1469"/>
                    <a:pt x="40" y="1646"/>
                    <a:pt x="173" y="1731"/>
                  </a:cubicBezTo>
                  <a:cubicBezTo>
                    <a:pt x="218" y="1761"/>
                    <a:pt x="273" y="1777"/>
                    <a:pt x="327" y="1778"/>
                  </a:cubicBezTo>
                  <a:cubicBezTo>
                    <a:pt x="424" y="1777"/>
                    <a:pt x="514" y="1728"/>
                    <a:pt x="566" y="1646"/>
                  </a:cubicBezTo>
                  <a:cubicBezTo>
                    <a:pt x="571" y="1640"/>
                    <a:pt x="976" y="1022"/>
                    <a:pt x="1726" y="520"/>
                  </a:cubicBezTo>
                  <a:cubicBezTo>
                    <a:pt x="1852" y="430"/>
                    <a:pt x="1883" y="256"/>
                    <a:pt x="1797" y="128"/>
                  </a:cubicBezTo>
                  <a:cubicBezTo>
                    <a:pt x="1743" y="46"/>
                    <a:pt x="1652" y="1"/>
                    <a:pt x="15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2"/>
            <p:cNvSpPr/>
            <p:nvPr/>
          </p:nvSpPr>
          <p:spPr>
            <a:xfrm>
              <a:off x="5359875" y="4651200"/>
              <a:ext cx="73300" cy="53725"/>
            </a:xfrm>
            <a:custGeom>
              <a:avLst/>
              <a:gdLst/>
              <a:ahLst/>
              <a:cxnLst/>
              <a:rect l="l" t="t" r="r" b="b"/>
              <a:pathLst>
                <a:path w="2932" h="2149" extrusionOk="0">
                  <a:moveTo>
                    <a:pt x="2614" y="1"/>
                  </a:moveTo>
                  <a:cubicBezTo>
                    <a:pt x="2539" y="1"/>
                    <a:pt x="2465" y="30"/>
                    <a:pt x="2409" y="88"/>
                  </a:cubicBezTo>
                  <a:cubicBezTo>
                    <a:pt x="1740" y="809"/>
                    <a:pt x="1000" y="1315"/>
                    <a:pt x="211" y="1592"/>
                  </a:cubicBezTo>
                  <a:cubicBezTo>
                    <a:pt x="79" y="1637"/>
                    <a:pt x="1" y="1772"/>
                    <a:pt x="24" y="1910"/>
                  </a:cubicBezTo>
                  <a:cubicBezTo>
                    <a:pt x="47" y="2048"/>
                    <a:pt x="166" y="2148"/>
                    <a:pt x="306" y="2148"/>
                  </a:cubicBezTo>
                  <a:cubicBezTo>
                    <a:pt x="339" y="2148"/>
                    <a:pt x="370" y="2142"/>
                    <a:pt x="401" y="2131"/>
                  </a:cubicBezTo>
                  <a:cubicBezTo>
                    <a:pt x="1279" y="1824"/>
                    <a:pt x="2096" y="1267"/>
                    <a:pt x="2828" y="477"/>
                  </a:cubicBezTo>
                  <a:cubicBezTo>
                    <a:pt x="2931" y="361"/>
                    <a:pt x="2922" y="183"/>
                    <a:pt x="2809" y="77"/>
                  </a:cubicBezTo>
                  <a:cubicBezTo>
                    <a:pt x="2754" y="26"/>
                    <a:pt x="2684" y="1"/>
                    <a:pt x="26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2"/>
            <p:cNvSpPr/>
            <p:nvPr/>
          </p:nvSpPr>
          <p:spPr>
            <a:xfrm>
              <a:off x="4906300" y="3560700"/>
              <a:ext cx="617675" cy="1002575"/>
            </a:xfrm>
            <a:custGeom>
              <a:avLst/>
              <a:gdLst/>
              <a:ahLst/>
              <a:cxnLst/>
              <a:rect l="l" t="t" r="r" b="b"/>
              <a:pathLst>
                <a:path w="24707" h="40103" extrusionOk="0">
                  <a:moveTo>
                    <a:pt x="3663" y="1"/>
                  </a:moveTo>
                  <a:cubicBezTo>
                    <a:pt x="3576" y="1"/>
                    <a:pt x="3490" y="40"/>
                    <a:pt x="3434" y="115"/>
                  </a:cubicBezTo>
                  <a:cubicBezTo>
                    <a:pt x="3293" y="303"/>
                    <a:pt x="0" y="4776"/>
                    <a:pt x="2298" y="8798"/>
                  </a:cubicBezTo>
                  <a:cubicBezTo>
                    <a:pt x="3277" y="10509"/>
                    <a:pt x="5229" y="11576"/>
                    <a:pt x="7702" y="12926"/>
                  </a:cubicBezTo>
                  <a:cubicBezTo>
                    <a:pt x="11101" y="14783"/>
                    <a:pt x="15331" y="17093"/>
                    <a:pt x="19340" y="22223"/>
                  </a:cubicBezTo>
                  <a:cubicBezTo>
                    <a:pt x="24056" y="28260"/>
                    <a:pt x="24119" y="35427"/>
                    <a:pt x="22741" y="39729"/>
                  </a:cubicBezTo>
                  <a:cubicBezTo>
                    <a:pt x="22693" y="39881"/>
                    <a:pt x="22776" y="40042"/>
                    <a:pt x="22926" y="40090"/>
                  </a:cubicBezTo>
                  <a:cubicBezTo>
                    <a:pt x="22954" y="40098"/>
                    <a:pt x="22984" y="40103"/>
                    <a:pt x="23013" y="40103"/>
                  </a:cubicBezTo>
                  <a:cubicBezTo>
                    <a:pt x="23014" y="40103"/>
                    <a:pt x="23015" y="40103"/>
                    <a:pt x="23016" y="40103"/>
                  </a:cubicBezTo>
                  <a:cubicBezTo>
                    <a:pt x="23140" y="40103"/>
                    <a:pt x="23249" y="40022"/>
                    <a:pt x="23287" y="39904"/>
                  </a:cubicBezTo>
                  <a:cubicBezTo>
                    <a:pt x="24707" y="35467"/>
                    <a:pt x="24644" y="28083"/>
                    <a:pt x="19790" y="21870"/>
                  </a:cubicBezTo>
                  <a:cubicBezTo>
                    <a:pt x="15710" y="16647"/>
                    <a:pt x="11422" y="14305"/>
                    <a:pt x="7976" y="12424"/>
                  </a:cubicBezTo>
                  <a:cubicBezTo>
                    <a:pt x="5583" y="11117"/>
                    <a:pt x="3693" y="10085"/>
                    <a:pt x="2796" y="8514"/>
                  </a:cubicBezTo>
                  <a:cubicBezTo>
                    <a:pt x="685" y="4821"/>
                    <a:pt x="3860" y="502"/>
                    <a:pt x="3892" y="458"/>
                  </a:cubicBezTo>
                  <a:cubicBezTo>
                    <a:pt x="3987" y="332"/>
                    <a:pt x="3961" y="153"/>
                    <a:pt x="3835" y="58"/>
                  </a:cubicBezTo>
                  <a:cubicBezTo>
                    <a:pt x="3783" y="19"/>
                    <a:pt x="3723" y="1"/>
                    <a:pt x="3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2"/>
            <p:cNvSpPr/>
            <p:nvPr/>
          </p:nvSpPr>
          <p:spPr>
            <a:xfrm>
              <a:off x="5408175" y="4048900"/>
              <a:ext cx="329375" cy="530475"/>
            </a:xfrm>
            <a:custGeom>
              <a:avLst/>
              <a:gdLst/>
              <a:ahLst/>
              <a:cxnLst/>
              <a:rect l="l" t="t" r="r" b="b"/>
              <a:pathLst>
                <a:path w="13175" h="21219" extrusionOk="0">
                  <a:moveTo>
                    <a:pt x="327" y="1"/>
                  </a:moveTo>
                  <a:cubicBezTo>
                    <a:pt x="235" y="1"/>
                    <a:pt x="146" y="44"/>
                    <a:pt x="90" y="124"/>
                  </a:cubicBezTo>
                  <a:cubicBezTo>
                    <a:pt x="1" y="255"/>
                    <a:pt x="33" y="433"/>
                    <a:pt x="164" y="524"/>
                  </a:cubicBezTo>
                  <a:cubicBezTo>
                    <a:pt x="288" y="608"/>
                    <a:pt x="12481" y="9188"/>
                    <a:pt x="8148" y="20832"/>
                  </a:cubicBezTo>
                  <a:cubicBezTo>
                    <a:pt x="8093" y="20980"/>
                    <a:pt x="8169" y="21144"/>
                    <a:pt x="8317" y="21200"/>
                  </a:cubicBezTo>
                  <a:cubicBezTo>
                    <a:pt x="8349" y="21212"/>
                    <a:pt x="8383" y="21218"/>
                    <a:pt x="8417" y="21218"/>
                  </a:cubicBezTo>
                  <a:cubicBezTo>
                    <a:pt x="8536" y="21218"/>
                    <a:pt x="8643" y="21144"/>
                    <a:pt x="8686" y="21032"/>
                  </a:cubicBezTo>
                  <a:cubicBezTo>
                    <a:pt x="13174" y="8967"/>
                    <a:pt x="616" y="139"/>
                    <a:pt x="489" y="52"/>
                  </a:cubicBezTo>
                  <a:cubicBezTo>
                    <a:pt x="439" y="17"/>
                    <a:pt x="383" y="1"/>
                    <a:pt x="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2"/>
            <p:cNvSpPr/>
            <p:nvPr/>
          </p:nvSpPr>
          <p:spPr>
            <a:xfrm>
              <a:off x="4085800" y="4414050"/>
              <a:ext cx="1354450" cy="551475"/>
            </a:xfrm>
            <a:custGeom>
              <a:avLst/>
              <a:gdLst/>
              <a:ahLst/>
              <a:cxnLst/>
              <a:rect l="l" t="t" r="r" b="b"/>
              <a:pathLst>
                <a:path w="54178" h="22059" extrusionOk="0">
                  <a:moveTo>
                    <a:pt x="27423" y="1"/>
                  </a:moveTo>
                  <a:cubicBezTo>
                    <a:pt x="24967" y="1"/>
                    <a:pt x="21935" y="776"/>
                    <a:pt x="18276" y="2988"/>
                  </a:cubicBezTo>
                  <a:cubicBezTo>
                    <a:pt x="12054" y="6746"/>
                    <a:pt x="0" y="9209"/>
                    <a:pt x="0" y="9209"/>
                  </a:cubicBezTo>
                  <a:cubicBezTo>
                    <a:pt x="0" y="9209"/>
                    <a:pt x="1427" y="13227"/>
                    <a:pt x="5704" y="16207"/>
                  </a:cubicBezTo>
                  <a:cubicBezTo>
                    <a:pt x="9981" y="19189"/>
                    <a:pt x="17757" y="21651"/>
                    <a:pt x="33311" y="22041"/>
                  </a:cubicBezTo>
                  <a:cubicBezTo>
                    <a:pt x="33782" y="22052"/>
                    <a:pt x="34244" y="22058"/>
                    <a:pt x="34696" y="22058"/>
                  </a:cubicBezTo>
                  <a:cubicBezTo>
                    <a:pt x="49181" y="22058"/>
                    <a:pt x="54178" y="16207"/>
                    <a:pt x="54178" y="16207"/>
                  </a:cubicBezTo>
                  <a:lnTo>
                    <a:pt x="49253" y="14264"/>
                  </a:lnTo>
                  <a:cubicBezTo>
                    <a:pt x="44327" y="12319"/>
                    <a:pt x="34606" y="2210"/>
                    <a:pt x="31755" y="914"/>
                  </a:cubicBezTo>
                  <a:cubicBezTo>
                    <a:pt x="30581" y="381"/>
                    <a:pt x="29143" y="1"/>
                    <a:pt x="27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2"/>
            <p:cNvSpPr/>
            <p:nvPr/>
          </p:nvSpPr>
          <p:spPr>
            <a:xfrm>
              <a:off x="4077575" y="4407200"/>
              <a:ext cx="1371300" cy="565475"/>
            </a:xfrm>
            <a:custGeom>
              <a:avLst/>
              <a:gdLst/>
              <a:ahLst/>
              <a:cxnLst/>
              <a:rect l="l" t="t" r="r" b="b"/>
              <a:pathLst>
                <a:path w="54852" h="22619" extrusionOk="0">
                  <a:moveTo>
                    <a:pt x="27738" y="550"/>
                  </a:moveTo>
                  <a:cubicBezTo>
                    <a:pt x="29236" y="550"/>
                    <a:pt x="30647" y="849"/>
                    <a:pt x="31966" y="1449"/>
                  </a:cubicBezTo>
                  <a:cubicBezTo>
                    <a:pt x="33113" y="1971"/>
                    <a:pt x="35458" y="4009"/>
                    <a:pt x="38175" y="6369"/>
                  </a:cubicBezTo>
                  <a:cubicBezTo>
                    <a:pt x="42101" y="9782"/>
                    <a:pt x="46553" y="13649"/>
                    <a:pt x="49476" y="14804"/>
                  </a:cubicBezTo>
                  <a:lnTo>
                    <a:pt x="53996" y="16588"/>
                  </a:lnTo>
                  <a:cubicBezTo>
                    <a:pt x="52741" y="17760"/>
                    <a:pt x="47297" y="22045"/>
                    <a:pt x="35014" y="22045"/>
                  </a:cubicBezTo>
                  <a:cubicBezTo>
                    <a:pt x="34567" y="22045"/>
                    <a:pt x="34112" y="22039"/>
                    <a:pt x="33647" y="22028"/>
                  </a:cubicBezTo>
                  <a:cubicBezTo>
                    <a:pt x="20278" y="21693"/>
                    <a:pt x="11298" y="19803"/>
                    <a:pt x="6197" y="16247"/>
                  </a:cubicBezTo>
                  <a:cubicBezTo>
                    <a:pt x="2723" y="13826"/>
                    <a:pt x="1151" y="10674"/>
                    <a:pt x="724" y="9692"/>
                  </a:cubicBezTo>
                  <a:cubicBezTo>
                    <a:pt x="2726" y="9259"/>
                    <a:pt x="13144" y="6895"/>
                    <a:pt x="18753" y="3507"/>
                  </a:cubicBezTo>
                  <a:cubicBezTo>
                    <a:pt x="22012" y="1537"/>
                    <a:pt x="25018" y="550"/>
                    <a:pt x="27738" y="550"/>
                  </a:cubicBezTo>
                  <a:close/>
                  <a:moveTo>
                    <a:pt x="27766" y="1"/>
                  </a:moveTo>
                  <a:cubicBezTo>
                    <a:pt x="25299" y="1"/>
                    <a:pt x="22200" y="754"/>
                    <a:pt x="18455" y="3016"/>
                  </a:cubicBezTo>
                  <a:cubicBezTo>
                    <a:pt x="12349" y="6707"/>
                    <a:pt x="392" y="9178"/>
                    <a:pt x="273" y="9202"/>
                  </a:cubicBezTo>
                  <a:cubicBezTo>
                    <a:pt x="101" y="9237"/>
                    <a:pt x="1" y="9414"/>
                    <a:pt x="59" y="9578"/>
                  </a:cubicBezTo>
                  <a:cubicBezTo>
                    <a:pt x="119" y="9746"/>
                    <a:pt x="1565" y="13718"/>
                    <a:pt x="5868" y="16716"/>
                  </a:cubicBezTo>
                  <a:cubicBezTo>
                    <a:pt x="11065" y="20339"/>
                    <a:pt x="20147" y="22264"/>
                    <a:pt x="33632" y="22600"/>
                  </a:cubicBezTo>
                  <a:cubicBezTo>
                    <a:pt x="34113" y="22612"/>
                    <a:pt x="34583" y="22619"/>
                    <a:pt x="35043" y="22619"/>
                  </a:cubicBezTo>
                  <a:cubicBezTo>
                    <a:pt x="49468" y="22619"/>
                    <a:pt x="54510" y="16918"/>
                    <a:pt x="54724" y="16669"/>
                  </a:cubicBezTo>
                  <a:cubicBezTo>
                    <a:pt x="54851" y="16520"/>
                    <a:pt x="54795" y="16288"/>
                    <a:pt x="54611" y="16217"/>
                  </a:cubicBezTo>
                  <a:lnTo>
                    <a:pt x="49686" y="14272"/>
                  </a:lnTo>
                  <a:cubicBezTo>
                    <a:pt x="46854" y="13153"/>
                    <a:pt x="42249" y="9153"/>
                    <a:pt x="38550" y="5938"/>
                  </a:cubicBezTo>
                  <a:cubicBezTo>
                    <a:pt x="35800" y="3547"/>
                    <a:pt x="33426" y="1483"/>
                    <a:pt x="32202" y="928"/>
                  </a:cubicBezTo>
                  <a:cubicBezTo>
                    <a:pt x="31064" y="411"/>
                    <a:pt x="29588" y="1"/>
                    <a:pt x="27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2"/>
            <p:cNvSpPr/>
            <p:nvPr/>
          </p:nvSpPr>
          <p:spPr>
            <a:xfrm>
              <a:off x="4558875" y="4129050"/>
              <a:ext cx="427725" cy="577025"/>
            </a:xfrm>
            <a:custGeom>
              <a:avLst/>
              <a:gdLst/>
              <a:ahLst/>
              <a:cxnLst/>
              <a:rect l="l" t="t" r="r" b="b"/>
              <a:pathLst>
                <a:path w="17109" h="23081" extrusionOk="0">
                  <a:moveTo>
                    <a:pt x="17109" y="0"/>
                  </a:moveTo>
                  <a:lnTo>
                    <a:pt x="6480" y="5834"/>
                  </a:lnTo>
                  <a:cubicBezTo>
                    <a:pt x="6480" y="5834"/>
                    <a:pt x="5573" y="9463"/>
                    <a:pt x="3241" y="14258"/>
                  </a:cubicBezTo>
                  <a:cubicBezTo>
                    <a:pt x="908" y="19053"/>
                    <a:pt x="1" y="22812"/>
                    <a:pt x="3500" y="23071"/>
                  </a:cubicBezTo>
                  <a:cubicBezTo>
                    <a:pt x="3581" y="23077"/>
                    <a:pt x="3663" y="23080"/>
                    <a:pt x="3745" y="23080"/>
                  </a:cubicBezTo>
                  <a:cubicBezTo>
                    <a:pt x="7231" y="23080"/>
                    <a:pt x="12081" y="17818"/>
                    <a:pt x="13220" y="14906"/>
                  </a:cubicBezTo>
                  <a:cubicBezTo>
                    <a:pt x="14387" y="11925"/>
                    <a:pt x="17109" y="1"/>
                    <a:pt x="17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2"/>
            <p:cNvSpPr/>
            <p:nvPr/>
          </p:nvSpPr>
          <p:spPr>
            <a:xfrm>
              <a:off x="4569950" y="4121875"/>
              <a:ext cx="424725" cy="591350"/>
            </a:xfrm>
            <a:custGeom>
              <a:avLst/>
              <a:gdLst/>
              <a:ahLst/>
              <a:cxnLst/>
              <a:rect l="l" t="t" r="r" b="b"/>
              <a:pathLst>
                <a:path w="16989" h="23654" extrusionOk="0">
                  <a:moveTo>
                    <a:pt x="16243" y="847"/>
                  </a:moveTo>
                  <a:lnTo>
                    <a:pt x="16243" y="847"/>
                  </a:lnTo>
                  <a:cubicBezTo>
                    <a:pt x="15666" y="3336"/>
                    <a:pt x="13504" y="12552"/>
                    <a:pt x="12510" y="15089"/>
                  </a:cubicBezTo>
                  <a:cubicBezTo>
                    <a:pt x="11420" y="17877"/>
                    <a:pt x="6648" y="23081"/>
                    <a:pt x="3304" y="23081"/>
                  </a:cubicBezTo>
                  <a:cubicBezTo>
                    <a:pt x="3228" y="23081"/>
                    <a:pt x="3153" y="23078"/>
                    <a:pt x="3078" y="23073"/>
                  </a:cubicBezTo>
                  <a:cubicBezTo>
                    <a:pt x="2194" y="23008"/>
                    <a:pt x="1612" y="22712"/>
                    <a:pt x="1301" y="22169"/>
                  </a:cubicBezTo>
                  <a:cubicBezTo>
                    <a:pt x="610" y="20969"/>
                    <a:pt x="1184" y="18518"/>
                    <a:pt x="3055" y="14671"/>
                  </a:cubicBezTo>
                  <a:cubicBezTo>
                    <a:pt x="5137" y="10391"/>
                    <a:pt x="6101" y="6988"/>
                    <a:pt x="6284" y="6313"/>
                  </a:cubicBezTo>
                  <a:lnTo>
                    <a:pt x="16243" y="847"/>
                  </a:lnTo>
                  <a:close/>
                  <a:moveTo>
                    <a:pt x="16665" y="1"/>
                  </a:moveTo>
                  <a:cubicBezTo>
                    <a:pt x="16620" y="1"/>
                    <a:pt x="16573" y="12"/>
                    <a:pt x="16528" y="36"/>
                  </a:cubicBezTo>
                  <a:lnTo>
                    <a:pt x="5900" y="5869"/>
                  </a:lnTo>
                  <a:cubicBezTo>
                    <a:pt x="5830" y="5908"/>
                    <a:pt x="5779" y="5974"/>
                    <a:pt x="5760" y="6051"/>
                  </a:cubicBezTo>
                  <a:cubicBezTo>
                    <a:pt x="5750" y="6087"/>
                    <a:pt x="4833" y="9706"/>
                    <a:pt x="2540" y="14420"/>
                  </a:cubicBezTo>
                  <a:cubicBezTo>
                    <a:pt x="553" y="18505"/>
                    <a:pt x="1" y="21060"/>
                    <a:pt x="805" y="22455"/>
                  </a:cubicBezTo>
                  <a:cubicBezTo>
                    <a:pt x="1213" y="23165"/>
                    <a:pt x="1964" y="23565"/>
                    <a:pt x="3035" y="23644"/>
                  </a:cubicBezTo>
                  <a:cubicBezTo>
                    <a:pt x="3123" y="23651"/>
                    <a:pt x="3211" y="23653"/>
                    <a:pt x="3301" y="23653"/>
                  </a:cubicBezTo>
                  <a:cubicBezTo>
                    <a:pt x="6995" y="23653"/>
                    <a:pt x="11919" y="18174"/>
                    <a:pt x="13044" y="15298"/>
                  </a:cubicBezTo>
                  <a:cubicBezTo>
                    <a:pt x="14205" y="12331"/>
                    <a:pt x="16834" y="839"/>
                    <a:pt x="16945" y="352"/>
                  </a:cubicBezTo>
                  <a:cubicBezTo>
                    <a:pt x="16989" y="161"/>
                    <a:pt x="16838" y="1"/>
                    <a:pt x="166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2"/>
            <p:cNvSpPr/>
            <p:nvPr/>
          </p:nvSpPr>
          <p:spPr>
            <a:xfrm>
              <a:off x="4452075" y="3594425"/>
              <a:ext cx="719225" cy="764800"/>
            </a:xfrm>
            <a:custGeom>
              <a:avLst/>
              <a:gdLst/>
              <a:ahLst/>
              <a:cxnLst/>
              <a:rect l="l" t="t" r="r" b="b"/>
              <a:pathLst>
                <a:path w="28769" h="30592" extrusionOk="0">
                  <a:moveTo>
                    <a:pt x="14382" y="0"/>
                  </a:moveTo>
                  <a:cubicBezTo>
                    <a:pt x="14381" y="1"/>
                    <a:pt x="10871" y="3512"/>
                    <a:pt x="6270" y="3512"/>
                  </a:cubicBezTo>
                  <a:cubicBezTo>
                    <a:pt x="4941" y="3512"/>
                    <a:pt x="3521" y="3219"/>
                    <a:pt x="2069" y="2463"/>
                  </a:cubicBezTo>
                  <a:cubicBezTo>
                    <a:pt x="2069" y="2463"/>
                    <a:pt x="514" y="14128"/>
                    <a:pt x="255" y="20608"/>
                  </a:cubicBezTo>
                  <a:cubicBezTo>
                    <a:pt x="0" y="26977"/>
                    <a:pt x="3375" y="30592"/>
                    <a:pt x="6197" y="30592"/>
                  </a:cubicBezTo>
                  <a:cubicBezTo>
                    <a:pt x="6247" y="30592"/>
                    <a:pt x="6297" y="30591"/>
                    <a:pt x="6346" y="30589"/>
                  </a:cubicBezTo>
                  <a:cubicBezTo>
                    <a:pt x="9197" y="30459"/>
                    <a:pt x="21122" y="23460"/>
                    <a:pt x="21251" y="23071"/>
                  </a:cubicBezTo>
                  <a:cubicBezTo>
                    <a:pt x="21381" y="22682"/>
                    <a:pt x="23195" y="21645"/>
                    <a:pt x="23195" y="21645"/>
                  </a:cubicBezTo>
                  <a:cubicBezTo>
                    <a:pt x="23195" y="21645"/>
                    <a:pt x="23451" y="22477"/>
                    <a:pt x="24279" y="22477"/>
                  </a:cubicBezTo>
                  <a:cubicBezTo>
                    <a:pt x="24628" y="22477"/>
                    <a:pt x="25080" y="22328"/>
                    <a:pt x="25658" y="21905"/>
                  </a:cubicBezTo>
                  <a:cubicBezTo>
                    <a:pt x="27603" y="20478"/>
                    <a:pt x="28769" y="14906"/>
                    <a:pt x="28250" y="13350"/>
                  </a:cubicBezTo>
                  <a:cubicBezTo>
                    <a:pt x="27928" y="12382"/>
                    <a:pt x="27605" y="12117"/>
                    <a:pt x="27282" y="12117"/>
                  </a:cubicBezTo>
                  <a:cubicBezTo>
                    <a:pt x="27086" y="12117"/>
                    <a:pt x="26890" y="12215"/>
                    <a:pt x="26694" y="12313"/>
                  </a:cubicBezTo>
                  <a:cubicBezTo>
                    <a:pt x="26219" y="12551"/>
                    <a:pt x="24435" y="13771"/>
                    <a:pt x="22342" y="13771"/>
                  </a:cubicBezTo>
                  <a:cubicBezTo>
                    <a:pt x="22153" y="13771"/>
                    <a:pt x="21962" y="13761"/>
                    <a:pt x="21769" y="13739"/>
                  </a:cubicBezTo>
                  <a:cubicBezTo>
                    <a:pt x="19436" y="13479"/>
                    <a:pt x="15029" y="10888"/>
                    <a:pt x="14511" y="6222"/>
                  </a:cubicBezTo>
                  <a:cubicBezTo>
                    <a:pt x="13993" y="1557"/>
                    <a:pt x="14381" y="0"/>
                    <a:pt x="14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2"/>
            <p:cNvSpPr/>
            <p:nvPr/>
          </p:nvSpPr>
          <p:spPr>
            <a:xfrm>
              <a:off x="4447675" y="3587300"/>
              <a:ext cx="730850" cy="779075"/>
            </a:xfrm>
            <a:custGeom>
              <a:avLst/>
              <a:gdLst/>
              <a:ahLst/>
              <a:cxnLst/>
              <a:rect l="l" t="t" r="r" b="b"/>
              <a:pathLst>
                <a:path w="29234" h="31163" extrusionOk="0">
                  <a:moveTo>
                    <a:pt x="14176" y="1011"/>
                  </a:moveTo>
                  <a:cubicBezTo>
                    <a:pt x="14106" y="1901"/>
                    <a:pt x="14079" y="3618"/>
                    <a:pt x="14404" y="6538"/>
                  </a:cubicBezTo>
                  <a:cubicBezTo>
                    <a:pt x="14949" y="11439"/>
                    <a:pt x="19641" y="14056"/>
                    <a:pt x="21915" y="14309"/>
                  </a:cubicBezTo>
                  <a:cubicBezTo>
                    <a:pt x="22116" y="14331"/>
                    <a:pt x="22315" y="14341"/>
                    <a:pt x="22511" y="14341"/>
                  </a:cubicBezTo>
                  <a:cubicBezTo>
                    <a:pt x="24377" y="14341"/>
                    <a:pt x="25999" y="13421"/>
                    <a:pt x="26729" y="13004"/>
                  </a:cubicBezTo>
                  <a:cubicBezTo>
                    <a:pt x="26843" y="12939"/>
                    <a:pt x="26934" y="12887"/>
                    <a:pt x="27000" y="12855"/>
                  </a:cubicBezTo>
                  <a:cubicBezTo>
                    <a:pt x="27198" y="12755"/>
                    <a:pt x="27342" y="12688"/>
                    <a:pt x="27459" y="12688"/>
                  </a:cubicBezTo>
                  <a:cubicBezTo>
                    <a:pt x="27494" y="12688"/>
                    <a:pt x="27526" y="12694"/>
                    <a:pt x="27556" y="12707"/>
                  </a:cubicBezTo>
                  <a:cubicBezTo>
                    <a:pt x="27694" y="12765"/>
                    <a:pt x="27909" y="12987"/>
                    <a:pt x="28155" y="13726"/>
                  </a:cubicBezTo>
                  <a:cubicBezTo>
                    <a:pt x="28627" y="15142"/>
                    <a:pt x="27534" y="20588"/>
                    <a:pt x="25665" y="21958"/>
                  </a:cubicBezTo>
                  <a:cubicBezTo>
                    <a:pt x="25198" y="22301"/>
                    <a:pt x="24786" y="22475"/>
                    <a:pt x="24452" y="22475"/>
                  </a:cubicBezTo>
                  <a:cubicBezTo>
                    <a:pt x="24364" y="22475"/>
                    <a:pt x="24281" y="22463"/>
                    <a:pt x="24204" y="22439"/>
                  </a:cubicBezTo>
                  <a:cubicBezTo>
                    <a:pt x="23798" y="22306"/>
                    <a:pt x="23646" y="21849"/>
                    <a:pt x="23645" y="21845"/>
                  </a:cubicBezTo>
                  <a:cubicBezTo>
                    <a:pt x="23620" y="21762"/>
                    <a:pt x="23557" y="21696"/>
                    <a:pt x="23476" y="21663"/>
                  </a:cubicBezTo>
                  <a:cubicBezTo>
                    <a:pt x="23442" y="21650"/>
                    <a:pt x="23407" y="21644"/>
                    <a:pt x="23371" y="21644"/>
                  </a:cubicBezTo>
                  <a:cubicBezTo>
                    <a:pt x="23322" y="21644"/>
                    <a:pt x="23273" y="21656"/>
                    <a:pt x="23230" y="21681"/>
                  </a:cubicBezTo>
                  <a:cubicBezTo>
                    <a:pt x="22546" y="22072"/>
                    <a:pt x="21402" y="22773"/>
                    <a:pt x="21180" y="23209"/>
                  </a:cubicBezTo>
                  <a:cubicBezTo>
                    <a:pt x="20380" y="24002"/>
                    <a:pt x="9133" y="30467"/>
                    <a:pt x="6509" y="30588"/>
                  </a:cubicBezTo>
                  <a:cubicBezTo>
                    <a:pt x="6467" y="30589"/>
                    <a:pt x="6425" y="30590"/>
                    <a:pt x="6383" y="30590"/>
                  </a:cubicBezTo>
                  <a:cubicBezTo>
                    <a:pt x="5353" y="30590"/>
                    <a:pt x="4285" y="30088"/>
                    <a:pt x="3346" y="29153"/>
                  </a:cubicBezTo>
                  <a:cubicBezTo>
                    <a:pt x="1537" y="27354"/>
                    <a:pt x="579" y="24347"/>
                    <a:pt x="716" y="20905"/>
                  </a:cubicBezTo>
                  <a:cubicBezTo>
                    <a:pt x="946" y="15183"/>
                    <a:pt x="2204" y="5280"/>
                    <a:pt x="2477" y="3182"/>
                  </a:cubicBezTo>
                  <a:cubicBezTo>
                    <a:pt x="3747" y="3779"/>
                    <a:pt x="5083" y="4077"/>
                    <a:pt x="6453" y="4077"/>
                  </a:cubicBezTo>
                  <a:cubicBezTo>
                    <a:pt x="7927" y="4077"/>
                    <a:pt x="9439" y="3732"/>
                    <a:pt x="10950" y="3041"/>
                  </a:cubicBezTo>
                  <a:cubicBezTo>
                    <a:pt x="12415" y="2371"/>
                    <a:pt x="13539" y="1539"/>
                    <a:pt x="14176" y="1011"/>
                  </a:cubicBezTo>
                  <a:close/>
                  <a:moveTo>
                    <a:pt x="14556" y="0"/>
                  </a:moveTo>
                  <a:cubicBezTo>
                    <a:pt x="14483" y="0"/>
                    <a:pt x="14410" y="28"/>
                    <a:pt x="14355" y="83"/>
                  </a:cubicBezTo>
                  <a:cubicBezTo>
                    <a:pt x="14311" y="128"/>
                    <a:pt x="10868" y="3500"/>
                    <a:pt x="6422" y="3500"/>
                  </a:cubicBezTo>
                  <a:cubicBezTo>
                    <a:pt x="5138" y="3500"/>
                    <a:pt x="3770" y="3219"/>
                    <a:pt x="2377" y="2495"/>
                  </a:cubicBezTo>
                  <a:cubicBezTo>
                    <a:pt x="2336" y="2473"/>
                    <a:pt x="2290" y="2462"/>
                    <a:pt x="2245" y="2462"/>
                  </a:cubicBezTo>
                  <a:cubicBezTo>
                    <a:pt x="2199" y="2462"/>
                    <a:pt x="2154" y="2473"/>
                    <a:pt x="2113" y="2495"/>
                  </a:cubicBezTo>
                  <a:cubicBezTo>
                    <a:pt x="2030" y="2538"/>
                    <a:pt x="1973" y="2619"/>
                    <a:pt x="1960" y="2710"/>
                  </a:cubicBezTo>
                  <a:cubicBezTo>
                    <a:pt x="1945" y="2827"/>
                    <a:pt x="401" y="14463"/>
                    <a:pt x="144" y="20883"/>
                  </a:cubicBezTo>
                  <a:cubicBezTo>
                    <a:pt x="0" y="24484"/>
                    <a:pt x="1020" y="27647"/>
                    <a:pt x="2942" y="29559"/>
                  </a:cubicBezTo>
                  <a:cubicBezTo>
                    <a:pt x="3987" y="30598"/>
                    <a:pt x="5198" y="31163"/>
                    <a:pt x="6371" y="31163"/>
                  </a:cubicBezTo>
                  <a:cubicBezTo>
                    <a:pt x="6426" y="31163"/>
                    <a:pt x="6480" y="31162"/>
                    <a:pt x="6534" y="31159"/>
                  </a:cubicBezTo>
                  <a:cubicBezTo>
                    <a:pt x="9196" y="31039"/>
                    <a:pt x="21458" y="24166"/>
                    <a:pt x="21696" y="23454"/>
                  </a:cubicBezTo>
                  <a:cubicBezTo>
                    <a:pt x="21785" y="23277"/>
                    <a:pt x="22524" y="22767"/>
                    <a:pt x="23247" y="22334"/>
                  </a:cubicBezTo>
                  <a:cubicBezTo>
                    <a:pt x="23384" y="22562"/>
                    <a:pt x="23626" y="22850"/>
                    <a:pt x="24020" y="22981"/>
                  </a:cubicBezTo>
                  <a:cubicBezTo>
                    <a:pt x="24158" y="23027"/>
                    <a:pt x="24302" y="23050"/>
                    <a:pt x="24454" y="23050"/>
                  </a:cubicBezTo>
                  <a:cubicBezTo>
                    <a:pt x="24913" y="23050"/>
                    <a:pt x="25432" y="22840"/>
                    <a:pt x="26003" y="22421"/>
                  </a:cubicBezTo>
                  <a:cubicBezTo>
                    <a:pt x="28121" y="20868"/>
                    <a:pt x="29234" y="15154"/>
                    <a:pt x="28698" y="13546"/>
                  </a:cubicBezTo>
                  <a:cubicBezTo>
                    <a:pt x="28438" y="12766"/>
                    <a:pt x="28145" y="12332"/>
                    <a:pt x="27775" y="12179"/>
                  </a:cubicBezTo>
                  <a:cubicBezTo>
                    <a:pt x="27668" y="12135"/>
                    <a:pt x="27563" y="12117"/>
                    <a:pt x="27461" y="12117"/>
                  </a:cubicBezTo>
                  <a:cubicBezTo>
                    <a:pt x="27196" y="12117"/>
                    <a:pt x="26951" y="12239"/>
                    <a:pt x="26742" y="12342"/>
                  </a:cubicBezTo>
                  <a:cubicBezTo>
                    <a:pt x="26671" y="12378"/>
                    <a:pt x="26571" y="12435"/>
                    <a:pt x="26445" y="12508"/>
                  </a:cubicBezTo>
                  <a:cubicBezTo>
                    <a:pt x="25757" y="12900"/>
                    <a:pt x="24233" y="13769"/>
                    <a:pt x="22517" y="13769"/>
                  </a:cubicBezTo>
                  <a:cubicBezTo>
                    <a:pt x="22339" y="13769"/>
                    <a:pt x="22159" y="13760"/>
                    <a:pt x="21978" y="13740"/>
                  </a:cubicBezTo>
                  <a:cubicBezTo>
                    <a:pt x="19857" y="13504"/>
                    <a:pt x="15481" y="11059"/>
                    <a:pt x="14972" y="6475"/>
                  </a:cubicBezTo>
                  <a:cubicBezTo>
                    <a:pt x="14468" y="1948"/>
                    <a:pt x="14832" y="370"/>
                    <a:pt x="14835" y="353"/>
                  </a:cubicBezTo>
                  <a:cubicBezTo>
                    <a:pt x="14865" y="230"/>
                    <a:pt x="14810" y="100"/>
                    <a:pt x="14698" y="38"/>
                  </a:cubicBezTo>
                  <a:cubicBezTo>
                    <a:pt x="14653" y="12"/>
                    <a:pt x="14605" y="0"/>
                    <a:pt x="145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2"/>
            <p:cNvSpPr/>
            <p:nvPr/>
          </p:nvSpPr>
          <p:spPr>
            <a:xfrm>
              <a:off x="4496625" y="3801125"/>
              <a:ext cx="144650" cy="182850"/>
            </a:xfrm>
            <a:custGeom>
              <a:avLst/>
              <a:gdLst/>
              <a:ahLst/>
              <a:cxnLst/>
              <a:rect l="l" t="t" r="r" b="b"/>
              <a:pathLst>
                <a:path w="5786" h="7314" extrusionOk="0">
                  <a:moveTo>
                    <a:pt x="5471" y="0"/>
                  </a:moveTo>
                  <a:cubicBezTo>
                    <a:pt x="5340" y="0"/>
                    <a:pt x="5222" y="91"/>
                    <a:pt x="5192" y="225"/>
                  </a:cubicBezTo>
                  <a:cubicBezTo>
                    <a:pt x="5187" y="247"/>
                    <a:pt x="4677" y="2479"/>
                    <a:pt x="3084" y="3826"/>
                  </a:cubicBezTo>
                  <a:cubicBezTo>
                    <a:pt x="2289" y="4499"/>
                    <a:pt x="1587" y="4648"/>
                    <a:pt x="1075" y="4757"/>
                  </a:cubicBezTo>
                  <a:cubicBezTo>
                    <a:pt x="547" y="4868"/>
                    <a:pt x="1" y="4983"/>
                    <a:pt x="1" y="5731"/>
                  </a:cubicBezTo>
                  <a:cubicBezTo>
                    <a:pt x="1" y="6938"/>
                    <a:pt x="2782" y="7246"/>
                    <a:pt x="3636" y="7312"/>
                  </a:cubicBezTo>
                  <a:cubicBezTo>
                    <a:pt x="3643" y="7312"/>
                    <a:pt x="3651" y="7313"/>
                    <a:pt x="3658" y="7313"/>
                  </a:cubicBezTo>
                  <a:cubicBezTo>
                    <a:pt x="3812" y="7313"/>
                    <a:pt x="3939" y="7192"/>
                    <a:pt x="3945" y="7037"/>
                  </a:cubicBezTo>
                  <a:cubicBezTo>
                    <a:pt x="3951" y="6883"/>
                    <a:pt x="3833" y="6752"/>
                    <a:pt x="3679" y="6741"/>
                  </a:cubicBezTo>
                  <a:cubicBezTo>
                    <a:pt x="2179" y="6625"/>
                    <a:pt x="574" y="6191"/>
                    <a:pt x="574" y="5731"/>
                  </a:cubicBezTo>
                  <a:cubicBezTo>
                    <a:pt x="574" y="5480"/>
                    <a:pt x="608" y="5440"/>
                    <a:pt x="1194" y="5316"/>
                  </a:cubicBezTo>
                  <a:cubicBezTo>
                    <a:pt x="1733" y="5202"/>
                    <a:pt x="2550" y="5028"/>
                    <a:pt x="3454" y="4265"/>
                  </a:cubicBezTo>
                  <a:cubicBezTo>
                    <a:pt x="5192" y="2793"/>
                    <a:pt x="5729" y="448"/>
                    <a:pt x="5752" y="349"/>
                  </a:cubicBezTo>
                  <a:cubicBezTo>
                    <a:pt x="5785" y="194"/>
                    <a:pt x="5688" y="41"/>
                    <a:pt x="5534" y="7"/>
                  </a:cubicBezTo>
                  <a:cubicBezTo>
                    <a:pt x="5513" y="3"/>
                    <a:pt x="5492" y="0"/>
                    <a:pt x="5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2"/>
            <p:cNvSpPr/>
            <p:nvPr/>
          </p:nvSpPr>
          <p:spPr>
            <a:xfrm>
              <a:off x="4554275" y="4018300"/>
              <a:ext cx="249125" cy="59550"/>
            </a:xfrm>
            <a:custGeom>
              <a:avLst/>
              <a:gdLst/>
              <a:ahLst/>
              <a:cxnLst/>
              <a:rect l="l" t="t" r="r" b="b"/>
              <a:pathLst>
                <a:path w="9965" h="2382" extrusionOk="0">
                  <a:moveTo>
                    <a:pt x="9640" y="1"/>
                  </a:moveTo>
                  <a:cubicBezTo>
                    <a:pt x="9587" y="1"/>
                    <a:pt x="9533" y="16"/>
                    <a:pt x="9485" y="47"/>
                  </a:cubicBezTo>
                  <a:cubicBezTo>
                    <a:pt x="7486" y="1415"/>
                    <a:pt x="5565" y="1811"/>
                    <a:pt x="4012" y="1811"/>
                  </a:cubicBezTo>
                  <a:cubicBezTo>
                    <a:pt x="1902" y="1811"/>
                    <a:pt x="472" y="1081"/>
                    <a:pt x="447" y="1067"/>
                  </a:cubicBezTo>
                  <a:cubicBezTo>
                    <a:pt x="408" y="1049"/>
                    <a:pt x="366" y="1040"/>
                    <a:pt x="325" y="1040"/>
                  </a:cubicBezTo>
                  <a:cubicBezTo>
                    <a:pt x="222" y="1040"/>
                    <a:pt x="123" y="1095"/>
                    <a:pt x="71" y="1192"/>
                  </a:cubicBezTo>
                  <a:cubicBezTo>
                    <a:pt x="1" y="1328"/>
                    <a:pt x="48" y="1497"/>
                    <a:pt x="180" y="1574"/>
                  </a:cubicBezTo>
                  <a:cubicBezTo>
                    <a:pt x="207" y="1588"/>
                    <a:pt x="1751" y="2382"/>
                    <a:pt x="4020" y="2382"/>
                  </a:cubicBezTo>
                  <a:cubicBezTo>
                    <a:pt x="5668" y="2382"/>
                    <a:pt x="7700" y="1962"/>
                    <a:pt x="9808" y="520"/>
                  </a:cubicBezTo>
                  <a:cubicBezTo>
                    <a:pt x="9935" y="430"/>
                    <a:pt x="9965" y="254"/>
                    <a:pt x="9877" y="126"/>
                  </a:cubicBezTo>
                  <a:cubicBezTo>
                    <a:pt x="9822" y="45"/>
                    <a:pt x="9732" y="1"/>
                    <a:pt x="96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2"/>
            <p:cNvSpPr/>
            <p:nvPr/>
          </p:nvSpPr>
          <p:spPr>
            <a:xfrm>
              <a:off x="4588400" y="4064250"/>
              <a:ext cx="132500" cy="113525"/>
            </a:xfrm>
            <a:custGeom>
              <a:avLst/>
              <a:gdLst/>
              <a:ahLst/>
              <a:cxnLst/>
              <a:rect l="l" t="t" r="r" b="b"/>
              <a:pathLst>
                <a:path w="5300" h="4541" extrusionOk="0">
                  <a:moveTo>
                    <a:pt x="5299" y="1"/>
                  </a:moveTo>
                  <a:lnTo>
                    <a:pt x="5299" y="1"/>
                  </a:lnTo>
                  <a:cubicBezTo>
                    <a:pt x="5299" y="1"/>
                    <a:pt x="3730" y="373"/>
                    <a:pt x="2279" y="373"/>
                  </a:cubicBezTo>
                  <a:cubicBezTo>
                    <a:pt x="1617" y="373"/>
                    <a:pt x="979" y="295"/>
                    <a:pt x="527" y="69"/>
                  </a:cubicBezTo>
                  <a:lnTo>
                    <a:pt x="527" y="69"/>
                  </a:lnTo>
                  <a:cubicBezTo>
                    <a:pt x="527" y="69"/>
                    <a:pt x="1" y="4541"/>
                    <a:pt x="1478" y="4541"/>
                  </a:cubicBezTo>
                  <a:cubicBezTo>
                    <a:pt x="1498" y="4541"/>
                    <a:pt x="1519" y="4540"/>
                    <a:pt x="1541" y="4538"/>
                  </a:cubicBezTo>
                  <a:cubicBezTo>
                    <a:pt x="3097" y="4409"/>
                    <a:pt x="5299" y="1"/>
                    <a:pt x="5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2"/>
            <p:cNvSpPr/>
            <p:nvPr/>
          </p:nvSpPr>
          <p:spPr>
            <a:xfrm>
              <a:off x="4584825" y="4057100"/>
              <a:ext cx="144925" cy="127825"/>
            </a:xfrm>
            <a:custGeom>
              <a:avLst/>
              <a:gdLst/>
              <a:ahLst/>
              <a:cxnLst/>
              <a:rect l="l" t="t" r="r" b="b"/>
              <a:pathLst>
                <a:path w="5797" h="5113" extrusionOk="0">
                  <a:moveTo>
                    <a:pt x="4909" y="690"/>
                  </a:moveTo>
                  <a:cubicBezTo>
                    <a:pt x="4026" y="2320"/>
                    <a:pt x="2573" y="4462"/>
                    <a:pt x="1660" y="4539"/>
                  </a:cubicBezTo>
                  <a:cubicBezTo>
                    <a:pt x="1649" y="4539"/>
                    <a:pt x="1637" y="4540"/>
                    <a:pt x="1626" y="4540"/>
                  </a:cubicBezTo>
                  <a:cubicBezTo>
                    <a:pt x="1511" y="4540"/>
                    <a:pt x="1424" y="4501"/>
                    <a:pt x="1340" y="4414"/>
                  </a:cubicBezTo>
                  <a:cubicBezTo>
                    <a:pt x="834" y="3891"/>
                    <a:pt x="808" y="2033"/>
                    <a:pt x="918" y="760"/>
                  </a:cubicBezTo>
                  <a:lnTo>
                    <a:pt x="918" y="759"/>
                  </a:lnTo>
                  <a:cubicBezTo>
                    <a:pt x="1360" y="895"/>
                    <a:pt x="1891" y="944"/>
                    <a:pt x="2433" y="944"/>
                  </a:cubicBezTo>
                  <a:cubicBezTo>
                    <a:pt x="3357" y="944"/>
                    <a:pt x="4313" y="800"/>
                    <a:pt x="4909" y="690"/>
                  </a:cubicBezTo>
                  <a:close/>
                  <a:moveTo>
                    <a:pt x="5444" y="0"/>
                  </a:moveTo>
                  <a:cubicBezTo>
                    <a:pt x="5422" y="0"/>
                    <a:pt x="5399" y="3"/>
                    <a:pt x="5376" y="8"/>
                  </a:cubicBezTo>
                  <a:cubicBezTo>
                    <a:pt x="5354" y="13"/>
                    <a:pt x="3804" y="374"/>
                    <a:pt x="2411" y="374"/>
                  </a:cubicBezTo>
                  <a:cubicBezTo>
                    <a:pt x="1794" y="374"/>
                    <a:pt x="1207" y="303"/>
                    <a:pt x="797" y="98"/>
                  </a:cubicBezTo>
                  <a:cubicBezTo>
                    <a:pt x="757" y="79"/>
                    <a:pt x="713" y="69"/>
                    <a:pt x="670" y="69"/>
                  </a:cubicBezTo>
                  <a:cubicBezTo>
                    <a:pt x="623" y="69"/>
                    <a:pt x="576" y="80"/>
                    <a:pt x="534" y="103"/>
                  </a:cubicBezTo>
                  <a:cubicBezTo>
                    <a:pt x="452" y="147"/>
                    <a:pt x="396" y="229"/>
                    <a:pt x="386" y="322"/>
                  </a:cubicBezTo>
                  <a:cubicBezTo>
                    <a:pt x="343" y="680"/>
                    <a:pt x="0" y="3850"/>
                    <a:pt x="928" y="4810"/>
                  </a:cubicBezTo>
                  <a:cubicBezTo>
                    <a:pt x="1119" y="5009"/>
                    <a:pt x="1357" y="5112"/>
                    <a:pt x="1622" y="5112"/>
                  </a:cubicBezTo>
                  <a:cubicBezTo>
                    <a:pt x="1650" y="5112"/>
                    <a:pt x="1679" y="5111"/>
                    <a:pt x="1708" y="5109"/>
                  </a:cubicBezTo>
                  <a:cubicBezTo>
                    <a:pt x="3375" y="4969"/>
                    <a:pt x="5465" y="880"/>
                    <a:pt x="5698" y="415"/>
                  </a:cubicBezTo>
                  <a:cubicBezTo>
                    <a:pt x="5796" y="219"/>
                    <a:pt x="5647" y="0"/>
                    <a:pt x="54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2"/>
            <p:cNvSpPr/>
            <p:nvPr/>
          </p:nvSpPr>
          <p:spPr>
            <a:xfrm>
              <a:off x="4729600" y="3818775"/>
              <a:ext cx="34450" cy="76250"/>
            </a:xfrm>
            <a:custGeom>
              <a:avLst/>
              <a:gdLst/>
              <a:ahLst/>
              <a:cxnLst/>
              <a:rect l="l" t="t" r="r" b="b"/>
              <a:pathLst>
                <a:path w="1378" h="3050" extrusionOk="0">
                  <a:moveTo>
                    <a:pt x="979" y="1"/>
                  </a:moveTo>
                  <a:cubicBezTo>
                    <a:pt x="704" y="1"/>
                    <a:pt x="356" y="613"/>
                    <a:pt x="182" y="1415"/>
                  </a:cubicBezTo>
                  <a:cubicBezTo>
                    <a:pt x="1" y="2255"/>
                    <a:pt x="81" y="2984"/>
                    <a:pt x="359" y="3045"/>
                  </a:cubicBezTo>
                  <a:cubicBezTo>
                    <a:pt x="372" y="3048"/>
                    <a:pt x="384" y="3049"/>
                    <a:pt x="397" y="3049"/>
                  </a:cubicBezTo>
                  <a:cubicBezTo>
                    <a:pt x="672" y="3049"/>
                    <a:pt x="1022" y="2437"/>
                    <a:pt x="1196" y="1634"/>
                  </a:cubicBezTo>
                  <a:cubicBezTo>
                    <a:pt x="1377" y="795"/>
                    <a:pt x="1298" y="65"/>
                    <a:pt x="1018" y="5"/>
                  </a:cubicBezTo>
                  <a:cubicBezTo>
                    <a:pt x="1005" y="2"/>
                    <a:pt x="992" y="1"/>
                    <a:pt x="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2"/>
            <p:cNvSpPr/>
            <p:nvPr/>
          </p:nvSpPr>
          <p:spPr>
            <a:xfrm>
              <a:off x="4570850" y="3776650"/>
              <a:ext cx="34425" cy="76225"/>
            </a:xfrm>
            <a:custGeom>
              <a:avLst/>
              <a:gdLst/>
              <a:ahLst/>
              <a:cxnLst/>
              <a:rect l="l" t="t" r="r" b="b"/>
              <a:pathLst>
                <a:path w="1377" h="3049" extrusionOk="0">
                  <a:moveTo>
                    <a:pt x="980" y="0"/>
                  </a:moveTo>
                  <a:cubicBezTo>
                    <a:pt x="705" y="0"/>
                    <a:pt x="355" y="613"/>
                    <a:pt x="182" y="1415"/>
                  </a:cubicBezTo>
                  <a:cubicBezTo>
                    <a:pt x="1" y="2254"/>
                    <a:pt x="79" y="2984"/>
                    <a:pt x="359" y="3045"/>
                  </a:cubicBezTo>
                  <a:cubicBezTo>
                    <a:pt x="372" y="3047"/>
                    <a:pt x="385" y="3049"/>
                    <a:pt x="397" y="3049"/>
                  </a:cubicBezTo>
                  <a:cubicBezTo>
                    <a:pt x="672" y="3049"/>
                    <a:pt x="1022" y="2436"/>
                    <a:pt x="1196" y="1634"/>
                  </a:cubicBezTo>
                  <a:cubicBezTo>
                    <a:pt x="1376" y="794"/>
                    <a:pt x="1296" y="66"/>
                    <a:pt x="1017" y="4"/>
                  </a:cubicBezTo>
                  <a:cubicBezTo>
                    <a:pt x="1005" y="2"/>
                    <a:pt x="993" y="0"/>
                    <a:pt x="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2"/>
            <p:cNvSpPr/>
            <p:nvPr/>
          </p:nvSpPr>
          <p:spPr>
            <a:xfrm>
              <a:off x="4543200" y="3684600"/>
              <a:ext cx="100175" cy="57875"/>
            </a:xfrm>
            <a:custGeom>
              <a:avLst/>
              <a:gdLst/>
              <a:ahLst/>
              <a:cxnLst/>
              <a:rect l="l" t="t" r="r" b="b"/>
              <a:pathLst>
                <a:path w="4007" h="2315" extrusionOk="0">
                  <a:moveTo>
                    <a:pt x="1643" y="0"/>
                  </a:moveTo>
                  <a:cubicBezTo>
                    <a:pt x="672" y="10"/>
                    <a:pt x="106" y="1008"/>
                    <a:pt x="82" y="1051"/>
                  </a:cubicBezTo>
                  <a:cubicBezTo>
                    <a:pt x="1" y="1190"/>
                    <a:pt x="49" y="1368"/>
                    <a:pt x="190" y="1447"/>
                  </a:cubicBezTo>
                  <a:cubicBezTo>
                    <a:pt x="234" y="1471"/>
                    <a:pt x="282" y="1482"/>
                    <a:pt x="329" y="1482"/>
                  </a:cubicBezTo>
                  <a:cubicBezTo>
                    <a:pt x="431" y="1482"/>
                    <a:pt x="531" y="1427"/>
                    <a:pt x="582" y="1330"/>
                  </a:cubicBezTo>
                  <a:cubicBezTo>
                    <a:pt x="587" y="1322"/>
                    <a:pt x="1017" y="580"/>
                    <a:pt x="1649" y="573"/>
                  </a:cubicBezTo>
                  <a:lnTo>
                    <a:pt x="1658" y="573"/>
                  </a:lnTo>
                  <a:cubicBezTo>
                    <a:pt x="2209" y="573"/>
                    <a:pt x="2822" y="1126"/>
                    <a:pt x="3433" y="2172"/>
                  </a:cubicBezTo>
                  <a:cubicBezTo>
                    <a:pt x="3484" y="2260"/>
                    <a:pt x="3578" y="2314"/>
                    <a:pt x="3679" y="2314"/>
                  </a:cubicBezTo>
                  <a:cubicBezTo>
                    <a:pt x="3730" y="2314"/>
                    <a:pt x="3780" y="2300"/>
                    <a:pt x="3824" y="2275"/>
                  </a:cubicBezTo>
                  <a:cubicBezTo>
                    <a:pt x="3961" y="2195"/>
                    <a:pt x="4007" y="2019"/>
                    <a:pt x="3927" y="1883"/>
                  </a:cubicBezTo>
                  <a:cubicBezTo>
                    <a:pt x="3198" y="633"/>
                    <a:pt x="2435" y="0"/>
                    <a:pt x="16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2"/>
            <p:cNvSpPr/>
            <p:nvPr/>
          </p:nvSpPr>
          <p:spPr>
            <a:xfrm>
              <a:off x="4710700" y="3741175"/>
              <a:ext cx="134650" cy="119825"/>
            </a:xfrm>
            <a:custGeom>
              <a:avLst/>
              <a:gdLst/>
              <a:ahLst/>
              <a:cxnLst/>
              <a:rect l="l" t="t" r="r" b="b"/>
              <a:pathLst>
                <a:path w="5386" h="4793" extrusionOk="0">
                  <a:moveTo>
                    <a:pt x="1594" y="1"/>
                  </a:moveTo>
                  <a:cubicBezTo>
                    <a:pt x="800" y="1"/>
                    <a:pt x="217" y="333"/>
                    <a:pt x="183" y="353"/>
                  </a:cubicBezTo>
                  <a:cubicBezTo>
                    <a:pt x="46" y="432"/>
                    <a:pt x="0" y="608"/>
                    <a:pt x="80" y="744"/>
                  </a:cubicBezTo>
                  <a:cubicBezTo>
                    <a:pt x="133" y="836"/>
                    <a:pt x="229" y="887"/>
                    <a:pt x="328" y="887"/>
                  </a:cubicBezTo>
                  <a:cubicBezTo>
                    <a:pt x="377" y="887"/>
                    <a:pt x="426" y="874"/>
                    <a:pt x="471" y="848"/>
                  </a:cubicBezTo>
                  <a:cubicBezTo>
                    <a:pt x="478" y="844"/>
                    <a:pt x="955" y="576"/>
                    <a:pt x="1597" y="576"/>
                  </a:cubicBezTo>
                  <a:cubicBezTo>
                    <a:pt x="1863" y="576"/>
                    <a:pt x="2157" y="622"/>
                    <a:pt x="2459" y="752"/>
                  </a:cubicBezTo>
                  <a:cubicBezTo>
                    <a:pt x="3511" y="1207"/>
                    <a:pt x="4296" y="2492"/>
                    <a:pt x="4792" y="4572"/>
                  </a:cubicBezTo>
                  <a:cubicBezTo>
                    <a:pt x="4822" y="4702"/>
                    <a:pt x="4938" y="4792"/>
                    <a:pt x="5071" y="4792"/>
                  </a:cubicBezTo>
                  <a:cubicBezTo>
                    <a:pt x="5074" y="4792"/>
                    <a:pt x="5078" y="4792"/>
                    <a:pt x="5082" y="4792"/>
                  </a:cubicBezTo>
                  <a:cubicBezTo>
                    <a:pt x="5100" y="4792"/>
                    <a:pt x="5118" y="4790"/>
                    <a:pt x="5137" y="4785"/>
                  </a:cubicBezTo>
                  <a:cubicBezTo>
                    <a:pt x="5291" y="4749"/>
                    <a:pt x="5385" y="4594"/>
                    <a:pt x="5348" y="4440"/>
                  </a:cubicBezTo>
                  <a:cubicBezTo>
                    <a:pt x="4808" y="2169"/>
                    <a:pt x="3909" y="750"/>
                    <a:pt x="2676" y="222"/>
                  </a:cubicBezTo>
                  <a:cubicBezTo>
                    <a:pt x="2295" y="59"/>
                    <a:pt x="1926" y="1"/>
                    <a:pt x="1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2"/>
            <p:cNvSpPr/>
            <p:nvPr/>
          </p:nvSpPr>
          <p:spPr>
            <a:xfrm>
              <a:off x="4665800" y="3238000"/>
              <a:ext cx="554125" cy="625400"/>
            </a:xfrm>
            <a:custGeom>
              <a:avLst/>
              <a:gdLst/>
              <a:ahLst/>
              <a:cxnLst/>
              <a:rect l="l" t="t" r="r" b="b"/>
              <a:pathLst>
                <a:path w="22165" h="25016" extrusionOk="0">
                  <a:moveTo>
                    <a:pt x="7777" y="1"/>
                  </a:moveTo>
                  <a:lnTo>
                    <a:pt x="1" y="3240"/>
                  </a:lnTo>
                  <a:cubicBezTo>
                    <a:pt x="1" y="3240"/>
                    <a:pt x="2723" y="2851"/>
                    <a:pt x="4926" y="2722"/>
                  </a:cubicBezTo>
                  <a:cubicBezTo>
                    <a:pt x="4983" y="2718"/>
                    <a:pt x="5043" y="2717"/>
                    <a:pt x="5106" y="2717"/>
                  </a:cubicBezTo>
                  <a:cubicBezTo>
                    <a:pt x="7433" y="2717"/>
                    <a:pt x="13050" y="5072"/>
                    <a:pt x="16331" y="10498"/>
                  </a:cubicBezTo>
                  <a:cubicBezTo>
                    <a:pt x="20760" y="17823"/>
                    <a:pt x="19054" y="22941"/>
                    <a:pt x="19054" y="22941"/>
                  </a:cubicBezTo>
                  <a:lnTo>
                    <a:pt x="20608" y="25015"/>
                  </a:lnTo>
                  <a:lnTo>
                    <a:pt x="21386" y="22423"/>
                  </a:lnTo>
                  <a:cubicBezTo>
                    <a:pt x="22164" y="19831"/>
                    <a:pt x="22163" y="12442"/>
                    <a:pt x="18534" y="6740"/>
                  </a:cubicBezTo>
                  <a:cubicBezTo>
                    <a:pt x="14905" y="1037"/>
                    <a:pt x="7777" y="1"/>
                    <a:pt x="7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2"/>
            <p:cNvSpPr/>
            <p:nvPr/>
          </p:nvSpPr>
          <p:spPr>
            <a:xfrm>
              <a:off x="4657900" y="3230825"/>
              <a:ext cx="569625" cy="639700"/>
            </a:xfrm>
            <a:custGeom>
              <a:avLst/>
              <a:gdLst/>
              <a:ahLst/>
              <a:cxnLst/>
              <a:rect l="l" t="t" r="r" b="b"/>
              <a:pathLst>
                <a:path w="22785" h="25588" extrusionOk="0">
                  <a:moveTo>
                    <a:pt x="8128" y="583"/>
                  </a:moveTo>
                  <a:cubicBezTo>
                    <a:pt x="8896" y="716"/>
                    <a:pt x="15293" y="1970"/>
                    <a:pt x="18608" y="7181"/>
                  </a:cubicBezTo>
                  <a:cubicBezTo>
                    <a:pt x="22145" y="12736"/>
                    <a:pt x="22187" y="20097"/>
                    <a:pt x="21428" y="22627"/>
                  </a:cubicBezTo>
                  <a:lnTo>
                    <a:pt x="20813" y="24676"/>
                  </a:lnTo>
                  <a:lnTo>
                    <a:pt x="19684" y="23172"/>
                  </a:lnTo>
                  <a:cubicBezTo>
                    <a:pt x="19935" y="22261"/>
                    <a:pt x="20979" y="17395"/>
                    <a:pt x="16891" y="10636"/>
                  </a:cubicBezTo>
                  <a:cubicBezTo>
                    <a:pt x="13641" y="5261"/>
                    <a:pt x="7946" y="2716"/>
                    <a:pt x="5430" y="2716"/>
                  </a:cubicBezTo>
                  <a:cubicBezTo>
                    <a:pt x="5359" y="2716"/>
                    <a:pt x="5290" y="2718"/>
                    <a:pt x="5224" y="2722"/>
                  </a:cubicBezTo>
                  <a:cubicBezTo>
                    <a:pt x="4288" y="2776"/>
                    <a:pt x="3255" y="2879"/>
                    <a:pt x="2375" y="2979"/>
                  </a:cubicBezTo>
                  <a:lnTo>
                    <a:pt x="8128" y="583"/>
                  </a:lnTo>
                  <a:close/>
                  <a:moveTo>
                    <a:pt x="8095" y="1"/>
                  </a:moveTo>
                  <a:cubicBezTo>
                    <a:pt x="8056" y="1"/>
                    <a:pt x="8018" y="8"/>
                    <a:pt x="7982" y="23"/>
                  </a:cubicBezTo>
                  <a:lnTo>
                    <a:pt x="206" y="3263"/>
                  </a:lnTo>
                  <a:cubicBezTo>
                    <a:pt x="73" y="3319"/>
                    <a:pt x="1" y="3465"/>
                    <a:pt x="39" y="3603"/>
                  </a:cubicBezTo>
                  <a:cubicBezTo>
                    <a:pt x="74" y="3729"/>
                    <a:pt x="188" y="3814"/>
                    <a:pt x="316" y="3814"/>
                  </a:cubicBezTo>
                  <a:cubicBezTo>
                    <a:pt x="329" y="3814"/>
                    <a:pt x="343" y="3813"/>
                    <a:pt x="356" y="3812"/>
                  </a:cubicBezTo>
                  <a:cubicBezTo>
                    <a:pt x="385" y="3807"/>
                    <a:pt x="3092" y="3422"/>
                    <a:pt x="5258" y="3295"/>
                  </a:cubicBezTo>
                  <a:cubicBezTo>
                    <a:pt x="5317" y="3291"/>
                    <a:pt x="5379" y="3289"/>
                    <a:pt x="5443" y="3289"/>
                  </a:cubicBezTo>
                  <a:cubicBezTo>
                    <a:pt x="7807" y="3289"/>
                    <a:pt x="13262" y="5742"/>
                    <a:pt x="16402" y="10934"/>
                  </a:cubicBezTo>
                  <a:cubicBezTo>
                    <a:pt x="20701" y="18044"/>
                    <a:pt x="19114" y="23088"/>
                    <a:pt x="19098" y="23139"/>
                  </a:cubicBezTo>
                  <a:cubicBezTo>
                    <a:pt x="19068" y="23228"/>
                    <a:pt x="19084" y="23325"/>
                    <a:pt x="19139" y="23400"/>
                  </a:cubicBezTo>
                  <a:lnTo>
                    <a:pt x="20695" y="25473"/>
                  </a:lnTo>
                  <a:cubicBezTo>
                    <a:pt x="20750" y="25545"/>
                    <a:pt x="20834" y="25588"/>
                    <a:pt x="20924" y="25588"/>
                  </a:cubicBezTo>
                  <a:cubicBezTo>
                    <a:pt x="20941" y="25588"/>
                    <a:pt x="20958" y="25587"/>
                    <a:pt x="20974" y="25584"/>
                  </a:cubicBezTo>
                  <a:cubicBezTo>
                    <a:pt x="21081" y="25565"/>
                    <a:pt x="21167" y="25487"/>
                    <a:pt x="21197" y="25384"/>
                  </a:cubicBezTo>
                  <a:lnTo>
                    <a:pt x="21975" y="22792"/>
                  </a:lnTo>
                  <a:cubicBezTo>
                    <a:pt x="22785" y="20094"/>
                    <a:pt x="22770" y="12654"/>
                    <a:pt x="19091" y="6874"/>
                  </a:cubicBezTo>
                  <a:cubicBezTo>
                    <a:pt x="15434" y="1126"/>
                    <a:pt x="8206" y="15"/>
                    <a:pt x="8134" y="3"/>
                  </a:cubicBezTo>
                  <a:cubicBezTo>
                    <a:pt x="8121" y="1"/>
                    <a:pt x="8108" y="1"/>
                    <a:pt x="8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2"/>
            <p:cNvSpPr/>
            <p:nvPr/>
          </p:nvSpPr>
          <p:spPr>
            <a:xfrm>
              <a:off x="4753300" y="4026750"/>
              <a:ext cx="359575" cy="361375"/>
            </a:xfrm>
            <a:custGeom>
              <a:avLst/>
              <a:gdLst/>
              <a:ahLst/>
              <a:cxnLst/>
              <a:rect l="l" t="t" r="r" b="b"/>
              <a:pathLst>
                <a:path w="14383" h="14455" extrusionOk="0">
                  <a:moveTo>
                    <a:pt x="13677" y="1"/>
                  </a:moveTo>
                  <a:cubicBezTo>
                    <a:pt x="13321" y="1"/>
                    <a:pt x="13047" y="310"/>
                    <a:pt x="13032" y="688"/>
                  </a:cubicBezTo>
                  <a:cubicBezTo>
                    <a:pt x="13016" y="1019"/>
                    <a:pt x="12553" y="8376"/>
                    <a:pt x="2527" y="11797"/>
                  </a:cubicBezTo>
                  <a:cubicBezTo>
                    <a:pt x="2260" y="11495"/>
                    <a:pt x="1885" y="11306"/>
                    <a:pt x="1467" y="11306"/>
                  </a:cubicBezTo>
                  <a:cubicBezTo>
                    <a:pt x="657" y="11306"/>
                    <a:pt x="0" y="12011"/>
                    <a:pt x="0" y="12880"/>
                  </a:cubicBezTo>
                  <a:cubicBezTo>
                    <a:pt x="0" y="13748"/>
                    <a:pt x="657" y="14455"/>
                    <a:pt x="1467" y="14455"/>
                  </a:cubicBezTo>
                  <a:cubicBezTo>
                    <a:pt x="2182" y="14455"/>
                    <a:pt x="2777" y="13902"/>
                    <a:pt x="2906" y="13174"/>
                  </a:cubicBezTo>
                  <a:cubicBezTo>
                    <a:pt x="13897" y="9441"/>
                    <a:pt x="14353" y="1115"/>
                    <a:pt x="14367" y="750"/>
                  </a:cubicBezTo>
                  <a:cubicBezTo>
                    <a:pt x="14383" y="353"/>
                    <a:pt x="14096" y="19"/>
                    <a:pt x="13727" y="3"/>
                  </a:cubicBezTo>
                  <a:cubicBezTo>
                    <a:pt x="13710" y="1"/>
                    <a:pt x="13694" y="1"/>
                    <a:pt x="136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2"/>
            <p:cNvSpPr/>
            <p:nvPr/>
          </p:nvSpPr>
          <p:spPr>
            <a:xfrm>
              <a:off x="5007975" y="3789350"/>
              <a:ext cx="240725" cy="291875"/>
            </a:xfrm>
            <a:custGeom>
              <a:avLst/>
              <a:gdLst/>
              <a:ahLst/>
              <a:cxnLst/>
              <a:rect l="l" t="t" r="r" b="b"/>
              <a:pathLst>
                <a:path w="9629" h="11675" extrusionOk="0">
                  <a:moveTo>
                    <a:pt x="4815" y="1"/>
                  </a:moveTo>
                  <a:cubicBezTo>
                    <a:pt x="2156" y="1"/>
                    <a:pt x="1" y="2614"/>
                    <a:pt x="1" y="5838"/>
                  </a:cubicBezTo>
                  <a:cubicBezTo>
                    <a:pt x="1" y="7386"/>
                    <a:pt x="508" y="8871"/>
                    <a:pt x="1411" y="9965"/>
                  </a:cubicBezTo>
                  <a:cubicBezTo>
                    <a:pt x="2314" y="11061"/>
                    <a:pt x="3537" y="11675"/>
                    <a:pt x="4815" y="11675"/>
                  </a:cubicBezTo>
                  <a:cubicBezTo>
                    <a:pt x="6091" y="11675"/>
                    <a:pt x="7316" y="11061"/>
                    <a:pt x="8218" y="9965"/>
                  </a:cubicBezTo>
                  <a:cubicBezTo>
                    <a:pt x="9121" y="8871"/>
                    <a:pt x="9629" y="7386"/>
                    <a:pt x="9629" y="5838"/>
                  </a:cubicBezTo>
                  <a:cubicBezTo>
                    <a:pt x="9629" y="2614"/>
                    <a:pt x="7473" y="1"/>
                    <a:pt x="48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2"/>
            <p:cNvSpPr/>
            <p:nvPr/>
          </p:nvSpPr>
          <p:spPr>
            <a:xfrm>
              <a:off x="5000850" y="3782200"/>
              <a:ext cx="255000" cy="306200"/>
            </a:xfrm>
            <a:custGeom>
              <a:avLst/>
              <a:gdLst/>
              <a:ahLst/>
              <a:cxnLst/>
              <a:rect l="l" t="t" r="r" b="b"/>
              <a:pathLst>
                <a:path w="10200" h="12248" extrusionOk="0">
                  <a:moveTo>
                    <a:pt x="5100" y="574"/>
                  </a:moveTo>
                  <a:cubicBezTo>
                    <a:pt x="7596" y="574"/>
                    <a:pt x="9627" y="3063"/>
                    <a:pt x="9627" y="6124"/>
                  </a:cubicBezTo>
                  <a:cubicBezTo>
                    <a:pt x="9627" y="9184"/>
                    <a:pt x="7595" y="11675"/>
                    <a:pt x="5100" y="11675"/>
                  </a:cubicBezTo>
                  <a:cubicBezTo>
                    <a:pt x="2604" y="11675"/>
                    <a:pt x="573" y="9184"/>
                    <a:pt x="573" y="6124"/>
                  </a:cubicBezTo>
                  <a:cubicBezTo>
                    <a:pt x="573" y="3063"/>
                    <a:pt x="2603" y="574"/>
                    <a:pt x="5100" y="574"/>
                  </a:cubicBezTo>
                  <a:close/>
                  <a:moveTo>
                    <a:pt x="5100" y="1"/>
                  </a:moveTo>
                  <a:cubicBezTo>
                    <a:pt x="2287" y="1"/>
                    <a:pt x="0" y="2747"/>
                    <a:pt x="0" y="6124"/>
                  </a:cubicBezTo>
                  <a:cubicBezTo>
                    <a:pt x="0" y="9500"/>
                    <a:pt x="2287" y="12248"/>
                    <a:pt x="5100" y="12248"/>
                  </a:cubicBezTo>
                  <a:cubicBezTo>
                    <a:pt x="7912" y="12248"/>
                    <a:pt x="10199" y="9499"/>
                    <a:pt x="10199" y="6124"/>
                  </a:cubicBezTo>
                  <a:cubicBezTo>
                    <a:pt x="10199" y="2749"/>
                    <a:pt x="7911" y="1"/>
                    <a:pt x="51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2"/>
            <p:cNvSpPr/>
            <p:nvPr/>
          </p:nvSpPr>
          <p:spPr>
            <a:xfrm>
              <a:off x="4925000" y="3929775"/>
              <a:ext cx="418000" cy="1093600"/>
            </a:xfrm>
            <a:custGeom>
              <a:avLst/>
              <a:gdLst/>
              <a:ahLst/>
              <a:cxnLst/>
              <a:rect l="l" t="t" r="r" b="b"/>
              <a:pathLst>
                <a:path w="16720" h="43744" extrusionOk="0">
                  <a:moveTo>
                    <a:pt x="10402" y="0"/>
                  </a:moveTo>
                  <a:cubicBezTo>
                    <a:pt x="10107" y="0"/>
                    <a:pt x="9899" y="247"/>
                    <a:pt x="9851" y="583"/>
                  </a:cubicBezTo>
                  <a:cubicBezTo>
                    <a:pt x="9721" y="1490"/>
                    <a:pt x="9721" y="2528"/>
                    <a:pt x="9721" y="2528"/>
                  </a:cubicBezTo>
                  <a:cubicBezTo>
                    <a:pt x="9721" y="2528"/>
                    <a:pt x="9608" y="5796"/>
                    <a:pt x="9680" y="8839"/>
                  </a:cubicBezTo>
                  <a:lnTo>
                    <a:pt x="9680" y="8839"/>
                  </a:lnTo>
                  <a:lnTo>
                    <a:pt x="9204" y="2399"/>
                  </a:lnTo>
                  <a:cubicBezTo>
                    <a:pt x="9204" y="2399"/>
                    <a:pt x="9089" y="2215"/>
                    <a:pt x="8917" y="2215"/>
                  </a:cubicBezTo>
                  <a:cubicBezTo>
                    <a:pt x="8681" y="2215"/>
                    <a:pt x="8337" y="2562"/>
                    <a:pt x="8037" y="4213"/>
                  </a:cubicBezTo>
                  <a:cubicBezTo>
                    <a:pt x="7518" y="7064"/>
                    <a:pt x="7518" y="13933"/>
                    <a:pt x="7518" y="13933"/>
                  </a:cubicBezTo>
                  <a:cubicBezTo>
                    <a:pt x="7518" y="13933"/>
                    <a:pt x="7512" y="13934"/>
                    <a:pt x="7501" y="13934"/>
                  </a:cubicBezTo>
                  <a:cubicBezTo>
                    <a:pt x="7342" y="13934"/>
                    <a:pt x="6109" y="13820"/>
                    <a:pt x="4538" y="10433"/>
                  </a:cubicBezTo>
                  <a:cubicBezTo>
                    <a:pt x="3448" y="8086"/>
                    <a:pt x="3171" y="6878"/>
                    <a:pt x="2937" y="6878"/>
                  </a:cubicBezTo>
                  <a:cubicBezTo>
                    <a:pt x="2808" y="6878"/>
                    <a:pt x="2693" y="7239"/>
                    <a:pt x="2464" y="7971"/>
                  </a:cubicBezTo>
                  <a:cubicBezTo>
                    <a:pt x="1816" y="10045"/>
                    <a:pt x="4019" y="14062"/>
                    <a:pt x="4668" y="15359"/>
                  </a:cubicBezTo>
                  <a:cubicBezTo>
                    <a:pt x="5316" y="16655"/>
                    <a:pt x="5704" y="17173"/>
                    <a:pt x="5704" y="17173"/>
                  </a:cubicBezTo>
                  <a:cubicBezTo>
                    <a:pt x="5704" y="17173"/>
                    <a:pt x="520" y="20414"/>
                    <a:pt x="260" y="22746"/>
                  </a:cubicBezTo>
                  <a:cubicBezTo>
                    <a:pt x="1" y="25080"/>
                    <a:pt x="1557" y="43744"/>
                    <a:pt x="1557" y="43744"/>
                  </a:cubicBezTo>
                  <a:lnTo>
                    <a:pt x="8556" y="42447"/>
                  </a:lnTo>
                  <a:lnTo>
                    <a:pt x="5575" y="26636"/>
                  </a:lnTo>
                  <a:cubicBezTo>
                    <a:pt x="5575" y="26636"/>
                    <a:pt x="14906" y="16397"/>
                    <a:pt x="15813" y="14452"/>
                  </a:cubicBezTo>
                  <a:cubicBezTo>
                    <a:pt x="16719" y="12508"/>
                    <a:pt x="13350" y="6417"/>
                    <a:pt x="12314" y="2917"/>
                  </a:cubicBezTo>
                  <a:cubicBezTo>
                    <a:pt x="11660" y="714"/>
                    <a:pt x="10905" y="0"/>
                    <a:pt x="10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2"/>
            <p:cNvSpPr/>
            <p:nvPr/>
          </p:nvSpPr>
          <p:spPr>
            <a:xfrm>
              <a:off x="4917900" y="3922650"/>
              <a:ext cx="425475" cy="1107900"/>
            </a:xfrm>
            <a:custGeom>
              <a:avLst/>
              <a:gdLst/>
              <a:ahLst/>
              <a:cxnLst/>
              <a:rect l="l" t="t" r="r" b="b"/>
              <a:pathLst>
                <a:path w="17019" h="44316" extrusionOk="0">
                  <a:moveTo>
                    <a:pt x="10688" y="572"/>
                  </a:moveTo>
                  <a:cubicBezTo>
                    <a:pt x="10985" y="572"/>
                    <a:pt x="11686" y="1132"/>
                    <a:pt x="12325" y="3284"/>
                  </a:cubicBezTo>
                  <a:cubicBezTo>
                    <a:pt x="12670" y="4453"/>
                    <a:pt x="13259" y="5872"/>
                    <a:pt x="13884" y="7376"/>
                  </a:cubicBezTo>
                  <a:cubicBezTo>
                    <a:pt x="15059" y="10213"/>
                    <a:pt x="16393" y="13428"/>
                    <a:pt x="15838" y="14617"/>
                  </a:cubicBezTo>
                  <a:cubicBezTo>
                    <a:pt x="14960" y="16499"/>
                    <a:pt x="5741" y="26627"/>
                    <a:pt x="5648" y="26729"/>
                  </a:cubicBezTo>
                  <a:cubicBezTo>
                    <a:pt x="5587" y="26795"/>
                    <a:pt x="5561" y="26886"/>
                    <a:pt x="5578" y="26974"/>
                  </a:cubicBezTo>
                  <a:lnTo>
                    <a:pt x="8504" y="42504"/>
                  </a:lnTo>
                  <a:lnTo>
                    <a:pt x="2100" y="43690"/>
                  </a:lnTo>
                  <a:cubicBezTo>
                    <a:pt x="1897" y="41227"/>
                    <a:pt x="594" y="25178"/>
                    <a:pt x="830" y="23064"/>
                  </a:cubicBezTo>
                  <a:cubicBezTo>
                    <a:pt x="1029" y="21265"/>
                    <a:pt x="4731" y="18583"/>
                    <a:pt x="6140" y="17702"/>
                  </a:cubicBezTo>
                  <a:cubicBezTo>
                    <a:pt x="6282" y="17613"/>
                    <a:pt x="6318" y="17421"/>
                    <a:pt x="6217" y="17287"/>
                  </a:cubicBezTo>
                  <a:cubicBezTo>
                    <a:pt x="6214" y="17283"/>
                    <a:pt x="5832" y="16765"/>
                    <a:pt x="5207" y="15517"/>
                  </a:cubicBezTo>
                  <a:lnTo>
                    <a:pt x="5019" y="15143"/>
                  </a:lnTo>
                  <a:cubicBezTo>
                    <a:pt x="4253" y="13645"/>
                    <a:pt x="2461" y="10135"/>
                    <a:pt x="3022" y="8342"/>
                  </a:cubicBezTo>
                  <a:cubicBezTo>
                    <a:pt x="3093" y="8113"/>
                    <a:pt x="3170" y="7867"/>
                    <a:pt x="3236" y="7680"/>
                  </a:cubicBezTo>
                  <a:cubicBezTo>
                    <a:pt x="3311" y="7852"/>
                    <a:pt x="3401" y="8084"/>
                    <a:pt x="3495" y="8321"/>
                  </a:cubicBezTo>
                  <a:cubicBezTo>
                    <a:pt x="3733" y="8927"/>
                    <a:pt x="4060" y="9757"/>
                    <a:pt x="4562" y="10840"/>
                  </a:cubicBezTo>
                  <a:cubicBezTo>
                    <a:pt x="6163" y="14286"/>
                    <a:pt x="7477" y="14506"/>
                    <a:pt x="7780" y="14506"/>
                  </a:cubicBezTo>
                  <a:cubicBezTo>
                    <a:pt x="7803" y="14506"/>
                    <a:pt x="7820" y="14505"/>
                    <a:pt x="7831" y="14504"/>
                  </a:cubicBezTo>
                  <a:cubicBezTo>
                    <a:pt x="7978" y="14489"/>
                    <a:pt x="8089" y="14366"/>
                    <a:pt x="8089" y="14218"/>
                  </a:cubicBezTo>
                  <a:cubicBezTo>
                    <a:pt x="8089" y="14151"/>
                    <a:pt x="8096" y="7342"/>
                    <a:pt x="8604" y="4549"/>
                  </a:cubicBezTo>
                  <a:cubicBezTo>
                    <a:pt x="8893" y="2956"/>
                    <a:pt x="9195" y="2792"/>
                    <a:pt x="9191" y="2784"/>
                  </a:cubicBezTo>
                  <a:lnTo>
                    <a:pt x="9191" y="2784"/>
                  </a:lnTo>
                  <a:cubicBezTo>
                    <a:pt x="9197" y="2788"/>
                    <a:pt x="9203" y="2791"/>
                    <a:pt x="9209" y="2797"/>
                  </a:cubicBezTo>
                  <a:lnTo>
                    <a:pt x="9678" y="9119"/>
                  </a:lnTo>
                  <a:cubicBezTo>
                    <a:pt x="9715" y="10707"/>
                    <a:pt x="9803" y="12238"/>
                    <a:pt x="9983" y="13233"/>
                  </a:cubicBezTo>
                  <a:cubicBezTo>
                    <a:pt x="10008" y="13370"/>
                    <a:pt x="10128" y="13467"/>
                    <a:pt x="10264" y="13467"/>
                  </a:cubicBezTo>
                  <a:cubicBezTo>
                    <a:pt x="10276" y="13467"/>
                    <a:pt x="10289" y="13466"/>
                    <a:pt x="10301" y="13465"/>
                  </a:cubicBezTo>
                  <a:cubicBezTo>
                    <a:pt x="10453" y="13446"/>
                    <a:pt x="10561" y="13312"/>
                    <a:pt x="10551" y="13161"/>
                  </a:cubicBezTo>
                  <a:lnTo>
                    <a:pt x="10253" y="9133"/>
                  </a:lnTo>
                  <a:cubicBezTo>
                    <a:pt x="10182" y="6123"/>
                    <a:pt x="10291" y="2869"/>
                    <a:pt x="10293" y="2813"/>
                  </a:cubicBezTo>
                  <a:cubicBezTo>
                    <a:pt x="10293" y="2804"/>
                    <a:pt x="10294" y="1786"/>
                    <a:pt x="10420" y="909"/>
                  </a:cubicBezTo>
                  <a:cubicBezTo>
                    <a:pt x="10441" y="761"/>
                    <a:pt x="10520" y="584"/>
                    <a:pt x="10671" y="572"/>
                  </a:cubicBezTo>
                  <a:close/>
                  <a:moveTo>
                    <a:pt x="10677" y="0"/>
                  </a:moveTo>
                  <a:cubicBezTo>
                    <a:pt x="10660" y="0"/>
                    <a:pt x="10644" y="1"/>
                    <a:pt x="10629" y="2"/>
                  </a:cubicBezTo>
                  <a:cubicBezTo>
                    <a:pt x="10224" y="31"/>
                    <a:pt x="9919" y="356"/>
                    <a:pt x="9852" y="829"/>
                  </a:cubicBezTo>
                  <a:cubicBezTo>
                    <a:pt x="9762" y="1463"/>
                    <a:pt x="9733" y="2148"/>
                    <a:pt x="9724" y="2522"/>
                  </a:cubicBezTo>
                  <a:cubicBezTo>
                    <a:pt x="9641" y="2394"/>
                    <a:pt x="9447" y="2214"/>
                    <a:pt x="9197" y="2214"/>
                  </a:cubicBezTo>
                  <a:cubicBezTo>
                    <a:pt x="9166" y="2214"/>
                    <a:pt x="9134" y="2217"/>
                    <a:pt x="9101" y="2223"/>
                  </a:cubicBezTo>
                  <a:cubicBezTo>
                    <a:pt x="8631" y="2313"/>
                    <a:pt x="8302" y="2999"/>
                    <a:pt x="8039" y="4447"/>
                  </a:cubicBezTo>
                  <a:cubicBezTo>
                    <a:pt x="7585" y="6946"/>
                    <a:pt x="7526" y="12380"/>
                    <a:pt x="7518" y="13853"/>
                  </a:cubicBezTo>
                  <a:cubicBezTo>
                    <a:pt x="7088" y="13656"/>
                    <a:pt x="6183" y="12971"/>
                    <a:pt x="5081" y="10598"/>
                  </a:cubicBezTo>
                  <a:cubicBezTo>
                    <a:pt x="4586" y="9531"/>
                    <a:pt x="4263" y="8712"/>
                    <a:pt x="4028" y="8113"/>
                  </a:cubicBezTo>
                  <a:cubicBezTo>
                    <a:pt x="3668" y="7197"/>
                    <a:pt x="3563" y="6875"/>
                    <a:pt x="3252" y="6875"/>
                  </a:cubicBezTo>
                  <a:cubicBezTo>
                    <a:pt x="3238" y="6875"/>
                    <a:pt x="3223" y="6876"/>
                    <a:pt x="3208" y="6877"/>
                  </a:cubicBezTo>
                  <a:cubicBezTo>
                    <a:pt x="2875" y="6889"/>
                    <a:pt x="2774" y="7213"/>
                    <a:pt x="2475" y="8172"/>
                  </a:cubicBezTo>
                  <a:cubicBezTo>
                    <a:pt x="1844" y="10187"/>
                    <a:pt x="3643" y="13711"/>
                    <a:pt x="4509" y="15405"/>
                  </a:cubicBezTo>
                  <a:lnTo>
                    <a:pt x="4695" y="15773"/>
                  </a:lnTo>
                  <a:cubicBezTo>
                    <a:pt x="5102" y="16587"/>
                    <a:pt x="5410" y="17101"/>
                    <a:pt x="5587" y="17376"/>
                  </a:cubicBezTo>
                  <a:cubicBezTo>
                    <a:pt x="4522" y="18073"/>
                    <a:pt x="500" y="20837"/>
                    <a:pt x="260" y="23000"/>
                  </a:cubicBezTo>
                  <a:cubicBezTo>
                    <a:pt x="0" y="25335"/>
                    <a:pt x="1491" y="43290"/>
                    <a:pt x="1555" y="44053"/>
                  </a:cubicBezTo>
                  <a:cubicBezTo>
                    <a:pt x="1568" y="44201"/>
                    <a:pt x="1692" y="44316"/>
                    <a:pt x="1841" y="44316"/>
                  </a:cubicBezTo>
                  <a:cubicBezTo>
                    <a:pt x="1858" y="44316"/>
                    <a:pt x="1875" y="44313"/>
                    <a:pt x="1892" y="44311"/>
                  </a:cubicBezTo>
                  <a:lnTo>
                    <a:pt x="8891" y="43014"/>
                  </a:lnTo>
                  <a:cubicBezTo>
                    <a:pt x="8966" y="43002"/>
                    <a:pt x="9032" y="42958"/>
                    <a:pt x="9075" y="42895"/>
                  </a:cubicBezTo>
                  <a:cubicBezTo>
                    <a:pt x="9119" y="42833"/>
                    <a:pt x="9135" y="42755"/>
                    <a:pt x="9121" y="42680"/>
                  </a:cubicBezTo>
                  <a:lnTo>
                    <a:pt x="6166" y="27009"/>
                  </a:lnTo>
                  <a:cubicBezTo>
                    <a:pt x="7213" y="25857"/>
                    <a:pt x="15481" y="16735"/>
                    <a:pt x="16356" y="14859"/>
                  </a:cubicBezTo>
                  <a:cubicBezTo>
                    <a:pt x="17018" y="13442"/>
                    <a:pt x="15693" y="10246"/>
                    <a:pt x="14412" y="7156"/>
                  </a:cubicBezTo>
                  <a:cubicBezTo>
                    <a:pt x="13794" y="5667"/>
                    <a:pt x="13210" y="4259"/>
                    <a:pt x="12873" y="3121"/>
                  </a:cubicBezTo>
                  <a:cubicBezTo>
                    <a:pt x="12047" y="335"/>
                    <a:pt x="11087" y="0"/>
                    <a:pt x="106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2"/>
            <p:cNvSpPr/>
            <p:nvPr/>
          </p:nvSpPr>
          <p:spPr>
            <a:xfrm>
              <a:off x="5225425" y="3995500"/>
              <a:ext cx="44525" cy="254150"/>
            </a:xfrm>
            <a:custGeom>
              <a:avLst/>
              <a:gdLst/>
              <a:ahLst/>
              <a:cxnLst/>
              <a:rect l="l" t="t" r="r" b="b"/>
              <a:pathLst>
                <a:path w="1781" h="10166" extrusionOk="0">
                  <a:moveTo>
                    <a:pt x="301" y="1"/>
                  </a:moveTo>
                  <a:cubicBezTo>
                    <a:pt x="293" y="1"/>
                    <a:pt x="285" y="1"/>
                    <a:pt x="277" y="2"/>
                  </a:cubicBezTo>
                  <a:cubicBezTo>
                    <a:pt x="118" y="14"/>
                    <a:pt x="0" y="151"/>
                    <a:pt x="11" y="309"/>
                  </a:cubicBezTo>
                  <a:cubicBezTo>
                    <a:pt x="33" y="600"/>
                    <a:pt x="540" y="7492"/>
                    <a:pt x="1187" y="9952"/>
                  </a:cubicBezTo>
                  <a:cubicBezTo>
                    <a:pt x="1220" y="10078"/>
                    <a:pt x="1333" y="10166"/>
                    <a:pt x="1464" y="10166"/>
                  </a:cubicBezTo>
                  <a:cubicBezTo>
                    <a:pt x="1488" y="10166"/>
                    <a:pt x="1512" y="10163"/>
                    <a:pt x="1537" y="10156"/>
                  </a:cubicBezTo>
                  <a:cubicBezTo>
                    <a:pt x="1689" y="10116"/>
                    <a:pt x="1781" y="9960"/>
                    <a:pt x="1740" y="9807"/>
                  </a:cubicBezTo>
                  <a:cubicBezTo>
                    <a:pt x="1106" y="7397"/>
                    <a:pt x="588" y="339"/>
                    <a:pt x="582" y="267"/>
                  </a:cubicBezTo>
                  <a:cubicBezTo>
                    <a:pt x="571" y="118"/>
                    <a:pt x="434" y="1"/>
                    <a:pt x="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2"/>
            <p:cNvSpPr/>
            <p:nvPr/>
          </p:nvSpPr>
          <p:spPr>
            <a:xfrm>
              <a:off x="3513100" y="276157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5"/>
                  </a:moveTo>
                  <a:cubicBezTo>
                    <a:pt x="72530" y="13045"/>
                    <a:pt x="89688" y="30203"/>
                    <a:pt x="89688" y="51366"/>
                  </a:cubicBezTo>
                  <a:cubicBezTo>
                    <a:pt x="89688" y="72531"/>
                    <a:pt x="72530" y="89687"/>
                    <a:pt x="51367" y="89687"/>
                  </a:cubicBezTo>
                  <a:cubicBezTo>
                    <a:pt x="30202" y="89687"/>
                    <a:pt x="13046" y="72531"/>
                    <a:pt x="13046" y="51366"/>
                  </a:cubicBezTo>
                  <a:cubicBezTo>
                    <a:pt x="13046" y="30202"/>
                    <a:pt x="30202" y="13045"/>
                    <a:pt x="51367" y="13045"/>
                  </a:cubicBezTo>
                  <a:close/>
                  <a:moveTo>
                    <a:pt x="46272" y="0"/>
                  </a:moveTo>
                  <a:lnTo>
                    <a:pt x="44931" y="5895"/>
                  </a:lnTo>
                  <a:cubicBezTo>
                    <a:pt x="41376" y="6393"/>
                    <a:pt x="37894" y="7309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4"/>
                    <a:pt x="17680" y="19958"/>
                    <a:pt x="15444" y="22762"/>
                  </a:cubicBezTo>
                  <a:lnTo>
                    <a:pt x="9611" y="20957"/>
                  </a:lnTo>
                  <a:lnTo>
                    <a:pt x="4334" y="30097"/>
                  </a:lnTo>
                  <a:lnTo>
                    <a:pt x="8764" y="34202"/>
                  </a:lnTo>
                  <a:cubicBezTo>
                    <a:pt x="7441" y="37484"/>
                    <a:pt x="6478" y="40951"/>
                    <a:pt x="5941" y="44558"/>
                  </a:cubicBezTo>
                  <a:lnTo>
                    <a:pt x="1" y="45909"/>
                  </a:lnTo>
                  <a:lnTo>
                    <a:pt x="1" y="56463"/>
                  </a:lnTo>
                  <a:lnTo>
                    <a:pt x="5894" y="57803"/>
                  </a:lnTo>
                  <a:cubicBezTo>
                    <a:pt x="6392" y="61357"/>
                    <a:pt x="7310" y="64841"/>
                    <a:pt x="8625" y="68181"/>
                  </a:cubicBezTo>
                  <a:lnTo>
                    <a:pt x="4154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3"/>
                    <a:pt x="40950" y="96256"/>
                    <a:pt x="44557" y="96792"/>
                  </a:cubicBezTo>
                  <a:lnTo>
                    <a:pt x="45908" y="102733"/>
                  </a:lnTo>
                  <a:lnTo>
                    <a:pt x="56462" y="102733"/>
                  </a:lnTo>
                  <a:lnTo>
                    <a:pt x="57803" y="96839"/>
                  </a:lnTo>
                  <a:cubicBezTo>
                    <a:pt x="61357" y="96341"/>
                    <a:pt x="64840" y="95423"/>
                    <a:pt x="68180" y="94108"/>
                  </a:cubicBezTo>
                  <a:lnTo>
                    <a:pt x="72323" y="98581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3" y="81777"/>
                  </a:lnTo>
                  <a:lnTo>
                    <a:pt x="98398" y="72638"/>
                  </a:lnTo>
                  <a:lnTo>
                    <a:pt x="93968" y="68534"/>
                  </a:lnTo>
                  <a:cubicBezTo>
                    <a:pt x="95314" y="65204"/>
                    <a:pt x="96261" y="61728"/>
                    <a:pt x="96791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9" y="44931"/>
                  </a:lnTo>
                  <a:cubicBezTo>
                    <a:pt x="96340" y="41377"/>
                    <a:pt x="95424" y="37893"/>
                    <a:pt x="94107" y="34553"/>
                  </a:cubicBezTo>
                  <a:lnTo>
                    <a:pt x="98580" y="30409"/>
                  </a:lnTo>
                  <a:lnTo>
                    <a:pt x="93303" y="21271"/>
                  </a:lnTo>
                  <a:lnTo>
                    <a:pt x="87522" y="23058"/>
                  </a:lnTo>
                  <a:cubicBezTo>
                    <a:pt x="85310" y="20237"/>
                    <a:pt x="82775" y="17681"/>
                    <a:pt x="79972" y="15445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5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2"/>
            <p:cNvSpPr/>
            <p:nvPr/>
          </p:nvSpPr>
          <p:spPr>
            <a:xfrm>
              <a:off x="3505550" y="2754025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9" y="13648"/>
                  </a:moveTo>
                  <a:cubicBezTo>
                    <a:pt x="72633" y="13648"/>
                    <a:pt x="89689" y="30704"/>
                    <a:pt x="89689" y="51668"/>
                  </a:cubicBezTo>
                  <a:cubicBezTo>
                    <a:pt x="89689" y="72633"/>
                    <a:pt x="72632" y="89689"/>
                    <a:pt x="51669" y="89689"/>
                  </a:cubicBezTo>
                  <a:cubicBezTo>
                    <a:pt x="30705" y="89689"/>
                    <a:pt x="13649" y="72633"/>
                    <a:pt x="13649" y="51668"/>
                  </a:cubicBezTo>
                  <a:cubicBezTo>
                    <a:pt x="13649" y="30704"/>
                    <a:pt x="30705" y="13648"/>
                    <a:pt x="51669" y="13648"/>
                  </a:cubicBezTo>
                  <a:close/>
                  <a:moveTo>
                    <a:pt x="51669" y="13047"/>
                  </a:moveTo>
                  <a:cubicBezTo>
                    <a:pt x="30373" y="13047"/>
                    <a:pt x="13047" y="30371"/>
                    <a:pt x="13047" y="51668"/>
                  </a:cubicBezTo>
                  <a:cubicBezTo>
                    <a:pt x="13047" y="72966"/>
                    <a:pt x="30373" y="90290"/>
                    <a:pt x="51669" y="90290"/>
                  </a:cubicBezTo>
                  <a:cubicBezTo>
                    <a:pt x="72965" y="90290"/>
                    <a:pt x="90291" y="72965"/>
                    <a:pt x="90291" y="51668"/>
                  </a:cubicBezTo>
                  <a:cubicBezTo>
                    <a:pt x="90291" y="30372"/>
                    <a:pt x="72964" y="13047"/>
                    <a:pt x="51669" y="13047"/>
                  </a:cubicBezTo>
                  <a:close/>
                  <a:moveTo>
                    <a:pt x="56885" y="603"/>
                  </a:moveTo>
                  <a:lnTo>
                    <a:pt x="58229" y="6511"/>
                  </a:lnTo>
                  <a:lnTo>
                    <a:pt x="58433" y="6541"/>
                  </a:lnTo>
                  <a:cubicBezTo>
                    <a:pt x="61938" y="7062"/>
                    <a:pt x="65400" y="8006"/>
                    <a:pt x="68723" y="9346"/>
                  </a:cubicBezTo>
                  <a:lnTo>
                    <a:pt x="68915" y="9424"/>
                  </a:lnTo>
                  <a:lnTo>
                    <a:pt x="72997" y="5018"/>
                  </a:lnTo>
                  <a:lnTo>
                    <a:pt x="81719" y="10054"/>
                  </a:lnTo>
                  <a:lnTo>
                    <a:pt x="79925" y="15854"/>
                  </a:lnTo>
                  <a:lnTo>
                    <a:pt x="80086" y="15982"/>
                  </a:lnTo>
                  <a:cubicBezTo>
                    <a:pt x="82871" y="18204"/>
                    <a:pt x="85389" y="20742"/>
                    <a:pt x="87588" y="23547"/>
                  </a:cubicBezTo>
                  <a:lnTo>
                    <a:pt x="87715" y="23710"/>
                  </a:lnTo>
                  <a:lnTo>
                    <a:pt x="93465" y="21932"/>
                  </a:lnTo>
                  <a:lnTo>
                    <a:pt x="98501" y="30653"/>
                  </a:lnTo>
                  <a:lnTo>
                    <a:pt x="94054" y="34773"/>
                  </a:lnTo>
                  <a:lnTo>
                    <a:pt x="94129" y="34965"/>
                  </a:lnTo>
                  <a:cubicBezTo>
                    <a:pt x="95435" y="38283"/>
                    <a:pt x="96346" y="41743"/>
                    <a:pt x="96843" y="45274"/>
                  </a:cubicBezTo>
                  <a:lnTo>
                    <a:pt x="96872" y="45479"/>
                  </a:lnTo>
                  <a:lnTo>
                    <a:pt x="102734" y="46814"/>
                  </a:lnTo>
                  <a:lnTo>
                    <a:pt x="102734" y="56885"/>
                  </a:lnTo>
                  <a:lnTo>
                    <a:pt x="96826" y="58229"/>
                  </a:lnTo>
                  <a:lnTo>
                    <a:pt x="96796" y="58433"/>
                  </a:lnTo>
                  <a:cubicBezTo>
                    <a:pt x="96275" y="61938"/>
                    <a:pt x="95331" y="65400"/>
                    <a:pt x="93991" y="68721"/>
                  </a:cubicBezTo>
                  <a:lnTo>
                    <a:pt x="93913" y="68914"/>
                  </a:lnTo>
                  <a:lnTo>
                    <a:pt x="98319" y="72996"/>
                  </a:lnTo>
                  <a:lnTo>
                    <a:pt x="93283" y="81719"/>
                  </a:lnTo>
                  <a:lnTo>
                    <a:pt x="87484" y="79926"/>
                  </a:lnTo>
                  <a:lnTo>
                    <a:pt x="87355" y="80086"/>
                  </a:lnTo>
                  <a:cubicBezTo>
                    <a:pt x="85133" y="82871"/>
                    <a:pt x="82595" y="85390"/>
                    <a:pt x="79791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3" y="98501"/>
                  </a:lnTo>
                  <a:lnTo>
                    <a:pt x="68563" y="94055"/>
                  </a:lnTo>
                  <a:lnTo>
                    <a:pt x="68372" y="94130"/>
                  </a:lnTo>
                  <a:cubicBezTo>
                    <a:pt x="65054" y="95436"/>
                    <a:pt x="61594" y="96347"/>
                    <a:pt x="58062" y="96843"/>
                  </a:cubicBezTo>
                  <a:lnTo>
                    <a:pt x="57857" y="96872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7" y="96827"/>
                  </a:lnTo>
                  <a:lnTo>
                    <a:pt x="44903" y="96797"/>
                  </a:lnTo>
                  <a:cubicBezTo>
                    <a:pt x="41398" y="96275"/>
                    <a:pt x="37936" y="95331"/>
                    <a:pt x="34614" y="93991"/>
                  </a:cubicBezTo>
                  <a:lnTo>
                    <a:pt x="34422" y="93914"/>
                  </a:lnTo>
                  <a:lnTo>
                    <a:pt x="30340" y="98320"/>
                  </a:lnTo>
                  <a:lnTo>
                    <a:pt x="21617" y="93284"/>
                  </a:lnTo>
                  <a:lnTo>
                    <a:pt x="23412" y="87484"/>
                  </a:lnTo>
                  <a:lnTo>
                    <a:pt x="23251" y="87355"/>
                  </a:lnTo>
                  <a:cubicBezTo>
                    <a:pt x="20465" y="85134"/>
                    <a:pt x="17948" y="82595"/>
                    <a:pt x="15749" y="79791"/>
                  </a:cubicBezTo>
                  <a:lnTo>
                    <a:pt x="15621" y="79627"/>
                  </a:lnTo>
                  <a:lnTo>
                    <a:pt x="9872" y="81406"/>
                  </a:lnTo>
                  <a:lnTo>
                    <a:pt x="4836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1" y="65055"/>
                    <a:pt x="6991" y="61595"/>
                    <a:pt x="6494" y="58065"/>
                  </a:cubicBezTo>
                  <a:lnTo>
                    <a:pt x="6465" y="57859"/>
                  </a:lnTo>
                  <a:lnTo>
                    <a:pt x="603" y="56525"/>
                  </a:lnTo>
                  <a:lnTo>
                    <a:pt x="603" y="46453"/>
                  </a:lnTo>
                  <a:lnTo>
                    <a:pt x="6510" y="45109"/>
                  </a:lnTo>
                  <a:lnTo>
                    <a:pt x="6542" y="44905"/>
                  </a:lnTo>
                  <a:cubicBezTo>
                    <a:pt x="7062" y="41400"/>
                    <a:pt x="8005" y="37938"/>
                    <a:pt x="9346" y="34616"/>
                  </a:cubicBezTo>
                  <a:lnTo>
                    <a:pt x="9424" y="34424"/>
                  </a:lnTo>
                  <a:lnTo>
                    <a:pt x="5018" y="30341"/>
                  </a:lnTo>
                  <a:lnTo>
                    <a:pt x="10053" y="21619"/>
                  </a:lnTo>
                  <a:lnTo>
                    <a:pt x="15854" y="23412"/>
                  </a:lnTo>
                  <a:lnTo>
                    <a:pt x="15982" y="23252"/>
                  </a:lnTo>
                  <a:cubicBezTo>
                    <a:pt x="18204" y="20466"/>
                    <a:pt x="20743" y="17948"/>
                    <a:pt x="23547" y="15750"/>
                  </a:cubicBezTo>
                  <a:lnTo>
                    <a:pt x="23710" y="15622"/>
                  </a:lnTo>
                  <a:lnTo>
                    <a:pt x="21932" y="9872"/>
                  </a:lnTo>
                  <a:lnTo>
                    <a:pt x="30654" y="4836"/>
                  </a:lnTo>
                  <a:lnTo>
                    <a:pt x="34775" y="9282"/>
                  </a:lnTo>
                  <a:lnTo>
                    <a:pt x="34965" y="9208"/>
                  </a:lnTo>
                  <a:cubicBezTo>
                    <a:pt x="38283" y="7901"/>
                    <a:pt x="41744" y="6990"/>
                    <a:pt x="45275" y="6494"/>
                  </a:cubicBezTo>
                  <a:lnTo>
                    <a:pt x="45479" y="6465"/>
                  </a:lnTo>
                  <a:lnTo>
                    <a:pt x="46813" y="603"/>
                  </a:lnTo>
                  <a:close/>
                  <a:moveTo>
                    <a:pt x="46333" y="0"/>
                  </a:moveTo>
                  <a:lnTo>
                    <a:pt x="44984" y="5927"/>
                  </a:lnTo>
                  <a:cubicBezTo>
                    <a:pt x="41546" y="6426"/>
                    <a:pt x="38175" y="7313"/>
                    <a:pt x="34937" y="8572"/>
                  </a:cubicBezTo>
                  <a:lnTo>
                    <a:pt x="30769" y="4074"/>
                  </a:lnTo>
                  <a:lnTo>
                    <a:pt x="21215" y="9591"/>
                  </a:lnTo>
                  <a:lnTo>
                    <a:pt x="23012" y="15404"/>
                  </a:lnTo>
                  <a:cubicBezTo>
                    <a:pt x="20289" y="17558"/>
                    <a:pt x="17817" y="20011"/>
                    <a:pt x="15640" y="22715"/>
                  </a:cubicBezTo>
                  <a:lnTo>
                    <a:pt x="9772" y="20901"/>
                  </a:lnTo>
                  <a:lnTo>
                    <a:pt x="4256" y="30456"/>
                  </a:lnTo>
                  <a:lnTo>
                    <a:pt x="8710" y="34582"/>
                  </a:lnTo>
                  <a:cubicBezTo>
                    <a:pt x="7422" y="37811"/>
                    <a:pt x="6505" y="41175"/>
                    <a:pt x="5976" y="44611"/>
                  </a:cubicBezTo>
                  <a:lnTo>
                    <a:pt x="1" y="45971"/>
                  </a:lnTo>
                  <a:lnTo>
                    <a:pt x="1" y="57003"/>
                  </a:lnTo>
                  <a:lnTo>
                    <a:pt x="5926" y="58353"/>
                  </a:lnTo>
                  <a:cubicBezTo>
                    <a:pt x="6426" y="61791"/>
                    <a:pt x="7313" y="65162"/>
                    <a:pt x="8572" y="68401"/>
                  </a:cubicBezTo>
                  <a:lnTo>
                    <a:pt x="4074" y="72568"/>
                  </a:lnTo>
                  <a:lnTo>
                    <a:pt x="9590" y="82123"/>
                  </a:lnTo>
                  <a:lnTo>
                    <a:pt x="15404" y="80325"/>
                  </a:lnTo>
                  <a:cubicBezTo>
                    <a:pt x="17558" y="83048"/>
                    <a:pt x="20010" y="85520"/>
                    <a:pt x="22715" y="87698"/>
                  </a:cubicBezTo>
                  <a:lnTo>
                    <a:pt x="20901" y="93564"/>
                  </a:lnTo>
                  <a:lnTo>
                    <a:pt x="30456" y="99082"/>
                  </a:lnTo>
                  <a:lnTo>
                    <a:pt x="34583" y="94627"/>
                  </a:lnTo>
                  <a:cubicBezTo>
                    <a:pt x="37811" y="95915"/>
                    <a:pt x="41176" y="96831"/>
                    <a:pt x="44612" y="97360"/>
                  </a:cubicBezTo>
                  <a:lnTo>
                    <a:pt x="45971" y="103335"/>
                  </a:lnTo>
                  <a:lnTo>
                    <a:pt x="57003" y="103335"/>
                  </a:lnTo>
                  <a:lnTo>
                    <a:pt x="58352" y="97410"/>
                  </a:lnTo>
                  <a:cubicBezTo>
                    <a:pt x="61790" y="96910"/>
                    <a:pt x="65162" y="96024"/>
                    <a:pt x="68400" y="94765"/>
                  </a:cubicBezTo>
                  <a:lnTo>
                    <a:pt x="72568" y="99263"/>
                  </a:lnTo>
                  <a:lnTo>
                    <a:pt x="82122" y="93746"/>
                  </a:lnTo>
                  <a:lnTo>
                    <a:pt x="80325" y="87933"/>
                  </a:lnTo>
                  <a:cubicBezTo>
                    <a:pt x="83047" y="85778"/>
                    <a:pt x="85521" y="83326"/>
                    <a:pt x="87698" y="80621"/>
                  </a:cubicBezTo>
                  <a:lnTo>
                    <a:pt x="93565" y="82436"/>
                  </a:lnTo>
                  <a:lnTo>
                    <a:pt x="99081" y="72880"/>
                  </a:lnTo>
                  <a:lnTo>
                    <a:pt x="94627" y="68753"/>
                  </a:lnTo>
                  <a:cubicBezTo>
                    <a:pt x="95914" y="65525"/>
                    <a:pt x="96832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09" y="44985"/>
                  </a:lnTo>
                  <a:cubicBezTo>
                    <a:pt x="96910" y="41546"/>
                    <a:pt x="96023" y="38176"/>
                    <a:pt x="94764" y="34936"/>
                  </a:cubicBezTo>
                  <a:lnTo>
                    <a:pt x="99262" y="30769"/>
                  </a:lnTo>
                  <a:lnTo>
                    <a:pt x="93746" y="21214"/>
                  </a:lnTo>
                  <a:lnTo>
                    <a:pt x="87934" y="23012"/>
                  </a:lnTo>
                  <a:cubicBezTo>
                    <a:pt x="85779" y="20289"/>
                    <a:pt x="83327" y="17816"/>
                    <a:pt x="80621" y="15639"/>
                  </a:cubicBezTo>
                  <a:lnTo>
                    <a:pt x="82436" y="9773"/>
                  </a:lnTo>
                  <a:lnTo>
                    <a:pt x="72882" y="4255"/>
                  </a:lnTo>
                  <a:lnTo>
                    <a:pt x="68755" y="8709"/>
                  </a:lnTo>
                  <a:cubicBezTo>
                    <a:pt x="65526" y="7422"/>
                    <a:pt x="62162" y="6504"/>
                    <a:pt x="58726" y="5977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2"/>
            <p:cNvSpPr/>
            <p:nvPr/>
          </p:nvSpPr>
          <p:spPr>
            <a:xfrm>
              <a:off x="3513100" y="27060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7" y="13046"/>
                  </a:moveTo>
                  <a:cubicBezTo>
                    <a:pt x="72530" y="13046"/>
                    <a:pt x="89688" y="30203"/>
                    <a:pt x="89688" y="51366"/>
                  </a:cubicBezTo>
                  <a:cubicBezTo>
                    <a:pt x="89688" y="72530"/>
                    <a:pt x="72530" y="89687"/>
                    <a:pt x="51367" y="89687"/>
                  </a:cubicBezTo>
                  <a:cubicBezTo>
                    <a:pt x="30202" y="89687"/>
                    <a:pt x="13046" y="72530"/>
                    <a:pt x="13046" y="51366"/>
                  </a:cubicBezTo>
                  <a:cubicBezTo>
                    <a:pt x="13046" y="30203"/>
                    <a:pt x="30202" y="13046"/>
                    <a:pt x="51367" y="13046"/>
                  </a:cubicBezTo>
                  <a:close/>
                  <a:moveTo>
                    <a:pt x="46272" y="1"/>
                  </a:moveTo>
                  <a:lnTo>
                    <a:pt x="44931" y="5894"/>
                  </a:lnTo>
                  <a:cubicBezTo>
                    <a:pt x="41376" y="6393"/>
                    <a:pt x="37894" y="7310"/>
                    <a:pt x="34554" y="8626"/>
                  </a:cubicBezTo>
                  <a:lnTo>
                    <a:pt x="30410" y="4153"/>
                  </a:lnTo>
                  <a:lnTo>
                    <a:pt x="21271" y="9430"/>
                  </a:lnTo>
                  <a:lnTo>
                    <a:pt x="23059" y="15211"/>
                  </a:lnTo>
                  <a:cubicBezTo>
                    <a:pt x="20236" y="17423"/>
                    <a:pt x="17680" y="19957"/>
                    <a:pt x="15444" y="22761"/>
                  </a:cubicBezTo>
                  <a:lnTo>
                    <a:pt x="9611" y="20957"/>
                  </a:lnTo>
                  <a:lnTo>
                    <a:pt x="4334" y="30095"/>
                  </a:lnTo>
                  <a:lnTo>
                    <a:pt x="8764" y="34200"/>
                  </a:lnTo>
                  <a:cubicBezTo>
                    <a:pt x="7441" y="37483"/>
                    <a:pt x="6478" y="40949"/>
                    <a:pt x="5941" y="44558"/>
                  </a:cubicBezTo>
                  <a:lnTo>
                    <a:pt x="1" y="45909"/>
                  </a:lnTo>
                  <a:lnTo>
                    <a:pt x="1" y="56461"/>
                  </a:lnTo>
                  <a:lnTo>
                    <a:pt x="5894" y="57802"/>
                  </a:lnTo>
                  <a:cubicBezTo>
                    <a:pt x="6392" y="61357"/>
                    <a:pt x="7310" y="64840"/>
                    <a:pt x="8625" y="68180"/>
                  </a:cubicBezTo>
                  <a:lnTo>
                    <a:pt x="4154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8" y="93122"/>
                  </a:lnTo>
                  <a:lnTo>
                    <a:pt x="30096" y="98399"/>
                  </a:lnTo>
                  <a:lnTo>
                    <a:pt x="34201" y="93969"/>
                  </a:lnTo>
                  <a:cubicBezTo>
                    <a:pt x="37483" y="95292"/>
                    <a:pt x="40950" y="96255"/>
                    <a:pt x="44557" y="96792"/>
                  </a:cubicBezTo>
                  <a:lnTo>
                    <a:pt x="45908" y="102732"/>
                  </a:lnTo>
                  <a:lnTo>
                    <a:pt x="56462" y="102732"/>
                  </a:lnTo>
                  <a:lnTo>
                    <a:pt x="57803" y="96839"/>
                  </a:lnTo>
                  <a:cubicBezTo>
                    <a:pt x="61357" y="96340"/>
                    <a:pt x="64840" y="95423"/>
                    <a:pt x="68180" y="94108"/>
                  </a:cubicBezTo>
                  <a:lnTo>
                    <a:pt x="72323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3" y="81776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4" y="65204"/>
                    <a:pt x="96261" y="61727"/>
                    <a:pt x="96791" y="58176"/>
                  </a:cubicBezTo>
                  <a:lnTo>
                    <a:pt x="102733" y="56824"/>
                  </a:lnTo>
                  <a:lnTo>
                    <a:pt x="102733" y="46272"/>
                  </a:lnTo>
                  <a:lnTo>
                    <a:pt x="96839" y="44931"/>
                  </a:lnTo>
                  <a:cubicBezTo>
                    <a:pt x="96340" y="41376"/>
                    <a:pt x="95424" y="37894"/>
                    <a:pt x="94107" y="34554"/>
                  </a:cubicBezTo>
                  <a:lnTo>
                    <a:pt x="98580" y="30410"/>
                  </a:lnTo>
                  <a:lnTo>
                    <a:pt x="93303" y="21272"/>
                  </a:lnTo>
                  <a:lnTo>
                    <a:pt x="87522" y="23059"/>
                  </a:lnTo>
                  <a:cubicBezTo>
                    <a:pt x="85310" y="20236"/>
                    <a:pt x="82775" y="17681"/>
                    <a:pt x="79972" y="15444"/>
                  </a:cubicBezTo>
                  <a:lnTo>
                    <a:pt x="81776" y="9611"/>
                  </a:lnTo>
                  <a:lnTo>
                    <a:pt x="72637" y="4335"/>
                  </a:lnTo>
                  <a:lnTo>
                    <a:pt x="68533" y="8764"/>
                  </a:lnTo>
                  <a:cubicBezTo>
                    <a:pt x="65249" y="7441"/>
                    <a:pt x="61783" y="6478"/>
                    <a:pt x="58175" y="5942"/>
                  </a:cubicBezTo>
                  <a:lnTo>
                    <a:pt x="568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2"/>
            <p:cNvSpPr/>
            <p:nvPr/>
          </p:nvSpPr>
          <p:spPr>
            <a:xfrm>
              <a:off x="3505925" y="2698850"/>
              <a:ext cx="2582650" cy="2582675"/>
            </a:xfrm>
            <a:custGeom>
              <a:avLst/>
              <a:gdLst/>
              <a:ahLst/>
              <a:cxnLst/>
              <a:rect l="l" t="t" r="r" b="b"/>
              <a:pathLst>
                <a:path w="103306" h="103307" extrusionOk="0">
                  <a:moveTo>
                    <a:pt x="51654" y="13619"/>
                  </a:moveTo>
                  <a:cubicBezTo>
                    <a:pt x="72626" y="13619"/>
                    <a:pt x="89688" y="30681"/>
                    <a:pt x="89688" y="51653"/>
                  </a:cubicBezTo>
                  <a:cubicBezTo>
                    <a:pt x="89688" y="72626"/>
                    <a:pt x="72626" y="89688"/>
                    <a:pt x="51654" y="89688"/>
                  </a:cubicBezTo>
                  <a:cubicBezTo>
                    <a:pt x="30682" y="89688"/>
                    <a:pt x="13620" y="72626"/>
                    <a:pt x="13620" y="51653"/>
                  </a:cubicBezTo>
                  <a:cubicBezTo>
                    <a:pt x="13620" y="30681"/>
                    <a:pt x="30682" y="13619"/>
                    <a:pt x="51654" y="13619"/>
                  </a:cubicBezTo>
                  <a:close/>
                  <a:moveTo>
                    <a:pt x="51654" y="13046"/>
                  </a:moveTo>
                  <a:cubicBezTo>
                    <a:pt x="30366" y="13046"/>
                    <a:pt x="13046" y="30365"/>
                    <a:pt x="13046" y="51653"/>
                  </a:cubicBezTo>
                  <a:cubicBezTo>
                    <a:pt x="13046" y="72942"/>
                    <a:pt x="30366" y="90261"/>
                    <a:pt x="51654" y="90261"/>
                  </a:cubicBezTo>
                  <a:cubicBezTo>
                    <a:pt x="72942" y="90261"/>
                    <a:pt x="90260" y="72941"/>
                    <a:pt x="90260" y="51653"/>
                  </a:cubicBezTo>
                  <a:cubicBezTo>
                    <a:pt x="90260" y="30366"/>
                    <a:pt x="72941" y="13046"/>
                    <a:pt x="51654" y="13046"/>
                  </a:cubicBezTo>
                  <a:close/>
                  <a:moveTo>
                    <a:pt x="56881" y="574"/>
                  </a:moveTo>
                  <a:lnTo>
                    <a:pt x="58182" y="6292"/>
                  </a:lnTo>
                  <a:cubicBezTo>
                    <a:pt x="58209" y="6407"/>
                    <a:pt x="58302" y="6495"/>
                    <a:pt x="58419" y="6512"/>
                  </a:cubicBezTo>
                  <a:cubicBezTo>
                    <a:pt x="61949" y="7040"/>
                    <a:pt x="65403" y="7981"/>
                    <a:pt x="68712" y="9317"/>
                  </a:cubicBezTo>
                  <a:cubicBezTo>
                    <a:pt x="68747" y="9331"/>
                    <a:pt x="68783" y="9338"/>
                    <a:pt x="68819" y="9338"/>
                  </a:cubicBezTo>
                  <a:cubicBezTo>
                    <a:pt x="68898" y="9338"/>
                    <a:pt x="68975" y="9306"/>
                    <a:pt x="69030" y="9246"/>
                  </a:cubicBezTo>
                  <a:lnTo>
                    <a:pt x="72979" y="4984"/>
                  </a:lnTo>
                  <a:lnTo>
                    <a:pt x="81721" y="10031"/>
                  </a:lnTo>
                  <a:lnTo>
                    <a:pt x="79985" y="15647"/>
                  </a:lnTo>
                  <a:cubicBezTo>
                    <a:pt x="79950" y="15759"/>
                    <a:pt x="79987" y="15882"/>
                    <a:pt x="80080" y="15955"/>
                  </a:cubicBezTo>
                  <a:cubicBezTo>
                    <a:pt x="82866" y="18178"/>
                    <a:pt x="85384" y="20718"/>
                    <a:pt x="87583" y="23522"/>
                  </a:cubicBezTo>
                  <a:cubicBezTo>
                    <a:pt x="87638" y="23593"/>
                    <a:pt x="87722" y="23632"/>
                    <a:pt x="87808" y="23632"/>
                  </a:cubicBezTo>
                  <a:cubicBezTo>
                    <a:pt x="87836" y="23632"/>
                    <a:pt x="87865" y="23628"/>
                    <a:pt x="87893" y="23619"/>
                  </a:cubicBezTo>
                  <a:lnTo>
                    <a:pt x="93457" y="21899"/>
                  </a:lnTo>
                  <a:lnTo>
                    <a:pt x="98503" y="30641"/>
                  </a:lnTo>
                  <a:lnTo>
                    <a:pt x="94200" y="34630"/>
                  </a:lnTo>
                  <a:cubicBezTo>
                    <a:pt x="94113" y="34710"/>
                    <a:pt x="94084" y="34835"/>
                    <a:pt x="94128" y="34945"/>
                  </a:cubicBezTo>
                  <a:cubicBezTo>
                    <a:pt x="95434" y="38264"/>
                    <a:pt x="96346" y="41725"/>
                    <a:pt x="96842" y="45257"/>
                  </a:cubicBezTo>
                  <a:cubicBezTo>
                    <a:pt x="96858" y="45375"/>
                    <a:pt x="96946" y="45469"/>
                    <a:pt x="97062" y="45496"/>
                  </a:cubicBezTo>
                  <a:lnTo>
                    <a:pt x="102733" y="46786"/>
                  </a:lnTo>
                  <a:lnTo>
                    <a:pt x="102733" y="56881"/>
                  </a:lnTo>
                  <a:lnTo>
                    <a:pt x="97014" y="58183"/>
                  </a:lnTo>
                  <a:cubicBezTo>
                    <a:pt x="96899" y="58209"/>
                    <a:pt x="96812" y="58303"/>
                    <a:pt x="96795" y="58420"/>
                  </a:cubicBezTo>
                  <a:cubicBezTo>
                    <a:pt x="96267" y="61949"/>
                    <a:pt x="95327" y="65404"/>
                    <a:pt x="93989" y="68713"/>
                  </a:cubicBezTo>
                  <a:cubicBezTo>
                    <a:pt x="93945" y="68823"/>
                    <a:pt x="93973" y="68950"/>
                    <a:pt x="94061" y="69031"/>
                  </a:cubicBezTo>
                  <a:lnTo>
                    <a:pt x="98323" y="72979"/>
                  </a:lnTo>
                  <a:lnTo>
                    <a:pt x="93275" y="81722"/>
                  </a:lnTo>
                  <a:lnTo>
                    <a:pt x="87661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0"/>
                    <a:pt x="87352" y="80080"/>
                  </a:cubicBezTo>
                  <a:cubicBezTo>
                    <a:pt x="85130" y="82867"/>
                    <a:pt x="82590" y="85385"/>
                    <a:pt x="79785" y="87584"/>
                  </a:cubicBezTo>
                  <a:cubicBezTo>
                    <a:pt x="79691" y="87658"/>
                    <a:pt x="79653" y="87781"/>
                    <a:pt x="79688" y="87894"/>
                  </a:cubicBezTo>
                  <a:lnTo>
                    <a:pt x="81408" y="93457"/>
                  </a:lnTo>
                  <a:lnTo>
                    <a:pt x="72665" y="98504"/>
                  </a:lnTo>
                  <a:lnTo>
                    <a:pt x="68677" y="94200"/>
                  </a:lnTo>
                  <a:cubicBezTo>
                    <a:pt x="68622" y="94140"/>
                    <a:pt x="68545" y="94108"/>
                    <a:pt x="68467" y="94108"/>
                  </a:cubicBezTo>
                  <a:cubicBezTo>
                    <a:pt x="68432" y="94108"/>
                    <a:pt x="68396" y="94115"/>
                    <a:pt x="68362" y="94128"/>
                  </a:cubicBezTo>
                  <a:cubicBezTo>
                    <a:pt x="65042" y="95435"/>
                    <a:pt x="61581" y="96346"/>
                    <a:pt x="58049" y="96843"/>
                  </a:cubicBezTo>
                  <a:cubicBezTo>
                    <a:pt x="57932" y="96859"/>
                    <a:pt x="57836" y="96947"/>
                    <a:pt x="57810" y="97062"/>
                  </a:cubicBezTo>
                  <a:lnTo>
                    <a:pt x="56520" y="102734"/>
                  </a:lnTo>
                  <a:lnTo>
                    <a:pt x="46425" y="102734"/>
                  </a:lnTo>
                  <a:lnTo>
                    <a:pt x="45123" y="97015"/>
                  </a:lnTo>
                  <a:cubicBezTo>
                    <a:pt x="45096" y="96899"/>
                    <a:pt x="45003" y="96812"/>
                    <a:pt x="44886" y="96795"/>
                  </a:cubicBezTo>
                  <a:cubicBezTo>
                    <a:pt x="41383" y="96275"/>
                    <a:pt x="37919" y="95331"/>
                    <a:pt x="34595" y="93990"/>
                  </a:cubicBezTo>
                  <a:cubicBezTo>
                    <a:pt x="34560" y="93975"/>
                    <a:pt x="34524" y="93969"/>
                    <a:pt x="34487" y="93969"/>
                  </a:cubicBezTo>
                  <a:cubicBezTo>
                    <a:pt x="34409" y="93969"/>
                    <a:pt x="34332" y="94001"/>
                    <a:pt x="34277" y="94060"/>
                  </a:cubicBezTo>
                  <a:lnTo>
                    <a:pt x="30328" y="98323"/>
                  </a:lnTo>
                  <a:lnTo>
                    <a:pt x="21585" y="93276"/>
                  </a:lnTo>
                  <a:lnTo>
                    <a:pt x="23320" y="87660"/>
                  </a:lnTo>
                  <a:cubicBezTo>
                    <a:pt x="23355" y="87548"/>
                    <a:pt x="23318" y="87425"/>
                    <a:pt x="23225" y="87353"/>
                  </a:cubicBezTo>
                  <a:cubicBezTo>
                    <a:pt x="20440" y="85129"/>
                    <a:pt x="17921" y="82590"/>
                    <a:pt x="15722" y="79785"/>
                  </a:cubicBezTo>
                  <a:cubicBezTo>
                    <a:pt x="15667" y="79714"/>
                    <a:pt x="15584" y="79675"/>
                    <a:pt x="15497" y="79675"/>
                  </a:cubicBezTo>
                  <a:cubicBezTo>
                    <a:pt x="15469" y="79675"/>
                    <a:pt x="15440" y="79679"/>
                    <a:pt x="15412" y="79688"/>
                  </a:cubicBezTo>
                  <a:lnTo>
                    <a:pt x="9849" y="81408"/>
                  </a:lnTo>
                  <a:lnTo>
                    <a:pt x="4802" y="72666"/>
                  </a:lnTo>
                  <a:lnTo>
                    <a:pt x="9107" y="68678"/>
                  </a:lnTo>
                  <a:cubicBezTo>
                    <a:pt x="9193" y="68597"/>
                    <a:pt x="9222" y="68472"/>
                    <a:pt x="9179" y="68362"/>
                  </a:cubicBezTo>
                  <a:cubicBezTo>
                    <a:pt x="7872" y="65043"/>
                    <a:pt x="6962" y="61583"/>
                    <a:pt x="6465" y="58049"/>
                  </a:cubicBezTo>
                  <a:cubicBezTo>
                    <a:pt x="6449" y="57933"/>
                    <a:pt x="6361" y="57837"/>
                    <a:pt x="6244" y="57811"/>
                  </a:cubicBezTo>
                  <a:lnTo>
                    <a:pt x="574" y="56520"/>
                  </a:lnTo>
                  <a:lnTo>
                    <a:pt x="574" y="46426"/>
                  </a:lnTo>
                  <a:lnTo>
                    <a:pt x="6292" y="45125"/>
                  </a:lnTo>
                  <a:cubicBezTo>
                    <a:pt x="6408" y="45098"/>
                    <a:pt x="6494" y="45003"/>
                    <a:pt x="6512" y="44887"/>
                  </a:cubicBezTo>
                  <a:cubicBezTo>
                    <a:pt x="7032" y="41381"/>
                    <a:pt x="7976" y="37919"/>
                    <a:pt x="9317" y="34596"/>
                  </a:cubicBezTo>
                  <a:cubicBezTo>
                    <a:pt x="9362" y="34485"/>
                    <a:pt x="9333" y="34359"/>
                    <a:pt x="9247" y="34278"/>
                  </a:cubicBezTo>
                  <a:lnTo>
                    <a:pt x="4983" y="30328"/>
                  </a:lnTo>
                  <a:lnTo>
                    <a:pt x="10031" y="21585"/>
                  </a:lnTo>
                  <a:lnTo>
                    <a:pt x="15646" y="23322"/>
                  </a:lnTo>
                  <a:cubicBezTo>
                    <a:pt x="15675" y="23331"/>
                    <a:pt x="15703" y="23335"/>
                    <a:pt x="15732" y="23335"/>
                  </a:cubicBezTo>
                  <a:cubicBezTo>
                    <a:pt x="15817" y="23335"/>
                    <a:pt x="15900" y="23296"/>
                    <a:pt x="15954" y="23227"/>
                  </a:cubicBezTo>
                  <a:cubicBezTo>
                    <a:pt x="18177" y="20440"/>
                    <a:pt x="20717" y="17922"/>
                    <a:pt x="23521" y="15723"/>
                  </a:cubicBezTo>
                  <a:cubicBezTo>
                    <a:pt x="23615" y="15649"/>
                    <a:pt x="23653" y="15527"/>
                    <a:pt x="23619" y="15413"/>
                  </a:cubicBezTo>
                  <a:lnTo>
                    <a:pt x="21900" y="9850"/>
                  </a:lnTo>
                  <a:lnTo>
                    <a:pt x="30642" y="4802"/>
                  </a:lnTo>
                  <a:lnTo>
                    <a:pt x="34630" y="9107"/>
                  </a:lnTo>
                  <a:cubicBezTo>
                    <a:pt x="34685" y="9167"/>
                    <a:pt x="34762" y="9198"/>
                    <a:pt x="34840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4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7" y="6245"/>
                  </a:cubicBezTo>
                  <a:lnTo>
                    <a:pt x="46788" y="574"/>
                  </a:lnTo>
                  <a:close/>
                  <a:moveTo>
                    <a:pt x="46559" y="1"/>
                  </a:moveTo>
                  <a:cubicBezTo>
                    <a:pt x="46425" y="1"/>
                    <a:pt x="46309" y="94"/>
                    <a:pt x="46280" y="224"/>
                  </a:cubicBezTo>
                  <a:lnTo>
                    <a:pt x="44983" y="5925"/>
                  </a:lnTo>
                  <a:cubicBezTo>
                    <a:pt x="41538" y="6425"/>
                    <a:pt x="38162" y="7314"/>
                    <a:pt x="34918" y="8575"/>
                  </a:cubicBezTo>
                  <a:lnTo>
                    <a:pt x="30907" y="4246"/>
                  </a:lnTo>
                  <a:cubicBezTo>
                    <a:pt x="30851" y="4185"/>
                    <a:pt x="30775" y="4154"/>
                    <a:pt x="30697" y="4154"/>
                  </a:cubicBezTo>
                  <a:cubicBezTo>
                    <a:pt x="30648" y="4154"/>
                    <a:pt x="30599" y="4166"/>
                    <a:pt x="30554" y="4192"/>
                  </a:cubicBezTo>
                  <a:lnTo>
                    <a:pt x="21415" y="9469"/>
                  </a:lnTo>
                  <a:cubicBezTo>
                    <a:pt x="21298" y="9535"/>
                    <a:pt x="21245" y="9674"/>
                    <a:pt x="21284" y="9801"/>
                  </a:cubicBezTo>
                  <a:lnTo>
                    <a:pt x="23014" y="15395"/>
                  </a:lnTo>
                  <a:cubicBezTo>
                    <a:pt x="20286" y="17551"/>
                    <a:pt x="17809" y="20008"/>
                    <a:pt x="15629" y="22718"/>
                  </a:cubicBezTo>
                  <a:lnTo>
                    <a:pt x="9982" y="20971"/>
                  </a:lnTo>
                  <a:cubicBezTo>
                    <a:pt x="9954" y="20962"/>
                    <a:pt x="9925" y="20958"/>
                    <a:pt x="9896" y="20958"/>
                  </a:cubicBezTo>
                  <a:cubicBezTo>
                    <a:pt x="9796" y="20958"/>
                    <a:pt x="9700" y="21011"/>
                    <a:pt x="9649" y="21102"/>
                  </a:cubicBezTo>
                  <a:lnTo>
                    <a:pt x="4374" y="30241"/>
                  </a:lnTo>
                  <a:cubicBezTo>
                    <a:pt x="4307" y="30357"/>
                    <a:pt x="4329" y="30503"/>
                    <a:pt x="4427" y="30594"/>
                  </a:cubicBezTo>
                  <a:lnTo>
                    <a:pt x="8713" y="34563"/>
                  </a:lnTo>
                  <a:cubicBezTo>
                    <a:pt x="7422" y="37797"/>
                    <a:pt x="6504" y="41167"/>
                    <a:pt x="5975" y="44609"/>
                  </a:cubicBezTo>
                  <a:lnTo>
                    <a:pt x="224" y="45917"/>
                  </a:lnTo>
                  <a:cubicBezTo>
                    <a:pt x="93" y="45946"/>
                    <a:pt x="2" y="46063"/>
                    <a:pt x="2" y="46196"/>
                  </a:cubicBezTo>
                  <a:lnTo>
                    <a:pt x="2" y="56748"/>
                  </a:lnTo>
                  <a:cubicBezTo>
                    <a:pt x="1" y="56882"/>
                    <a:pt x="93" y="56998"/>
                    <a:pt x="224" y="57028"/>
                  </a:cubicBezTo>
                  <a:lnTo>
                    <a:pt x="5926" y="58325"/>
                  </a:lnTo>
                  <a:cubicBezTo>
                    <a:pt x="6425" y="61769"/>
                    <a:pt x="7313" y="65146"/>
                    <a:pt x="8574" y="68390"/>
                  </a:cubicBezTo>
                  <a:lnTo>
                    <a:pt x="4246" y="72400"/>
                  </a:lnTo>
                  <a:cubicBezTo>
                    <a:pt x="4148" y="72491"/>
                    <a:pt x="4126" y="72638"/>
                    <a:pt x="4193" y="72754"/>
                  </a:cubicBezTo>
                  <a:lnTo>
                    <a:pt x="9469" y="81892"/>
                  </a:lnTo>
                  <a:cubicBezTo>
                    <a:pt x="9520" y="81982"/>
                    <a:pt x="9615" y="82035"/>
                    <a:pt x="9716" y="82035"/>
                  </a:cubicBezTo>
                  <a:cubicBezTo>
                    <a:pt x="9744" y="82035"/>
                    <a:pt x="9773" y="82031"/>
                    <a:pt x="9802" y="82022"/>
                  </a:cubicBezTo>
                  <a:lnTo>
                    <a:pt x="15394" y="80292"/>
                  </a:lnTo>
                  <a:cubicBezTo>
                    <a:pt x="17552" y="83020"/>
                    <a:pt x="20008" y="85497"/>
                    <a:pt x="22717" y="87676"/>
                  </a:cubicBezTo>
                  <a:lnTo>
                    <a:pt x="20971" y="93324"/>
                  </a:lnTo>
                  <a:cubicBezTo>
                    <a:pt x="20931" y="93452"/>
                    <a:pt x="20986" y="93591"/>
                    <a:pt x="21101" y="93656"/>
                  </a:cubicBezTo>
                  <a:lnTo>
                    <a:pt x="30240" y="98933"/>
                  </a:lnTo>
                  <a:cubicBezTo>
                    <a:pt x="30284" y="98959"/>
                    <a:pt x="30334" y="98972"/>
                    <a:pt x="30383" y="98972"/>
                  </a:cubicBezTo>
                  <a:cubicBezTo>
                    <a:pt x="30461" y="98972"/>
                    <a:pt x="30538" y="98940"/>
                    <a:pt x="30594" y="98880"/>
                  </a:cubicBezTo>
                  <a:lnTo>
                    <a:pt x="34563" y="94595"/>
                  </a:lnTo>
                  <a:cubicBezTo>
                    <a:pt x="37798" y="95885"/>
                    <a:pt x="41166" y="96803"/>
                    <a:pt x="44608" y="97332"/>
                  </a:cubicBezTo>
                  <a:lnTo>
                    <a:pt x="45917" y="103084"/>
                  </a:lnTo>
                  <a:cubicBezTo>
                    <a:pt x="45947" y="103214"/>
                    <a:pt x="46062" y="103306"/>
                    <a:pt x="46197" y="103306"/>
                  </a:cubicBezTo>
                  <a:lnTo>
                    <a:pt x="56749" y="103306"/>
                  </a:lnTo>
                  <a:cubicBezTo>
                    <a:pt x="56882" y="103306"/>
                    <a:pt x="56997" y="103214"/>
                    <a:pt x="57028" y="103084"/>
                  </a:cubicBezTo>
                  <a:lnTo>
                    <a:pt x="58324" y="97382"/>
                  </a:lnTo>
                  <a:cubicBezTo>
                    <a:pt x="61768" y="96883"/>
                    <a:pt x="65145" y="95995"/>
                    <a:pt x="68389" y="94734"/>
                  </a:cubicBezTo>
                  <a:lnTo>
                    <a:pt x="72400" y="99062"/>
                  </a:lnTo>
                  <a:cubicBezTo>
                    <a:pt x="72455" y="99122"/>
                    <a:pt x="72532" y="99154"/>
                    <a:pt x="72609" y="99154"/>
                  </a:cubicBezTo>
                  <a:cubicBezTo>
                    <a:pt x="72658" y="99154"/>
                    <a:pt x="72708" y="99141"/>
                    <a:pt x="72753" y="99115"/>
                  </a:cubicBezTo>
                  <a:lnTo>
                    <a:pt x="81892" y="93838"/>
                  </a:lnTo>
                  <a:cubicBezTo>
                    <a:pt x="82007" y="93772"/>
                    <a:pt x="82062" y="93633"/>
                    <a:pt x="82022" y="93506"/>
                  </a:cubicBezTo>
                  <a:lnTo>
                    <a:pt x="80293" y="87914"/>
                  </a:lnTo>
                  <a:cubicBezTo>
                    <a:pt x="83021" y="85756"/>
                    <a:pt x="85498" y="83299"/>
                    <a:pt x="87677" y="80590"/>
                  </a:cubicBezTo>
                  <a:lnTo>
                    <a:pt x="93325" y="82336"/>
                  </a:lnTo>
                  <a:cubicBezTo>
                    <a:pt x="93353" y="82345"/>
                    <a:pt x="93382" y="82349"/>
                    <a:pt x="93410" y="82349"/>
                  </a:cubicBezTo>
                  <a:cubicBezTo>
                    <a:pt x="93510" y="82349"/>
                    <a:pt x="93605" y="82297"/>
                    <a:pt x="93657" y="82207"/>
                  </a:cubicBezTo>
                  <a:lnTo>
                    <a:pt x="98933" y="73068"/>
                  </a:lnTo>
                  <a:cubicBezTo>
                    <a:pt x="99000" y="72953"/>
                    <a:pt x="98978" y="72806"/>
                    <a:pt x="98879" y="72715"/>
                  </a:cubicBezTo>
                  <a:lnTo>
                    <a:pt x="94594" y="68745"/>
                  </a:lnTo>
                  <a:cubicBezTo>
                    <a:pt x="95885" y="65511"/>
                    <a:pt x="96804" y="62140"/>
                    <a:pt x="97333" y="58700"/>
                  </a:cubicBezTo>
                  <a:lnTo>
                    <a:pt x="103084" y="57391"/>
                  </a:lnTo>
                  <a:cubicBezTo>
                    <a:pt x="103213" y="57361"/>
                    <a:pt x="103306" y="57245"/>
                    <a:pt x="103306" y="57112"/>
                  </a:cubicBezTo>
                  <a:lnTo>
                    <a:pt x="103306" y="46559"/>
                  </a:lnTo>
                  <a:cubicBezTo>
                    <a:pt x="103306" y="46425"/>
                    <a:pt x="103213" y="46309"/>
                    <a:pt x="103084" y="46280"/>
                  </a:cubicBezTo>
                  <a:lnTo>
                    <a:pt x="97381" y="44983"/>
                  </a:lnTo>
                  <a:cubicBezTo>
                    <a:pt x="96883" y="41538"/>
                    <a:pt x="95993" y="38161"/>
                    <a:pt x="94732" y="34918"/>
                  </a:cubicBezTo>
                  <a:lnTo>
                    <a:pt x="99061" y="30908"/>
                  </a:lnTo>
                  <a:cubicBezTo>
                    <a:pt x="99159" y="30816"/>
                    <a:pt x="99181" y="30669"/>
                    <a:pt x="99114" y="30554"/>
                  </a:cubicBezTo>
                  <a:lnTo>
                    <a:pt x="93839" y="21415"/>
                  </a:lnTo>
                  <a:cubicBezTo>
                    <a:pt x="93787" y="21324"/>
                    <a:pt x="93692" y="21271"/>
                    <a:pt x="93592" y="21271"/>
                  </a:cubicBezTo>
                  <a:cubicBezTo>
                    <a:pt x="93563" y="21271"/>
                    <a:pt x="93534" y="21275"/>
                    <a:pt x="93506" y="21284"/>
                  </a:cubicBezTo>
                  <a:lnTo>
                    <a:pt x="87913" y="23014"/>
                  </a:lnTo>
                  <a:cubicBezTo>
                    <a:pt x="85756" y="20287"/>
                    <a:pt x="83299" y="17810"/>
                    <a:pt x="80590" y="15630"/>
                  </a:cubicBezTo>
                  <a:lnTo>
                    <a:pt x="82337" y="9983"/>
                  </a:lnTo>
                  <a:cubicBezTo>
                    <a:pt x="82376" y="9855"/>
                    <a:pt x="82323" y="9717"/>
                    <a:pt x="82206" y="9651"/>
                  </a:cubicBezTo>
                  <a:lnTo>
                    <a:pt x="73068" y="4373"/>
                  </a:lnTo>
                  <a:cubicBezTo>
                    <a:pt x="73023" y="4348"/>
                    <a:pt x="72974" y="4335"/>
                    <a:pt x="72925" y="4335"/>
                  </a:cubicBezTo>
                  <a:cubicBezTo>
                    <a:pt x="72848" y="4335"/>
                    <a:pt x="72771" y="4367"/>
                    <a:pt x="72715" y="4427"/>
                  </a:cubicBezTo>
                  <a:lnTo>
                    <a:pt x="68743" y="8712"/>
                  </a:lnTo>
                  <a:cubicBezTo>
                    <a:pt x="65510" y="7422"/>
                    <a:pt x="62140" y="6504"/>
                    <a:pt x="58698" y="5974"/>
                  </a:cubicBezTo>
                  <a:lnTo>
                    <a:pt x="57390" y="224"/>
                  </a:lnTo>
                  <a:cubicBezTo>
                    <a:pt x="57361" y="94"/>
                    <a:pt x="57245" y="1"/>
                    <a:pt x="57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2"/>
            <p:cNvSpPr/>
            <p:nvPr/>
          </p:nvSpPr>
          <p:spPr>
            <a:xfrm>
              <a:off x="3795325" y="1958325"/>
              <a:ext cx="1615350" cy="655650"/>
            </a:xfrm>
            <a:custGeom>
              <a:avLst/>
              <a:gdLst/>
              <a:ahLst/>
              <a:cxnLst/>
              <a:rect l="l" t="t" r="r" b="b"/>
              <a:pathLst>
                <a:path w="64614" h="26226" extrusionOk="0">
                  <a:moveTo>
                    <a:pt x="33011" y="1"/>
                  </a:moveTo>
                  <a:cubicBezTo>
                    <a:pt x="30472" y="1"/>
                    <a:pt x="28153" y="246"/>
                    <a:pt x="26239" y="834"/>
                  </a:cubicBezTo>
                  <a:cubicBezTo>
                    <a:pt x="14565" y="4417"/>
                    <a:pt x="578" y="16207"/>
                    <a:pt x="578" y="16207"/>
                  </a:cubicBezTo>
                  <a:cubicBezTo>
                    <a:pt x="578" y="16207"/>
                    <a:pt x="1" y="19558"/>
                    <a:pt x="9479" y="23372"/>
                  </a:cubicBezTo>
                  <a:cubicBezTo>
                    <a:pt x="14007" y="25195"/>
                    <a:pt x="18112" y="26226"/>
                    <a:pt x="23082" y="26226"/>
                  </a:cubicBezTo>
                  <a:cubicBezTo>
                    <a:pt x="28514" y="26226"/>
                    <a:pt x="34979" y="24994"/>
                    <a:pt x="44155" y="22217"/>
                  </a:cubicBezTo>
                  <a:cubicBezTo>
                    <a:pt x="61723" y="16901"/>
                    <a:pt x="64613" y="6382"/>
                    <a:pt x="64613" y="6382"/>
                  </a:cubicBezTo>
                  <a:cubicBezTo>
                    <a:pt x="64613" y="6382"/>
                    <a:pt x="45952" y="1"/>
                    <a:pt x="330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2"/>
            <p:cNvSpPr/>
            <p:nvPr/>
          </p:nvSpPr>
          <p:spPr>
            <a:xfrm>
              <a:off x="3790025" y="1950950"/>
              <a:ext cx="1628575" cy="670075"/>
            </a:xfrm>
            <a:custGeom>
              <a:avLst/>
              <a:gdLst/>
              <a:ahLst/>
              <a:cxnLst/>
              <a:rect l="l" t="t" r="r" b="b"/>
              <a:pathLst>
                <a:path w="65143" h="26803" extrusionOk="0">
                  <a:moveTo>
                    <a:pt x="33185" y="587"/>
                  </a:moveTo>
                  <a:cubicBezTo>
                    <a:pt x="45124" y="587"/>
                    <a:pt x="62123" y="6082"/>
                    <a:pt x="64463" y="6858"/>
                  </a:cubicBezTo>
                  <a:cubicBezTo>
                    <a:pt x="63875" y="8490"/>
                    <a:pt x="59980" y="17488"/>
                    <a:pt x="44283" y="22239"/>
                  </a:cubicBezTo>
                  <a:cubicBezTo>
                    <a:pt x="35000" y="25048"/>
                    <a:pt x="28520" y="26226"/>
                    <a:pt x="23212" y="26226"/>
                  </a:cubicBezTo>
                  <a:cubicBezTo>
                    <a:pt x="18147" y="26226"/>
                    <a:pt x="14148" y="25153"/>
                    <a:pt x="9797" y="23403"/>
                  </a:cubicBezTo>
                  <a:cubicBezTo>
                    <a:pt x="1608" y="20107"/>
                    <a:pt x="1092" y="17193"/>
                    <a:pt x="1071" y="16640"/>
                  </a:cubicBezTo>
                  <a:cubicBezTo>
                    <a:pt x="2333" y="15595"/>
                    <a:pt x="15555" y="4773"/>
                    <a:pt x="26534" y="1403"/>
                  </a:cubicBezTo>
                  <a:cubicBezTo>
                    <a:pt x="28409" y="828"/>
                    <a:pt x="30686" y="587"/>
                    <a:pt x="33185" y="587"/>
                  </a:cubicBezTo>
                  <a:close/>
                  <a:moveTo>
                    <a:pt x="33254" y="1"/>
                  </a:moveTo>
                  <a:cubicBezTo>
                    <a:pt x="30522" y="1"/>
                    <a:pt x="28222" y="285"/>
                    <a:pt x="26366" y="855"/>
                  </a:cubicBezTo>
                  <a:cubicBezTo>
                    <a:pt x="14771" y="4414"/>
                    <a:pt x="746" y="16165"/>
                    <a:pt x="606" y="16283"/>
                  </a:cubicBezTo>
                  <a:cubicBezTo>
                    <a:pt x="554" y="16327"/>
                    <a:pt x="519" y="16387"/>
                    <a:pt x="508" y="16453"/>
                  </a:cubicBezTo>
                  <a:cubicBezTo>
                    <a:pt x="482" y="16600"/>
                    <a:pt x="1" y="20078"/>
                    <a:pt x="9583" y="23934"/>
                  </a:cubicBezTo>
                  <a:cubicBezTo>
                    <a:pt x="14005" y="25713"/>
                    <a:pt x="18065" y="26803"/>
                    <a:pt x="23202" y="26803"/>
                  </a:cubicBezTo>
                  <a:cubicBezTo>
                    <a:pt x="28563" y="26803"/>
                    <a:pt x="35101" y="25616"/>
                    <a:pt x="44449" y="22787"/>
                  </a:cubicBezTo>
                  <a:cubicBezTo>
                    <a:pt x="61968" y="17485"/>
                    <a:pt x="65073" y="6860"/>
                    <a:pt x="65102" y="6752"/>
                  </a:cubicBezTo>
                  <a:cubicBezTo>
                    <a:pt x="65142" y="6607"/>
                    <a:pt x="65061" y="6455"/>
                    <a:pt x="64918" y="6405"/>
                  </a:cubicBezTo>
                  <a:cubicBezTo>
                    <a:pt x="64851" y="6383"/>
                    <a:pt x="58135" y="4097"/>
                    <a:pt x="50078" y="2280"/>
                  </a:cubicBezTo>
                  <a:cubicBezTo>
                    <a:pt x="43349" y="761"/>
                    <a:pt x="37723" y="1"/>
                    <a:pt x="3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2"/>
            <p:cNvSpPr/>
            <p:nvPr/>
          </p:nvSpPr>
          <p:spPr>
            <a:xfrm>
              <a:off x="4289425" y="1687300"/>
              <a:ext cx="401700" cy="627925"/>
            </a:xfrm>
            <a:custGeom>
              <a:avLst/>
              <a:gdLst/>
              <a:ahLst/>
              <a:cxnLst/>
              <a:rect l="l" t="t" r="r" b="b"/>
              <a:pathLst>
                <a:path w="16068" h="25117" extrusionOk="0">
                  <a:moveTo>
                    <a:pt x="15837" y="1"/>
                  </a:moveTo>
                  <a:cubicBezTo>
                    <a:pt x="15837" y="1"/>
                    <a:pt x="10289" y="8555"/>
                    <a:pt x="7284" y="9363"/>
                  </a:cubicBezTo>
                  <a:cubicBezTo>
                    <a:pt x="6915" y="9462"/>
                    <a:pt x="6527" y="9506"/>
                    <a:pt x="6131" y="9506"/>
                  </a:cubicBezTo>
                  <a:cubicBezTo>
                    <a:pt x="3293" y="9506"/>
                    <a:pt x="1" y="7282"/>
                    <a:pt x="1" y="7282"/>
                  </a:cubicBezTo>
                  <a:lnTo>
                    <a:pt x="1" y="7282"/>
                  </a:lnTo>
                  <a:cubicBezTo>
                    <a:pt x="1" y="7282"/>
                    <a:pt x="1965" y="12599"/>
                    <a:pt x="3237" y="18263"/>
                  </a:cubicBezTo>
                  <a:cubicBezTo>
                    <a:pt x="4118" y="22190"/>
                    <a:pt x="5556" y="25117"/>
                    <a:pt x="7704" y="25117"/>
                  </a:cubicBezTo>
                  <a:cubicBezTo>
                    <a:pt x="8653" y="25117"/>
                    <a:pt x="9742" y="24544"/>
                    <a:pt x="10982" y="23233"/>
                  </a:cubicBezTo>
                  <a:cubicBezTo>
                    <a:pt x="15027" y="18956"/>
                    <a:pt x="16068" y="10403"/>
                    <a:pt x="16068" y="7745"/>
                  </a:cubicBezTo>
                  <a:cubicBezTo>
                    <a:pt x="16068" y="5086"/>
                    <a:pt x="15837" y="1"/>
                    <a:pt x="158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2"/>
            <p:cNvSpPr/>
            <p:nvPr/>
          </p:nvSpPr>
          <p:spPr>
            <a:xfrm>
              <a:off x="4280900" y="1680150"/>
              <a:ext cx="417425" cy="642250"/>
            </a:xfrm>
            <a:custGeom>
              <a:avLst/>
              <a:gdLst/>
              <a:ahLst/>
              <a:cxnLst/>
              <a:rect l="l" t="t" r="r" b="b"/>
              <a:pathLst>
                <a:path w="16697" h="25690" extrusionOk="0">
                  <a:moveTo>
                    <a:pt x="15930" y="1176"/>
                  </a:moveTo>
                  <a:cubicBezTo>
                    <a:pt x="15995" y="2750"/>
                    <a:pt x="16123" y="6071"/>
                    <a:pt x="16123" y="8031"/>
                  </a:cubicBezTo>
                  <a:cubicBezTo>
                    <a:pt x="16123" y="10142"/>
                    <a:pt x="15273" y="18928"/>
                    <a:pt x="11115" y="23323"/>
                  </a:cubicBezTo>
                  <a:cubicBezTo>
                    <a:pt x="9988" y="24515"/>
                    <a:pt x="8959" y="25117"/>
                    <a:pt x="8044" y="25117"/>
                  </a:cubicBezTo>
                  <a:cubicBezTo>
                    <a:pt x="7862" y="25117"/>
                    <a:pt x="7685" y="25093"/>
                    <a:pt x="7512" y="25045"/>
                  </a:cubicBezTo>
                  <a:cubicBezTo>
                    <a:pt x="5991" y="24626"/>
                    <a:pt x="4728" y="22359"/>
                    <a:pt x="3859" y="18487"/>
                  </a:cubicBezTo>
                  <a:cubicBezTo>
                    <a:pt x="2879" y="14124"/>
                    <a:pt x="1475" y="9925"/>
                    <a:pt x="886" y="8241"/>
                  </a:cubicBezTo>
                  <a:lnTo>
                    <a:pt x="886" y="8241"/>
                  </a:lnTo>
                  <a:cubicBezTo>
                    <a:pt x="2024" y="8903"/>
                    <a:pt x="4343" y="10079"/>
                    <a:pt x="6465" y="10079"/>
                  </a:cubicBezTo>
                  <a:cubicBezTo>
                    <a:pt x="6888" y="10079"/>
                    <a:pt x="7302" y="10032"/>
                    <a:pt x="7699" y="9926"/>
                  </a:cubicBezTo>
                  <a:cubicBezTo>
                    <a:pt x="10275" y="9232"/>
                    <a:pt x="14494" y="3292"/>
                    <a:pt x="15930" y="1176"/>
                  </a:cubicBezTo>
                  <a:close/>
                  <a:moveTo>
                    <a:pt x="16181" y="1"/>
                  </a:moveTo>
                  <a:cubicBezTo>
                    <a:pt x="16085" y="1"/>
                    <a:pt x="15993" y="48"/>
                    <a:pt x="15938" y="130"/>
                  </a:cubicBezTo>
                  <a:cubicBezTo>
                    <a:pt x="15883" y="215"/>
                    <a:pt x="10416" y="8601"/>
                    <a:pt x="7551" y="9373"/>
                  </a:cubicBezTo>
                  <a:cubicBezTo>
                    <a:pt x="7207" y="9465"/>
                    <a:pt x="6844" y="9506"/>
                    <a:pt x="6471" y="9506"/>
                  </a:cubicBezTo>
                  <a:cubicBezTo>
                    <a:pt x="3761" y="9506"/>
                    <a:pt x="540" y="7356"/>
                    <a:pt x="504" y="7331"/>
                  </a:cubicBezTo>
                  <a:cubicBezTo>
                    <a:pt x="452" y="7296"/>
                    <a:pt x="397" y="7281"/>
                    <a:pt x="344" y="7281"/>
                  </a:cubicBezTo>
                  <a:cubicBezTo>
                    <a:pt x="161" y="7281"/>
                    <a:pt x="0" y="7465"/>
                    <a:pt x="75" y="7668"/>
                  </a:cubicBezTo>
                  <a:cubicBezTo>
                    <a:pt x="93" y="7721"/>
                    <a:pt x="2047" y="13033"/>
                    <a:pt x="3299" y="18612"/>
                  </a:cubicBezTo>
                  <a:cubicBezTo>
                    <a:pt x="4231" y="22763"/>
                    <a:pt x="5598" y="25112"/>
                    <a:pt x="7361" y="25597"/>
                  </a:cubicBezTo>
                  <a:cubicBezTo>
                    <a:pt x="7583" y="25658"/>
                    <a:pt x="7812" y="25690"/>
                    <a:pt x="8043" y="25690"/>
                  </a:cubicBezTo>
                  <a:cubicBezTo>
                    <a:pt x="9120" y="25690"/>
                    <a:pt x="10290" y="25028"/>
                    <a:pt x="11533" y="23716"/>
                  </a:cubicBezTo>
                  <a:cubicBezTo>
                    <a:pt x="15820" y="19183"/>
                    <a:pt x="16697" y="10191"/>
                    <a:pt x="16697" y="8031"/>
                  </a:cubicBezTo>
                  <a:cubicBezTo>
                    <a:pt x="16697" y="5397"/>
                    <a:pt x="16468" y="325"/>
                    <a:pt x="16464" y="274"/>
                  </a:cubicBezTo>
                  <a:cubicBezTo>
                    <a:pt x="16459" y="149"/>
                    <a:pt x="16374" y="42"/>
                    <a:pt x="16254" y="10"/>
                  </a:cubicBezTo>
                  <a:cubicBezTo>
                    <a:pt x="16230" y="4"/>
                    <a:pt x="16205" y="1"/>
                    <a:pt x="161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2"/>
            <p:cNvSpPr/>
            <p:nvPr/>
          </p:nvSpPr>
          <p:spPr>
            <a:xfrm>
              <a:off x="4006250" y="1433125"/>
              <a:ext cx="156075" cy="236750"/>
            </a:xfrm>
            <a:custGeom>
              <a:avLst/>
              <a:gdLst/>
              <a:ahLst/>
              <a:cxnLst/>
              <a:rect l="l" t="t" r="r" b="b"/>
              <a:pathLst>
                <a:path w="6243" h="9470" extrusionOk="0">
                  <a:moveTo>
                    <a:pt x="2282" y="1"/>
                  </a:moveTo>
                  <a:cubicBezTo>
                    <a:pt x="1911" y="1"/>
                    <a:pt x="1517" y="236"/>
                    <a:pt x="1157" y="920"/>
                  </a:cubicBezTo>
                  <a:cubicBezTo>
                    <a:pt x="1" y="3116"/>
                    <a:pt x="1619" y="6352"/>
                    <a:pt x="2775" y="7739"/>
                  </a:cubicBezTo>
                  <a:cubicBezTo>
                    <a:pt x="3563" y="8685"/>
                    <a:pt x="4674" y="9470"/>
                    <a:pt x="5375" y="9470"/>
                  </a:cubicBezTo>
                  <a:cubicBezTo>
                    <a:pt x="5701" y="9470"/>
                    <a:pt x="5938" y="9299"/>
                    <a:pt x="6012" y="8895"/>
                  </a:cubicBezTo>
                  <a:cubicBezTo>
                    <a:pt x="6242" y="7623"/>
                    <a:pt x="3815" y="1152"/>
                    <a:pt x="3815" y="1152"/>
                  </a:cubicBezTo>
                  <a:cubicBezTo>
                    <a:pt x="3815" y="1152"/>
                    <a:pt x="3103" y="1"/>
                    <a:pt x="2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2"/>
            <p:cNvSpPr/>
            <p:nvPr/>
          </p:nvSpPr>
          <p:spPr>
            <a:xfrm>
              <a:off x="3998525" y="1425975"/>
              <a:ext cx="171050" cy="251075"/>
            </a:xfrm>
            <a:custGeom>
              <a:avLst/>
              <a:gdLst/>
              <a:ahLst/>
              <a:cxnLst/>
              <a:rect l="l" t="t" r="r" b="b"/>
              <a:pathLst>
                <a:path w="6842" h="10043" extrusionOk="0">
                  <a:moveTo>
                    <a:pt x="2591" y="574"/>
                  </a:moveTo>
                  <a:cubicBezTo>
                    <a:pt x="3116" y="574"/>
                    <a:pt x="3674" y="1267"/>
                    <a:pt x="3867" y="1566"/>
                  </a:cubicBezTo>
                  <a:cubicBezTo>
                    <a:pt x="4831" y="4140"/>
                    <a:pt x="6197" y="8258"/>
                    <a:pt x="6039" y="9131"/>
                  </a:cubicBezTo>
                  <a:cubicBezTo>
                    <a:pt x="5989" y="9408"/>
                    <a:pt x="5861" y="9441"/>
                    <a:pt x="5805" y="9456"/>
                  </a:cubicBezTo>
                  <a:cubicBezTo>
                    <a:pt x="5770" y="9466"/>
                    <a:pt x="5730" y="9470"/>
                    <a:pt x="5686" y="9470"/>
                  </a:cubicBezTo>
                  <a:cubicBezTo>
                    <a:pt x="5179" y="9470"/>
                    <a:pt x="4147" y="8854"/>
                    <a:pt x="3304" y="7844"/>
                  </a:cubicBezTo>
                  <a:cubicBezTo>
                    <a:pt x="2303" y="6642"/>
                    <a:pt x="598" y="3470"/>
                    <a:pt x="1719" y="1339"/>
                  </a:cubicBezTo>
                  <a:cubicBezTo>
                    <a:pt x="1981" y="842"/>
                    <a:pt x="2267" y="584"/>
                    <a:pt x="2570" y="574"/>
                  </a:cubicBezTo>
                  <a:close/>
                  <a:moveTo>
                    <a:pt x="2565" y="1"/>
                  </a:moveTo>
                  <a:cubicBezTo>
                    <a:pt x="2560" y="1"/>
                    <a:pt x="2556" y="1"/>
                    <a:pt x="2551" y="1"/>
                  </a:cubicBezTo>
                  <a:cubicBezTo>
                    <a:pt x="2028" y="19"/>
                    <a:pt x="1577" y="380"/>
                    <a:pt x="1212" y="1073"/>
                  </a:cubicBezTo>
                  <a:cubicBezTo>
                    <a:pt x="1" y="3374"/>
                    <a:pt x="1582" y="6672"/>
                    <a:pt x="2864" y="8210"/>
                  </a:cubicBezTo>
                  <a:cubicBezTo>
                    <a:pt x="3664" y="9169"/>
                    <a:pt x="4834" y="10043"/>
                    <a:pt x="5682" y="10043"/>
                  </a:cubicBezTo>
                  <a:cubicBezTo>
                    <a:pt x="5687" y="10043"/>
                    <a:pt x="5691" y="10043"/>
                    <a:pt x="5695" y="10043"/>
                  </a:cubicBezTo>
                  <a:cubicBezTo>
                    <a:pt x="5782" y="10043"/>
                    <a:pt x="5868" y="10031"/>
                    <a:pt x="5952" y="10010"/>
                  </a:cubicBezTo>
                  <a:cubicBezTo>
                    <a:pt x="6151" y="9957"/>
                    <a:pt x="6501" y="9786"/>
                    <a:pt x="6602" y="9233"/>
                  </a:cubicBezTo>
                  <a:cubicBezTo>
                    <a:pt x="6842" y="7922"/>
                    <a:pt x="4644" y="2007"/>
                    <a:pt x="4392" y="1337"/>
                  </a:cubicBezTo>
                  <a:cubicBezTo>
                    <a:pt x="4386" y="1320"/>
                    <a:pt x="4377" y="1302"/>
                    <a:pt x="4368" y="1287"/>
                  </a:cubicBezTo>
                  <a:cubicBezTo>
                    <a:pt x="4285" y="1153"/>
                    <a:pt x="3531" y="1"/>
                    <a:pt x="25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2"/>
            <p:cNvSpPr/>
            <p:nvPr/>
          </p:nvSpPr>
          <p:spPr>
            <a:xfrm>
              <a:off x="3786425" y="639000"/>
              <a:ext cx="1178075" cy="895675"/>
            </a:xfrm>
            <a:custGeom>
              <a:avLst/>
              <a:gdLst/>
              <a:ahLst/>
              <a:cxnLst/>
              <a:rect l="l" t="t" r="r" b="b"/>
              <a:pathLst>
                <a:path w="47123" h="35827" extrusionOk="0">
                  <a:moveTo>
                    <a:pt x="24976" y="1"/>
                  </a:moveTo>
                  <a:cubicBezTo>
                    <a:pt x="24800" y="1"/>
                    <a:pt x="24623" y="11"/>
                    <a:pt x="24445" y="34"/>
                  </a:cubicBezTo>
                  <a:cubicBezTo>
                    <a:pt x="21878" y="364"/>
                    <a:pt x="21160" y="2175"/>
                    <a:pt x="21160" y="2175"/>
                  </a:cubicBezTo>
                  <a:cubicBezTo>
                    <a:pt x="21160" y="2175"/>
                    <a:pt x="18949" y="1363"/>
                    <a:pt x="16825" y="1363"/>
                  </a:cubicBezTo>
                  <a:cubicBezTo>
                    <a:pt x="15819" y="1363"/>
                    <a:pt x="14833" y="1545"/>
                    <a:pt x="14110" y="2081"/>
                  </a:cubicBezTo>
                  <a:cubicBezTo>
                    <a:pt x="11861" y="3749"/>
                    <a:pt x="10921" y="5555"/>
                    <a:pt x="10921" y="5555"/>
                  </a:cubicBezTo>
                  <a:cubicBezTo>
                    <a:pt x="10921" y="5555"/>
                    <a:pt x="10526" y="5484"/>
                    <a:pt x="9968" y="5484"/>
                  </a:cubicBezTo>
                  <a:cubicBezTo>
                    <a:pt x="9007" y="5484"/>
                    <a:pt x="7566" y="5694"/>
                    <a:pt x="6833" y="6835"/>
                  </a:cubicBezTo>
                  <a:cubicBezTo>
                    <a:pt x="5672" y="8639"/>
                    <a:pt x="5691" y="10822"/>
                    <a:pt x="5691" y="10822"/>
                  </a:cubicBezTo>
                  <a:cubicBezTo>
                    <a:pt x="5691" y="10822"/>
                    <a:pt x="5618" y="10806"/>
                    <a:pt x="5499" y="10806"/>
                  </a:cubicBezTo>
                  <a:cubicBezTo>
                    <a:pt x="5138" y="10806"/>
                    <a:pt x="4357" y="10953"/>
                    <a:pt x="3916" y="12132"/>
                  </a:cubicBezTo>
                  <a:cubicBezTo>
                    <a:pt x="3916" y="12132"/>
                    <a:pt x="1172" y="13188"/>
                    <a:pt x="815" y="15851"/>
                  </a:cubicBezTo>
                  <a:cubicBezTo>
                    <a:pt x="457" y="18515"/>
                    <a:pt x="1941" y="20354"/>
                    <a:pt x="1941" y="20354"/>
                  </a:cubicBezTo>
                  <a:cubicBezTo>
                    <a:pt x="1941" y="20354"/>
                    <a:pt x="0" y="22270"/>
                    <a:pt x="436" y="24702"/>
                  </a:cubicBezTo>
                  <a:cubicBezTo>
                    <a:pt x="873" y="27133"/>
                    <a:pt x="3745" y="28263"/>
                    <a:pt x="3745" y="28263"/>
                  </a:cubicBezTo>
                  <a:cubicBezTo>
                    <a:pt x="3745" y="28263"/>
                    <a:pt x="2970" y="30678"/>
                    <a:pt x="4355" y="32395"/>
                  </a:cubicBezTo>
                  <a:cubicBezTo>
                    <a:pt x="4936" y="33116"/>
                    <a:pt x="5623" y="33326"/>
                    <a:pt x="6225" y="33326"/>
                  </a:cubicBezTo>
                  <a:cubicBezTo>
                    <a:pt x="7057" y="33326"/>
                    <a:pt x="7725" y="32926"/>
                    <a:pt x="7725" y="32926"/>
                  </a:cubicBezTo>
                  <a:lnTo>
                    <a:pt x="7725" y="32926"/>
                  </a:lnTo>
                  <a:cubicBezTo>
                    <a:pt x="7725" y="32926"/>
                    <a:pt x="7677" y="34623"/>
                    <a:pt x="9373" y="35374"/>
                  </a:cubicBezTo>
                  <a:cubicBezTo>
                    <a:pt x="9966" y="35636"/>
                    <a:pt x="10628" y="35721"/>
                    <a:pt x="11240" y="35721"/>
                  </a:cubicBezTo>
                  <a:cubicBezTo>
                    <a:pt x="12378" y="35721"/>
                    <a:pt x="13338" y="35426"/>
                    <a:pt x="13338" y="35426"/>
                  </a:cubicBezTo>
                  <a:cubicBezTo>
                    <a:pt x="13338" y="35426"/>
                    <a:pt x="13867" y="35676"/>
                    <a:pt x="15397" y="35818"/>
                  </a:cubicBezTo>
                  <a:cubicBezTo>
                    <a:pt x="15455" y="35824"/>
                    <a:pt x="15513" y="35826"/>
                    <a:pt x="15571" y="35826"/>
                  </a:cubicBezTo>
                  <a:cubicBezTo>
                    <a:pt x="17046" y="35826"/>
                    <a:pt x="18528" y="34162"/>
                    <a:pt x="18528" y="34162"/>
                  </a:cubicBezTo>
                  <a:lnTo>
                    <a:pt x="43240" y="30488"/>
                  </a:lnTo>
                  <a:cubicBezTo>
                    <a:pt x="43240" y="30488"/>
                    <a:pt x="45366" y="30153"/>
                    <a:pt x="46207" y="28223"/>
                  </a:cubicBezTo>
                  <a:cubicBezTo>
                    <a:pt x="47048" y="26294"/>
                    <a:pt x="44830" y="21654"/>
                    <a:pt x="44830" y="21654"/>
                  </a:cubicBezTo>
                  <a:cubicBezTo>
                    <a:pt x="44830" y="21654"/>
                    <a:pt x="47123" y="20715"/>
                    <a:pt x="46446" y="17309"/>
                  </a:cubicBezTo>
                  <a:cubicBezTo>
                    <a:pt x="45768" y="13904"/>
                    <a:pt x="44734" y="13163"/>
                    <a:pt x="44734" y="13163"/>
                  </a:cubicBezTo>
                  <a:cubicBezTo>
                    <a:pt x="44734" y="13163"/>
                    <a:pt x="46163" y="8452"/>
                    <a:pt x="43490" y="6353"/>
                  </a:cubicBezTo>
                  <a:cubicBezTo>
                    <a:pt x="42168" y="5315"/>
                    <a:pt x="41097" y="5053"/>
                    <a:pt x="40353" y="5053"/>
                  </a:cubicBezTo>
                  <a:cubicBezTo>
                    <a:pt x="39593" y="5053"/>
                    <a:pt x="39174" y="5326"/>
                    <a:pt x="39174" y="5326"/>
                  </a:cubicBezTo>
                  <a:cubicBezTo>
                    <a:pt x="39174" y="5326"/>
                    <a:pt x="37145" y="1001"/>
                    <a:pt x="33942" y="1001"/>
                  </a:cubicBezTo>
                  <a:cubicBezTo>
                    <a:pt x="33872" y="1001"/>
                    <a:pt x="33801" y="1003"/>
                    <a:pt x="33730" y="1007"/>
                  </a:cubicBezTo>
                  <a:cubicBezTo>
                    <a:pt x="30402" y="1205"/>
                    <a:pt x="29454" y="1921"/>
                    <a:pt x="29454" y="1921"/>
                  </a:cubicBezTo>
                  <a:cubicBezTo>
                    <a:pt x="29454" y="1921"/>
                    <a:pt x="27339" y="1"/>
                    <a:pt x="24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2"/>
            <p:cNvSpPr/>
            <p:nvPr/>
          </p:nvSpPr>
          <p:spPr>
            <a:xfrm>
              <a:off x="3780700" y="631800"/>
              <a:ext cx="1188200" cy="910025"/>
            </a:xfrm>
            <a:custGeom>
              <a:avLst/>
              <a:gdLst/>
              <a:ahLst/>
              <a:cxnLst/>
              <a:rect l="l" t="t" r="r" b="b"/>
              <a:pathLst>
                <a:path w="47528" h="36401" extrusionOk="0">
                  <a:moveTo>
                    <a:pt x="25211" y="573"/>
                  </a:moveTo>
                  <a:cubicBezTo>
                    <a:pt x="27433" y="573"/>
                    <a:pt x="29470" y="2399"/>
                    <a:pt x="29492" y="2420"/>
                  </a:cubicBezTo>
                  <a:cubicBezTo>
                    <a:pt x="29546" y="2468"/>
                    <a:pt x="29615" y="2493"/>
                    <a:pt x="29683" y="2493"/>
                  </a:cubicBezTo>
                  <a:cubicBezTo>
                    <a:pt x="29743" y="2493"/>
                    <a:pt x="29803" y="2474"/>
                    <a:pt x="29854" y="2437"/>
                  </a:cubicBezTo>
                  <a:cubicBezTo>
                    <a:pt x="29863" y="2431"/>
                    <a:pt x="30821" y="1767"/>
                    <a:pt x="33976" y="1580"/>
                  </a:cubicBezTo>
                  <a:cubicBezTo>
                    <a:pt x="34042" y="1575"/>
                    <a:pt x="34105" y="1574"/>
                    <a:pt x="34169" y="1574"/>
                  </a:cubicBezTo>
                  <a:cubicBezTo>
                    <a:pt x="37153" y="1574"/>
                    <a:pt x="39124" y="5691"/>
                    <a:pt x="39144" y="5734"/>
                  </a:cubicBezTo>
                  <a:cubicBezTo>
                    <a:pt x="39193" y="5839"/>
                    <a:pt x="39296" y="5899"/>
                    <a:pt x="39403" y="5899"/>
                  </a:cubicBezTo>
                  <a:cubicBezTo>
                    <a:pt x="39456" y="5899"/>
                    <a:pt x="39510" y="5884"/>
                    <a:pt x="39559" y="5852"/>
                  </a:cubicBezTo>
                  <a:cubicBezTo>
                    <a:pt x="39566" y="5848"/>
                    <a:pt x="39925" y="5624"/>
                    <a:pt x="40579" y="5624"/>
                  </a:cubicBezTo>
                  <a:cubicBezTo>
                    <a:pt x="41264" y="5624"/>
                    <a:pt x="42273" y="5869"/>
                    <a:pt x="43542" y="6866"/>
                  </a:cubicBezTo>
                  <a:cubicBezTo>
                    <a:pt x="46028" y="8816"/>
                    <a:pt x="44703" y="13321"/>
                    <a:pt x="44689" y="13366"/>
                  </a:cubicBezTo>
                  <a:cubicBezTo>
                    <a:pt x="44656" y="13482"/>
                    <a:pt x="44697" y="13606"/>
                    <a:pt x="44793" y="13680"/>
                  </a:cubicBezTo>
                  <a:cubicBezTo>
                    <a:pt x="44802" y="13687"/>
                    <a:pt x="45757" y="14451"/>
                    <a:pt x="46393" y="17653"/>
                  </a:cubicBezTo>
                  <a:cubicBezTo>
                    <a:pt x="47013" y="20769"/>
                    <a:pt x="45033" y="21642"/>
                    <a:pt x="44950" y="21677"/>
                  </a:cubicBezTo>
                  <a:cubicBezTo>
                    <a:pt x="44797" y="21739"/>
                    <a:pt x="44729" y="21917"/>
                    <a:pt x="44800" y="22065"/>
                  </a:cubicBezTo>
                  <a:cubicBezTo>
                    <a:pt x="45401" y="23324"/>
                    <a:pt x="46819" y="26912"/>
                    <a:pt x="46173" y="28396"/>
                  </a:cubicBezTo>
                  <a:cubicBezTo>
                    <a:pt x="45407" y="30153"/>
                    <a:pt x="43443" y="30490"/>
                    <a:pt x="43427" y="30493"/>
                  </a:cubicBezTo>
                  <a:lnTo>
                    <a:pt x="18715" y="34166"/>
                  </a:lnTo>
                  <a:cubicBezTo>
                    <a:pt x="18648" y="34175"/>
                    <a:pt x="18588" y="34209"/>
                    <a:pt x="18543" y="34259"/>
                  </a:cubicBezTo>
                  <a:cubicBezTo>
                    <a:pt x="18528" y="34275"/>
                    <a:pt x="17146" y="35828"/>
                    <a:pt x="15811" y="35828"/>
                  </a:cubicBezTo>
                  <a:cubicBezTo>
                    <a:pt x="15758" y="35828"/>
                    <a:pt x="15705" y="35826"/>
                    <a:pt x="15652" y="35821"/>
                  </a:cubicBezTo>
                  <a:cubicBezTo>
                    <a:pt x="14215" y="35688"/>
                    <a:pt x="13692" y="35457"/>
                    <a:pt x="13690" y="35456"/>
                  </a:cubicBezTo>
                  <a:cubicBezTo>
                    <a:pt x="13650" y="35438"/>
                    <a:pt x="13609" y="35428"/>
                    <a:pt x="13567" y="35428"/>
                  </a:cubicBezTo>
                  <a:cubicBezTo>
                    <a:pt x="13538" y="35428"/>
                    <a:pt x="13510" y="35432"/>
                    <a:pt x="13483" y="35441"/>
                  </a:cubicBezTo>
                  <a:cubicBezTo>
                    <a:pt x="13469" y="35446"/>
                    <a:pt x="12546" y="35723"/>
                    <a:pt x="11467" y="35723"/>
                  </a:cubicBezTo>
                  <a:cubicBezTo>
                    <a:pt x="10890" y="35723"/>
                    <a:pt x="10267" y="35643"/>
                    <a:pt x="9717" y="35399"/>
                  </a:cubicBezTo>
                  <a:cubicBezTo>
                    <a:pt x="8227" y="34739"/>
                    <a:pt x="8240" y="33282"/>
                    <a:pt x="8241" y="33221"/>
                  </a:cubicBezTo>
                  <a:cubicBezTo>
                    <a:pt x="8244" y="33050"/>
                    <a:pt x="8105" y="32927"/>
                    <a:pt x="7953" y="32927"/>
                  </a:cubicBezTo>
                  <a:cubicBezTo>
                    <a:pt x="7904" y="32927"/>
                    <a:pt x="7854" y="32939"/>
                    <a:pt x="7807" y="32968"/>
                  </a:cubicBezTo>
                  <a:cubicBezTo>
                    <a:pt x="7765" y="32993"/>
                    <a:pt x="7184" y="33333"/>
                    <a:pt x="6466" y="33333"/>
                  </a:cubicBezTo>
                  <a:cubicBezTo>
                    <a:pt x="5933" y="33333"/>
                    <a:pt x="5325" y="33145"/>
                    <a:pt x="4807" y="32504"/>
                  </a:cubicBezTo>
                  <a:cubicBezTo>
                    <a:pt x="3538" y="30932"/>
                    <a:pt x="4240" y="28661"/>
                    <a:pt x="4247" y="28639"/>
                  </a:cubicBezTo>
                  <a:cubicBezTo>
                    <a:pt x="4292" y="28494"/>
                    <a:pt x="4219" y="28340"/>
                    <a:pt x="4079" y="28285"/>
                  </a:cubicBezTo>
                  <a:cubicBezTo>
                    <a:pt x="4052" y="28274"/>
                    <a:pt x="1349" y="27180"/>
                    <a:pt x="948" y="24939"/>
                  </a:cubicBezTo>
                  <a:cubicBezTo>
                    <a:pt x="543" y="22690"/>
                    <a:pt x="2353" y="20864"/>
                    <a:pt x="2372" y="20846"/>
                  </a:cubicBezTo>
                  <a:cubicBezTo>
                    <a:pt x="2476" y="20743"/>
                    <a:pt x="2485" y="20577"/>
                    <a:pt x="2394" y="20463"/>
                  </a:cubicBezTo>
                  <a:cubicBezTo>
                    <a:pt x="2380" y="20445"/>
                    <a:pt x="992" y="18679"/>
                    <a:pt x="1327" y="16178"/>
                  </a:cubicBezTo>
                  <a:cubicBezTo>
                    <a:pt x="1657" y="13719"/>
                    <a:pt x="4223" y="12698"/>
                    <a:pt x="4248" y="12687"/>
                  </a:cubicBezTo>
                  <a:cubicBezTo>
                    <a:pt x="4325" y="12658"/>
                    <a:pt x="4385" y="12597"/>
                    <a:pt x="4414" y="12521"/>
                  </a:cubicBezTo>
                  <a:cubicBezTo>
                    <a:pt x="4796" y="11498"/>
                    <a:pt x="5446" y="11380"/>
                    <a:pt x="5726" y="11380"/>
                  </a:cubicBezTo>
                  <a:cubicBezTo>
                    <a:pt x="5803" y="11380"/>
                    <a:pt x="5852" y="11389"/>
                    <a:pt x="5860" y="11390"/>
                  </a:cubicBezTo>
                  <a:cubicBezTo>
                    <a:pt x="5879" y="11394"/>
                    <a:pt x="5899" y="11396"/>
                    <a:pt x="5919" y="11396"/>
                  </a:cubicBezTo>
                  <a:cubicBezTo>
                    <a:pt x="5984" y="11396"/>
                    <a:pt x="6049" y="11374"/>
                    <a:pt x="6102" y="11333"/>
                  </a:cubicBezTo>
                  <a:cubicBezTo>
                    <a:pt x="6169" y="11277"/>
                    <a:pt x="6208" y="11195"/>
                    <a:pt x="6207" y="11108"/>
                  </a:cubicBezTo>
                  <a:cubicBezTo>
                    <a:pt x="6207" y="11087"/>
                    <a:pt x="6202" y="8990"/>
                    <a:pt x="7305" y="7275"/>
                  </a:cubicBezTo>
                  <a:cubicBezTo>
                    <a:pt x="7965" y="6248"/>
                    <a:pt x="9303" y="6058"/>
                    <a:pt x="10201" y="6058"/>
                  </a:cubicBezTo>
                  <a:cubicBezTo>
                    <a:pt x="10720" y="6058"/>
                    <a:pt x="11092" y="6121"/>
                    <a:pt x="11102" y="6123"/>
                  </a:cubicBezTo>
                  <a:cubicBezTo>
                    <a:pt x="11118" y="6126"/>
                    <a:pt x="11135" y="6127"/>
                    <a:pt x="11152" y="6127"/>
                  </a:cubicBezTo>
                  <a:cubicBezTo>
                    <a:pt x="11257" y="6127"/>
                    <a:pt x="11356" y="6069"/>
                    <a:pt x="11405" y="5973"/>
                  </a:cubicBezTo>
                  <a:cubicBezTo>
                    <a:pt x="11415" y="5955"/>
                    <a:pt x="12340" y="4206"/>
                    <a:pt x="14511" y="2597"/>
                  </a:cubicBezTo>
                  <a:cubicBezTo>
                    <a:pt x="15177" y="2103"/>
                    <a:pt x="16097" y="1934"/>
                    <a:pt x="17046" y="1934"/>
                  </a:cubicBezTo>
                  <a:cubicBezTo>
                    <a:pt x="19088" y="1934"/>
                    <a:pt x="21260" y="2718"/>
                    <a:pt x="21292" y="2729"/>
                  </a:cubicBezTo>
                  <a:cubicBezTo>
                    <a:pt x="21324" y="2741"/>
                    <a:pt x="21357" y="2746"/>
                    <a:pt x="21390" y="2746"/>
                  </a:cubicBezTo>
                  <a:cubicBezTo>
                    <a:pt x="21503" y="2746"/>
                    <a:pt x="21610" y="2678"/>
                    <a:pt x="21655" y="2567"/>
                  </a:cubicBezTo>
                  <a:cubicBezTo>
                    <a:pt x="21683" y="2500"/>
                    <a:pt x="22357" y="907"/>
                    <a:pt x="24713" y="605"/>
                  </a:cubicBezTo>
                  <a:cubicBezTo>
                    <a:pt x="24879" y="583"/>
                    <a:pt x="25046" y="573"/>
                    <a:pt x="25211" y="573"/>
                  </a:cubicBezTo>
                  <a:close/>
                  <a:moveTo>
                    <a:pt x="25211" y="0"/>
                  </a:moveTo>
                  <a:cubicBezTo>
                    <a:pt x="25022" y="0"/>
                    <a:pt x="24831" y="12"/>
                    <a:pt x="24639" y="37"/>
                  </a:cubicBezTo>
                  <a:cubicBezTo>
                    <a:pt x="22487" y="313"/>
                    <a:pt x="21553" y="1567"/>
                    <a:pt x="21245" y="2109"/>
                  </a:cubicBezTo>
                  <a:cubicBezTo>
                    <a:pt x="20605" y="1895"/>
                    <a:pt x="18822" y="1362"/>
                    <a:pt x="17066" y="1362"/>
                  </a:cubicBezTo>
                  <a:cubicBezTo>
                    <a:pt x="16004" y="1362"/>
                    <a:pt x="14952" y="1557"/>
                    <a:pt x="14170" y="2137"/>
                  </a:cubicBezTo>
                  <a:cubicBezTo>
                    <a:pt x="12279" y="3538"/>
                    <a:pt x="11298" y="5024"/>
                    <a:pt x="10998" y="5531"/>
                  </a:cubicBezTo>
                  <a:cubicBezTo>
                    <a:pt x="10818" y="5509"/>
                    <a:pt x="10532" y="5482"/>
                    <a:pt x="10188" y="5482"/>
                  </a:cubicBezTo>
                  <a:cubicBezTo>
                    <a:pt x="9166" y="5482"/>
                    <a:pt x="7628" y="5713"/>
                    <a:pt x="6821" y="6966"/>
                  </a:cubicBezTo>
                  <a:cubicBezTo>
                    <a:pt x="5876" y="8438"/>
                    <a:pt x="5683" y="10124"/>
                    <a:pt x="5643" y="10805"/>
                  </a:cubicBezTo>
                  <a:cubicBezTo>
                    <a:pt x="5116" y="10832"/>
                    <a:pt x="4363" y="11143"/>
                    <a:pt x="3923" y="12202"/>
                  </a:cubicBezTo>
                  <a:cubicBezTo>
                    <a:pt x="3366" y="12448"/>
                    <a:pt x="1096" y="13594"/>
                    <a:pt x="760" y="16101"/>
                  </a:cubicBezTo>
                  <a:cubicBezTo>
                    <a:pt x="455" y="18373"/>
                    <a:pt x="1419" y="20056"/>
                    <a:pt x="1801" y="20620"/>
                  </a:cubicBezTo>
                  <a:cubicBezTo>
                    <a:pt x="1317" y="21170"/>
                    <a:pt x="0" y="22899"/>
                    <a:pt x="384" y="25039"/>
                  </a:cubicBezTo>
                  <a:cubicBezTo>
                    <a:pt x="773" y="27205"/>
                    <a:pt x="2910" y="28375"/>
                    <a:pt x="3634" y="28714"/>
                  </a:cubicBezTo>
                  <a:cubicBezTo>
                    <a:pt x="3469" y="29403"/>
                    <a:pt x="3149" y="31361"/>
                    <a:pt x="4362" y="32862"/>
                  </a:cubicBezTo>
                  <a:cubicBezTo>
                    <a:pt x="4993" y="33645"/>
                    <a:pt x="5770" y="33899"/>
                    <a:pt x="6477" y="33899"/>
                  </a:cubicBezTo>
                  <a:cubicBezTo>
                    <a:pt x="6935" y="33899"/>
                    <a:pt x="7365" y="33792"/>
                    <a:pt x="7707" y="33654"/>
                  </a:cubicBezTo>
                  <a:cubicBezTo>
                    <a:pt x="7809" y="34265"/>
                    <a:pt x="8178" y="35345"/>
                    <a:pt x="9486" y="35924"/>
                  </a:cubicBezTo>
                  <a:cubicBezTo>
                    <a:pt x="10123" y="36206"/>
                    <a:pt x="10829" y="36297"/>
                    <a:pt x="11475" y="36297"/>
                  </a:cubicBezTo>
                  <a:cubicBezTo>
                    <a:pt x="12439" y="36297"/>
                    <a:pt x="13271" y="36094"/>
                    <a:pt x="13553" y="36017"/>
                  </a:cubicBezTo>
                  <a:cubicBezTo>
                    <a:pt x="13782" y="36099"/>
                    <a:pt x="14397" y="36280"/>
                    <a:pt x="15600" y="36391"/>
                  </a:cubicBezTo>
                  <a:cubicBezTo>
                    <a:pt x="15666" y="36397"/>
                    <a:pt x="15733" y="36400"/>
                    <a:pt x="15799" y="36400"/>
                  </a:cubicBezTo>
                  <a:cubicBezTo>
                    <a:pt x="17212" y="36400"/>
                    <a:pt x="18572" y="35064"/>
                    <a:pt x="18899" y="34717"/>
                  </a:cubicBezTo>
                  <a:lnTo>
                    <a:pt x="43513" y="31058"/>
                  </a:lnTo>
                  <a:cubicBezTo>
                    <a:pt x="43606" y="31044"/>
                    <a:pt x="45806" y="30675"/>
                    <a:pt x="46698" y="28625"/>
                  </a:cubicBezTo>
                  <a:cubicBezTo>
                    <a:pt x="47476" y="26840"/>
                    <a:pt x="45885" y="23069"/>
                    <a:pt x="45430" y="22063"/>
                  </a:cubicBezTo>
                  <a:cubicBezTo>
                    <a:pt x="46054" y="21672"/>
                    <a:pt x="47528" y="20418"/>
                    <a:pt x="46955" y="17540"/>
                  </a:cubicBezTo>
                  <a:cubicBezTo>
                    <a:pt x="46410" y="14800"/>
                    <a:pt x="45619" y="13713"/>
                    <a:pt x="45286" y="13361"/>
                  </a:cubicBezTo>
                  <a:cubicBezTo>
                    <a:pt x="45525" y="12462"/>
                    <a:pt x="46428" y="8401"/>
                    <a:pt x="43896" y="6416"/>
                  </a:cubicBezTo>
                  <a:cubicBezTo>
                    <a:pt x="42515" y="5332"/>
                    <a:pt x="41384" y="5051"/>
                    <a:pt x="40583" y="5051"/>
                  </a:cubicBezTo>
                  <a:cubicBezTo>
                    <a:pt x="40115" y="5051"/>
                    <a:pt x="39760" y="5147"/>
                    <a:pt x="39534" y="5234"/>
                  </a:cubicBezTo>
                  <a:cubicBezTo>
                    <a:pt x="39027" y="4273"/>
                    <a:pt x="37110" y="1001"/>
                    <a:pt x="34176" y="1001"/>
                  </a:cubicBezTo>
                  <a:cubicBezTo>
                    <a:pt x="34099" y="1001"/>
                    <a:pt x="34021" y="1004"/>
                    <a:pt x="33942" y="1008"/>
                  </a:cubicBezTo>
                  <a:cubicBezTo>
                    <a:pt x="31353" y="1162"/>
                    <a:pt x="30153" y="1633"/>
                    <a:pt x="29716" y="1858"/>
                  </a:cubicBezTo>
                  <a:cubicBezTo>
                    <a:pt x="29166" y="1404"/>
                    <a:pt x="27298" y="0"/>
                    <a:pt x="25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2"/>
            <p:cNvSpPr/>
            <p:nvPr/>
          </p:nvSpPr>
          <p:spPr>
            <a:xfrm>
              <a:off x="4049600" y="1095975"/>
              <a:ext cx="848475" cy="906800"/>
            </a:xfrm>
            <a:custGeom>
              <a:avLst/>
              <a:gdLst/>
              <a:ahLst/>
              <a:cxnLst/>
              <a:rect l="l" t="t" r="r" b="b"/>
              <a:pathLst>
                <a:path w="33939" h="36272" extrusionOk="0">
                  <a:moveTo>
                    <a:pt x="11786" y="1"/>
                  </a:moveTo>
                  <a:cubicBezTo>
                    <a:pt x="10768" y="1"/>
                    <a:pt x="9651" y="90"/>
                    <a:pt x="8438" y="305"/>
                  </a:cubicBezTo>
                  <a:cubicBezTo>
                    <a:pt x="1272" y="1576"/>
                    <a:pt x="1" y="7818"/>
                    <a:pt x="1" y="7818"/>
                  </a:cubicBezTo>
                  <a:cubicBezTo>
                    <a:pt x="1" y="7818"/>
                    <a:pt x="1388" y="15678"/>
                    <a:pt x="4278" y="23769"/>
                  </a:cubicBezTo>
                  <a:cubicBezTo>
                    <a:pt x="7167" y="31859"/>
                    <a:pt x="10981" y="34865"/>
                    <a:pt x="14911" y="36136"/>
                  </a:cubicBezTo>
                  <a:cubicBezTo>
                    <a:pt x="15195" y="36228"/>
                    <a:pt x="15488" y="36272"/>
                    <a:pt x="15790" y="36272"/>
                  </a:cubicBezTo>
                  <a:cubicBezTo>
                    <a:pt x="19669" y="36272"/>
                    <a:pt x="24845" y="29065"/>
                    <a:pt x="26239" y="24346"/>
                  </a:cubicBezTo>
                  <a:cubicBezTo>
                    <a:pt x="27741" y="19261"/>
                    <a:pt x="27626" y="18336"/>
                    <a:pt x="27626" y="18336"/>
                  </a:cubicBezTo>
                  <a:cubicBezTo>
                    <a:pt x="27626" y="18336"/>
                    <a:pt x="31787" y="17296"/>
                    <a:pt x="32944" y="13251"/>
                  </a:cubicBezTo>
                  <a:cubicBezTo>
                    <a:pt x="33939" y="9766"/>
                    <a:pt x="31933" y="7397"/>
                    <a:pt x="29881" y="7397"/>
                  </a:cubicBezTo>
                  <a:cubicBezTo>
                    <a:pt x="29550" y="7397"/>
                    <a:pt x="29219" y="7458"/>
                    <a:pt x="28898" y="7587"/>
                  </a:cubicBezTo>
                  <a:cubicBezTo>
                    <a:pt x="26586" y="8511"/>
                    <a:pt x="26124" y="11516"/>
                    <a:pt x="26124" y="11516"/>
                  </a:cubicBezTo>
                  <a:cubicBezTo>
                    <a:pt x="26124" y="11516"/>
                    <a:pt x="22194" y="9436"/>
                    <a:pt x="20691" y="6778"/>
                  </a:cubicBezTo>
                  <a:cubicBezTo>
                    <a:pt x="19188" y="4119"/>
                    <a:pt x="19419" y="2155"/>
                    <a:pt x="19419" y="2155"/>
                  </a:cubicBezTo>
                  <a:cubicBezTo>
                    <a:pt x="19419" y="2155"/>
                    <a:pt x="16787" y="1"/>
                    <a:pt x="11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2"/>
            <p:cNvSpPr/>
            <p:nvPr/>
          </p:nvSpPr>
          <p:spPr>
            <a:xfrm>
              <a:off x="4042400" y="1088725"/>
              <a:ext cx="852950" cy="921250"/>
            </a:xfrm>
            <a:custGeom>
              <a:avLst/>
              <a:gdLst/>
              <a:ahLst/>
              <a:cxnLst/>
              <a:rect l="l" t="t" r="r" b="b"/>
              <a:pathLst>
                <a:path w="34118" h="36850" extrusionOk="0">
                  <a:moveTo>
                    <a:pt x="12049" y="580"/>
                  </a:moveTo>
                  <a:cubicBezTo>
                    <a:pt x="16330" y="580"/>
                    <a:pt x="18858" y="2189"/>
                    <a:pt x="19411" y="2581"/>
                  </a:cubicBezTo>
                  <a:cubicBezTo>
                    <a:pt x="19388" y="3126"/>
                    <a:pt x="19433" y="4916"/>
                    <a:pt x="20729" y="7209"/>
                  </a:cubicBezTo>
                  <a:cubicBezTo>
                    <a:pt x="22256" y="9909"/>
                    <a:pt x="26113" y="11973"/>
                    <a:pt x="26277" y="12060"/>
                  </a:cubicBezTo>
                  <a:cubicBezTo>
                    <a:pt x="26320" y="12082"/>
                    <a:pt x="26366" y="12093"/>
                    <a:pt x="26412" y="12093"/>
                  </a:cubicBezTo>
                  <a:cubicBezTo>
                    <a:pt x="26456" y="12093"/>
                    <a:pt x="26500" y="12083"/>
                    <a:pt x="26540" y="12063"/>
                  </a:cubicBezTo>
                  <a:cubicBezTo>
                    <a:pt x="26622" y="12022"/>
                    <a:pt x="26680" y="11942"/>
                    <a:pt x="26694" y="11850"/>
                  </a:cubicBezTo>
                  <a:cubicBezTo>
                    <a:pt x="26699" y="11823"/>
                    <a:pt x="27157" y="8996"/>
                    <a:pt x="29292" y="8143"/>
                  </a:cubicBezTo>
                  <a:cubicBezTo>
                    <a:pt x="29578" y="8028"/>
                    <a:pt x="29876" y="7972"/>
                    <a:pt x="30174" y="7972"/>
                  </a:cubicBezTo>
                  <a:cubicBezTo>
                    <a:pt x="30807" y="7972"/>
                    <a:pt x="31444" y="8226"/>
                    <a:pt x="31980" y="8709"/>
                  </a:cubicBezTo>
                  <a:cubicBezTo>
                    <a:pt x="33141" y="9758"/>
                    <a:pt x="33506" y="11535"/>
                    <a:pt x="32956" y="13462"/>
                  </a:cubicBezTo>
                  <a:cubicBezTo>
                    <a:pt x="31861" y="17295"/>
                    <a:pt x="27884" y="18338"/>
                    <a:pt x="27844" y="18349"/>
                  </a:cubicBezTo>
                  <a:cubicBezTo>
                    <a:pt x="27709" y="18382"/>
                    <a:pt x="27618" y="18515"/>
                    <a:pt x="27629" y="18654"/>
                  </a:cubicBezTo>
                  <a:cubicBezTo>
                    <a:pt x="27632" y="18695"/>
                    <a:pt x="27687" y="19701"/>
                    <a:pt x="26252" y="24557"/>
                  </a:cubicBezTo>
                  <a:cubicBezTo>
                    <a:pt x="25122" y="28383"/>
                    <a:pt x="21473" y="33906"/>
                    <a:pt x="18047" y="35713"/>
                  </a:cubicBezTo>
                  <a:cubicBezTo>
                    <a:pt x="17337" y="36088"/>
                    <a:pt x="16679" y="36276"/>
                    <a:pt x="16081" y="36276"/>
                  </a:cubicBezTo>
                  <a:cubicBezTo>
                    <a:pt x="15803" y="36276"/>
                    <a:pt x="15539" y="36236"/>
                    <a:pt x="15288" y="36155"/>
                  </a:cubicBezTo>
                  <a:cubicBezTo>
                    <a:pt x="12328" y="35197"/>
                    <a:pt x="8024" y="32891"/>
                    <a:pt x="4836" y="23963"/>
                  </a:cubicBezTo>
                  <a:cubicBezTo>
                    <a:pt x="2115" y="16346"/>
                    <a:pt x="714" y="8839"/>
                    <a:pt x="582" y="8115"/>
                  </a:cubicBezTo>
                  <a:cubicBezTo>
                    <a:pt x="723" y="7528"/>
                    <a:pt x="2220" y="2041"/>
                    <a:pt x="8777" y="877"/>
                  </a:cubicBezTo>
                  <a:cubicBezTo>
                    <a:pt x="9961" y="667"/>
                    <a:pt x="11053" y="580"/>
                    <a:pt x="12049" y="580"/>
                  </a:cubicBezTo>
                  <a:close/>
                  <a:moveTo>
                    <a:pt x="12103" y="1"/>
                  </a:moveTo>
                  <a:cubicBezTo>
                    <a:pt x="11062" y="1"/>
                    <a:pt x="9920" y="92"/>
                    <a:pt x="8678" y="313"/>
                  </a:cubicBezTo>
                  <a:cubicBezTo>
                    <a:pt x="1403" y="1604"/>
                    <a:pt x="22" y="7986"/>
                    <a:pt x="8" y="8051"/>
                  </a:cubicBezTo>
                  <a:cubicBezTo>
                    <a:pt x="1" y="8086"/>
                    <a:pt x="1" y="8123"/>
                    <a:pt x="7" y="8158"/>
                  </a:cubicBezTo>
                  <a:cubicBezTo>
                    <a:pt x="22" y="8236"/>
                    <a:pt x="1431" y="16134"/>
                    <a:pt x="4295" y="24155"/>
                  </a:cubicBezTo>
                  <a:cubicBezTo>
                    <a:pt x="6787" y="31132"/>
                    <a:pt x="10224" y="35118"/>
                    <a:pt x="15111" y="36699"/>
                  </a:cubicBezTo>
                  <a:cubicBezTo>
                    <a:pt x="15421" y="36799"/>
                    <a:pt x="15744" y="36850"/>
                    <a:pt x="16070" y="36850"/>
                  </a:cubicBezTo>
                  <a:cubicBezTo>
                    <a:pt x="16073" y="36850"/>
                    <a:pt x="16077" y="36850"/>
                    <a:pt x="16081" y="36850"/>
                  </a:cubicBezTo>
                  <a:cubicBezTo>
                    <a:pt x="16771" y="36850"/>
                    <a:pt x="17519" y="36639"/>
                    <a:pt x="18313" y="36219"/>
                  </a:cubicBezTo>
                  <a:cubicBezTo>
                    <a:pt x="21867" y="34345"/>
                    <a:pt x="25639" y="28654"/>
                    <a:pt x="26802" y="24717"/>
                  </a:cubicBezTo>
                  <a:cubicBezTo>
                    <a:pt x="27940" y="20866"/>
                    <a:pt x="28161" y="19371"/>
                    <a:pt x="28197" y="18843"/>
                  </a:cubicBezTo>
                  <a:cubicBezTo>
                    <a:pt x="29089" y="18565"/>
                    <a:pt x="32458" y="17293"/>
                    <a:pt x="33507" y="13619"/>
                  </a:cubicBezTo>
                  <a:cubicBezTo>
                    <a:pt x="34118" y="11477"/>
                    <a:pt x="33691" y="9482"/>
                    <a:pt x="32364" y="8284"/>
                  </a:cubicBezTo>
                  <a:cubicBezTo>
                    <a:pt x="31725" y="7707"/>
                    <a:pt x="30940" y="7403"/>
                    <a:pt x="30162" y="7403"/>
                  </a:cubicBezTo>
                  <a:cubicBezTo>
                    <a:pt x="29794" y="7403"/>
                    <a:pt x="29428" y="7471"/>
                    <a:pt x="29079" y="7610"/>
                  </a:cubicBezTo>
                  <a:cubicBezTo>
                    <a:pt x="27138" y="8387"/>
                    <a:pt x="26429" y="10482"/>
                    <a:pt x="26212" y="11366"/>
                  </a:cubicBezTo>
                  <a:cubicBezTo>
                    <a:pt x="25241" y="10801"/>
                    <a:pt x="22420" y="9035"/>
                    <a:pt x="21229" y="6927"/>
                  </a:cubicBezTo>
                  <a:cubicBezTo>
                    <a:pt x="19797" y="4393"/>
                    <a:pt x="19990" y="2496"/>
                    <a:pt x="19992" y="2476"/>
                  </a:cubicBezTo>
                  <a:cubicBezTo>
                    <a:pt x="20002" y="2380"/>
                    <a:pt x="19964" y="2284"/>
                    <a:pt x="19889" y="2222"/>
                  </a:cubicBezTo>
                  <a:cubicBezTo>
                    <a:pt x="19757" y="2114"/>
                    <a:pt x="17101" y="1"/>
                    <a:pt x="121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2"/>
            <p:cNvSpPr/>
            <p:nvPr/>
          </p:nvSpPr>
          <p:spPr>
            <a:xfrm>
              <a:off x="4242050" y="1515525"/>
              <a:ext cx="231500" cy="230125"/>
            </a:xfrm>
            <a:custGeom>
              <a:avLst/>
              <a:gdLst/>
              <a:ahLst/>
              <a:cxnLst/>
              <a:rect l="l" t="t" r="r" b="b"/>
              <a:pathLst>
                <a:path w="9260" h="9205" extrusionOk="0">
                  <a:moveTo>
                    <a:pt x="1780" y="1"/>
                  </a:moveTo>
                  <a:cubicBezTo>
                    <a:pt x="1655" y="1"/>
                    <a:pt x="1540" y="83"/>
                    <a:pt x="1505" y="209"/>
                  </a:cubicBezTo>
                  <a:cubicBezTo>
                    <a:pt x="1345" y="804"/>
                    <a:pt x="1" y="6063"/>
                    <a:pt x="1331" y="7634"/>
                  </a:cubicBezTo>
                  <a:cubicBezTo>
                    <a:pt x="2186" y="8645"/>
                    <a:pt x="3630" y="9205"/>
                    <a:pt x="5076" y="9205"/>
                  </a:cubicBezTo>
                  <a:cubicBezTo>
                    <a:pt x="5817" y="9205"/>
                    <a:pt x="6557" y="9058"/>
                    <a:pt x="7220" y="8749"/>
                  </a:cubicBezTo>
                  <a:cubicBezTo>
                    <a:pt x="8041" y="8366"/>
                    <a:pt x="8670" y="7652"/>
                    <a:pt x="8988" y="6738"/>
                  </a:cubicBezTo>
                  <a:cubicBezTo>
                    <a:pt x="9217" y="6079"/>
                    <a:pt x="9260" y="5351"/>
                    <a:pt x="9088" y="5010"/>
                  </a:cubicBezTo>
                  <a:cubicBezTo>
                    <a:pt x="9039" y="4907"/>
                    <a:pt x="8936" y="4847"/>
                    <a:pt x="8830" y="4847"/>
                  </a:cubicBezTo>
                  <a:cubicBezTo>
                    <a:pt x="8787" y="4847"/>
                    <a:pt x="8743" y="4856"/>
                    <a:pt x="8702" y="4877"/>
                  </a:cubicBezTo>
                  <a:cubicBezTo>
                    <a:pt x="8559" y="4949"/>
                    <a:pt x="8502" y="5123"/>
                    <a:pt x="8576" y="5266"/>
                  </a:cubicBezTo>
                  <a:cubicBezTo>
                    <a:pt x="8639" y="5393"/>
                    <a:pt x="8667" y="5915"/>
                    <a:pt x="8446" y="6550"/>
                  </a:cubicBezTo>
                  <a:cubicBezTo>
                    <a:pt x="8257" y="7092"/>
                    <a:pt x="7848" y="7824"/>
                    <a:pt x="6978" y="8231"/>
                  </a:cubicBezTo>
                  <a:cubicBezTo>
                    <a:pt x="6401" y="8500"/>
                    <a:pt x="5747" y="8628"/>
                    <a:pt x="5089" y="8628"/>
                  </a:cubicBezTo>
                  <a:cubicBezTo>
                    <a:pt x="3803" y="8628"/>
                    <a:pt x="2508" y="8139"/>
                    <a:pt x="1769" y="7265"/>
                  </a:cubicBezTo>
                  <a:cubicBezTo>
                    <a:pt x="806" y="6126"/>
                    <a:pt x="1651" y="1892"/>
                    <a:pt x="2058" y="356"/>
                  </a:cubicBezTo>
                  <a:cubicBezTo>
                    <a:pt x="2096" y="204"/>
                    <a:pt x="2005" y="50"/>
                    <a:pt x="1853" y="10"/>
                  </a:cubicBezTo>
                  <a:cubicBezTo>
                    <a:pt x="1829" y="4"/>
                    <a:pt x="1805" y="1"/>
                    <a:pt x="1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2"/>
            <p:cNvSpPr/>
            <p:nvPr/>
          </p:nvSpPr>
          <p:spPr>
            <a:xfrm>
              <a:off x="4298625" y="1763925"/>
              <a:ext cx="204100" cy="57200"/>
            </a:xfrm>
            <a:custGeom>
              <a:avLst/>
              <a:gdLst/>
              <a:ahLst/>
              <a:cxnLst/>
              <a:rect l="l" t="t" r="r" b="b"/>
              <a:pathLst>
                <a:path w="8164" h="2288" extrusionOk="0">
                  <a:moveTo>
                    <a:pt x="7841" y="1"/>
                  </a:moveTo>
                  <a:cubicBezTo>
                    <a:pt x="7778" y="1"/>
                    <a:pt x="7715" y="21"/>
                    <a:pt x="7662" y="64"/>
                  </a:cubicBezTo>
                  <a:cubicBezTo>
                    <a:pt x="6047" y="1356"/>
                    <a:pt x="4541" y="1735"/>
                    <a:pt x="3329" y="1735"/>
                  </a:cubicBezTo>
                  <a:cubicBezTo>
                    <a:pt x="1671" y="1735"/>
                    <a:pt x="564" y="1025"/>
                    <a:pt x="486" y="973"/>
                  </a:cubicBezTo>
                  <a:cubicBezTo>
                    <a:pt x="437" y="941"/>
                    <a:pt x="382" y="925"/>
                    <a:pt x="327" y="925"/>
                  </a:cubicBezTo>
                  <a:cubicBezTo>
                    <a:pt x="235" y="925"/>
                    <a:pt x="144" y="970"/>
                    <a:pt x="89" y="1053"/>
                  </a:cubicBezTo>
                  <a:cubicBezTo>
                    <a:pt x="1" y="1185"/>
                    <a:pt x="37" y="1363"/>
                    <a:pt x="169" y="1451"/>
                  </a:cubicBezTo>
                  <a:cubicBezTo>
                    <a:pt x="189" y="1465"/>
                    <a:pt x="1461" y="2287"/>
                    <a:pt x="3350" y="2287"/>
                  </a:cubicBezTo>
                  <a:cubicBezTo>
                    <a:pt x="4675" y="2287"/>
                    <a:pt x="6305" y="1884"/>
                    <a:pt x="8019" y="511"/>
                  </a:cubicBezTo>
                  <a:cubicBezTo>
                    <a:pt x="8143" y="412"/>
                    <a:pt x="8164" y="232"/>
                    <a:pt x="8064" y="108"/>
                  </a:cubicBezTo>
                  <a:cubicBezTo>
                    <a:pt x="8008" y="38"/>
                    <a:pt x="7925" y="1"/>
                    <a:pt x="78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2"/>
            <p:cNvSpPr/>
            <p:nvPr/>
          </p:nvSpPr>
          <p:spPr>
            <a:xfrm>
              <a:off x="4363200" y="1789925"/>
              <a:ext cx="101700" cy="83725"/>
            </a:xfrm>
            <a:custGeom>
              <a:avLst/>
              <a:gdLst/>
              <a:ahLst/>
              <a:cxnLst/>
              <a:rect l="l" t="t" r="r" b="b"/>
              <a:pathLst>
                <a:path w="4068" h="3349" extrusionOk="0">
                  <a:moveTo>
                    <a:pt x="3349" y="759"/>
                  </a:moveTo>
                  <a:cubicBezTo>
                    <a:pt x="3143" y="1501"/>
                    <a:pt x="2663" y="2776"/>
                    <a:pt x="1789" y="2776"/>
                  </a:cubicBezTo>
                  <a:cubicBezTo>
                    <a:pt x="884" y="2776"/>
                    <a:pt x="653" y="1790"/>
                    <a:pt x="594" y="1279"/>
                  </a:cubicBezTo>
                  <a:lnTo>
                    <a:pt x="594" y="1279"/>
                  </a:lnTo>
                  <a:cubicBezTo>
                    <a:pt x="645" y="1280"/>
                    <a:pt x="697" y="1281"/>
                    <a:pt x="749" y="1281"/>
                  </a:cubicBezTo>
                  <a:cubicBezTo>
                    <a:pt x="1792" y="1281"/>
                    <a:pt x="2774" y="969"/>
                    <a:pt x="3349" y="759"/>
                  </a:cubicBezTo>
                  <a:close/>
                  <a:moveTo>
                    <a:pt x="3754" y="1"/>
                  </a:moveTo>
                  <a:cubicBezTo>
                    <a:pt x="3714" y="1"/>
                    <a:pt x="3673" y="9"/>
                    <a:pt x="3633" y="28"/>
                  </a:cubicBezTo>
                  <a:cubicBezTo>
                    <a:pt x="3619" y="36"/>
                    <a:pt x="2165" y="706"/>
                    <a:pt x="634" y="706"/>
                  </a:cubicBezTo>
                  <a:cubicBezTo>
                    <a:pt x="525" y="706"/>
                    <a:pt x="415" y="703"/>
                    <a:pt x="305" y="695"/>
                  </a:cubicBezTo>
                  <a:cubicBezTo>
                    <a:pt x="301" y="695"/>
                    <a:pt x="297" y="695"/>
                    <a:pt x="292" y="695"/>
                  </a:cubicBezTo>
                  <a:cubicBezTo>
                    <a:pt x="218" y="695"/>
                    <a:pt x="147" y="723"/>
                    <a:pt x="91" y="772"/>
                  </a:cubicBezTo>
                  <a:cubicBezTo>
                    <a:pt x="34" y="826"/>
                    <a:pt x="1" y="901"/>
                    <a:pt x="0" y="981"/>
                  </a:cubicBezTo>
                  <a:cubicBezTo>
                    <a:pt x="0" y="1800"/>
                    <a:pt x="374" y="3348"/>
                    <a:pt x="1790" y="3348"/>
                  </a:cubicBezTo>
                  <a:cubicBezTo>
                    <a:pt x="3515" y="3348"/>
                    <a:pt x="4016" y="458"/>
                    <a:pt x="4036" y="335"/>
                  </a:cubicBezTo>
                  <a:cubicBezTo>
                    <a:pt x="4067" y="151"/>
                    <a:pt x="3922" y="1"/>
                    <a:pt x="3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2"/>
            <p:cNvSpPr/>
            <p:nvPr/>
          </p:nvSpPr>
          <p:spPr>
            <a:xfrm>
              <a:off x="4474400" y="15023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1" y="0"/>
                  </a:moveTo>
                  <a:cubicBezTo>
                    <a:pt x="337" y="0"/>
                    <a:pt x="0" y="517"/>
                    <a:pt x="0" y="1156"/>
                  </a:cubicBezTo>
                  <a:cubicBezTo>
                    <a:pt x="0" y="1795"/>
                    <a:pt x="337" y="2312"/>
                    <a:pt x="751" y="2312"/>
                  </a:cubicBezTo>
                  <a:cubicBezTo>
                    <a:pt x="1166" y="2312"/>
                    <a:pt x="1503" y="1795"/>
                    <a:pt x="1503" y="1156"/>
                  </a:cubicBezTo>
                  <a:cubicBezTo>
                    <a:pt x="1503" y="517"/>
                    <a:pt x="1166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2"/>
            <p:cNvSpPr/>
            <p:nvPr/>
          </p:nvSpPr>
          <p:spPr>
            <a:xfrm>
              <a:off x="4202750" y="1531275"/>
              <a:ext cx="37600" cy="57800"/>
            </a:xfrm>
            <a:custGeom>
              <a:avLst/>
              <a:gdLst/>
              <a:ahLst/>
              <a:cxnLst/>
              <a:rect l="l" t="t" r="r" b="b"/>
              <a:pathLst>
                <a:path w="1504" h="2312" extrusionOk="0">
                  <a:moveTo>
                    <a:pt x="753" y="0"/>
                  </a:moveTo>
                  <a:cubicBezTo>
                    <a:pt x="337" y="0"/>
                    <a:pt x="1" y="517"/>
                    <a:pt x="1" y="1156"/>
                  </a:cubicBezTo>
                  <a:cubicBezTo>
                    <a:pt x="1" y="1794"/>
                    <a:pt x="337" y="2312"/>
                    <a:pt x="753" y="2312"/>
                  </a:cubicBezTo>
                  <a:cubicBezTo>
                    <a:pt x="1167" y="2312"/>
                    <a:pt x="1504" y="1794"/>
                    <a:pt x="1504" y="1156"/>
                  </a:cubicBezTo>
                  <a:cubicBezTo>
                    <a:pt x="1504" y="517"/>
                    <a:pt x="1167" y="0"/>
                    <a:pt x="7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2"/>
            <p:cNvSpPr/>
            <p:nvPr/>
          </p:nvSpPr>
          <p:spPr>
            <a:xfrm>
              <a:off x="4108225" y="1360950"/>
              <a:ext cx="149500" cy="100675"/>
            </a:xfrm>
            <a:custGeom>
              <a:avLst/>
              <a:gdLst/>
              <a:ahLst/>
              <a:cxnLst/>
              <a:rect l="l" t="t" r="r" b="b"/>
              <a:pathLst>
                <a:path w="5980" h="4027" extrusionOk="0">
                  <a:moveTo>
                    <a:pt x="5068" y="0"/>
                  </a:moveTo>
                  <a:cubicBezTo>
                    <a:pt x="1570" y="0"/>
                    <a:pt x="215" y="2935"/>
                    <a:pt x="156" y="3061"/>
                  </a:cubicBezTo>
                  <a:cubicBezTo>
                    <a:pt x="1" y="3403"/>
                    <a:pt x="150" y="3805"/>
                    <a:pt x="490" y="3962"/>
                  </a:cubicBezTo>
                  <a:cubicBezTo>
                    <a:pt x="579" y="4004"/>
                    <a:pt x="678" y="4026"/>
                    <a:pt x="776" y="4026"/>
                  </a:cubicBezTo>
                  <a:cubicBezTo>
                    <a:pt x="1041" y="4026"/>
                    <a:pt x="1283" y="3872"/>
                    <a:pt x="1395" y="3633"/>
                  </a:cubicBezTo>
                  <a:cubicBezTo>
                    <a:pt x="1439" y="3538"/>
                    <a:pt x="2466" y="1365"/>
                    <a:pt x="5075" y="1365"/>
                  </a:cubicBezTo>
                  <a:cubicBezTo>
                    <a:pt x="5136" y="1365"/>
                    <a:pt x="5197" y="1366"/>
                    <a:pt x="5260" y="1369"/>
                  </a:cubicBezTo>
                  <a:cubicBezTo>
                    <a:pt x="5269" y="1369"/>
                    <a:pt x="5277" y="1369"/>
                    <a:pt x="5286" y="1369"/>
                  </a:cubicBezTo>
                  <a:cubicBezTo>
                    <a:pt x="5650" y="1369"/>
                    <a:pt x="5954" y="1079"/>
                    <a:pt x="5966" y="712"/>
                  </a:cubicBezTo>
                  <a:cubicBezTo>
                    <a:pt x="5980" y="334"/>
                    <a:pt x="5686" y="19"/>
                    <a:pt x="5309" y="5"/>
                  </a:cubicBezTo>
                  <a:cubicBezTo>
                    <a:pt x="5227" y="2"/>
                    <a:pt x="5147" y="0"/>
                    <a:pt x="5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2"/>
            <p:cNvSpPr/>
            <p:nvPr/>
          </p:nvSpPr>
          <p:spPr>
            <a:xfrm>
              <a:off x="4382850" y="1341425"/>
              <a:ext cx="187775" cy="82650"/>
            </a:xfrm>
            <a:custGeom>
              <a:avLst/>
              <a:gdLst/>
              <a:ahLst/>
              <a:cxnLst/>
              <a:rect l="l" t="t" r="r" b="b"/>
              <a:pathLst>
                <a:path w="7511" h="3306" extrusionOk="0">
                  <a:moveTo>
                    <a:pt x="2709" y="1"/>
                  </a:moveTo>
                  <a:cubicBezTo>
                    <a:pt x="1837" y="1"/>
                    <a:pt x="1062" y="168"/>
                    <a:pt x="533" y="367"/>
                  </a:cubicBezTo>
                  <a:cubicBezTo>
                    <a:pt x="180" y="499"/>
                    <a:pt x="1" y="891"/>
                    <a:pt x="133" y="1245"/>
                  </a:cubicBezTo>
                  <a:cubicBezTo>
                    <a:pt x="234" y="1519"/>
                    <a:pt x="494" y="1689"/>
                    <a:pt x="771" y="1689"/>
                  </a:cubicBezTo>
                  <a:cubicBezTo>
                    <a:pt x="850" y="1689"/>
                    <a:pt x="931" y="1675"/>
                    <a:pt x="1010" y="1645"/>
                  </a:cubicBezTo>
                  <a:cubicBezTo>
                    <a:pt x="1072" y="1622"/>
                    <a:pt x="1802" y="1362"/>
                    <a:pt x="2763" y="1362"/>
                  </a:cubicBezTo>
                  <a:cubicBezTo>
                    <a:pt x="3839" y="1362"/>
                    <a:pt x="5203" y="1689"/>
                    <a:pt x="6242" y="3039"/>
                  </a:cubicBezTo>
                  <a:cubicBezTo>
                    <a:pt x="6371" y="3207"/>
                    <a:pt x="6570" y="3305"/>
                    <a:pt x="6780" y="3305"/>
                  </a:cubicBezTo>
                  <a:cubicBezTo>
                    <a:pt x="6781" y="3305"/>
                    <a:pt x="6782" y="3305"/>
                    <a:pt x="6784" y="3305"/>
                  </a:cubicBezTo>
                  <a:cubicBezTo>
                    <a:pt x="7044" y="3305"/>
                    <a:pt x="7281" y="3159"/>
                    <a:pt x="7396" y="2925"/>
                  </a:cubicBezTo>
                  <a:cubicBezTo>
                    <a:pt x="7510" y="2692"/>
                    <a:pt x="7482" y="2413"/>
                    <a:pt x="7324" y="2208"/>
                  </a:cubicBezTo>
                  <a:cubicBezTo>
                    <a:pt x="6012" y="501"/>
                    <a:pt x="4216" y="1"/>
                    <a:pt x="27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2"/>
            <p:cNvSpPr/>
            <p:nvPr/>
          </p:nvSpPr>
          <p:spPr>
            <a:xfrm>
              <a:off x="4062475" y="1515400"/>
              <a:ext cx="728425" cy="754125"/>
            </a:xfrm>
            <a:custGeom>
              <a:avLst/>
              <a:gdLst/>
              <a:ahLst/>
              <a:cxnLst/>
              <a:rect l="l" t="t" r="r" b="b"/>
              <a:pathLst>
                <a:path w="29137" h="30165" extrusionOk="0">
                  <a:moveTo>
                    <a:pt x="28846" y="1"/>
                  </a:moveTo>
                  <a:cubicBezTo>
                    <a:pt x="28691" y="1"/>
                    <a:pt x="28562" y="124"/>
                    <a:pt x="28559" y="280"/>
                  </a:cubicBezTo>
                  <a:cubicBezTo>
                    <a:pt x="28556" y="360"/>
                    <a:pt x="28285" y="8404"/>
                    <a:pt x="24657" y="16000"/>
                  </a:cubicBezTo>
                  <a:cubicBezTo>
                    <a:pt x="21300" y="23028"/>
                    <a:pt x="16252" y="28690"/>
                    <a:pt x="15451" y="29564"/>
                  </a:cubicBezTo>
                  <a:cubicBezTo>
                    <a:pt x="14723" y="29380"/>
                    <a:pt x="11145" y="28130"/>
                    <a:pt x="6432" y="20708"/>
                  </a:cubicBezTo>
                  <a:cubicBezTo>
                    <a:pt x="1106" y="12323"/>
                    <a:pt x="586" y="3939"/>
                    <a:pt x="580" y="3856"/>
                  </a:cubicBezTo>
                  <a:cubicBezTo>
                    <a:pt x="572" y="3701"/>
                    <a:pt x="446" y="3585"/>
                    <a:pt x="287" y="3585"/>
                  </a:cubicBezTo>
                  <a:cubicBezTo>
                    <a:pt x="284" y="3585"/>
                    <a:pt x="282" y="3585"/>
                    <a:pt x="280" y="3585"/>
                  </a:cubicBezTo>
                  <a:cubicBezTo>
                    <a:pt x="121" y="3594"/>
                    <a:pt x="1" y="3729"/>
                    <a:pt x="9" y="3887"/>
                  </a:cubicBezTo>
                  <a:cubicBezTo>
                    <a:pt x="14" y="3972"/>
                    <a:pt x="539" y="12498"/>
                    <a:pt x="5948" y="21016"/>
                  </a:cubicBezTo>
                  <a:cubicBezTo>
                    <a:pt x="11390" y="29586"/>
                    <a:pt x="15353" y="30143"/>
                    <a:pt x="15519" y="30163"/>
                  </a:cubicBezTo>
                  <a:cubicBezTo>
                    <a:pt x="15530" y="30164"/>
                    <a:pt x="15541" y="30165"/>
                    <a:pt x="15553" y="30165"/>
                  </a:cubicBezTo>
                  <a:cubicBezTo>
                    <a:pt x="15632" y="30165"/>
                    <a:pt x="15707" y="30132"/>
                    <a:pt x="15761" y="30075"/>
                  </a:cubicBezTo>
                  <a:cubicBezTo>
                    <a:pt x="15817" y="30014"/>
                    <a:pt x="21498" y="23942"/>
                    <a:pt x="25174" y="16247"/>
                  </a:cubicBezTo>
                  <a:cubicBezTo>
                    <a:pt x="28856" y="8538"/>
                    <a:pt x="29129" y="378"/>
                    <a:pt x="29131" y="296"/>
                  </a:cubicBezTo>
                  <a:cubicBezTo>
                    <a:pt x="29136" y="138"/>
                    <a:pt x="29011" y="6"/>
                    <a:pt x="28853" y="1"/>
                  </a:cubicBezTo>
                  <a:cubicBezTo>
                    <a:pt x="28850" y="1"/>
                    <a:pt x="28848" y="1"/>
                    <a:pt x="28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2"/>
            <p:cNvSpPr/>
            <p:nvPr/>
          </p:nvSpPr>
          <p:spPr>
            <a:xfrm>
              <a:off x="4760575" y="1388150"/>
              <a:ext cx="82875" cy="141925"/>
            </a:xfrm>
            <a:custGeom>
              <a:avLst/>
              <a:gdLst/>
              <a:ahLst/>
              <a:cxnLst/>
              <a:rect l="l" t="t" r="r" b="b"/>
              <a:pathLst>
                <a:path w="3315" h="5677" extrusionOk="0">
                  <a:moveTo>
                    <a:pt x="1677" y="572"/>
                  </a:moveTo>
                  <a:cubicBezTo>
                    <a:pt x="1766" y="575"/>
                    <a:pt x="1852" y="601"/>
                    <a:pt x="1925" y="651"/>
                  </a:cubicBezTo>
                  <a:cubicBezTo>
                    <a:pt x="2474" y="994"/>
                    <a:pt x="2164" y="2582"/>
                    <a:pt x="1925" y="3309"/>
                  </a:cubicBezTo>
                  <a:cubicBezTo>
                    <a:pt x="1642" y="3946"/>
                    <a:pt x="1262" y="4661"/>
                    <a:pt x="1027" y="4967"/>
                  </a:cubicBezTo>
                  <a:cubicBezTo>
                    <a:pt x="955" y="4588"/>
                    <a:pt x="940" y="3775"/>
                    <a:pt x="976" y="3082"/>
                  </a:cubicBezTo>
                  <a:cubicBezTo>
                    <a:pt x="977" y="3050"/>
                    <a:pt x="974" y="3019"/>
                    <a:pt x="966" y="2988"/>
                  </a:cubicBezTo>
                  <a:lnTo>
                    <a:pt x="734" y="2178"/>
                  </a:lnTo>
                  <a:cubicBezTo>
                    <a:pt x="615" y="1762"/>
                    <a:pt x="915" y="1019"/>
                    <a:pt x="1329" y="708"/>
                  </a:cubicBezTo>
                  <a:cubicBezTo>
                    <a:pt x="1465" y="605"/>
                    <a:pt x="1582" y="572"/>
                    <a:pt x="1677" y="572"/>
                  </a:cubicBezTo>
                  <a:close/>
                  <a:moveTo>
                    <a:pt x="1676" y="1"/>
                  </a:moveTo>
                  <a:cubicBezTo>
                    <a:pt x="1442" y="1"/>
                    <a:pt x="1205" y="84"/>
                    <a:pt x="984" y="249"/>
                  </a:cubicBezTo>
                  <a:cubicBezTo>
                    <a:pt x="383" y="703"/>
                    <a:pt x="1" y="1698"/>
                    <a:pt x="185" y="2335"/>
                  </a:cubicBezTo>
                  <a:lnTo>
                    <a:pt x="401" y="3099"/>
                  </a:lnTo>
                  <a:cubicBezTo>
                    <a:pt x="282" y="5467"/>
                    <a:pt x="666" y="5594"/>
                    <a:pt x="830" y="5650"/>
                  </a:cubicBezTo>
                  <a:cubicBezTo>
                    <a:pt x="873" y="5666"/>
                    <a:pt x="919" y="5675"/>
                    <a:pt x="964" y="5676"/>
                  </a:cubicBezTo>
                  <a:cubicBezTo>
                    <a:pt x="1198" y="5676"/>
                    <a:pt x="1619" y="5409"/>
                    <a:pt x="2455" y="3529"/>
                  </a:cubicBezTo>
                  <a:cubicBezTo>
                    <a:pt x="2458" y="3521"/>
                    <a:pt x="2461" y="3512"/>
                    <a:pt x="2465" y="3504"/>
                  </a:cubicBezTo>
                  <a:cubicBezTo>
                    <a:pt x="2555" y="3233"/>
                    <a:pt x="3314" y="843"/>
                    <a:pt x="2229" y="165"/>
                  </a:cubicBezTo>
                  <a:cubicBezTo>
                    <a:pt x="2053" y="55"/>
                    <a:pt x="1866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2"/>
            <p:cNvSpPr/>
            <p:nvPr/>
          </p:nvSpPr>
          <p:spPr>
            <a:xfrm>
              <a:off x="4443700" y="2255200"/>
              <a:ext cx="94050" cy="387075"/>
            </a:xfrm>
            <a:custGeom>
              <a:avLst/>
              <a:gdLst/>
              <a:ahLst/>
              <a:cxnLst/>
              <a:rect l="l" t="t" r="r" b="b"/>
              <a:pathLst>
                <a:path w="3762" h="15483" extrusionOk="0">
                  <a:moveTo>
                    <a:pt x="305" y="0"/>
                  </a:moveTo>
                  <a:cubicBezTo>
                    <a:pt x="293" y="0"/>
                    <a:pt x="281" y="1"/>
                    <a:pt x="269" y="3"/>
                  </a:cubicBezTo>
                  <a:cubicBezTo>
                    <a:pt x="112" y="21"/>
                    <a:pt x="1" y="163"/>
                    <a:pt x="19" y="321"/>
                  </a:cubicBezTo>
                  <a:cubicBezTo>
                    <a:pt x="31" y="417"/>
                    <a:pt x="1202" y="10009"/>
                    <a:pt x="3156" y="15297"/>
                  </a:cubicBezTo>
                  <a:cubicBezTo>
                    <a:pt x="3197" y="15409"/>
                    <a:pt x="3305" y="15483"/>
                    <a:pt x="3424" y="15483"/>
                  </a:cubicBezTo>
                  <a:lnTo>
                    <a:pt x="3425" y="15483"/>
                  </a:lnTo>
                  <a:cubicBezTo>
                    <a:pt x="3624" y="15483"/>
                    <a:pt x="3762" y="15284"/>
                    <a:pt x="3692" y="15098"/>
                  </a:cubicBezTo>
                  <a:cubicBezTo>
                    <a:pt x="1763" y="9873"/>
                    <a:pt x="599" y="347"/>
                    <a:pt x="587" y="251"/>
                  </a:cubicBezTo>
                  <a:cubicBezTo>
                    <a:pt x="570" y="107"/>
                    <a:pt x="448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2"/>
            <p:cNvSpPr/>
            <p:nvPr/>
          </p:nvSpPr>
          <p:spPr>
            <a:xfrm>
              <a:off x="4552400" y="1810475"/>
              <a:ext cx="439250" cy="830475"/>
            </a:xfrm>
            <a:custGeom>
              <a:avLst/>
              <a:gdLst/>
              <a:ahLst/>
              <a:cxnLst/>
              <a:rect l="l" t="t" r="r" b="b"/>
              <a:pathLst>
                <a:path w="17570" h="33219" extrusionOk="0">
                  <a:moveTo>
                    <a:pt x="8824" y="0"/>
                  </a:moveTo>
                  <a:cubicBezTo>
                    <a:pt x="7998" y="0"/>
                    <a:pt x="7272" y="283"/>
                    <a:pt x="6822" y="622"/>
                  </a:cubicBezTo>
                  <a:cubicBezTo>
                    <a:pt x="6822" y="622"/>
                    <a:pt x="3122" y="2471"/>
                    <a:pt x="3469" y="3858"/>
                  </a:cubicBezTo>
                  <a:cubicBezTo>
                    <a:pt x="3713" y="4832"/>
                    <a:pt x="4412" y="5179"/>
                    <a:pt x="5088" y="5179"/>
                  </a:cubicBezTo>
                  <a:cubicBezTo>
                    <a:pt x="5374" y="5179"/>
                    <a:pt x="5655" y="5117"/>
                    <a:pt x="5896" y="5014"/>
                  </a:cubicBezTo>
                  <a:cubicBezTo>
                    <a:pt x="6705" y="4668"/>
                    <a:pt x="8902" y="3858"/>
                    <a:pt x="8902" y="3858"/>
                  </a:cubicBezTo>
                  <a:lnTo>
                    <a:pt x="10403" y="6863"/>
                  </a:lnTo>
                  <a:cubicBezTo>
                    <a:pt x="10403" y="6863"/>
                    <a:pt x="8457" y="5625"/>
                    <a:pt x="7118" y="5625"/>
                  </a:cubicBezTo>
                  <a:cubicBezTo>
                    <a:pt x="6927" y="5625"/>
                    <a:pt x="6748" y="5650"/>
                    <a:pt x="6589" y="5708"/>
                  </a:cubicBezTo>
                  <a:cubicBezTo>
                    <a:pt x="5318" y="6169"/>
                    <a:pt x="4162" y="7211"/>
                    <a:pt x="4162" y="7211"/>
                  </a:cubicBezTo>
                  <a:cubicBezTo>
                    <a:pt x="4162" y="7211"/>
                    <a:pt x="3847" y="7022"/>
                    <a:pt x="3431" y="7022"/>
                  </a:cubicBezTo>
                  <a:cubicBezTo>
                    <a:pt x="3050" y="7022"/>
                    <a:pt x="2584" y="7180"/>
                    <a:pt x="2197" y="7789"/>
                  </a:cubicBezTo>
                  <a:cubicBezTo>
                    <a:pt x="1388" y="9062"/>
                    <a:pt x="1272" y="10100"/>
                    <a:pt x="1272" y="10100"/>
                  </a:cubicBezTo>
                  <a:cubicBezTo>
                    <a:pt x="1272" y="10100"/>
                    <a:pt x="0" y="11025"/>
                    <a:pt x="0" y="12643"/>
                  </a:cubicBezTo>
                  <a:cubicBezTo>
                    <a:pt x="0" y="14262"/>
                    <a:pt x="0" y="15533"/>
                    <a:pt x="1040" y="16458"/>
                  </a:cubicBezTo>
                  <a:cubicBezTo>
                    <a:pt x="2081" y="17382"/>
                    <a:pt x="2775" y="17382"/>
                    <a:pt x="2775" y="17382"/>
                  </a:cubicBezTo>
                  <a:lnTo>
                    <a:pt x="3699" y="17960"/>
                  </a:lnTo>
                  <a:cubicBezTo>
                    <a:pt x="3699" y="17960"/>
                    <a:pt x="1388" y="23046"/>
                    <a:pt x="2775" y="25705"/>
                  </a:cubicBezTo>
                  <a:cubicBezTo>
                    <a:pt x="3955" y="27969"/>
                    <a:pt x="4634" y="28137"/>
                    <a:pt x="4809" y="28137"/>
                  </a:cubicBezTo>
                  <a:cubicBezTo>
                    <a:pt x="4840" y="28137"/>
                    <a:pt x="4855" y="28132"/>
                    <a:pt x="4855" y="28132"/>
                  </a:cubicBezTo>
                  <a:lnTo>
                    <a:pt x="7629" y="33219"/>
                  </a:lnTo>
                  <a:lnTo>
                    <a:pt x="15026" y="31369"/>
                  </a:lnTo>
                  <a:lnTo>
                    <a:pt x="11212" y="22815"/>
                  </a:lnTo>
                  <a:cubicBezTo>
                    <a:pt x="11212" y="22815"/>
                    <a:pt x="17569" y="9753"/>
                    <a:pt x="16876" y="7673"/>
                  </a:cubicBezTo>
                  <a:cubicBezTo>
                    <a:pt x="16182" y="5593"/>
                    <a:pt x="13292" y="2935"/>
                    <a:pt x="11559" y="1200"/>
                  </a:cubicBezTo>
                  <a:cubicBezTo>
                    <a:pt x="10671" y="312"/>
                    <a:pt x="9692" y="0"/>
                    <a:pt x="8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2"/>
            <p:cNvSpPr/>
            <p:nvPr/>
          </p:nvSpPr>
          <p:spPr>
            <a:xfrm>
              <a:off x="4545250" y="1803500"/>
              <a:ext cx="453175" cy="844575"/>
            </a:xfrm>
            <a:custGeom>
              <a:avLst/>
              <a:gdLst/>
              <a:ahLst/>
              <a:cxnLst/>
              <a:rect l="l" t="t" r="r" b="b"/>
              <a:pathLst>
                <a:path w="18127" h="33783" extrusionOk="0">
                  <a:moveTo>
                    <a:pt x="9104" y="571"/>
                  </a:moveTo>
                  <a:cubicBezTo>
                    <a:pt x="9909" y="571"/>
                    <a:pt x="10821" y="859"/>
                    <a:pt x="11643" y="1681"/>
                  </a:cubicBezTo>
                  <a:cubicBezTo>
                    <a:pt x="11850" y="1888"/>
                    <a:pt x="12072" y="2106"/>
                    <a:pt x="12305" y="2337"/>
                  </a:cubicBezTo>
                  <a:cubicBezTo>
                    <a:pt x="13992" y="3998"/>
                    <a:pt x="16301" y="6274"/>
                    <a:pt x="16891" y="8043"/>
                  </a:cubicBezTo>
                  <a:cubicBezTo>
                    <a:pt x="17373" y="9486"/>
                    <a:pt x="13776" y="17760"/>
                    <a:pt x="11241" y="22968"/>
                  </a:cubicBezTo>
                  <a:cubicBezTo>
                    <a:pt x="11204" y="23044"/>
                    <a:pt x="11203" y="23133"/>
                    <a:pt x="11236" y="23209"/>
                  </a:cubicBezTo>
                  <a:lnTo>
                    <a:pt x="14913" y="31451"/>
                  </a:lnTo>
                  <a:lnTo>
                    <a:pt x="8061" y="33165"/>
                  </a:lnTo>
                  <a:lnTo>
                    <a:pt x="5393" y="28273"/>
                  </a:lnTo>
                  <a:cubicBezTo>
                    <a:pt x="5341" y="28177"/>
                    <a:pt x="5268" y="28116"/>
                    <a:pt x="5174" y="28116"/>
                  </a:cubicBezTo>
                  <a:cubicBezTo>
                    <a:pt x="5148" y="28116"/>
                    <a:pt x="5121" y="28120"/>
                    <a:pt x="5096" y="28130"/>
                  </a:cubicBezTo>
                  <a:cubicBezTo>
                    <a:pt x="5090" y="28130"/>
                    <a:pt x="4486" y="28095"/>
                    <a:pt x="3315" y="25852"/>
                  </a:cubicBezTo>
                  <a:cubicBezTo>
                    <a:pt x="2009" y="23347"/>
                    <a:pt x="4223" y="18408"/>
                    <a:pt x="4246" y="18359"/>
                  </a:cubicBezTo>
                  <a:cubicBezTo>
                    <a:pt x="4305" y="18228"/>
                    <a:pt x="4259" y="18073"/>
                    <a:pt x="4137" y="17996"/>
                  </a:cubicBezTo>
                  <a:lnTo>
                    <a:pt x="3212" y="17418"/>
                  </a:lnTo>
                  <a:cubicBezTo>
                    <a:pt x="3168" y="17391"/>
                    <a:pt x="3117" y="17376"/>
                    <a:pt x="3065" y="17375"/>
                  </a:cubicBezTo>
                  <a:cubicBezTo>
                    <a:pt x="3060" y="17374"/>
                    <a:pt x="2443" y="17346"/>
                    <a:pt x="1517" y="16523"/>
                  </a:cubicBezTo>
                  <a:cubicBezTo>
                    <a:pt x="573" y="15683"/>
                    <a:pt x="573" y="14525"/>
                    <a:pt x="573" y="12922"/>
                  </a:cubicBezTo>
                  <a:cubicBezTo>
                    <a:pt x="573" y="11476"/>
                    <a:pt x="1716" y="10619"/>
                    <a:pt x="1727" y="10610"/>
                  </a:cubicBezTo>
                  <a:cubicBezTo>
                    <a:pt x="1792" y="10562"/>
                    <a:pt x="1833" y="10491"/>
                    <a:pt x="1842" y="10411"/>
                  </a:cubicBezTo>
                  <a:cubicBezTo>
                    <a:pt x="1845" y="10400"/>
                    <a:pt x="1960" y="9423"/>
                    <a:pt x="2725" y="8221"/>
                  </a:cubicBezTo>
                  <a:cubicBezTo>
                    <a:pt x="3046" y="7716"/>
                    <a:pt x="3423" y="7584"/>
                    <a:pt x="3729" y="7584"/>
                  </a:cubicBezTo>
                  <a:cubicBezTo>
                    <a:pt x="4025" y="7584"/>
                    <a:pt x="4255" y="7708"/>
                    <a:pt x="4301" y="7735"/>
                  </a:cubicBezTo>
                  <a:cubicBezTo>
                    <a:pt x="4347" y="7762"/>
                    <a:pt x="4398" y="7775"/>
                    <a:pt x="4449" y="7775"/>
                  </a:cubicBezTo>
                  <a:cubicBezTo>
                    <a:pt x="4518" y="7775"/>
                    <a:pt x="4586" y="7751"/>
                    <a:pt x="4640" y="7702"/>
                  </a:cubicBezTo>
                  <a:cubicBezTo>
                    <a:pt x="4651" y="7692"/>
                    <a:pt x="5768" y="6695"/>
                    <a:pt x="6973" y="6256"/>
                  </a:cubicBezTo>
                  <a:cubicBezTo>
                    <a:pt x="7101" y="6210"/>
                    <a:pt x="7247" y="6189"/>
                    <a:pt x="7407" y="6189"/>
                  </a:cubicBezTo>
                  <a:cubicBezTo>
                    <a:pt x="8416" y="6189"/>
                    <a:pt x="9954" y="7014"/>
                    <a:pt x="10537" y="7384"/>
                  </a:cubicBezTo>
                  <a:cubicBezTo>
                    <a:pt x="10584" y="7414"/>
                    <a:pt x="10637" y="7428"/>
                    <a:pt x="10690" y="7428"/>
                  </a:cubicBezTo>
                  <a:cubicBezTo>
                    <a:pt x="10759" y="7428"/>
                    <a:pt x="10828" y="7404"/>
                    <a:pt x="10882" y="7355"/>
                  </a:cubicBezTo>
                  <a:cubicBezTo>
                    <a:pt x="10977" y="7269"/>
                    <a:pt x="11004" y="7130"/>
                    <a:pt x="10946" y="7014"/>
                  </a:cubicBezTo>
                  <a:lnTo>
                    <a:pt x="9443" y="4010"/>
                  </a:lnTo>
                  <a:cubicBezTo>
                    <a:pt x="9394" y="3910"/>
                    <a:pt x="9293" y="3851"/>
                    <a:pt x="9187" y="3851"/>
                  </a:cubicBezTo>
                  <a:cubicBezTo>
                    <a:pt x="9154" y="3851"/>
                    <a:pt x="9121" y="3856"/>
                    <a:pt x="9088" y="3868"/>
                  </a:cubicBezTo>
                  <a:cubicBezTo>
                    <a:pt x="8998" y="3902"/>
                    <a:pt x="6876" y="4684"/>
                    <a:pt x="6069" y="5030"/>
                  </a:cubicBezTo>
                  <a:cubicBezTo>
                    <a:pt x="5878" y="5112"/>
                    <a:pt x="5631" y="5172"/>
                    <a:pt x="5371" y="5172"/>
                  </a:cubicBezTo>
                  <a:cubicBezTo>
                    <a:pt x="5160" y="5172"/>
                    <a:pt x="4941" y="5132"/>
                    <a:pt x="4737" y="5031"/>
                  </a:cubicBezTo>
                  <a:cubicBezTo>
                    <a:pt x="4385" y="4858"/>
                    <a:pt x="4149" y="4532"/>
                    <a:pt x="4032" y="4067"/>
                  </a:cubicBezTo>
                  <a:cubicBezTo>
                    <a:pt x="3832" y="3266"/>
                    <a:pt x="5785" y="1883"/>
                    <a:pt x="7235" y="1157"/>
                  </a:cubicBezTo>
                  <a:cubicBezTo>
                    <a:pt x="7250" y="1150"/>
                    <a:pt x="7265" y="1140"/>
                    <a:pt x="7279" y="1130"/>
                  </a:cubicBezTo>
                  <a:cubicBezTo>
                    <a:pt x="7686" y="824"/>
                    <a:pt x="8349" y="571"/>
                    <a:pt x="9104" y="571"/>
                  </a:cubicBezTo>
                  <a:close/>
                  <a:moveTo>
                    <a:pt x="9114" y="0"/>
                  </a:moveTo>
                  <a:cubicBezTo>
                    <a:pt x="8228" y="0"/>
                    <a:pt x="7445" y="297"/>
                    <a:pt x="6956" y="656"/>
                  </a:cubicBezTo>
                  <a:cubicBezTo>
                    <a:pt x="6463" y="904"/>
                    <a:pt x="3092" y="2668"/>
                    <a:pt x="3476" y="4206"/>
                  </a:cubicBezTo>
                  <a:cubicBezTo>
                    <a:pt x="3675" y="4999"/>
                    <a:pt x="4133" y="5371"/>
                    <a:pt x="4483" y="5545"/>
                  </a:cubicBezTo>
                  <a:cubicBezTo>
                    <a:pt x="4750" y="5677"/>
                    <a:pt x="5060" y="5743"/>
                    <a:pt x="5378" y="5743"/>
                  </a:cubicBezTo>
                  <a:cubicBezTo>
                    <a:pt x="5687" y="5743"/>
                    <a:pt x="6003" y="5681"/>
                    <a:pt x="6294" y="5556"/>
                  </a:cubicBezTo>
                  <a:cubicBezTo>
                    <a:pt x="6929" y="5283"/>
                    <a:pt x="8454" y="4714"/>
                    <a:pt x="9045" y="4494"/>
                  </a:cubicBezTo>
                  <a:lnTo>
                    <a:pt x="10012" y="6427"/>
                  </a:lnTo>
                  <a:cubicBezTo>
                    <a:pt x="9299" y="6060"/>
                    <a:pt x="8264" y="5617"/>
                    <a:pt x="7405" y="5617"/>
                  </a:cubicBezTo>
                  <a:cubicBezTo>
                    <a:pt x="7181" y="5617"/>
                    <a:pt x="6968" y="5647"/>
                    <a:pt x="6777" y="5717"/>
                  </a:cubicBezTo>
                  <a:cubicBezTo>
                    <a:pt x="5725" y="6100"/>
                    <a:pt x="4766" y="6847"/>
                    <a:pt x="4405" y="7148"/>
                  </a:cubicBezTo>
                  <a:cubicBezTo>
                    <a:pt x="4217" y="7069"/>
                    <a:pt x="3981" y="7009"/>
                    <a:pt x="3724" y="7009"/>
                  </a:cubicBezTo>
                  <a:cubicBezTo>
                    <a:pt x="3239" y="7009"/>
                    <a:pt x="2681" y="7222"/>
                    <a:pt x="2242" y="7913"/>
                  </a:cubicBezTo>
                  <a:cubicBezTo>
                    <a:pt x="1558" y="8987"/>
                    <a:pt x="1348" y="9902"/>
                    <a:pt x="1292" y="10224"/>
                  </a:cubicBezTo>
                  <a:cubicBezTo>
                    <a:pt x="974" y="10493"/>
                    <a:pt x="1" y="11431"/>
                    <a:pt x="1" y="12922"/>
                  </a:cubicBezTo>
                  <a:cubicBezTo>
                    <a:pt x="1" y="14541"/>
                    <a:pt x="1" y="15940"/>
                    <a:pt x="1137" y="16949"/>
                  </a:cubicBezTo>
                  <a:cubicBezTo>
                    <a:pt x="2050" y="17762"/>
                    <a:pt x="2725" y="17913"/>
                    <a:pt x="2968" y="17941"/>
                  </a:cubicBezTo>
                  <a:lnTo>
                    <a:pt x="3625" y="18350"/>
                  </a:lnTo>
                  <a:cubicBezTo>
                    <a:pt x="3182" y="19399"/>
                    <a:pt x="1528" y="23663"/>
                    <a:pt x="2807" y="26116"/>
                  </a:cubicBezTo>
                  <a:cubicBezTo>
                    <a:pt x="3860" y="28134"/>
                    <a:pt x="4574" y="28621"/>
                    <a:pt x="4971" y="28694"/>
                  </a:cubicBezTo>
                  <a:lnTo>
                    <a:pt x="7664" y="33633"/>
                  </a:lnTo>
                  <a:cubicBezTo>
                    <a:pt x="7715" y="33726"/>
                    <a:pt x="7811" y="33782"/>
                    <a:pt x="7916" y="33782"/>
                  </a:cubicBezTo>
                  <a:cubicBezTo>
                    <a:pt x="7939" y="33782"/>
                    <a:pt x="7962" y="33780"/>
                    <a:pt x="7984" y="33774"/>
                  </a:cubicBezTo>
                  <a:lnTo>
                    <a:pt x="15383" y="31924"/>
                  </a:lnTo>
                  <a:cubicBezTo>
                    <a:pt x="15555" y="31880"/>
                    <a:pt x="15647" y="31693"/>
                    <a:pt x="15575" y="31530"/>
                  </a:cubicBezTo>
                  <a:lnTo>
                    <a:pt x="11815" y="23098"/>
                  </a:lnTo>
                  <a:cubicBezTo>
                    <a:pt x="12694" y="21284"/>
                    <a:pt x="18127" y="9938"/>
                    <a:pt x="17434" y="7861"/>
                  </a:cubicBezTo>
                  <a:cubicBezTo>
                    <a:pt x="16801" y="5962"/>
                    <a:pt x="14435" y="3631"/>
                    <a:pt x="12707" y="1928"/>
                  </a:cubicBezTo>
                  <a:cubicBezTo>
                    <a:pt x="12475" y="1699"/>
                    <a:pt x="12253" y="1482"/>
                    <a:pt x="12047" y="1276"/>
                  </a:cubicBezTo>
                  <a:cubicBezTo>
                    <a:pt x="11104" y="333"/>
                    <a:pt x="10051" y="0"/>
                    <a:pt x="9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2"/>
            <p:cNvSpPr/>
            <p:nvPr/>
          </p:nvSpPr>
          <p:spPr>
            <a:xfrm>
              <a:off x="4804375" y="1974800"/>
              <a:ext cx="69525" cy="78000"/>
            </a:xfrm>
            <a:custGeom>
              <a:avLst/>
              <a:gdLst/>
              <a:ahLst/>
              <a:cxnLst/>
              <a:rect l="l" t="t" r="r" b="b"/>
              <a:pathLst>
                <a:path w="2781" h="3120" extrusionOk="0">
                  <a:moveTo>
                    <a:pt x="321" y="1"/>
                  </a:moveTo>
                  <a:cubicBezTo>
                    <a:pt x="258" y="1"/>
                    <a:pt x="194" y="22"/>
                    <a:pt x="140" y="65"/>
                  </a:cubicBezTo>
                  <a:cubicBezTo>
                    <a:pt x="18" y="167"/>
                    <a:pt x="0" y="349"/>
                    <a:pt x="103" y="472"/>
                  </a:cubicBezTo>
                  <a:lnTo>
                    <a:pt x="2183" y="3015"/>
                  </a:lnTo>
                  <a:cubicBezTo>
                    <a:pt x="2237" y="3080"/>
                    <a:pt x="2316" y="3119"/>
                    <a:pt x="2402" y="3119"/>
                  </a:cubicBezTo>
                  <a:cubicBezTo>
                    <a:pt x="2403" y="3119"/>
                    <a:pt x="2404" y="3119"/>
                    <a:pt x="2406" y="3119"/>
                  </a:cubicBezTo>
                  <a:cubicBezTo>
                    <a:pt x="2406" y="3119"/>
                    <a:pt x="2406" y="3119"/>
                    <a:pt x="2407" y="3119"/>
                  </a:cubicBezTo>
                  <a:cubicBezTo>
                    <a:pt x="2648" y="3119"/>
                    <a:pt x="2780" y="2839"/>
                    <a:pt x="2626" y="2652"/>
                  </a:cubicBezTo>
                  <a:lnTo>
                    <a:pt x="546" y="109"/>
                  </a:lnTo>
                  <a:cubicBezTo>
                    <a:pt x="490" y="38"/>
                    <a:pt x="406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2"/>
            <p:cNvSpPr/>
            <p:nvPr/>
          </p:nvSpPr>
          <p:spPr>
            <a:xfrm>
              <a:off x="4648225" y="1983475"/>
              <a:ext cx="131575" cy="104025"/>
            </a:xfrm>
            <a:custGeom>
              <a:avLst/>
              <a:gdLst/>
              <a:ahLst/>
              <a:cxnLst/>
              <a:rect l="l" t="t" r="r" b="b"/>
              <a:pathLst>
                <a:path w="5263" h="4161" extrusionOk="0">
                  <a:moveTo>
                    <a:pt x="325" y="0"/>
                  </a:moveTo>
                  <a:cubicBezTo>
                    <a:pt x="239" y="0"/>
                    <a:pt x="155" y="38"/>
                    <a:pt x="99" y="111"/>
                  </a:cubicBezTo>
                  <a:cubicBezTo>
                    <a:pt x="0" y="237"/>
                    <a:pt x="25" y="420"/>
                    <a:pt x="154" y="516"/>
                  </a:cubicBezTo>
                  <a:lnTo>
                    <a:pt x="4777" y="4100"/>
                  </a:lnTo>
                  <a:cubicBezTo>
                    <a:pt x="4827" y="4138"/>
                    <a:pt x="4889" y="4160"/>
                    <a:pt x="4953" y="4160"/>
                  </a:cubicBezTo>
                  <a:cubicBezTo>
                    <a:pt x="5076" y="4160"/>
                    <a:pt x="5184" y="4082"/>
                    <a:pt x="5224" y="3966"/>
                  </a:cubicBezTo>
                  <a:cubicBezTo>
                    <a:pt x="5263" y="3850"/>
                    <a:pt x="5225" y="3722"/>
                    <a:pt x="5129" y="3647"/>
                  </a:cubicBezTo>
                  <a:lnTo>
                    <a:pt x="505" y="64"/>
                  </a:lnTo>
                  <a:cubicBezTo>
                    <a:pt x="451" y="21"/>
                    <a:pt x="388" y="0"/>
                    <a:pt x="3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2"/>
            <p:cNvSpPr/>
            <p:nvPr/>
          </p:nvSpPr>
          <p:spPr>
            <a:xfrm>
              <a:off x="4576225" y="2055875"/>
              <a:ext cx="128450" cy="95175"/>
            </a:xfrm>
            <a:custGeom>
              <a:avLst/>
              <a:gdLst/>
              <a:ahLst/>
              <a:cxnLst/>
              <a:rect l="l" t="t" r="r" b="b"/>
              <a:pathLst>
                <a:path w="5138" h="3807" extrusionOk="0">
                  <a:moveTo>
                    <a:pt x="325" y="1"/>
                  </a:moveTo>
                  <a:cubicBezTo>
                    <a:pt x="236" y="1"/>
                    <a:pt x="147" y="42"/>
                    <a:pt x="91" y="120"/>
                  </a:cubicBezTo>
                  <a:cubicBezTo>
                    <a:pt x="1" y="246"/>
                    <a:pt x="27" y="422"/>
                    <a:pt x="152" y="516"/>
                  </a:cubicBezTo>
                  <a:lnTo>
                    <a:pt x="4660" y="3753"/>
                  </a:lnTo>
                  <a:cubicBezTo>
                    <a:pt x="4708" y="3788"/>
                    <a:pt x="4767" y="3806"/>
                    <a:pt x="4827" y="3806"/>
                  </a:cubicBezTo>
                  <a:cubicBezTo>
                    <a:pt x="4951" y="3806"/>
                    <a:pt x="5061" y="3726"/>
                    <a:pt x="5099" y="3608"/>
                  </a:cubicBezTo>
                  <a:cubicBezTo>
                    <a:pt x="5137" y="3489"/>
                    <a:pt x="5095" y="3361"/>
                    <a:pt x="4994" y="3288"/>
                  </a:cubicBezTo>
                  <a:lnTo>
                    <a:pt x="487" y="51"/>
                  </a:lnTo>
                  <a:cubicBezTo>
                    <a:pt x="437" y="17"/>
                    <a:pt x="381" y="1"/>
                    <a:pt x="3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2"/>
            <p:cNvSpPr/>
            <p:nvPr/>
          </p:nvSpPr>
          <p:spPr>
            <a:xfrm>
              <a:off x="4597075" y="2168500"/>
              <a:ext cx="55600" cy="98150"/>
            </a:xfrm>
            <a:custGeom>
              <a:avLst/>
              <a:gdLst/>
              <a:ahLst/>
              <a:cxnLst/>
              <a:rect l="l" t="t" r="r" b="b"/>
              <a:pathLst>
                <a:path w="2224" h="3926" extrusionOk="0">
                  <a:moveTo>
                    <a:pt x="295" y="1"/>
                  </a:moveTo>
                  <a:cubicBezTo>
                    <a:pt x="290" y="1"/>
                    <a:pt x="285" y="1"/>
                    <a:pt x="280" y="1"/>
                  </a:cubicBezTo>
                  <a:cubicBezTo>
                    <a:pt x="121" y="9"/>
                    <a:pt x="1" y="143"/>
                    <a:pt x="9" y="302"/>
                  </a:cubicBezTo>
                  <a:cubicBezTo>
                    <a:pt x="130" y="2603"/>
                    <a:pt x="1673" y="3815"/>
                    <a:pt x="1739" y="3866"/>
                  </a:cubicBezTo>
                  <a:cubicBezTo>
                    <a:pt x="1788" y="3904"/>
                    <a:pt x="1850" y="3925"/>
                    <a:pt x="1912" y="3925"/>
                  </a:cubicBezTo>
                  <a:cubicBezTo>
                    <a:pt x="2035" y="3925"/>
                    <a:pt x="2145" y="3848"/>
                    <a:pt x="2184" y="3732"/>
                  </a:cubicBezTo>
                  <a:cubicBezTo>
                    <a:pt x="2223" y="3615"/>
                    <a:pt x="2185" y="3487"/>
                    <a:pt x="2088" y="3413"/>
                  </a:cubicBezTo>
                  <a:cubicBezTo>
                    <a:pt x="2074" y="3401"/>
                    <a:pt x="688" y="2301"/>
                    <a:pt x="580" y="272"/>
                  </a:cubicBezTo>
                  <a:cubicBezTo>
                    <a:pt x="573" y="118"/>
                    <a:pt x="446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2"/>
            <p:cNvSpPr/>
            <p:nvPr/>
          </p:nvSpPr>
          <p:spPr>
            <a:xfrm>
              <a:off x="3175150" y="300825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6"/>
                  </a:cubicBezTo>
                  <a:cubicBezTo>
                    <a:pt x="89687" y="72531"/>
                    <a:pt x="72531" y="89687"/>
                    <a:pt x="51366" y="89687"/>
                  </a:cubicBezTo>
                  <a:cubicBezTo>
                    <a:pt x="30202" y="89687"/>
                    <a:pt x="13045" y="72532"/>
                    <a:pt x="13045" y="51366"/>
                  </a:cubicBezTo>
                  <a:cubicBezTo>
                    <a:pt x="13045" y="30202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1" y="5895"/>
                  </a:lnTo>
                  <a:cubicBezTo>
                    <a:pt x="41375" y="6393"/>
                    <a:pt x="37892" y="7309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8"/>
                    <a:pt x="15444" y="22761"/>
                  </a:cubicBezTo>
                  <a:lnTo>
                    <a:pt x="9611" y="20957"/>
                  </a:lnTo>
                  <a:lnTo>
                    <a:pt x="4334" y="30096"/>
                  </a:lnTo>
                  <a:lnTo>
                    <a:pt x="8764" y="34200"/>
                  </a:lnTo>
                  <a:cubicBezTo>
                    <a:pt x="7418" y="37530"/>
                    <a:pt x="6471" y="41006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2"/>
                  </a:lnTo>
                  <a:cubicBezTo>
                    <a:pt x="6392" y="61357"/>
                    <a:pt x="7309" y="64841"/>
                    <a:pt x="8625" y="68180"/>
                  </a:cubicBezTo>
                  <a:lnTo>
                    <a:pt x="4153" y="72324"/>
                  </a:lnTo>
                  <a:lnTo>
                    <a:pt x="9429" y="81462"/>
                  </a:lnTo>
                  <a:lnTo>
                    <a:pt x="15210" y="79676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5"/>
                    <a:pt x="41005" y="96262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40" y="95423"/>
                    <a:pt x="68180" y="94108"/>
                  </a:cubicBezTo>
                  <a:lnTo>
                    <a:pt x="72324" y="98579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7"/>
                  </a:lnTo>
                  <a:lnTo>
                    <a:pt x="98398" y="72637"/>
                  </a:lnTo>
                  <a:lnTo>
                    <a:pt x="93968" y="68532"/>
                  </a:lnTo>
                  <a:cubicBezTo>
                    <a:pt x="95313" y="65204"/>
                    <a:pt x="96262" y="61728"/>
                    <a:pt x="96792" y="58176"/>
                  </a:cubicBezTo>
                  <a:lnTo>
                    <a:pt x="102733" y="56823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7"/>
                    <a:pt x="95423" y="37893"/>
                    <a:pt x="94107" y="34553"/>
                  </a:cubicBezTo>
                  <a:lnTo>
                    <a:pt x="98579" y="30409"/>
                  </a:lnTo>
                  <a:lnTo>
                    <a:pt x="93303" y="21271"/>
                  </a:lnTo>
                  <a:lnTo>
                    <a:pt x="87522" y="23059"/>
                  </a:lnTo>
                  <a:cubicBezTo>
                    <a:pt x="85309" y="20237"/>
                    <a:pt x="82775" y="17681"/>
                    <a:pt x="79971" y="15445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03" y="7419"/>
                    <a:pt x="61726" y="6472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2"/>
            <p:cNvSpPr/>
            <p:nvPr/>
          </p:nvSpPr>
          <p:spPr>
            <a:xfrm>
              <a:off x="3167625" y="293300"/>
              <a:ext cx="2583400" cy="2583375"/>
            </a:xfrm>
            <a:custGeom>
              <a:avLst/>
              <a:gdLst/>
              <a:ahLst/>
              <a:cxnLst/>
              <a:rect l="l" t="t" r="r" b="b"/>
              <a:pathLst>
                <a:path w="103336" h="103335" extrusionOk="0">
                  <a:moveTo>
                    <a:pt x="51666" y="13648"/>
                  </a:moveTo>
                  <a:cubicBezTo>
                    <a:pt x="72632" y="13648"/>
                    <a:pt x="89686" y="30704"/>
                    <a:pt x="89686" y="51667"/>
                  </a:cubicBezTo>
                  <a:cubicBezTo>
                    <a:pt x="89686" y="72632"/>
                    <a:pt x="72630" y="89688"/>
                    <a:pt x="51666" y="89688"/>
                  </a:cubicBezTo>
                  <a:cubicBezTo>
                    <a:pt x="30703" y="89688"/>
                    <a:pt x="13647" y="72633"/>
                    <a:pt x="13647" y="51667"/>
                  </a:cubicBezTo>
                  <a:cubicBezTo>
                    <a:pt x="13647" y="30703"/>
                    <a:pt x="30703" y="13648"/>
                    <a:pt x="51666" y="13648"/>
                  </a:cubicBezTo>
                  <a:close/>
                  <a:moveTo>
                    <a:pt x="51666" y="13046"/>
                  </a:moveTo>
                  <a:cubicBezTo>
                    <a:pt x="30371" y="13046"/>
                    <a:pt x="13046" y="30372"/>
                    <a:pt x="13046" y="51667"/>
                  </a:cubicBezTo>
                  <a:cubicBezTo>
                    <a:pt x="13046" y="72964"/>
                    <a:pt x="30370" y="90289"/>
                    <a:pt x="51666" y="90289"/>
                  </a:cubicBezTo>
                  <a:cubicBezTo>
                    <a:pt x="72964" y="90289"/>
                    <a:pt x="90289" y="72964"/>
                    <a:pt x="90289" y="51667"/>
                  </a:cubicBezTo>
                  <a:cubicBezTo>
                    <a:pt x="90289" y="30371"/>
                    <a:pt x="72962" y="13046"/>
                    <a:pt x="51666" y="13046"/>
                  </a:cubicBezTo>
                  <a:close/>
                  <a:moveTo>
                    <a:pt x="56883" y="602"/>
                  </a:moveTo>
                  <a:lnTo>
                    <a:pt x="58228" y="6510"/>
                  </a:lnTo>
                  <a:lnTo>
                    <a:pt x="58432" y="6540"/>
                  </a:lnTo>
                  <a:cubicBezTo>
                    <a:pt x="61937" y="7061"/>
                    <a:pt x="65399" y="8005"/>
                    <a:pt x="68721" y="9345"/>
                  </a:cubicBezTo>
                  <a:lnTo>
                    <a:pt x="68913" y="9422"/>
                  </a:lnTo>
                  <a:lnTo>
                    <a:pt x="72995" y="5017"/>
                  </a:lnTo>
                  <a:lnTo>
                    <a:pt x="81718" y="10053"/>
                  </a:lnTo>
                  <a:lnTo>
                    <a:pt x="79925" y="15853"/>
                  </a:lnTo>
                  <a:lnTo>
                    <a:pt x="80084" y="15981"/>
                  </a:lnTo>
                  <a:cubicBezTo>
                    <a:pt x="82870" y="18203"/>
                    <a:pt x="85387" y="20741"/>
                    <a:pt x="87587" y="23546"/>
                  </a:cubicBezTo>
                  <a:lnTo>
                    <a:pt x="87714" y="23709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3" y="34773"/>
                  </a:lnTo>
                  <a:lnTo>
                    <a:pt x="94128" y="34964"/>
                  </a:lnTo>
                  <a:cubicBezTo>
                    <a:pt x="95435" y="38282"/>
                    <a:pt x="96346" y="41742"/>
                    <a:pt x="96842" y="45273"/>
                  </a:cubicBezTo>
                  <a:lnTo>
                    <a:pt x="96871" y="45479"/>
                  </a:lnTo>
                  <a:lnTo>
                    <a:pt x="102733" y="46813"/>
                  </a:lnTo>
                  <a:lnTo>
                    <a:pt x="102733" y="56885"/>
                  </a:lnTo>
                  <a:lnTo>
                    <a:pt x="96825" y="58228"/>
                  </a:lnTo>
                  <a:lnTo>
                    <a:pt x="96794" y="58432"/>
                  </a:lnTo>
                  <a:cubicBezTo>
                    <a:pt x="96274" y="61937"/>
                    <a:pt x="95330" y="65400"/>
                    <a:pt x="93990" y="68721"/>
                  </a:cubicBezTo>
                  <a:lnTo>
                    <a:pt x="93913" y="68913"/>
                  </a:lnTo>
                  <a:lnTo>
                    <a:pt x="98317" y="72996"/>
                  </a:lnTo>
                  <a:lnTo>
                    <a:pt x="93282" y="81718"/>
                  </a:lnTo>
                  <a:lnTo>
                    <a:pt x="87481" y="79925"/>
                  </a:lnTo>
                  <a:lnTo>
                    <a:pt x="87354" y="80085"/>
                  </a:lnTo>
                  <a:cubicBezTo>
                    <a:pt x="85132" y="82870"/>
                    <a:pt x="82592" y="85387"/>
                    <a:pt x="79789" y="87587"/>
                  </a:cubicBezTo>
                  <a:lnTo>
                    <a:pt x="79626" y="87715"/>
                  </a:lnTo>
                  <a:lnTo>
                    <a:pt x="81404" y="93464"/>
                  </a:lnTo>
                  <a:lnTo>
                    <a:pt x="72682" y="98500"/>
                  </a:lnTo>
                  <a:lnTo>
                    <a:pt x="68562" y="94053"/>
                  </a:lnTo>
                  <a:lnTo>
                    <a:pt x="68371" y="94128"/>
                  </a:lnTo>
                  <a:cubicBezTo>
                    <a:pt x="65053" y="95435"/>
                    <a:pt x="61592" y="96346"/>
                    <a:pt x="58060" y="96842"/>
                  </a:cubicBezTo>
                  <a:lnTo>
                    <a:pt x="57856" y="96871"/>
                  </a:lnTo>
                  <a:lnTo>
                    <a:pt x="56522" y="102733"/>
                  </a:lnTo>
                  <a:lnTo>
                    <a:pt x="46451" y="102733"/>
                  </a:lnTo>
                  <a:lnTo>
                    <a:pt x="45107" y="96826"/>
                  </a:lnTo>
                  <a:lnTo>
                    <a:pt x="44903" y="96795"/>
                  </a:lnTo>
                  <a:cubicBezTo>
                    <a:pt x="41399" y="96274"/>
                    <a:pt x="37937" y="95331"/>
                    <a:pt x="34614" y="93990"/>
                  </a:cubicBezTo>
                  <a:lnTo>
                    <a:pt x="34422" y="93913"/>
                  </a:lnTo>
                  <a:lnTo>
                    <a:pt x="30340" y="98318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4"/>
                  </a:lnTo>
                  <a:cubicBezTo>
                    <a:pt x="20464" y="85132"/>
                    <a:pt x="17946" y="82594"/>
                    <a:pt x="15748" y="79789"/>
                  </a:cubicBezTo>
                  <a:lnTo>
                    <a:pt x="15620" y="79626"/>
                  </a:lnTo>
                  <a:lnTo>
                    <a:pt x="9871" y="81404"/>
                  </a:lnTo>
                  <a:lnTo>
                    <a:pt x="4835" y="72682"/>
                  </a:lnTo>
                  <a:lnTo>
                    <a:pt x="9282" y="68562"/>
                  </a:lnTo>
                  <a:lnTo>
                    <a:pt x="9207" y="68371"/>
                  </a:lnTo>
                  <a:cubicBezTo>
                    <a:pt x="7900" y="65053"/>
                    <a:pt x="6989" y="61592"/>
                    <a:pt x="6493" y="58062"/>
                  </a:cubicBezTo>
                  <a:lnTo>
                    <a:pt x="6464" y="57856"/>
                  </a:lnTo>
                  <a:lnTo>
                    <a:pt x="602" y="56523"/>
                  </a:lnTo>
                  <a:lnTo>
                    <a:pt x="602" y="46451"/>
                  </a:lnTo>
                  <a:lnTo>
                    <a:pt x="6509" y="45107"/>
                  </a:lnTo>
                  <a:lnTo>
                    <a:pt x="6540" y="44903"/>
                  </a:lnTo>
                  <a:cubicBezTo>
                    <a:pt x="7061" y="41398"/>
                    <a:pt x="8005" y="37936"/>
                    <a:pt x="9345" y="34615"/>
                  </a:cubicBezTo>
                  <a:lnTo>
                    <a:pt x="9422" y="34422"/>
                  </a:lnTo>
                  <a:lnTo>
                    <a:pt x="5017" y="30340"/>
                  </a:lnTo>
                  <a:lnTo>
                    <a:pt x="10052" y="21617"/>
                  </a:lnTo>
                  <a:lnTo>
                    <a:pt x="15852" y="23410"/>
                  </a:lnTo>
                  <a:lnTo>
                    <a:pt x="15981" y="23251"/>
                  </a:lnTo>
                  <a:cubicBezTo>
                    <a:pt x="18202" y="20465"/>
                    <a:pt x="20741" y="17947"/>
                    <a:pt x="23546" y="15748"/>
                  </a:cubicBezTo>
                  <a:lnTo>
                    <a:pt x="23709" y="15621"/>
                  </a:lnTo>
                  <a:lnTo>
                    <a:pt x="21931" y="9871"/>
                  </a:lnTo>
                  <a:lnTo>
                    <a:pt x="30652" y="4836"/>
                  </a:lnTo>
                  <a:lnTo>
                    <a:pt x="34773" y="9282"/>
                  </a:lnTo>
                  <a:lnTo>
                    <a:pt x="34964" y="9207"/>
                  </a:lnTo>
                  <a:cubicBezTo>
                    <a:pt x="38282" y="7901"/>
                    <a:pt x="41742" y="6990"/>
                    <a:pt x="45273" y="6494"/>
                  </a:cubicBezTo>
                  <a:lnTo>
                    <a:pt x="45479" y="6465"/>
                  </a:lnTo>
                  <a:lnTo>
                    <a:pt x="46813" y="602"/>
                  </a:lnTo>
                  <a:close/>
                  <a:moveTo>
                    <a:pt x="46332" y="0"/>
                  </a:moveTo>
                  <a:lnTo>
                    <a:pt x="44984" y="5926"/>
                  </a:lnTo>
                  <a:cubicBezTo>
                    <a:pt x="41546" y="6426"/>
                    <a:pt x="38175" y="7313"/>
                    <a:pt x="34935" y="8571"/>
                  </a:cubicBezTo>
                  <a:lnTo>
                    <a:pt x="30768" y="4074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7"/>
                    <a:pt x="17815" y="20010"/>
                    <a:pt x="15638" y="22715"/>
                  </a:cubicBezTo>
                  <a:lnTo>
                    <a:pt x="9772" y="20901"/>
                  </a:lnTo>
                  <a:lnTo>
                    <a:pt x="4255" y="30456"/>
                  </a:lnTo>
                  <a:lnTo>
                    <a:pt x="8710" y="34582"/>
                  </a:lnTo>
                  <a:cubicBezTo>
                    <a:pt x="7422" y="37811"/>
                    <a:pt x="6504" y="41176"/>
                    <a:pt x="5975" y="44611"/>
                  </a:cubicBezTo>
                  <a:lnTo>
                    <a:pt x="0" y="45971"/>
                  </a:lnTo>
                  <a:lnTo>
                    <a:pt x="0" y="57003"/>
                  </a:lnTo>
                  <a:lnTo>
                    <a:pt x="5924" y="58351"/>
                  </a:lnTo>
                  <a:cubicBezTo>
                    <a:pt x="6424" y="61790"/>
                    <a:pt x="7311" y="65161"/>
                    <a:pt x="8570" y="68400"/>
                  </a:cubicBezTo>
                  <a:lnTo>
                    <a:pt x="4072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19"/>
                    <a:pt x="22713" y="87697"/>
                  </a:cubicBezTo>
                  <a:lnTo>
                    <a:pt x="20899" y="93564"/>
                  </a:lnTo>
                  <a:lnTo>
                    <a:pt x="30453" y="99081"/>
                  </a:lnTo>
                  <a:lnTo>
                    <a:pt x="34580" y="94626"/>
                  </a:lnTo>
                  <a:cubicBezTo>
                    <a:pt x="37809" y="95914"/>
                    <a:pt x="41174" y="96830"/>
                    <a:pt x="44610" y="97360"/>
                  </a:cubicBezTo>
                  <a:lnTo>
                    <a:pt x="45969" y="103334"/>
                  </a:lnTo>
                  <a:lnTo>
                    <a:pt x="57003" y="103334"/>
                  </a:lnTo>
                  <a:lnTo>
                    <a:pt x="58351" y="97409"/>
                  </a:lnTo>
                  <a:cubicBezTo>
                    <a:pt x="61789" y="96910"/>
                    <a:pt x="65160" y="96023"/>
                    <a:pt x="68400" y="94764"/>
                  </a:cubicBezTo>
                  <a:lnTo>
                    <a:pt x="72567" y="99262"/>
                  </a:lnTo>
                  <a:lnTo>
                    <a:pt x="82122" y="93746"/>
                  </a:lnTo>
                  <a:lnTo>
                    <a:pt x="80324" y="87933"/>
                  </a:lnTo>
                  <a:cubicBezTo>
                    <a:pt x="83047" y="85777"/>
                    <a:pt x="85519" y="83326"/>
                    <a:pt x="87697" y="80621"/>
                  </a:cubicBezTo>
                  <a:lnTo>
                    <a:pt x="93564" y="82435"/>
                  </a:lnTo>
                  <a:lnTo>
                    <a:pt x="99082" y="72881"/>
                  </a:lnTo>
                  <a:lnTo>
                    <a:pt x="94628" y="68754"/>
                  </a:lnTo>
                  <a:cubicBezTo>
                    <a:pt x="95914" y="65525"/>
                    <a:pt x="96831" y="62160"/>
                    <a:pt x="97360" y="58724"/>
                  </a:cubicBezTo>
                  <a:lnTo>
                    <a:pt x="103336" y="57365"/>
                  </a:lnTo>
                  <a:lnTo>
                    <a:pt x="103336" y="46333"/>
                  </a:lnTo>
                  <a:lnTo>
                    <a:pt x="97410" y="44984"/>
                  </a:lnTo>
                  <a:cubicBezTo>
                    <a:pt x="96910" y="41546"/>
                    <a:pt x="96023" y="38175"/>
                    <a:pt x="94764" y="34935"/>
                  </a:cubicBezTo>
                  <a:lnTo>
                    <a:pt x="99262" y="30768"/>
                  </a:lnTo>
                  <a:lnTo>
                    <a:pt x="93746" y="21213"/>
                  </a:lnTo>
                  <a:lnTo>
                    <a:pt x="87933" y="23011"/>
                  </a:lnTo>
                  <a:cubicBezTo>
                    <a:pt x="85777" y="20289"/>
                    <a:pt x="83325" y="17815"/>
                    <a:pt x="80621" y="15638"/>
                  </a:cubicBezTo>
                  <a:lnTo>
                    <a:pt x="82437" y="9772"/>
                  </a:lnTo>
                  <a:lnTo>
                    <a:pt x="72883" y="4254"/>
                  </a:lnTo>
                  <a:lnTo>
                    <a:pt x="68755" y="8708"/>
                  </a:lnTo>
                  <a:cubicBezTo>
                    <a:pt x="65526" y="7422"/>
                    <a:pt x="62162" y="6504"/>
                    <a:pt x="58726" y="5976"/>
                  </a:cubicBezTo>
                  <a:lnTo>
                    <a:pt x="573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2"/>
            <p:cNvSpPr/>
            <p:nvPr/>
          </p:nvSpPr>
          <p:spPr>
            <a:xfrm>
              <a:off x="3175150" y="245275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31" y="13046"/>
                    <a:pt x="89687" y="30203"/>
                    <a:pt x="89687" y="51367"/>
                  </a:cubicBezTo>
                  <a:cubicBezTo>
                    <a:pt x="89687" y="72530"/>
                    <a:pt x="72531" y="89687"/>
                    <a:pt x="51366" y="89687"/>
                  </a:cubicBezTo>
                  <a:cubicBezTo>
                    <a:pt x="30202" y="89687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1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4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0" y="19957"/>
                    <a:pt x="15444" y="22762"/>
                  </a:cubicBezTo>
                  <a:lnTo>
                    <a:pt x="9611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18" y="37530"/>
                    <a:pt x="6471" y="41006"/>
                    <a:pt x="5941" y="44559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8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7"/>
                    <a:pt x="19957" y="85053"/>
                    <a:pt x="22761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529" y="95314"/>
                    <a:pt x="41005" y="96262"/>
                    <a:pt x="44558" y="96793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40"/>
                  </a:lnTo>
                  <a:cubicBezTo>
                    <a:pt x="61357" y="96340"/>
                    <a:pt x="64840" y="95424"/>
                    <a:pt x="68180" y="94109"/>
                  </a:cubicBezTo>
                  <a:lnTo>
                    <a:pt x="72324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09"/>
                    <a:pt x="85052" y="82776"/>
                    <a:pt x="87288" y="79971"/>
                  </a:cubicBezTo>
                  <a:lnTo>
                    <a:pt x="93122" y="81776"/>
                  </a:lnTo>
                  <a:lnTo>
                    <a:pt x="98398" y="72637"/>
                  </a:lnTo>
                  <a:lnTo>
                    <a:pt x="93968" y="68533"/>
                  </a:lnTo>
                  <a:cubicBezTo>
                    <a:pt x="95313" y="65204"/>
                    <a:pt x="96261" y="61727"/>
                    <a:pt x="96792" y="58176"/>
                  </a:cubicBezTo>
                  <a:lnTo>
                    <a:pt x="102733" y="56824"/>
                  </a:lnTo>
                  <a:lnTo>
                    <a:pt x="102733" y="46271"/>
                  </a:lnTo>
                  <a:lnTo>
                    <a:pt x="96838" y="44931"/>
                  </a:lnTo>
                  <a:cubicBezTo>
                    <a:pt x="96340" y="41376"/>
                    <a:pt x="95423" y="37893"/>
                    <a:pt x="94107" y="34553"/>
                  </a:cubicBezTo>
                  <a:lnTo>
                    <a:pt x="98579" y="30410"/>
                  </a:lnTo>
                  <a:lnTo>
                    <a:pt x="93303" y="21270"/>
                  </a:lnTo>
                  <a:lnTo>
                    <a:pt x="87522" y="23059"/>
                  </a:lnTo>
                  <a:cubicBezTo>
                    <a:pt x="85309" y="20236"/>
                    <a:pt x="82775" y="17681"/>
                    <a:pt x="79971" y="15444"/>
                  </a:cubicBezTo>
                  <a:lnTo>
                    <a:pt x="81775" y="9611"/>
                  </a:lnTo>
                  <a:lnTo>
                    <a:pt x="72637" y="4335"/>
                  </a:lnTo>
                  <a:lnTo>
                    <a:pt x="68532" y="8764"/>
                  </a:lnTo>
                  <a:cubicBezTo>
                    <a:pt x="65203" y="7419"/>
                    <a:pt x="61726" y="6471"/>
                    <a:pt x="58175" y="5942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2"/>
            <p:cNvSpPr/>
            <p:nvPr/>
          </p:nvSpPr>
          <p:spPr>
            <a:xfrm>
              <a:off x="3167975" y="238125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2" y="13618"/>
                  </a:moveTo>
                  <a:cubicBezTo>
                    <a:pt x="72626" y="13618"/>
                    <a:pt x="89688" y="30681"/>
                    <a:pt x="89688" y="51652"/>
                  </a:cubicBezTo>
                  <a:cubicBezTo>
                    <a:pt x="89688" y="72624"/>
                    <a:pt x="72626" y="89687"/>
                    <a:pt x="51652" y="89687"/>
                  </a:cubicBezTo>
                  <a:cubicBezTo>
                    <a:pt x="30680" y="89687"/>
                    <a:pt x="13619" y="72624"/>
                    <a:pt x="13619" y="51653"/>
                  </a:cubicBezTo>
                  <a:cubicBezTo>
                    <a:pt x="13619" y="30681"/>
                    <a:pt x="30681" y="13619"/>
                    <a:pt x="51653" y="13619"/>
                  </a:cubicBezTo>
                  <a:lnTo>
                    <a:pt x="51652" y="13618"/>
                  </a:lnTo>
                  <a:close/>
                  <a:moveTo>
                    <a:pt x="51652" y="13045"/>
                  </a:moveTo>
                  <a:cubicBezTo>
                    <a:pt x="30365" y="13045"/>
                    <a:pt x="13047" y="30365"/>
                    <a:pt x="13047" y="51653"/>
                  </a:cubicBezTo>
                  <a:cubicBezTo>
                    <a:pt x="13047" y="72941"/>
                    <a:pt x="30365" y="90260"/>
                    <a:pt x="51653" y="90260"/>
                  </a:cubicBezTo>
                  <a:lnTo>
                    <a:pt x="51653" y="90260"/>
                  </a:lnTo>
                  <a:cubicBezTo>
                    <a:pt x="72942" y="90260"/>
                    <a:pt x="90260" y="72940"/>
                    <a:pt x="90260" y="51652"/>
                  </a:cubicBezTo>
                  <a:cubicBezTo>
                    <a:pt x="90260" y="30364"/>
                    <a:pt x="72940" y="13045"/>
                    <a:pt x="51652" y="13045"/>
                  </a:cubicBezTo>
                  <a:close/>
                  <a:moveTo>
                    <a:pt x="51653" y="90260"/>
                  </a:moveTo>
                  <a:cubicBezTo>
                    <a:pt x="51653" y="90260"/>
                    <a:pt x="51652" y="90260"/>
                    <a:pt x="51652" y="90260"/>
                  </a:cubicBezTo>
                  <a:lnTo>
                    <a:pt x="51653" y="90260"/>
                  </a:lnTo>
                  <a:cubicBezTo>
                    <a:pt x="51653" y="90260"/>
                    <a:pt x="51653" y="90260"/>
                    <a:pt x="51653" y="90260"/>
                  </a:cubicBezTo>
                  <a:close/>
                  <a:moveTo>
                    <a:pt x="56883" y="573"/>
                  </a:moveTo>
                  <a:lnTo>
                    <a:pt x="58184" y="6291"/>
                  </a:lnTo>
                  <a:cubicBezTo>
                    <a:pt x="58210" y="6406"/>
                    <a:pt x="58304" y="6494"/>
                    <a:pt x="58420" y="6511"/>
                  </a:cubicBezTo>
                  <a:cubicBezTo>
                    <a:pt x="61950" y="7039"/>
                    <a:pt x="65404" y="7980"/>
                    <a:pt x="68713" y="9316"/>
                  </a:cubicBezTo>
                  <a:cubicBezTo>
                    <a:pt x="68748" y="9331"/>
                    <a:pt x="68784" y="9338"/>
                    <a:pt x="68820" y="9338"/>
                  </a:cubicBezTo>
                  <a:cubicBezTo>
                    <a:pt x="68898" y="9338"/>
                    <a:pt x="68976" y="9305"/>
                    <a:pt x="69031" y="9245"/>
                  </a:cubicBezTo>
                  <a:lnTo>
                    <a:pt x="72980" y="4983"/>
                  </a:lnTo>
                  <a:lnTo>
                    <a:pt x="81722" y="10030"/>
                  </a:lnTo>
                  <a:lnTo>
                    <a:pt x="79987" y="15646"/>
                  </a:lnTo>
                  <a:cubicBezTo>
                    <a:pt x="79951" y="15758"/>
                    <a:pt x="79989" y="15881"/>
                    <a:pt x="80082" y="15955"/>
                  </a:cubicBezTo>
                  <a:cubicBezTo>
                    <a:pt x="82868" y="18177"/>
                    <a:pt x="85386" y="20717"/>
                    <a:pt x="87585" y="23522"/>
                  </a:cubicBezTo>
                  <a:cubicBezTo>
                    <a:pt x="87640" y="23592"/>
                    <a:pt x="87723" y="23631"/>
                    <a:pt x="87809" y="23631"/>
                  </a:cubicBezTo>
                  <a:cubicBezTo>
                    <a:pt x="87838" y="23631"/>
                    <a:pt x="87867" y="23627"/>
                    <a:pt x="87895" y="23618"/>
                  </a:cubicBezTo>
                  <a:lnTo>
                    <a:pt x="93458" y="21898"/>
                  </a:lnTo>
                  <a:lnTo>
                    <a:pt x="98505" y="30640"/>
                  </a:lnTo>
                  <a:lnTo>
                    <a:pt x="94201" y="34629"/>
                  </a:lnTo>
                  <a:cubicBezTo>
                    <a:pt x="94114" y="34709"/>
                    <a:pt x="94085" y="34834"/>
                    <a:pt x="94129" y="34944"/>
                  </a:cubicBezTo>
                  <a:cubicBezTo>
                    <a:pt x="95435" y="38263"/>
                    <a:pt x="96345" y="41725"/>
                    <a:pt x="96841" y="45257"/>
                  </a:cubicBezTo>
                  <a:cubicBezTo>
                    <a:pt x="96858" y="45375"/>
                    <a:pt x="96945" y="45470"/>
                    <a:pt x="97062" y="45496"/>
                  </a:cubicBezTo>
                  <a:lnTo>
                    <a:pt x="102733" y="46786"/>
                  </a:lnTo>
                  <a:lnTo>
                    <a:pt x="102733" y="56880"/>
                  </a:lnTo>
                  <a:lnTo>
                    <a:pt x="97014" y="58182"/>
                  </a:lnTo>
                  <a:cubicBezTo>
                    <a:pt x="96900" y="58208"/>
                    <a:pt x="96812" y="58302"/>
                    <a:pt x="96794" y="58419"/>
                  </a:cubicBezTo>
                  <a:cubicBezTo>
                    <a:pt x="96274" y="61925"/>
                    <a:pt x="95330" y="65388"/>
                    <a:pt x="93989" y="68712"/>
                  </a:cubicBezTo>
                  <a:cubicBezTo>
                    <a:pt x="93945" y="68822"/>
                    <a:pt x="93973" y="68948"/>
                    <a:pt x="94061" y="69029"/>
                  </a:cubicBezTo>
                  <a:lnTo>
                    <a:pt x="98323" y="72978"/>
                  </a:lnTo>
                  <a:lnTo>
                    <a:pt x="93275" y="81721"/>
                  </a:lnTo>
                  <a:lnTo>
                    <a:pt x="87659" y="79986"/>
                  </a:lnTo>
                  <a:cubicBezTo>
                    <a:pt x="87631" y="79977"/>
                    <a:pt x="87603" y="79973"/>
                    <a:pt x="87574" y="79973"/>
                  </a:cubicBezTo>
                  <a:cubicBezTo>
                    <a:pt x="87489" y="79973"/>
                    <a:pt x="87406" y="80011"/>
                    <a:pt x="87351" y="80080"/>
                  </a:cubicBezTo>
                  <a:cubicBezTo>
                    <a:pt x="85128" y="82867"/>
                    <a:pt x="82589" y="85385"/>
                    <a:pt x="79783" y="87584"/>
                  </a:cubicBezTo>
                  <a:cubicBezTo>
                    <a:pt x="79690" y="87658"/>
                    <a:pt x="79651" y="87781"/>
                    <a:pt x="79686" y="87895"/>
                  </a:cubicBezTo>
                  <a:lnTo>
                    <a:pt x="81406" y="93458"/>
                  </a:lnTo>
                  <a:lnTo>
                    <a:pt x="72664" y="98504"/>
                  </a:lnTo>
                  <a:lnTo>
                    <a:pt x="68676" y="94200"/>
                  </a:lnTo>
                  <a:cubicBezTo>
                    <a:pt x="68621" y="94140"/>
                    <a:pt x="68544" y="94108"/>
                    <a:pt x="68465" y="94108"/>
                  </a:cubicBezTo>
                  <a:cubicBezTo>
                    <a:pt x="68430" y="94108"/>
                    <a:pt x="68394" y="94114"/>
                    <a:pt x="68360" y="94127"/>
                  </a:cubicBezTo>
                  <a:cubicBezTo>
                    <a:pt x="65041" y="95434"/>
                    <a:pt x="61581" y="96345"/>
                    <a:pt x="58049" y="96842"/>
                  </a:cubicBezTo>
                  <a:cubicBezTo>
                    <a:pt x="57931" y="96858"/>
                    <a:pt x="57835" y="96946"/>
                    <a:pt x="57809" y="97061"/>
                  </a:cubicBezTo>
                  <a:lnTo>
                    <a:pt x="56518" y="102733"/>
                  </a:lnTo>
                  <a:lnTo>
                    <a:pt x="46424" y="102733"/>
                  </a:lnTo>
                  <a:lnTo>
                    <a:pt x="45124" y="97014"/>
                  </a:lnTo>
                  <a:cubicBezTo>
                    <a:pt x="45098" y="96898"/>
                    <a:pt x="45004" y="96810"/>
                    <a:pt x="44887" y="96794"/>
                  </a:cubicBezTo>
                  <a:cubicBezTo>
                    <a:pt x="41380" y="96274"/>
                    <a:pt x="37916" y="95328"/>
                    <a:pt x="34595" y="93989"/>
                  </a:cubicBezTo>
                  <a:cubicBezTo>
                    <a:pt x="34560" y="93974"/>
                    <a:pt x="34523" y="93968"/>
                    <a:pt x="34487" y="93968"/>
                  </a:cubicBezTo>
                  <a:cubicBezTo>
                    <a:pt x="34409" y="93968"/>
                    <a:pt x="34332" y="94000"/>
                    <a:pt x="34277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1" y="87659"/>
                  </a:lnTo>
                  <a:cubicBezTo>
                    <a:pt x="23356" y="87547"/>
                    <a:pt x="23318" y="87424"/>
                    <a:pt x="23226" y="87350"/>
                  </a:cubicBezTo>
                  <a:cubicBezTo>
                    <a:pt x="20439" y="85128"/>
                    <a:pt x="17922" y="82589"/>
                    <a:pt x="15723" y="79784"/>
                  </a:cubicBezTo>
                  <a:cubicBezTo>
                    <a:pt x="15667" y="79714"/>
                    <a:pt x="15583" y="79674"/>
                    <a:pt x="15496" y="79674"/>
                  </a:cubicBezTo>
                  <a:cubicBezTo>
                    <a:pt x="15468" y="79674"/>
                    <a:pt x="15439" y="79678"/>
                    <a:pt x="15411" y="79687"/>
                  </a:cubicBezTo>
                  <a:lnTo>
                    <a:pt x="9850" y="81407"/>
                  </a:lnTo>
                  <a:lnTo>
                    <a:pt x="4801" y="72665"/>
                  </a:lnTo>
                  <a:lnTo>
                    <a:pt x="9106" y="68676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2" y="65042"/>
                    <a:pt x="6961" y="61581"/>
                    <a:pt x="6464" y="58048"/>
                  </a:cubicBezTo>
                  <a:cubicBezTo>
                    <a:pt x="6448" y="57930"/>
                    <a:pt x="6360" y="57836"/>
                    <a:pt x="6244" y="57809"/>
                  </a:cubicBezTo>
                  <a:lnTo>
                    <a:pt x="573" y="56519"/>
                  </a:lnTo>
                  <a:lnTo>
                    <a:pt x="573" y="46424"/>
                  </a:lnTo>
                  <a:lnTo>
                    <a:pt x="6292" y="45122"/>
                  </a:lnTo>
                  <a:cubicBezTo>
                    <a:pt x="6407" y="45097"/>
                    <a:pt x="6494" y="45003"/>
                    <a:pt x="6511" y="44886"/>
                  </a:cubicBezTo>
                  <a:cubicBezTo>
                    <a:pt x="7032" y="41379"/>
                    <a:pt x="7977" y="37916"/>
                    <a:pt x="9317" y="34594"/>
                  </a:cubicBezTo>
                  <a:cubicBezTo>
                    <a:pt x="9362" y="34484"/>
                    <a:pt x="9333" y="34358"/>
                    <a:pt x="9246" y="34277"/>
                  </a:cubicBezTo>
                  <a:lnTo>
                    <a:pt x="4983" y="30327"/>
                  </a:lnTo>
                  <a:lnTo>
                    <a:pt x="10031" y="21584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2"/>
                    <a:pt x="23522" y="15722"/>
                  </a:cubicBezTo>
                  <a:cubicBezTo>
                    <a:pt x="23616" y="15648"/>
                    <a:pt x="23654" y="15526"/>
                    <a:pt x="23619" y="15412"/>
                  </a:cubicBezTo>
                  <a:lnTo>
                    <a:pt x="21899" y="9850"/>
                  </a:lnTo>
                  <a:lnTo>
                    <a:pt x="30642" y="4801"/>
                  </a:lnTo>
                  <a:lnTo>
                    <a:pt x="34630" y="9106"/>
                  </a:lnTo>
                  <a:cubicBezTo>
                    <a:pt x="34685" y="9166"/>
                    <a:pt x="34762" y="9198"/>
                    <a:pt x="34841" y="9198"/>
                  </a:cubicBezTo>
                  <a:cubicBezTo>
                    <a:pt x="34876" y="9198"/>
                    <a:pt x="34912" y="9192"/>
                    <a:pt x="34946" y="9179"/>
                  </a:cubicBezTo>
                  <a:cubicBezTo>
                    <a:pt x="38263" y="7872"/>
                    <a:pt x="41725" y="6960"/>
                    <a:pt x="45257" y="6465"/>
                  </a:cubicBezTo>
                  <a:cubicBezTo>
                    <a:pt x="45376" y="6449"/>
                    <a:pt x="45471" y="6361"/>
                    <a:pt x="45498" y="6244"/>
                  </a:cubicBezTo>
                  <a:lnTo>
                    <a:pt x="46789" y="573"/>
                  </a:lnTo>
                  <a:close/>
                  <a:moveTo>
                    <a:pt x="46558" y="0"/>
                  </a:moveTo>
                  <a:cubicBezTo>
                    <a:pt x="46424" y="0"/>
                    <a:pt x="46309" y="93"/>
                    <a:pt x="46280" y="223"/>
                  </a:cubicBezTo>
                  <a:lnTo>
                    <a:pt x="44982" y="5924"/>
                  </a:lnTo>
                  <a:cubicBezTo>
                    <a:pt x="41537" y="6424"/>
                    <a:pt x="38161" y="7313"/>
                    <a:pt x="34917" y="8574"/>
                  </a:cubicBezTo>
                  <a:lnTo>
                    <a:pt x="30907" y="4245"/>
                  </a:lnTo>
                  <a:cubicBezTo>
                    <a:pt x="30851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1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0"/>
                  </a:cubicBezTo>
                  <a:lnTo>
                    <a:pt x="23013" y="15394"/>
                  </a:lnTo>
                  <a:cubicBezTo>
                    <a:pt x="20286" y="17550"/>
                    <a:pt x="17810" y="20006"/>
                    <a:pt x="15629" y="22716"/>
                  </a:cubicBezTo>
                  <a:lnTo>
                    <a:pt x="9982" y="20970"/>
                  </a:lnTo>
                  <a:cubicBezTo>
                    <a:pt x="9954" y="20961"/>
                    <a:pt x="9925" y="20957"/>
                    <a:pt x="9896" y="20957"/>
                  </a:cubicBezTo>
                  <a:cubicBezTo>
                    <a:pt x="9797" y="20957"/>
                    <a:pt x="9701" y="21010"/>
                    <a:pt x="9649" y="21099"/>
                  </a:cubicBezTo>
                  <a:lnTo>
                    <a:pt x="4373" y="30238"/>
                  </a:lnTo>
                  <a:cubicBezTo>
                    <a:pt x="4306" y="30354"/>
                    <a:pt x="4328" y="30500"/>
                    <a:pt x="4427" y="30592"/>
                  </a:cubicBezTo>
                  <a:lnTo>
                    <a:pt x="8712" y="34562"/>
                  </a:lnTo>
                  <a:cubicBezTo>
                    <a:pt x="7422" y="37796"/>
                    <a:pt x="6503" y="41166"/>
                    <a:pt x="5975" y="44608"/>
                  </a:cubicBezTo>
                  <a:lnTo>
                    <a:pt x="224" y="45916"/>
                  </a:lnTo>
                  <a:cubicBezTo>
                    <a:pt x="93" y="45945"/>
                    <a:pt x="0" y="46061"/>
                    <a:pt x="0" y="46195"/>
                  </a:cubicBezTo>
                  <a:lnTo>
                    <a:pt x="0" y="56747"/>
                  </a:lnTo>
                  <a:cubicBezTo>
                    <a:pt x="0" y="56881"/>
                    <a:pt x="93" y="56997"/>
                    <a:pt x="224" y="57027"/>
                  </a:cubicBezTo>
                  <a:lnTo>
                    <a:pt x="5925" y="58324"/>
                  </a:lnTo>
                  <a:cubicBezTo>
                    <a:pt x="6425" y="61768"/>
                    <a:pt x="7313" y="65145"/>
                    <a:pt x="8574" y="68389"/>
                  </a:cubicBezTo>
                  <a:lnTo>
                    <a:pt x="4245" y="72400"/>
                  </a:lnTo>
                  <a:cubicBezTo>
                    <a:pt x="4148" y="72490"/>
                    <a:pt x="4125" y="72637"/>
                    <a:pt x="4192" y="72753"/>
                  </a:cubicBezTo>
                  <a:lnTo>
                    <a:pt x="9468" y="81891"/>
                  </a:lnTo>
                  <a:cubicBezTo>
                    <a:pt x="9521" y="81982"/>
                    <a:pt x="9616" y="82035"/>
                    <a:pt x="9716" y="82035"/>
                  </a:cubicBezTo>
                  <a:cubicBezTo>
                    <a:pt x="9744" y="82035"/>
                    <a:pt x="9772" y="82030"/>
                    <a:pt x="9800" y="82022"/>
                  </a:cubicBezTo>
                  <a:lnTo>
                    <a:pt x="15394" y="80292"/>
                  </a:lnTo>
                  <a:cubicBezTo>
                    <a:pt x="17550" y="83019"/>
                    <a:pt x="20008" y="85496"/>
                    <a:pt x="22716" y="87677"/>
                  </a:cubicBezTo>
                  <a:lnTo>
                    <a:pt x="20970" y="93323"/>
                  </a:lnTo>
                  <a:cubicBezTo>
                    <a:pt x="20931" y="93452"/>
                    <a:pt x="20984" y="93590"/>
                    <a:pt x="21101" y="93657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6" y="98939"/>
                    <a:pt x="30592" y="98879"/>
                  </a:cubicBezTo>
                  <a:lnTo>
                    <a:pt x="34563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2"/>
                  </a:lnTo>
                  <a:cubicBezTo>
                    <a:pt x="45946" y="103213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881" y="103305"/>
                    <a:pt x="56996" y="103213"/>
                    <a:pt x="57026" y="103083"/>
                  </a:cubicBezTo>
                  <a:lnTo>
                    <a:pt x="58323" y="97381"/>
                  </a:lnTo>
                  <a:cubicBezTo>
                    <a:pt x="61768" y="96881"/>
                    <a:pt x="65144" y="95992"/>
                    <a:pt x="68388" y="94731"/>
                  </a:cubicBezTo>
                  <a:lnTo>
                    <a:pt x="72399" y="99061"/>
                  </a:lnTo>
                  <a:cubicBezTo>
                    <a:pt x="72455" y="99121"/>
                    <a:pt x="72531" y="99152"/>
                    <a:pt x="72609" y="99152"/>
                  </a:cubicBezTo>
                  <a:cubicBezTo>
                    <a:pt x="72658" y="99152"/>
                    <a:pt x="72707" y="99140"/>
                    <a:pt x="72752" y="99114"/>
                  </a:cubicBezTo>
                  <a:lnTo>
                    <a:pt x="81891" y="93838"/>
                  </a:lnTo>
                  <a:cubicBezTo>
                    <a:pt x="82007" y="93771"/>
                    <a:pt x="82061" y="93632"/>
                    <a:pt x="82022" y="93505"/>
                  </a:cubicBezTo>
                  <a:lnTo>
                    <a:pt x="80292" y="87913"/>
                  </a:lnTo>
                  <a:cubicBezTo>
                    <a:pt x="83019" y="85755"/>
                    <a:pt x="85496" y="83299"/>
                    <a:pt x="87677" y="80589"/>
                  </a:cubicBezTo>
                  <a:lnTo>
                    <a:pt x="93324" y="82336"/>
                  </a:lnTo>
                  <a:cubicBezTo>
                    <a:pt x="93351" y="82345"/>
                    <a:pt x="93380" y="82349"/>
                    <a:pt x="93407" y="82349"/>
                  </a:cubicBezTo>
                  <a:cubicBezTo>
                    <a:pt x="93508" y="82349"/>
                    <a:pt x="93604" y="82296"/>
                    <a:pt x="93657" y="82206"/>
                  </a:cubicBezTo>
                  <a:lnTo>
                    <a:pt x="98932" y="73067"/>
                  </a:lnTo>
                  <a:cubicBezTo>
                    <a:pt x="98999" y="72952"/>
                    <a:pt x="98977" y="72805"/>
                    <a:pt x="98879" y="72713"/>
                  </a:cubicBezTo>
                  <a:lnTo>
                    <a:pt x="94594" y="68743"/>
                  </a:lnTo>
                  <a:cubicBezTo>
                    <a:pt x="95884" y="65509"/>
                    <a:pt x="96802" y="62139"/>
                    <a:pt x="97332" y="58699"/>
                  </a:cubicBezTo>
                  <a:lnTo>
                    <a:pt x="103083" y="57389"/>
                  </a:lnTo>
                  <a:cubicBezTo>
                    <a:pt x="103214" y="57359"/>
                    <a:pt x="103306" y="57243"/>
                    <a:pt x="103306" y="57110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8"/>
                  </a:cubicBezTo>
                  <a:lnTo>
                    <a:pt x="97382" y="44981"/>
                  </a:lnTo>
                  <a:cubicBezTo>
                    <a:pt x="96882" y="41537"/>
                    <a:pt x="95994" y="38160"/>
                    <a:pt x="94733" y="34916"/>
                  </a:cubicBezTo>
                  <a:lnTo>
                    <a:pt x="99062" y="30905"/>
                  </a:lnTo>
                  <a:cubicBezTo>
                    <a:pt x="99159" y="30814"/>
                    <a:pt x="99181" y="30668"/>
                    <a:pt x="99114" y="30553"/>
                  </a:cubicBezTo>
                  <a:lnTo>
                    <a:pt x="93838" y="21414"/>
                  </a:lnTo>
                  <a:cubicBezTo>
                    <a:pt x="93786" y="21323"/>
                    <a:pt x="93691" y="21271"/>
                    <a:pt x="93591" y="21271"/>
                  </a:cubicBezTo>
                  <a:cubicBezTo>
                    <a:pt x="93563" y="21271"/>
                    <a:pt x="93534" y="21275"/>
                    <a:pt x="93506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29"/>
                  </a:cubicBezTo>
                  <a:lnTo>
                    <a:pt x="82337" y="9982"/>
                  </a:lnTo>
                  <a:cubicBezTo>
                    <a:pt x="82376" y="9853"/>
                    <a:pt x="82322" y="9716"/>
                    <a:pt x="82206" y="9649"/>
                  </a:cubicBezTo>
                  <a:lnTo>
                    <a:pt x="73068" y="4372"/>
                  </a:lnTo>
                  <a:cubicBezTo>
                    <a:pt x="73023" y="4347"/>
                    <a:pt x="72974" y="4334"/>
                    <a:pt x="72925" y="4334"/>
                  </a:cubicBezTo>
                  <a:cubicBezTo>
                    <a:pt x="72847" y="4334"/>
                    <a:pt x="72770" y="4366"/>
                    <a:pt x="72714" y="4426"/>
                  </a:cubicBezTo>
                  <a:lnTo>
                    <a:pt x="68744" y="8711"/>
                  </a:lnTo>
                  <a:cubicBezTo>
                    <a:pt x="65496" y="7418"/>
                    <a:pt x="62119" y="6497"/>
                    <a:pt x="58699" y="5974"/>
                  </a:cubicBezTo>
                  <a:lnTo>
                    <a:pt x="57389" y="223"/>
                  </a:lnTo>
                  <a:cubicBezTo>
                    <a:pt x="57360" y="93"/>
                    <a:pt x="57245" y="0"/>
                    <a:pt x="57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1545975" y="3288100"/>
              <a:ext cx="912125" cy="845400"/>
            </a:xfrm>
            <a:custGeom>
              <a:avLst/>
              <a:gdLst/>
              <a:ahLst/>
              <a:cxnLst/>
              <a:rect l="l" t="t" r="r" b="b"/>
              <a:pathLst>
                <a:path w="36485" h="33816" extrusionOk="0">
                  <a:moveTo>
                    <a:pt x="17000" y="0"/>
                  </a:moveTo>
                  <a:lnTo>
                    <a:pt x="0" y="6562"/>
                  </a:lnTo>
                  <a:cubicBezTo>
                    <a:pt x="0" y="6562"/>
                    <a:pt x="6407" y="19558"/>
                    <a:pt x="16084" y="26245"/>
                  </a:cubicBezTo>
                  <a:cubicBezTo>
                    <a:pt x="25761" y="32933"/>
                    <a:pt x="36484" y="33815"/>
                    <a:pt x="36484" y="33815"/>
                  </a:cubicBezTo>
                  <a:cubicBezTo>
                    <a:pt x="36484" y="33815"/>
                    <a:pt x="34784" y="32049"/>
                    <a:pt x="31908" y="27255"/>
                  </a:cubicBezTo>
                  <a:cubicBezTo>
                    <a:pt x="29030" y="22459"/>
                    <a:pt x="26153" y="11609"/>
                    <a:pt x="26153" y="11609"/>
                  </a:cubicBezTo>
                  <a:lnTo>
                    <a:pt x="17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1535000" y="3278675"/>
              <a:ext cx="935700" cy="864350"/>
            </a:xfrm>
            <a:custGeom>
              <a:avLst/>
              <a:gdLst/>
              <a:ahLst/>
              <a:cxnLst/>
              <a:rect l="l" t="t" r="r" b="b"/>
              <a:pathLst>
                <a:path w="37428" h="34574" extrusionOk="0">
                  <a:moveTo>
                    <a:pt x="17315" y="832"/>
                  </a:moveTo>
                  <a:lnTo>
                    <a:pt x="26246" y="12159"/>
                  </a:lnTo>
                  <a:cubicBezTo>
                    <a:pt x="26529" y="13213"/>
                    <a:pt x="29245" y="23197"/>
                    <a:pt x="32022" y="27826"/>
                  </a:cubicBezTo>
                  <a:cubicBezTo>
                    <a:pt x="33888" y="30936"/>
                    <a:pt x="35255" y="32774"/>
                    <a:pt x="36002" y="33700"/>
                  </a:cubicBezTo>
                  <a:cubicBezTo>
                    <a:pt x="33180" y="33305"/>
                    <a:pt x="24565" y="31718"/>
                    <a:pt x="16739" y="26309"/>
                  </a:cubicBezTo>
                  <a:cubicBezTo>
                    <a:pt x="8164" y="20385"/>
                    <a:pt x="2097" y="9302"/>
                    <a:pt x="968" y="7141"/>
                  </a:cubicBezTo>
                  <a:lnTo>
                    <a:pt x="17315" y="832"/>
                  </a:lnTo>
                  <a:close/>
                  <a:moveTo>
                    <a:pt x="17439" y="0"/>
                  </a:moveTo>
                  <a:cubicBezTo>
                    <a:pt x="17393" y="0"/>
                    <a:pt x="17347" y="9"/>
                    <a:pt x="17302" y="26"/>
                  </a:cubicBezTo>
                  <a:lnTo>
                    <a:pt x="302" y="6587"/>
                  </a:lnTo>
                  <a:cubicBezTo>
                    <a:pt x="95" y="6666"/>
                    <a:pt x="1" y="6907"/>
                    <a:pt x="99" y="7107"/>
                  </a:cubicBezTo>
                  <a:cubicBezTo>
                    <a:pt x="163" y="7238"/>
                    <a:pt x="6662" y="20268"/>
                    <a:pt x="16307" y="26934"/>
                  </a:cubicBezTo>
                  <a:cubicBezTo>
                    <a:pt x="25957" y="33601"/>
                    <a:pt x="36784" y="34560"/>
                    <a:pt x="36893" y="34570"/>
                  </a:cubicBezTo>
                  <a:cubicBezTo>
                    <a:pt x="36902" y="34571"/>
                    <a:pt x="36913" y="34572"/>
                    <a:pt x="36923" y="34572"/>
                  </a:cubicBezTo>
                  <a:lnTo>
                    <a:pt x="36923" y="34573"/>
                  </a:lnTo>
                  <a:cubicBezTo>
                    <a:pt x="37258" y="34572"/>
                    <a:pt x="37428" y="34172"/>
                    <a:pt x="37196" y="33931"/>
                  </a:cubicBezTo>
                  <a:cubicBezTo>
                    <a:pt x="37180" y="33912"/>
                    <a:pt x="35484" y="32125"/>
                    <a:pt x="32672" y="27437"/>
                  </a:cubicBezTo>
                  <a:cubicBezTo>
                    <a:pt x="29856" y="22744"/>
                    <a:pt x="26988" y="11997"/>
                    <a:pt x="26959" y="11890"/>
                  </a:cubicBezTo>
                  <a:cubicBezTo>
                    <a:pt x="26946" y="11840"/>
                    <a:pt x="26922" y="11793"/>
                    <a:pt x="26891" y="11752"/>
                  </a:cubicBezTo>
                  <a:lnTo>
                    <a:pt x="17736" y="144"/>
                  </a:lnTo>
                  <a:cubicBezTo>
                    <a:pt x="17663" y="51"/>
                    <a:pt x="17552" y="0"/>
                    <a:pt x="17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2218250" y="3556350"/>
              <a:ext cx="104375" cy="173675"/>
            </a:xfrm>
            <a:custGeom>
              <a:avLst/>
              <a:gdLst/>
              <a:ahLst/>
              <a:cxnLst/>
              <a:rect l="l" t="t" r="r" b="b"/>
              <a:pathLst>
                <a:path w="4175" h="6947" extrusionOk="0">
                  <a:moveTo>
                    <a:pt x="4174" y="1"/>
                  </a:moveTo>
                  <a:lnTo>
                    <a:pt x="0" y="2212"/>
                  </a:lnTo>
                  <a:cubicBezTo>
                    <a:pt x="0" y="2212"/>
                    <a:pt x="1965" y="6386"/>
                    <a:pt x="2702" y="6877"/>
                  </a:cubicBezTo>
                  <a:cubicBezTo>
                    <a:pt x="2773" y="6925"/>
                    <a:pt x="2836" y="6947"/>
                    <a:pt x="2892" y="6947"/>
                  </a:cubicBezTo>
                  <a:cubicBezTo>
                    <a:pt x="3417" y="6947"/>
                    <a:pt x="3327" y="4993"/>
                    <a:pt x="3439" y="3439"/>
                  </a:cubicBezTo>
                  <a:cubicBezTo>
                    <a:pt x="3561" y="1720"/>
                    <a:pt x="4174" y="1"/>
                    <a:pt x="41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2210150" y="3549200"/>
              <a:ext cx="121000" cy="187975"/>
            </a:xfrm>
            <a:custGeom>
              <a:avLst/>
              <a:gdLst/>
              <a:ahLst/>
              <a:cxnLst/>
              <a:rect l="l" t="t" r="r" b="b"/>
              <a:pathLst>
                <a:path w="4840" h="7519" extrusionOk="0">
                  <a:moveTo>
                    <a:pt x="4015" y="867"/>
                  </a:moveTo>
                  <a:lnTo>
                    <a:pt x="4015" y="867"/>
                  </a:lnTo>
                  <a:cubicBezTo>
                    <a:pt x="3820" y="1536"/>
                    <a:pt x="3554" y="2614"/>
                    <a:pt x="3476" y="3705"/>
                  </a:cubicBezTo>
                  <a:cubicBezTo>
                    <a:pt x="3449" y="4078"/>
                    <a:pt x="3434" y="4475"/>
                    <a:pt x="3419" y="4862"/>
                  </a:cubicBezTo>
                  <a:cubicBezTo>
                    <a:pt x="3391" y="5592"/>
                    <a:pt x="3350" y="6679"/>
                    <a:pt x="3190" y="6930"/>
                  </a:cubicBezTo>
                  <a:cubicBezTo>
                    <a:pt x="3189" y="6928"/>
                    <a:pt x="3186" y="6926"/>
                    <a:pt x="3184" y="6925"/>
                  </a:cubicBezTo>
                  <a:cubicBezTo>
                    <a:pt x="2720" y="6615"/>
                    <a:pt x="1464" y="4220"/>
                    <a:pt x="700" y="2622"/>
                  </a:cubicBezTo>
                  <a:lnTo>
                    <a:pt x="4015" y="867"/>
                  </a:lnTo>
                  <a:close/>
                  <a:moveTo>
                    <a:pt x="4500" y="0"/>
                  </a:moveTo>
                  <a:cubicBezTo>
                    <a:pt x="4456" y="0"/>
                    <a:pt x="4410" y="11"/>
                    <a:pt x="4365" y="34"/>
                  </a:cubicBezTo>
                  <a:lnTo>
                    <a:pt x="190" y="2244"/>
                  </a:lnTo>
                  <a:cubicBezTo>
                    <a:pt x="55" y="2316"/>
                    <a:pt x="0" y="2481"/>
                    <a:pt x="65" y="2619"/>
                  </a:cubicBezTo>
                  <a:cubicBezTo>
                    <a:pt x="398" y="3328"/>
                    <a:pt x="2102" y="6891"/>
                    <a:pt x="2867" y="7402"/>
                  </a:cubicBezTo>
                  <a:cubicBezTo>
                    <a:pt x="2999" y="7490"/>
                    <a:pt x="3118" y="7518"/>
                    <a:pt x="3217" y="7518"/>
                  </a:cubicBezTo>
                  <a:cubicBezTo>
                    <a:pt x="3293" y="7518"/>
                    <a:pt x="3368" y="7501"/>
                    <a:pt x="3436" y="7466"/>
                  </a:cubicBezTo>
                  <a:cubicBezTo>
                    <a:pt x="3882" y="7238"/>
                    <a:pt x="3933" y="6424"/>
                    <a:pt x="3992" y="4883"/>
                  </a:cubicBezTo>
                  <a:cubicBezTo>
                    <a:pt x="4007" y="4502"/>
                    <a:pt x="4022" y="4113"/>
                    <a:pt x="4047" y="3745"/>
                  </a:cubicBezTo>
                  <a:cubicBezTo>
                    <a:pt x="4166" y="2087"/>
                    <a:pt x="4763" y="400"/>
                    <a:pt x="4769" y="383"/>
                  </a:cubicBezTo>
                  <a:cubicBezTo>
                    <a:pt x="4840" y="185"/>
                    <a:pt x="4684" y="0"/>
                    <a:pt x="45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2067825" y="3350700"/>
              <a:ext cx="254800" cy="319250"/>
            </a:xfrm>
            <a:custGeom>
              <a:avLst/>
              <a:gdLst/>
              <a:ahLst/>
              <a:cxnLst/>
              <a:rect l="l" t="t" r="r" b="b"/>
              <a:pathLst>
                <a:path w="10192" h="12770" extrusionOk="0">
                  <a:moveTo>
                    <a:pt x="3439" y="0"/>
                  </a:moveTo>
                  <a:lnTo>
                    <a:pt x="0" y="4788"/>
                  </a:lnTo>
                  <a:lnTo>
                    <a:pt x="4421" y="12770"/>
                  </a:lnTo>
                  <a:lnTo>
                    <a:pt x="10191" y="8227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2060225" y="3343525"/>
              <a:ext cx="270500" cy="333600"/>
            </a:xfrm>
            <a:custGeom>
              <a:avLst/>
              <a:gdLst/>
              <a:ahLst/>
              <a:cxnLst/>
              <a:rect l="l" t="t" r="r" b="b"/>
              <a:pathLst>
                <a:path w="10820" h="13344" extrusionOk="0">
                  <a:moveTo>
                    <a:pt x="3758" y="757"/>
                  </a:moveTo>
                  <a:lnTo>
                    <a:pt x="10089" y="8470"/>
                  </a:lnTo>
                  <a:lnTo>
                    <a:pt x="4813" y="12624"/>
                  </a:lnTo>
                  <a:lnTo>
                    <a:pt x="643" y="5096"/>
                  </a:lnTo>
                  <a:lnTo>
                    <a:pt x="3758" y="757"/>
                  </a:lnTo>
                  <a:close/>
                  <a:moveTo>
                    <a:pt x="3733" y="0"/>
                  </a:moveTo>
                  <a:cubicBezTo>
                    <a:pt x="3644" y="4"/>
                    <a:pt x="3562" y="48"/>
                    <a:pt x="3510" y="119"/>
                  </a:cubicBezTo>
                  <a:lnTo>
                    <a:pt x="72" y="4909"/>
                  </a:lnTo>
                  <a:cubicBezTo>
                    <a:pt x="7" y="4999"/>
                    <a:pt x="0" y="5118"/>
                    <a:pt x="53" y="5214"/>
                  </a:cubicBezTo>
                  <a:lnTo>
                    <a:pt x="4474" y="13196"/>
                  </a:lnTo>
                  <a:cubicBezTo>
                    <a:pt x="4515" y="13270"/>
                    <a:pt x="4586" y="13322"/>
                    <a:pt x="4668" y="13338"/>
                  </a:cubicBezTo>
                  <a:cubicBezTo>
                    <a:pt x="4687" y="13341"/>
                    <a:pt x="4705" y="13344"/>
                    <a:pt x="4725" y="13344"/>
                  </a:cubicBezTo>
                  <a:cubicBezTo>
                    <a:pt x="4788" y="13344"/>
                    <a:pt x="4851" y="13322"/>
                    <a:pt x="4902" y="13282"/>
                  </a:cubicBezTo>
                  <a:lnTo>
                    <a:pt x="10672" y="8738"/>
                  </a:lnTo>
                  <a:cubicBezTo>
                    <a:pt x="10799" y="8640"/>
                    <a:pt x="10819" y="8456"/>
                    <a:pt x="10716" y="8332"/>
                  </a:cubicBezTo>
                  <a:lnTo>
                    <a:pt x="3964" y="105"/>
                  </a:lnTo>
                  <a:cubicBezTo>
                    <a:pt x="3907" y="36"/>
                    <a:pt x="3820" y="7"/>
                    <a:pt x="37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2021775" y="2902500"/>
              <a:ext cx="325425" cy="627250"/>
            </a:xfrm>
            <a:custGeom>
              <a:avLst/>
              <a:gdLst/>
              <a:ahLst/>
              <a:cxnLst/>
              <a:rect l="l" t="t" r="r" b="b"/>
              <a:pathLst>
                <a:path w="13017" h="25090" extrusionOk="0">
                  <a:moveTo>
                    <a:pt x="5281" y="1"/>
                  </a:moveTo>
                  <a:cubicBezTo>
                    <a:pt x="5281" y="1"/>
                    <a:pt x="3439" y="6140"/>
                    <a:pt x="1965" y="9455"/>
                  </a:cubicBezTo>
                  <a:cubicBezTo>
                    <a:pt x="492" y="12771"/>
                    <a:pt x="1" y="14490"/>
                    <a:pt x="1" y="14490"/>
                  </a:cubicBezTo>
                  <a:cubicBezTo>
                    <a:pt x="1" y="14490"/>
                    <a:pt x="246" y="16577"/>
                    <a:pt x="1842" y="19892"/>
                  </a:cubicBezTo>
                  <a:cubicBezTo>
                    <a:pt x="3322" y="22966"/>
                    <a:pt x="4591" y="25090"/>
                    <a:pt x="4866" y="25090"/>
                  </a:cubicBezTo>
                  <a:cubicBezTo>
                    <a:pt x="4887" y="25090"/>
                    <a:pt x="4903" y="25077"/>
                    <a:pt x="4912" y="25050"/>
                  </a:cubicBezTo>
                  <a:cubicBezTo>
                    <a:pt x="5034" y="24681"/>
                    <a:pt x="4176" y="22226"/>
                    <a:pt x="7737" y="17804"/>
                  </a:cubicBezTo>
                  <a:cubicBezTo>
                    <a:pt x="11298" y="13384"/>
                    <a:pt x="13017" y="11419"/>
                    <a:pt x="13017" y="11419"/>
                  </a:cubicBezTo>
                  <a:lnTo>
                    <a:pt x="52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2014550" y="2895325"/>
              <a:ext cx="340375" cy="641600"/>
            </a:xfrm>
            <a:custGeom>
              <a:avLst/>
              <a:gdLst/>
              <a:ahLst/>
              <a:cxnLst/>
              <a:rect l="l" t="t" r="r" b="b"/>
              <a:pathLst>
                <a:path w="13615" h="25664" extrusionOk="0">
                  <a:moveTo>
                    <a:pt x="5668" y="945"/>
                  </a:moveTo>
                  <a:lnTo>
                    <a:pt x="12945" y="11687"/>
                  </a:lnTo>
                  <a:cubicBezTo>
                    <a:pt x="12460" y="12249"/>
                    <a:pt x="10755" y="14247"/>
                    <a:pt x="7802" y="17913"/>
                  </a:cubicBezTo>
                  <a:cubicBezTo>
                    <a:pt x="5055" y="21324"/>
                    <a:pt x="4880" y="23611"/>
                    <a:pt x="4907" y="24692"/>
                  </a:cubicBezTo>
                  <a:cubicBezTo>
                    <a:pt x="4424" y="23987"/>
                    <a:pt x="3530" y="22426"/>
                    <a:pt x="2389" y="20056"/>
                  </a:cubicBezTo>
                  <a:cubicBezTo>
                    <a:pt x="978" y="17124"/>
                    <a:pt x="634" y="15149"/>
                    <a:pt x="581" y="14799"/>
                  </a:cubicBezTo>
                  <a:lnTo>
                    <a:pt x="582" y="14799"/>
                  </a:lnTo>
                  <a:cubicBezTo>
                    <a:pt x="679" y="14477"/>
                    <a:pt x="1215" y="12786"/>
                    <a:pt x="2515" y="9859"/>
                  </a:cubicBezTo>
                  <a:cubicBezTo>
                    <a:pt x="3716" y="7160"/>
                    <a:pt x="5172" y="2554"/>
                    <a:pt x="5668" y="945"/>
                  </a:cubicBezTo>
                  <a:close/>
                  <a:moveTo>
                    <a:pt x="5571" y="1"/>
                  </a:moveTo>
                  <a:cubicBezTo>
                    <a:pt x="5453" y="1"/>
                    <a:pt x="5335" y="73"/>
                    <a:pt x="5295" y="206"/>
                  </a:cubicBezTo>
                  <a:cubicBezTo>
                    <a:pt x="5277" y="267"/>
                    <a:pt x="3442" y="6365"/>
                    <a:pt x="1992" y="9626"/>
                  </a:cubicBezTo>
                  <a:cubicBezTo>
                    <a:pt x="528" y="12922"/>
                    <a:pt x="34" y="14627"/>
                    <a:pt x="14" y="14698"/>
                  </a:cubicBezTo>
                  <a:cubicBezTo>
                    <a:pt x="4" y="14735"/>
                    <a:pt x="0" y="14773"/>
                    <a:pt x="5" y="14810"/>
                  </a:cubicBezTo>
                  <a:cubicBezTo>
                    <a:pt x="15" y="14898"/>
                    <a:pt x="274" y="16983"/>
                    <a:pt x="1873" y="20304"/>
                  </a:cubicBezTo>
                  <a:cubicBezTo>
                    <a:pt x="3053" y="22754"/>
                    <a:pt x="4577" y="25663"/>
                    <a:pt x="5166" y="25663"/>
                  </a:cubicBezTo>
                  <a:cubicBezTo>
                    <a:pt x="5169" y="25662"/>
                    <a:pt x="5173" y="25662"/>
                    <a:pt x="5176" y="25662"/>
                  </a:cubicBezTo>
                  <a:cubicBezTo>
                    <a:pt x="5313" y="25654"/>
                    <a:pt x="5427" y="25564"/>
                    <a:pt x="5472" y="25427"/>
                  </a:cubicBezTo>
                  <a:cubicBezTo>
                    <a:pt x="5509" y="25316"/>
                    <a:pt x="5503" y="25190"/>
                    <a:pt x="5492" y="24978"/>
                  </a:cubicBezTo>
                  <a:cubicBezTo>
                    <a:pt x="5448" y="24134"/>
                    <a:pt x="5332" y="21890"/>
                    <a:pt x="8248" y="18272"/>
                  </a:cubicBezTo>
                  <a:cubicBezTo>
                    <a:pt x="11762" y="13908"/>
                    <a:pt x="13502" y="11916"/>
                    <a:pt x="13520" y="11896"/>
                  </a:cubicBezTo>
                  <a:cubicBezTo>
                    <a:pt x="13605" y="11798"/>
                    <a:pt x="13615" y="11654"/>
                    <a:pt x="13542" y="11547"/>
                  </a:cubicBezTo>
                  <a:lnTo>
                    <a:pt x="5807" y="127"/>
                  </a:lnTo>
                  <a:cubicBezTo>
                    <a:pt x="5749" y="41"/>
                    <a:pt x="5660" y="1"/>
                    <a:pt x="5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1914325" y="3172675"/>
              <a:ext cx="297775" cy="571325"/>
            </a:xfrm>
            <a:custGeom>
              <a:avLst/>
              <a:gdLst/>
              <a:ahLst/>
              <a:cxnLst/>
              <a:rect l="l" t="t" r="r" b="b"/>
              <a:pathLst>
                <a:path w="11911" h="22853" extrusionOk="0">
                  <a:moveTo>
                    <a:pt x="4176" y="0"/>
                  </a:moveTo>
                  <a:lnTo>
                    <a:pt x="1" y="5279"/>
                  </a:lnTo>
                  <a:cubicBezTo>
                    <a:pt x="1" y="5279"/>
                    <a:pt x="491" y="9453"/>
                    <a:pt x="2456" y="13629"/>
                  </a:cubicBezTo>
                  <a:cubicBezTo>
                    <a:pt x="4421" y="17804"/>
                    <a:pt x="4833" y="22852"/>
                    <a:pt x="4833" y="22852"/>
                  </a:cubicBezTo>
                  <a:lnTo>
                    <a:pt x="11911" y="14365"/>
                  </a:lnTo>
                  <a:cubicBezTo>
                    <a:pt x="11911" y="14365"/>
                    <a:pt x="9824" y="12033"/>
                    <a:pt x="7245" y="8227"/>
                  </a:cubicBezTo>
                  <a:cubicBezTo>
                    <a:pt x="4668" y="4421"/>
                    <a:pt x="4176" y="0"/>
                    <a:pt x="4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1907000" y="3165500"/>
              <a:ext cx="312925" cy="585675"/>
            </a:xfrm>
            <a:custGeom>
              <a:avLst/>
              <a:gdLst/>
              <a:ahLst/>
              <a:cxnLst/>
              <a:rect l="l" t="t" r="r" b="b"/>
              <a:pathLst>
                <a:path w="12517" h="23427" extrusionOk="0">
                  <a:moveTo>
                    <a:pt x="4284" y="983"/>
                  </a:moveTo>
                  <a:cubicBezTo>
                    <a:pt x="4526" y="2372"/>
                    <a:pt x="5278" y="5685"/>
                    <a:pt x="7302" y="8674"/>
                  </a:cubicBezTo>
                  <a:cubicBezTo>
                    <a:pt x="9453" y="11849"/>
                    <a:pt x="11285" y="14028"/>
                    <a:pt x="11828" y="14657"/>
                  </a:cubicBezTo>
                  <a:lnTo>
                    <a:pt x="5338" y="22438"/>
                  </a:lnTo>
                  <a:cubicBezTo>
                    <a:pt x="5149" y="20909"/>
                    <a:pt x="4549" y="17067"/>
                    <a:pt x="3009" y="13794"/>
                  </a:cubicBezTo>
                  <a:cubicBezTo>
                    <a:pt x="1268" y="10095"/>
                    <a:pt x="690" y="6349"/>
                    <a:pt x="593" y="5648"/>
                  </a:cubicBezTo>
                  <a:lnTo>
                    <a:pt x="4284" y="983"/>
                  </a:lnTo>
                  <a:close/>
                  <a:moveTo>
                    <a:pt x="4471" y="1"/>
                  </a:moveTo>
                  <a:cubicBezTo>
                    <a:pt x="4385" y="1"/>
                    <a:pt x="4301" y="39"/>
                    <a:pt x="4244" y="108"/>
                  </a:cubicBezTo>
                  <a:lnTo>
                    <a:pt x="69" y="5388"/>
                  </a:lnTo>
                  <a:cubicBezTo>
                    <a:pt x="22" y="5448"/>
                    <a:pt x="1" y="5525"/>
                    <a:pt x="9" y="5600"/>
                  </a:cubicBezTo>
                  <a:cubicBezTo>
                    <a:pt x="15" y="5641"/>
                    <a:pt x="529" y="9869"/>
                    <a:pt x="2491" y="14038"/>
                  </a:cubicBezTo>
                  <a:cubicBezTo>
                    <a:pt x="4410" y="18116"/>
                    <a:pt x="4837" y="23113"/>
                    <a:pt x="4840" y="23163"/>
                  </a:cubicBezTo>
                  <a:cubicBezTo>
                    <a:pt x="4853" y="23312"/>
                    <a:pt x="4977" y="23426"/>
                    <a:pt x="5126" y="23426"/>
                  </a:cubicBezTo>
                  <a:cubicBezTo>
                    <a:pt x="5210" y="23426"/>
                    <a:pt x="5291" y="23388"/>
                    <a:pt x="5346" y="23323"/>
                  </a:cubicBezTo>
                  <a:lnTo>
                    <a:pt x="12425" y="14836"/>
                  </a:lnTo>
                  <a:cubicBezTo>
                    <a:pt x="12516" y="14728"/>
                    <a:pt x="12513" y="14568"/>
                    <a:pt x="12418" y="14462"/>
                  </a:cubicBezTo>
                  <a:cubicBezTo>
                    <a:pt x="12398" y="14438"/>
                    <a:pt x="10312" y="12097"/>
                    <a:pt x="7776" y="8353"/>
                  </a:cubicBezTo>
                  <a:cubicBezTo>
                    <a:pt x="5269" y="4652"/>
                    <a:pt x="4758" y="298"/>
                    <a:pt x="4753" y="255"/>
                  </a:cubicBezTo>
                  <a:cubicBezTo>
                    <a:pt x="4741" y="139"/>
                    <a:pt x="4660" y="43"/>
                    <a:pt x="4548" y="11"/>
                  </a:cubicBezTo>
                  <a:cubicBezTo>
                    <a:pt x="4522" y="4"/>
                    <a:pt x="4497" y="1"/>
                    <a:pt x="4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1969575" y="2394475"/>
              <a:ext cx="976200" cy="1016300"/>
            </a:xfrm>
            <a:custGeom>
              <a:avLst/>
              <a:gdLst/>
              <a:ahLst/>
              <a:cxnLst/>
              <a:rect l="l" t="t" r="r" b="b"/>
              <a:pathLst>
                <a:path w="39048" h="40652" extrusionOk="0">
                  <a:moveTo>
                    <a:pt x="24487" y="1"/>
                  </a:moveTo>
                  <a:cubicBezTo>
                    <a:pt x="15906" y="1"/>
                    <a:pt x="9204" y="5478"/>
                    <a:pt x="9947" y="7922"/>
                  </a:cubicBezTo>
                  <a:cubicBezTo>
                    <a:pt x="10807" y="10746"/>
                    <a:pt x="5527" y="11482"/>
                    <a:pt x="5527" y="11482"/>
                  </a:cubicBezTo>
                  <a:cubicBezTo>
                    <a:pt x="5527" y="11482"/>
                    <a:pt x="3685" y="11728"/>
                    <a:pt x="2089" y="13447"/>
                  </a:cubicBezTo>
                  <a:cubicBezTo>
                    <a:pt x="492" y="15167"/>
                    <a:pt x="0" y="19218"/>
                    <a:pt x="2456" y="23516"/>
                  </a:cubicBezTo>
                  <a:cubicBezTo>
                    <a:pt x="3381" y="25133"/>
                    <a:pt x="4253" y="25638"/>
                    <a:pt x="4981" y="25638"/>
                  </a:cubicBezTo>
                  <a:cubicBezTo>
                    <a:pt x="6188" y="25638"/>
                    <a:pt x="7000" y="24253"/>
                    <a:pt x="7000" y="24253"/>
                  </a:cubicBezTo>
                  <a:cubicBezTo>
                    <a:pt x="7000" y="24253"/>
                    <a:pt x="7614" y="25849"/>
                    <a:pt x="8719" y="28673"/>
                  </a:cubicBezTo>
                  <a:cubicBezTo>
                    <a:pt x="9825" y="31497"/>
                    <a:pt x="13386" y="38741"/>
                    <a:pt x="16577" y="40092"/>
                  </a:cubicBezTo>
                  <a:cubicBezTo>
                    <a:pt x="17404" y="40442"/>
                    <a:pt x="18263" y="40652"/>
                    <a:pt x="19161" y="40652"/>
                  </a:cubicBezTo>
                  <a:cubicBezTo>
                    <a:pt x="21734" y="40652"/>
                    <a:pt x="24630" y="38928"/>
                    <a:pt x="27997" y="33831"/>
                  </a:cubicBezTo>
                  <a:cubicBezTo>
                    <a:pt x="32540" y="26954"/>
                    <a:pt x="35979" y="14184"/>
                    <a:pt x="35979" y="14184"/>
                  </a:cubicBezTo>
                  <a:cubicBezTo>
                    <a:pt x="35979" y="14184"/>
                    <a:pt x="39048" y="2642"/>
                    <a:pt x="28610" y="431"/>
                  </a:cubicBezTo>
                  <a:cubicBezTo>
                    <a:pt x="27204" y="133"/>
                    <a:pt x="25823" y="1"/>
                    <a:pt x="244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1962275" y="2387325"/>
              <a:ext cx="950425" cy="1030625"/>
            </a:xfrm>
            <a:custGeom>
              <a:avLst/>
              <a:gdLst/>
              <a:ahLst/>
              <a:cxnLst/>
              <a:rect l="l" t="t" r="r" b="b"/>
              <a:pathLst>
                <a:path w="38017" h="41225" extrusionOk="0">
                  <a:moveTo>
                    <a:pt x="24772" y="572"/>
                  </a:moveTo>
                  <a:cubicBezTo>
                    <a:pt x="26084" y="572"/>
                    <a:pt x="27447" y="702"/>
                    <a:pt x="28843" y="998"/>
                  </a:cubicBezTo>
                  <a:cubicBezTo>
                    <a:pt x="31640" y="1591"/>
                    <a:pt x="33695" y="2926"/>
                    <a:pt x="34951" y="4966"/>
                  </a:cubicBezTo>
                  <a:cubicBezTo>
                    <a:pt x="37396" y="8942"/>
                    <a:pt x="36011" y="14330"/>
                    <a:pt x="35994" y="14396"/>
                  </a:cubicBezTo>
                  <a:cubicBezTo>
                    <a:pt x="35948" y="14565"/>
                    <a:pt x="32510" y="27211"/>
                    <a:pt x="28051" y="33958"/>
                  </a:cubicBezTo>
                  <a:cubicBezTo>
                    <a:pt x="24529" y="39288"/>
                    <a:pt x="21655" y="40659"/>
                    <a:pt x="19442" y="40659"/>
                  </a:cubicBezTo>
                  <a:cubicBezTo>
                    <a:pt x="18502" y="40659"/>
                    <a:pt x="17682" y="40412"/>
                    <a:pt x="16982" y="40115"/>
                  </a:cubicBezTo>
                  <a:cubicBezTo>
                    <a:pt x="13996" y="38852"/>
                    <a:pt x="10502" y="31983"/>
                    <a:pt x="9278" y="28855"/>
                  </a:cubicBezTo>
                  <a:cubicBezTo>
                    <a:pt x="8173" y="26032"/>
                    <a:pt x="7560" y="24436"/>
                    <a:pt x="7560" y="24436"/>
                  </a:cubicBezTo>
                  <a:cubicBezTo>
                    <a:pt x="7519" y="24334"/>
                    <a:pt x="7426" y="24264"/>
                    <a:pt x="7316" y="24254"/>
                  </a:cubicBezTo>
                  <a:cubicBezTo>
                    <a:pt x="7308" y="24253"/>
                    <a:pt x="7300" y="24253"/>
                    <a:pt x="7292" y="24253"/>
                  </a:cubicBezTo>
                  <a:cubicBezTo>
                    <a:pt x="7191" y="24253"/>
                    <a:pt x="7097" y="24307"/>
                    <a:pt x="7046" y="24394"/>
                  </a:cubicBezTo>
                  <a:cubicBezTo>
                    <a:pt x="7038" y="24407"/>
                    <a:pt x="6300" y="25638"/>
                    <a:pt x="5274" y="25638"/>
                  </a:cubicBezTo>
                  <a:lnTo>
                    <a:pt x="5265" y="25638"/>
                  </a:lnTo>
                  <a:cubicBezTo>
                    <a:pt x="4507" y="25632"/>
                    <a:pt x="3745" y="24968"/>
                    <a:pt x="2998" y="23661"/>
                  </a:cubicBezTo>
                  <a:cubicBezTo>
                    <a:pt x="661" y="19571"/>
                    <a:pt x="1044" y="15594"/>
                    <a:pt x="2591" y="13929"/>
                  </a:cubicBezTo>
                  <a:cubicBezTo>
                    <a:pt x="4092" y="12313"/>
                    <a:pt x="5840" y="12055"/>
                    <a:pt x="5859" y="12052"/>
                  </a:cubicBezTo>
                  <a:cubicBezTo>
                    <a:pt x="5996" y="12034"/>
                    <a:pt x="9240" y="11563"/>
                    <a:pt x="10290" y="9919"/>
                  </a:cubicBezTo>
                  <a:cubicBezTo>
                    <a:pt x="10636" y="9378"/>
                    <a:pt x="10711" y="8775"/>
                    <a:pt x="10514" y="8126"/>
                  </a:cubicBezTo>
                  <a:cubicBezTo>
                    <a:pt x="10327" y="7514"/>
                    <a:pt x="10733" y="6605"/>
                    <a:pt x="11628" y="5629"/>
                  </a:cubicBezTo>
                  <a:cubicBezTo>
                    <a:pt x="13650" y="3422"/>
                    <a:pt x="18650" y="572"/>
                    <a:pt x="24772" y="572"/>
                  </a:cubicBezTo>
                  <a:close/>
                  <a:moveTo>
                    <a:pt x="24793" y="1"/>
                  </a:moveTo>
                  <a:cubicBezTo>
                    <a:pt x="18475" y="1"/>
                    <a:pt x="13301" y="2955"/>
                    <a:pt x="11204" y="5242"/>
                  </a:cubicBezTo>
                  <a:cubicBezTo>
                    <a:pt x="10155" y="6386"/>
                    <a:pt x="9715" y="7470"/>
                    <a:pt x="9965" y="8291"/>
                  </a:cubicBezTo>
                  <a:cubicBezTo>
                    <a:pt x="10113" y="8780"/>
                    <a:pt x="10062" y="9211"/>
                    <a:pt x="9808" y="9610"/>
                  </a:cubicBezTo>
                  <a:cubicBezTo>
                    <a:pt x="8900" y="11032"/>
                    <a:pt x="5810" y="11481"/>
                    <a:pt x="5781" y="11486"/>
                  </a:cubicBezTo>
                  <a:cubicBezTo>
                    <a:pt x="5702" y="11496"/>
                    <a:pt x="3817" y="11764"/>
                    <a:pt x="2170" y="13539"/>
                  </a:cubicBezTo>
                  <a:cubicBezTo>
                    <a:pt x="443" y="15399"/>
                    <a:pt x="1" y="19572"/>
                    <a:pt x="2500" y="23944"/>
                  </a:cubicBezTo>
                  <a:cubicBezTo>
                    <a:pt x="3356" y="25442"/>
                    <a:pt x="4286" y="26205"/>
                    <a:pt x="5262" y="26211"/>
                  </a:cubicBezTo>
                  <a:lnTo>
                    <a:pt x="5273" y="26211"/>
                  </a:lnTo>
                  <a:cubicBezTo>
                    <a:pt x="6159" y="26211"/>
                    <a:pt x="6839" y="25585"/>
                    <a:pt x="7214" y="25135"/>
                  </a:cubicBezTo>
                  <a:cubicBezTo>
                    <a:pt x="7476" y="25808"/>
                    <a:pt x="7997" y="27156"/>
                    <a:pt x="8745" y="29065"/>
                  </a:cubicBezTo>
                  <a:cubicBezTo>
                    <a:pt x="9741" y="31610"/>
                    <a:pt x="13351" y="39201"/>
                    <a:pt x="16758" y="40643"/>
                  </a:cubicBezTo>
                  <a:cubicBezTo>
                    <a:pt x="17672" y="41029"/>
                    <a:pt x="18571" y="41225"/>
                    <a:pt x="19461" y="41225"/>
                  </a:cubicBezTo>
                  <a:cubicBezTo>
                    <a:pt x="22499" y="41225"/>
                    <a:pt x="25436" y="38954"/>
                    <a:pt x="28529" y="34274"/>
                  </a:cubicBezTo>
                  <a:cubicBezTo>
                    <a:pt x="33045" y="27438"/>
                    <a:pt x="36512" y="14673"/>
                    <a:pt x="36547" y="14544"/>
                  </a:cubicBezTo>
                  <a:cubicBezTo>
                    <a:pt x="36608" y="14314"/>
                    <a:pt x="38016" y="8862"/>
                    <a:pt x="35440" y="4669"/>
                  </a:cubicBezTo>
                  <a:cubicBezTo>
                    <a:pt x="34099" y="2487"/>
                    <a:pt x="31920" y="1064"/>
                    <a:pt x="28963" y="437"/>
                  </a:cubicBezTo>
                  <a:cubicBezTo>
                    <a:pt x="27533" y="135"/>
                    <a:pt x="26137" y="1"/>
                    <a:pt x="24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2497050" y="2844875"/>
              <a:ext cx="84125" cy="221225"/>
            </a:xfrm>
            <a:custGeom>
              <a:avLst/>
              <a:gdLst/>
              <a:ahLst/>
              <a:cxnLst/>
              <a:rect l="l" t="t" r="r" b="b"/>
              <a:pathLst>
                <a:path w="3365" h="8849" extrusionOk="0">
                  <a:moveTo>
                    <a:pt x="3207" y="0"/>
                  </a:moveTo>
                  <a:cubicBezTo>
                    <a:pt x="2594" y="0"/>
                    <a:pt x="1" y="5898"/>
                    <a:pt x="1" y="5898"/>
                  </a:cubicBezTo>
                  <a:cubicBezTo>
                    <a:pt x="1" y="5898"/>
                    <a:pt x="483" y="8738"/>
                    <a:pt x="1555" y="8847"/>
                  </a:cubicBezTo>
                  <a:cubicBezTo>
                    <a:pt x="1565" y="8848"/>
                    <a:pt x="1576" y="8848"/>
                    <a:pt x="1587" y="8848"/>
                  </a:cubicBezTo>
                  <a:cubicBezTo>
                    <a:pt x="2634" y="8848"/>
                    <a:pt x="3015" y="3616"/>
                    <a:pt x="3318" y="655"/>
                  </a:cubicBezTo>
                  <a:cubicBezTo>
                    <a:pt x="3364" y="195"/>
                    <a:pt x="3318" y="0"/>
                    <a:pt x="32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2468225" y="2849175"/>
              <a:ext cx="209250" cy="296275"/>
            </a:xfrm>
            <a:custGeom>
              <a:avLst/>
              <a:gdLst/>
              <a:ahLst/>
              <a:cxnLst/>
              <a:rect l="l" t="t" r="r" b="b"/>
              <a:pathLst>
                <a:path w="8370" h="11851" extrusionOk="0">
                  <a:moveTo>
                    <a:pt x="8052" y="0"/>
                  </a:moveTo>
                  <a:cubicBezTo>
                    <a:pt x="7919" y="0"/>
                    <a:pt x="7800" y="93"/>
                    <a:pt x="7772" y="228"/>
                  </a:cubicBezTo>
                  <a:cubicBezTo>
                    <a:pt x="7717" y="469"/>
                    <a:pt x="6414" y="6171"/>
                    <a:pt x="6170" y="8861"/>
                  </a:cubicBezTo>
                  <a:lnTo>
                    <a:pt x="6157" y="8992"/>
                  </a:lnTo>
                  <a:cubicBezTo>
                    <a:pt x="6047" y="10211"/>
                    <a:pt x="5975" y="11016"/>
                    <a:pt x="5663" y="11211"/>
                  </a:cubicBezTo>
                  <a:cubicBezTo>
                    <a:pt x="5590" y="11256"/>
                    <a:pt x="5489" y="11276"/>
                    <a:pt x="5367" y="11276"/>
                  </a:cubicBezTo>
                  <a:cubicBezTo>
                    <a:pt x="4973" y="11276"/>
                    <a:pt x="4359" y="11068"/>
                    <a:pt x="3733" y="10830"/>
                  </a:cubicBezTo>
                  <a:cubicBezTo>
                    <a:pt x="1330" y="9914"/>
                    <a:pt x="601" y="7007"/>
                    <a:pt x="594" y="6978"/>
                  </a:cubicBezTo>
                  <a:cubicBezTo>
                    <a:pt x="562" y="6846"/>
                    <a:pt x="444" y="6758"/>
                    <a:pt x="314" y="6758"/>
                  </a:cubicBezTo>
                  <a:cubicBezTo>
                    <a:pt x="292" y="6758"/>
                    <a:pt x="270" y="6761"/>
                    <a:pt x="248" y="6766"/>
                  </a:cubicBezTo>
                  <a:cubicBezTo>
                    <a:pt x="95" y="6803"/>
                    <a:pt x="0" y="6958"/>
                    <a:pt x="37" y="7112"/>
                  </a:cubicBezTo>
                  <a:cubicBezTo>
                    <a:pt x="69" y="7243"/>
                    <a:pt x="840" y="10341"/>
                    <a:pt x="3529" y="11365"/>
                  </a:cubicBezTo>
                  <a:cubicBezTo>
                    <a:pt x="4320" y="11665"/>
                    <a:pt x="4913" y="11850"/>
                    <a:pt x="5368" y="11850"/>
                  </a:cubicBezTo>
                  <a:cubicBezTo>
                    <a:pt x="5601" y="11850"/>
                    <a:pt x="5798" y="11802"/>
                    <a:pt x="5965" y="11697"/>
                  </a:cubicBezTo>
                  <a:cubicBezTo>
                    <a:pt x="6518" y="11352"/>
                    <a:pt x="6592" y="10532"/>
                    <a:pt x="6728" y="9045"/>
                  </a:cubicBezTo>
                  <a:lnTo>
                    <a:pt x="6739" y="8913"/>
                  </a:lnTo>
                  <a:cubicBezTo>
                    <a:pt x="6981" y="6262"/>
                    <a:pt x="8317" y="415"/>
                    <a:pt x="8330" y="356"/>
                  </a:cubicBezTo>
                  <a:cubicBezTo>
                    <a:pt x="8369" y="199"/>
                    <a:pt x="8272" y="43"/>
                    <a:pt x="8116" y="7"/>
                  </a:cubicBezTo>
                  <a:cubicBezTo>
                    <a:pt x="8094" y="2"/>
                    <a:pt x="8073" y="0"/>
                    <a:pt x="80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2290550" y="2999725"/>
              <a:ext cx="100625" cy="32750"/>
            </a:xfrm>
            <a:custGeom>
              <a:avLst/>
              <a:gdLst/>
              <a:ahLst/>
              <a:cxnLst/>
              <a:rect l="l" t="t" r="r" b="b"/>
              <a:pathLst>
                <a:path w="4025" h="1310" extrusionOk="0">
                  <a:moveTo>
                    <a:pt x="3738" y="0"/>
                  </a:moveTo>
                  <a:cubicBezTo>
                    <a:pt x="3227" y="0"/>
                    <a:pt x="536" y="670"/>
                    <a:pt x="231" y="745"/>
                  </a:cubicBezTo>
                  <a:cubicBezTo>
                    <a:pt x="92" y="781"/>
                    <a:pt x="1" y="915"/>
                    <a:pt x="18" y="1057"/>
                  </a:cubicBezTo>
                  <a:cubicBezTo>
                    <a:pt x="35" y="1201"/>
                    <a:pt x="157" y="1308"/>
                    <a:pt x="300" y="1310"/>
                  </a:cubicBezTo>
                  <a:cubicBezTo>
                    <a:pt x="323" y="1310"/>
                    <a:pt x="346" y="1307"/>
                    <a:pt x="370" y="1302"/>
                  </a:cubicBezTo>
                  <a:cubicBezTo>
                    <a:pt x="1496" y="1019"/>
                    <a:pt x="3406" y="573"/>
                    <a:pt x="3738" y="573"/>
                  </a:cubicBezTo>
                  <a:cubicBezTo>
                    <a:pt x="3897" y="573"/>
                    <a:pt x="4024" y="445"/>
                    <a:pt x="4024" y="287"/>
                  </a:cubicBezTo>
                  <a:cubicBezTo>
                    <a:pt x="4024" y="128"/>
                    <a:pt x="3897" y="0"/>
                    <a:pt x="37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2336575" y="3015050"/>
              <a:ext cx="110300" cy="152500"/>
            </a:xfrm>
            <a:custGeom>
              <a:avLst/>
              <a:gdLst/>
              <a:ahLst/>
              <a:cxnLst/>
              <a:rect l="l" t="t" r="r" b="b"/>
              <a:pathLst>
                <a:path w="4412" h="6100" extrusionOk="0">
                  <a:moveTo>
                    <a:pt x="303" y="1"/>
                  </a:moveTo>
                  <a:cubicBezTo>
                    <a:pt x="292" y="1"/>
                    <a:pt x="282" y="1"/>
                    <a:pt x="271" y="3"/>
                  </a:cubicBezTo>
                  <a:cubicBezTo>
                    <a:pt x="114" y="19"/>
                    <a:pt x="0" y="160"/>
                    <a:pt x="16" y="317"/>
                  </a:cubicBezTo>
                  <a:cubicBezTo>
                    <a:pt x="37" y="512"/>
                    <a:pt x="568" y="5063"/>
                    <a:pt x="4026" y="6088"/>
                  </a:cubicBezTo>
                  <a:cubicBezTo>
                    <a:pt x="4053" y="6096"/>
                    <a:pt x="4081" y="6099"/>
                    <a:pt x="4108" y="6099"/>
                  </a:cubicBezTo>
                  <a:cubicBezTo>
                    <a:pt x="4249" y="6099"/>
                    <a:pt x="4371" y="5994"/>
                    <a:pt x="4391" y="5854"/>
                  </a:cubicBezTo>
                  <a:cubicBezTo>
                    <a:pt x="4411" y="5713"/>
                    <a:pt x="4326" y="5579"/>
                    <a:pt x="4189" y="5538"/>
                  </a:cubicBezTo>
                  <a:cubicBezTo>
                    <a:pt x="1098" y="4622"/>
                    <a:pt x="591" y="300"/>
                    <a:pt x="587" y="256"/>
                  </a:cubicBezTo>
                  <a:cubicBezTo>
                    <a:pt x="571" y="109"/>
                    <a:pt x="447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2502650" y="2817300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1" y="0"/>
                  </a:moveTo>
                  <a:cubicBezTo>
                    <a:pt x="753" y="0"/>
                    <a:pt x="355" y="551"/>
                    <a:pt x="184" y="1292"/>
                  </a:cubicBezTo>
                  <a:cubicBezTo>
                    <a:pt x="0" y="2084"/>
                    <a:pt x="146" y="2796"/>
                    <a:pt x="510" y="2880"/>
                  </a:cubicBezTo>
                  <a:cubicBezTo>
                    <a:pt x="534" y="2885"/>
                    <a:pt x="558" y="2888"/>
                    <a:pt x="582" y="2888"/>
                  </a:cubicBezTo>
                  <a:cubicBezTo>
                    <a:pt x="930" y="2888"/>
                    <a:pt x="1328" y="2337"/>
                    <a:pt x="1499" y="1596"/>
                  </a:cubicBezTo>
                  <a:cubicBezTo>
                    <a:pt x="1682" y="803"/>
                    <a:pt x="1536" y="92"/>
                    <a:pt x="1173" y="9"/>
                  </a:cubicBezTo>
                  <a:cubicBezTo>
                    <a:pt x="1149" y="3"/>
                    <a:pt x="1125" y="0"/>
                    <a:pt x="1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2705700" y="2884075"/>
              <a:ext cx="42075" cy="72225"/>
            </a:xfrm>
            <a:custGeom>
              <a:avLst/>
              <a:gdLst/>
              <a:ahLst/>
              <a:cxnLst/>
              <a:rect l="l" t="t" r="r" b="b"/>
              <a:pathLst>
                <a:path w="1683" h="2889" extrusionOk="0">
                  <a:moveTo>
                    <a:pt x="1102" y="1"/>
                  </a:moveTo>
                  <a:cubicBezTo>
                    <a:pt x="754" y="1"/>
                    <a:pt x="354" y="552"/>
                    <a:pt x="183" y="1293"/>
                  </a:cubicBezTo>
                  <a:cubicBezTo>
                    <a:pt x="1" y="2086"/>
                    <a:pt x="146" y="2797"/>
                    <a:pt x="510" y="2880"/>
                  </a:cubicBezTo>
                  <a:cubicBezTo>
                    <a:pt x="533" y="2886"/>
                    <a:pt x="558" y="2889"/>
                    <a:pt x="582" y="2889"/>
                  </a:cubicBezTo>
                  <a:cubicBezTo>
                    <a:pt x="930" y="2889"/>
                    <a:pt x="1328" y="2338"/>
                    <a:pt x="1500" y="1597"/>
                  </a:cubicBezTo>
                  <a:cubicBezTo>
                    <a:pt x="1683" y="804"/>
                    <a:pt x="1537" y="93"/>
                    <a:pt x="1174" y="9"/>
                  </a:cubicBezTo>
                  <a:cubicBezTo>
                    <a:pt x="1150" y="3"/>
                    <a:pt x="1126" y="1"/>
                    <a:pt x="1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2467000" y="2725875"/>
              <a:ext cx="124525" cy="45675"/>
            </a:xfrm>
            <a:custGeom>
              <a:avLst/>
              <a:gdLst/>
              <a:ahLst/>
              <a:cxnLst/>
              <a:rect l="l" t="t" r="r" b="b"/>
              <a:pathLst>
                <a:path w="4981" h="1827" extrusionOk="0">
                  <a:moveTo>
                    <a:pt x="2633" y="0"/>
                  </a:moveTo>
                  <a:cubicBezTo>
                    <a:pt x="2463" y="0"/>
                    <a:pt x="2294" y="16"/>
                    <a:pt x="2127" y="47"/>
                  </a:cubicBezTo>
                  <a:cubicBezTo>
                    <a:pt x="853" y="282"/>
                    <a:pt x="153" y="1339"/>
                    <a:pt x="125" y="1384"/>
                  </a:cubicBezTo>
                  <a:cubicBezTo>
                    <a:pt x="1" y="1574"/>
                    <a:pt x="137" y="1826"/>
                    <a:pt x="364" y="1826"/>
                  </a:cubicBezTo>
                  <a:cubicBezTo>
                    <a:pt x="461" y="1826"/>
                    <a:pt x="550" y="1778"/>
                    <a:pt x="604" y="1697"/>
                  </a:cubicBezTo>
                  <a:cubicBezTo>
                    <a:pt x="610" y="1687"/>
                    <a:pt x="1207" y="796"/>
                    <a:pt x="2238" y="608"/>
                  </a:cubicBezTo>
                  <a:cubicBezTo>
                    <a:pt x="2366" y="585"/>
                    <a:pt x="2496" y="573"/>
                    <a:pt x="2627" y="573"/>
                  </a:cubicBezTo>
                  <a:cubicBezTo>
                    <a:pt x="3221" y="573"/>
                    <a:pt x="3847" y="810"/>
                    <a:pt x="4494" y="1280"/>
                  </a:cubicBezTo>
                  <a:cubicBezTo>
                    <a:pt x="4544" y="1315"/>
                    <a:pt x="4601" y="1332"/>
                    <a:pt x="4658" y="1332"/>
                  </a:cubicBezTo>
                  <a:cubicBezTo>
                    <a:pt x="4746" y="1332"/>
                    <a:pt x="4833" y="1291"/>
                    <a:pt x="4889" y="1214"/>
                  </a:cubicBezTo>
                  <a:cubicBezTo>
                    <a:pt x="4980" y="1088"/>
                    <a:pt x="4955" y="911"/>
                    <a:pt x="4831" y="817"/>
                  </a:cubicBezTo>
                  <a:cubicBezTo>
                    <a:pt x="4084" y="274"/>
                    <a:pt x="3347" y="0"/>
                    <a:pt x="2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2695150" y="2800550"/>
              <a:ext cx="114500" cy="69250"/>
            </a:xfrm>
            <a:custGeom>
              <a:avLst/>
              <a:gdLst/>
              <a:ahLst/>
              <a:cxnLst/>
              <a:rect l="l" t="t" r="r" b="b"/>
              <a:pathLst>
                <a:path w="4580" h="2770" extrusionOk="0">
                  <a:moveTo>
                    <a:pt x="1777" y="1"/>
                  </a:moveTo>
                  <a:cubicBezTo>
                    <a:pt x="878" y="1"/>
                    <a:pt x="187" y="508"/>
                    <a:pt x="153" y="534"/>
                  </a:cubicBezTo>
                  <a:cubicBezTo>
                    <a:pt x="27" y="629"/>
                    <a:pt x="0" y="808"/>
                    <a:pt x="95" y="934"/>
                  </a:cubicBezTo>
                  <a:cubicBezTo>
                    <a:pt x="152" y="1010"/>
                    <a:pt x="237" y="1049"/>
                    <a:pt x="324" y="1049"/>
                  </a:cubicBezTo>
                  <a:cubicBezTo>
                    <a:pt x="384" y="1049"/>
                    <a:pt x="444" y="1031"/>
                    <a:pt x="496" y="992"/>
                  </a:cubicBezTo>
                  <a:cubicBezTo>
                    <a:pt x="502" y="987"/>
                    <a:pt x="1069" y="574"/>
                    <a:pt x="1778" y="574"/>
                  </a:cubicBezTo>
                  <a:cubicBezTo>
                    <a:pt x="1927" y="574"/>
                    <a:pt x="2081" y="592"/>
                    <a:pt x="2238" y="636"/>
                  </a:cubicBezTo>
                  <a:cubicBezTo>
                    <a:pt x="2944" y="831"/>
                    <a:pt x="3534" y="1490"/>
                    <a:pt x="3989" y="2592"/>
                  </a:cubicBezTo>
                  <a:cubicBezTo>
                    <a:pt x="4033" y="2699"/>
                    <a:pt x="4139" y="2769"/>
                    <a:pt x="4254" y="2769"/>
                  </a:cubicBezTo>
                  <a:cubicBezTo>
                    <a:pt x="4291" y="2769"/>
                    <a:pt x="4328" y="2761"/>
                    <a:pt x="4364" y="2747"/>
                  </a:cubicBezTo>
                  <a:cubicBezTo>
                    <a:pt x="4510" y="2686"/>
                    <a:pt x="4579" y="2518"/>
                    <a:pt x="4518" y="2372"/>
                  </a:cubicBezTo>
                  <a:cubicBezTo>
                    <a:pt x="3991" y="1095"/>
                    <a:pt x="3272" y="325"/>
                    <a:pt x="2384" y="82"/>
                  </a:cubicBezTo>
                  <a:cubicBezTo>
                    <a:pt x="2175" y="24"/>
                    <a:pt x="1971" y="1"/>
                    <a:pt x="1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1941950" y="2257850"/>
              <a:ext cx="1099025" cy="639025"/>
            </a:xfrm>
            <a:custGeom>
              <a:avLst/>
              <a:gdLst/>
              <a:ahLst/>
              <a:cxnLst/>
              <a:rect l="l" t="t" r="r" b="b"/>
              <a:pathLst>
                <a:path w="43961" h="25561" extrusionOk="0">
                  <a:moveTo>
                    <a:pt x="26033" y="1"/>
                  </a:moveTo>
                  <a:cubicBezTo>
                    <a:pt x="16332" y="1"/>
                    <a:pt x="13508" y="3316"/>
                    <a:pt x="13508" y="3316"/>
                  </a:cubicBezTo>
                  <a:cubicBezTo>
                    <a:pt x="13508" y="3316"/>
                    <a:pt x="13166" y="3296"/>
                    <a:pt x="12603" y="3296"/>
                  </a:cubicBezTo>
                  <a:cubicBezTo>
                    <a:pt x="11198" y="3296"/>
                    <a:pt x="8419" y="3422"/>
                    <a:pt x="6140" y="4299"/>
                  </a:cubicBezTo>
                  <a:cubicBezTo>
                    <a:pt x="2948" y="5526"/>
                    <a:pt x="0" y="14367"/>
                    <a:pt x="1597" y="19647"/>
                  </a:cubicBezTo>
                  <a:cubicBezTo>
                    <a:pt x="2574" y="22878"/>
                    <a:pt x="3367" y="23396"/>
                    <a:pt x="4032" y="23396"/>
                  </a:cubicBezTo>
                  <a:cubicBezTo>
                    <a:pt x="4346" y="23396"/>
                    <a:pt x="4632" y="23281"/>
                    <a:pt x="4895" y="23281"/>
                  </a:cubicBezTo>
                  <a:cubicBezTo>
                    <a:pt x="4985" y="23281"/>
                    <a:pt x="5073" y="23294"/>
                    <a:pt x="5158" y="23331"/>
                  </a:cubicBezTo>
                  <a:cubicBezTo>
                    <a:pt x="5970" y="23679"/>
                    <a:pt x="8096" y="25560"/>
                    <a:pt x="10089" y="25560"/>
                  </a:cubicBezTo>
                  <a:cubicBezTo>
                    <a:pt x="10206" y="25560"/>
                    <a:pt x="10322" y="25554"/>
                    <a:pt x="10438" y="25540"/>
                  </a:cubicBezTo>
                  <a:cubicBezTo>
                    <a:pt x="12526" y="25295"/>
                    <a:pt x="12035" y="22716"/>
                    <a:pt x="12280" y="21366"/>
                  </a:cubicBezTo>
                  <a:cubicBezTo>
                    <a:pt x="12525" y="20015"/>
                    <a:pt x="13631" y="19402"/>
                    <a:pt x="13631" y="19402"/>
                  </a:cubicBezTo>
                  <a:cubicBezTo>
                    <a:pt x="13631" y="19402"/>
                    <a:pt x="15594" y="18665"/>
                    <a:pt x="18050" y="15963"/>
                  </a:cubicBezTo>
                  <a:cubicBezTo>
                    <a:pt x="20506" y="13262"/>
                    <a:pt x="14489" y="11051"/>
                    <a:pt x="14489" y="11051"/>
                  </a:cubicBezTo>
                  <a:cubicBezTo>
                    <a:pt x="14489" y="11051"/>
                    <a:pt x="14656" y="10912"/>
                    <a:pt x="15255" y="10912"/>
                  </a:cubicBezTo>
                  <a:cubicBezTo>
                    <a:pt x="15914" y="10912"/>
                    <a:pt x="17096" y="11081"/>
                    <a:pt x="19155" y="11788"/>
                  </a:cubicBezTo>
                  <a:cubicBezTo>
                    <a:pt x="23085" y="13140"/>
                    <a:pt x="25908" y="17560"/>
                    <a:pt x="28488" y="18420"/>
                  </a:cubicBezTo>
                  <a:cubicBezTo>
                    <a:pt x="28663" y="18478"/>
                    <a:pt x="28817" y="18505"/>
                    <a:pt x="28951" y="18505"/>
                  </a:cubicBezTo>
                  <a:cubicBezTo>
                    <a:pt x="30793" y="18505"/>
                    <a:pt x="28980" y="13385"/>
                    <a:pt x="28980" y="13385"/>
                  </a:cubicBezTo>
                  <a:lnTo>
                    <a:pt x="28980" y="13385"/>
                  </a:lnTo>
                  <a:cubicBezTo>
                    <a:pt x="28980" y="13385"/>
                    <a:pt x="32049" y="19033"/>
                    <a:pt x="35610" y="20507"/>
                  </a:cubicBezTo>
                  <a:cubicBezTo>
                    <a:pt x="36659" y="20941"/>
                    <a:pt x="37773" y="21183"/>
                    <a:pt x="38828" y="21183"/>
                  </a:cubicBezTo>
                  <a:cubicBezTo>
                    <a:pt x="41352" y="21183"/>
                    <a:pt x="43541" y="19796"/>
                    <a:pt x="43714" y="16331"/>
                  </a:cubicBezTo>
                  <a:cubicBezTo>
                    <a:pt x="43960" y="11420"/>
                    <a:pt x="38558" y="7245"/>
                    <a:pt x="38558" y="7245"/>
                  </a:cubicBezTo>
                  <a:cubicBezTo>
                    <a:pt x="38558" y="7245"/>
                    <a:pt x="39540" y="7122"/>
                    <a:pt x="41259" y="5895"/>
                  </a:cubicBezTo>
                  <a:cubicBezTo>
                    <a:pt x="42977" y="4666"/>
                    <a:pt x="35732" y="1"/>
                    <a:pt x="260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1939300" y="2250700"/>
              <a:ext cx="1107975" cy="653375"/>
            </a:xfrm>
            <a:custGeom>
              <a:avLst/>
              <a:gdLst/>
              <a:ahLst/>
              <a:cxnLst/>
              <a:rect l="l" t="t" r="r" b="b"/>
              <a:pathLst>
                <a:path w="44319" h="26135" extrusionOk="0">
                  <a:moveTo>
                    <a:pt x="26139" y="574"/>
                  </a:moveTo>
                  <a:cubicBezTo>
                    <a:pt x="34579" y="574"/>
                    <a:pt x="40817" y="4049"/>
                    <a:pt x="41307" y="5577"/>
                  </a:cubicBezTo>
                  <a:cubicBezTo>
                    <a:pt x="41371" y="5775"/>
                    <a:pt x="41309" y="5869"/>
                    <a:pt x="41198" y="5947"/>
                  </a:cubicBezTo>
                  <a:cubicBezTo>
                    <a:pt x="39577" y="7105"/>
                    <a:pt x="38636" y="7245"/>
                    <a:pt x="38628" y="7247"/>
                  </a:cubicBezTo>
                  <a:cubicBezTo>
                    <a:pt x="38374" y="7279"/>
                    <a:pt x="38286" y="7602"/>
                    <a:pt x="38489" y="7758"/>
                  </a:cubicBezTo>
                  <a:cubicBezTo>
                    <a:pt x="38542" y="7798"/>
                    <a:pt x="43770" y="11901"/>
                    <a:pt x="43535" y="16604"/>
                  </a:cubicBezTo>
                  <a:cubicBezTo>
                    <a:pt x="43444" y="18421"/>
                    <a:pt x="42790" y="19728"/>
                    <a:pt x="41590" y="20487"/>
                  </a:cubicBezTo>
                  <a:cubicBezTo>
                    <a:pt x="40853" y="20954"/>
                    <a:pt x="39935" y="21187"/>
                    <a:pt x="38927" y="21187"/>
                  </a:cubicBezTo>
                  <a:cubicBezTo>
                    <a:pt x="37950" y="21187"/>
                    <a:pt x="36889" y="20967"/>
                    <a:pt x="35827" y="20528"/>
                  </a:cubicBezTo>
                  <a:cubicBezTo>
                    <a:pt x="32401" y="19111"/>
                    <a:pt x="29368" y="13590"/>
                    <a:pt x="29338" y="13534"/>
                  </a:cubicBezTo>
                  <a:cubicBezTo>
                    <a:pt x="29286" y="13440"/>
                    <a:pt x="29188" y="13385"/>
                    <a:pt x="29087" y="13385"/>
                  </a:cubicBezTo>
                  <a:cubicBezTo>
                    <a:pt x="29048" y="13385"/>
                    <a:pt x="29008" y="13393"/>
                    <a:pt x="28970" y="13410"/>
                  </a:cubicBezTo>
                  <a:cubicBezTo>
                    <a:pt x="28833" y="13471"/>
                    <a:pt x="28767" y="13626"/>
                    <a:pt x="28816" y="13767"/>
                  </a:cubicBezTo>
                  <a:cubicBezTo>
                    <a:pt x="29338" y="15240"/>
                    <a:pt x="29947" y="17797"/>
                    <a:pt x="29364" y="18391"/>
                  </a:cubicBezTo>
                  <a:cubicBezTo>
                    <a:pt x="29331" y="18425"/>
                    <a:pt x="29252" y="18505"/>
                    <a:pt x="29058" y="18505"/>
                  </a:cubicBezTo>
                  <a:cubicBezTo>
                    <a:pt x="28964" y="18505"/>
                    <a:pt x="28842" y="18486"/>
                    <a:pt x="28685" y="18434"/>
                  </a:cubicBezTo>
                  <a:cubicBezTo>
                    <a:pt x="27584" y="18066"/>
                    <a:pt x="26369" y="16954"/>
                    <a:pt x="25082" y="15776"/>
                  </a:cubicBezTo>
                  <a:cubicBezTo>
                    <a:pt x="23438" y="14271"/>
                    <a:pt x="21574" y="12566"/>
                    <a:pt x="19356" y="11804"/>
                  </a:cubicBezTo>
                  <a:cubicBezTo>
                    <a:pt x="17305" y="11099"/>
                    <a:pt x="16082" y="10914"/>
                    <a:pt x="15363" y="10914"/>
                  </a:cubicBezTo>
                  <a:cubicBezTo>
                    <a:pt x="14721" y="10914"/>
                    <a:pt x="14482" y="11061"/>
                    <a:pt x="14414" y="11118"/>
                  </a:cubicBezTo>
                  <a:cubicBezTo>
                    <a:pt x="14244" y="11259"/>
                    <a:pt x="14291" y="11531"/>
                    <a:pt x="14498" y="11607"/>
                  </a:cubicBezTo>
                  <a:cubicBezTo>
                    <a:pt x="15471" y="11964"/>
                    <a:pt x="18075" y="13202"/>
                    <a:pt x="18421" y="14612"/>
                  </a:cubicBezTo>
                  <a:cubicBezTo>
                    <a:pt x="18542" y="15101"/>
                    <a:pt x="18385" y="15573"/>
                    <a:pt x="17946" y="16056"/>
                  </a:cubicBezTo>
                  <a:cubicBezTo>
                    <a:pt x="15575" y="18665"/>
                    <a:pt x="13655" y="19412"/>
                    <a:pt x="13636" y="19419"/>
                  </a:cubicBezTo>
                  <a:cubicBezTo>
                    <a:pt x="13623" y="19424"/>
                    <a:pt x="13610" y="19431"/>
                    <a:pt x="13598" y="19438"/>
                  </a:cubicBezTo>
                  <a:cubicBezTo>
                    <a:pt x="13548" y="19466"/>
                    <a:pt x="12372" y="20134"/>
                    <a:pt x="12105" y="21601"/>
                  </a:cubicBezTo>
                  <a:cubicBezTo>
                    <a:pt x="12045" y="21928"/>
                    <a:pt x="12027" y="22309"/>
                    <a:pt x="12007" y="22713"/>
                  </a:cubicBezTo>
                  <a:cubicBezTo>
                    <a:pt x="11933" y="24276"/>
                    <a:pt x="11783" y="25394"/>
                    <a:pt x="10510" y="25543"/>
                  </a:cubicBezTo>
                  <a:cubicBezTo>
                    <a:pt x="10409" y="25555"/>
                    <a:pt x="10306" y="25560"/>
                    <a:pt x="10202" y="25560"/>
                  </a:cubicBezTo>
                  <a:cubicBezTo>
                    <a:pt x="8838" y="25560"/>
                    <a:pt x="7356" y="24594"/>
                    <a:pt x="6350" y="23936"/>
                  </a:cubicBezTo>
                  <a:cubicBezTo>
                    <a:pt x="5944" y="23669"/>
                    <a:pt x="5623" y="23459"/>
                    <a:pt x="5377" y="23354"/>
                  </a:cubicBezTo>
                  <a:cubicBezTo>
                    <a:pt x="5261" y="23305"/>
                    <a:pt x="5137" y="23281"/>
                    <a:pt x="5010" y="23281"/>
                  </a:cubicBezTo>
                  <a:cubicBezTo>
                    <a:pt x="5007" y="23281"/>
                    <a:pt x="5004" y="23281"/>
                    <a:pt x="5001" y="23281"/>
                  </a:cubicBezTo>
                  <a:cubicBezTo>
                    <a:pt x="4845" y="23281"/>
                    <a:pt x="4692" y="23311"/>
                    <a:pt x="4552" y="23341"/>
                  </a:cubicBezTo>
                  <a:cubicBezTo>
                    <a:pt x="4433" y="23365"/>
                    <a:pt x="4308" y="23390"/>
                    <a:pt x="4176" y="23390"/>
                  </a:cubicBezTo>
                  <a:cubicBezTo>
                    <a:pt x="3605" y="23390"/>
                    <a:pt x="2907" y="22922"/>
                    <a:pt x="1978" y="19851"/>
                  </a:cubicBezTo>
                  <a:cubicBezTo>
                    <a:pt x="641" y="15425"/>
                    <a:pt x="2907" y="6178"/>
                    <a:pt x="6350" y="4852"/>
                  </a:cubicBezTo>
                  <a:cubicBezTo>
                    <a:pt x="8591" y="3990"/>
                    <a:pt x="11364" y="3870"/>
                    <a:pt x="12740" y="3870"/>
                  </a:cubicBezTo>
                  <a:cubicBezTo>
                    <a:pt x="13265" y="3870"/>
                    <a:pt x="13587" y="3888"/>
                    <a:pt x="13598" y="3888"/>
                  </a:cubicBezTo>
                  <a:cubicBezTo>
                    <a:pt x="13604" y="3888"/>
                    <a:pt x="13610" y="3889"/>
                    <a:pt x="13616" y="3889"/>
                  </a:cubicBezTo>
                  <a:cubicBezTo>
                    <a:pt x="13699" y="3889"/>
                    <a:pt x="13778" y="3852"/>
                    <a:pt x="13833" y="3790"/>
                  </a:cubicBezTo>
                  <a:cubicBezTo>
                    <a:pt x="13860" y="3757"/>
                    <a:pt x="16725" y="574"/>
                    <a:pt x="26139" y="574"/>
                  </a:cubicBezTo>
                  <a:close/>
                  <a:moveTo>
                    <a:pt x="26138" y="1"/>
                  </a:moveTo>
                  <a:cubicBezTo>
                    <a:pt x="17281" y="1"/>
                    <a:pt x="14084" y="2722"/>
                    <a:pt x="13496" y="3310"/>
                  </a:cubicBezTo>
                  <a:cubicBezTo>
                    <a:pt x="13339" y="3303"/>
                    <a:pt x="13054" y="3294"/>
                    <a:pt x="12677" y="3294"/>
                  </a:cubicBezTo>
                  <a:cubicBezTo>
                    <a:pt x="11243" y="3294"/>
                    <a:pt x="8462" y="3425"/>
                    <a:pt x="6143" y="4317"/>
                  </a:cubicBezTo>
                  <a:cubicBezTo>
                    <a:pt x="2403" y="5756"/>
                    <a:pt x="0" y="15290"/>
                    <a:pt x="1429" y="20016"/>
                  </a:cubicBezTo>
                  <a:cubicBezTo>
                    <a:pt x="2426" y="23316"/>
                    <a:pt x="3272" y="23963"/>
                    <a:pt x="4142" y="23963"/>
                  </a:cubicBezTo>
                  <a:cubicBezTo>
                    <a:pt x="4315" y="23963"/>
                    <a:pt x="4489" y="23938"/>
                    <a:pt x="4665" y="23902"/>
                  </a:cubicBezTo>
                  <a:cubicBezTo>
                    <a:pt x="4792" y="23876"/>
                    <a:pt x="4903" y="23854"/>
                    <a:pt x="4998" y="23854"/>
                  </a:cubicBezTo>
                  <a:cubicBezTo>
                    <a:pt x="5055" y="23854"/>
                    <a:pt x="5106" y="23862"/>
                    <a:pt x="5152" y="23882"/>
                  </a:cubicBezTo>
                  <a:cubicBezTo>
                    <a:pt x="5350" y="23966"/>
                    <a:pt x="5668" y="24174"/>
                    <a:pt x="6037" y="24415"/>
                  </a:cubicBezTo>
                  <a:cubicBezTo>
                    <a:pt x="7099" y="25110"/>
                    <a:pt x="8662" y="26134"/>
                    <a:pt x="10196" y="26134"/>
                  </a:cubicBezTo>
                  <a:cubicBezTo>
                    <a:pt x="10324" y="26134"/>
                    <a:pt x="10451" y="26126"/>
                    <a:pt x="10578" y="26111"/>
                  </a:cubicBezTo>
                  <a:cubicBezTo>
                    <a:pt x="12430" y="25893"/>
                    <a:pt x="12517" y="24070"/>
                    <a:pt x="12580" y="22740"/>
                  </a:cubicBezTo>
                  <a:cubicBezTo>
                    <a:pt x="12599" y="22356"/>
                    <a:pt x="12615" y="21992"/>
                    <a:pt x="12668" y="21703"/>
                  </a:cubicBezTo>
                  <a:cubicBezTo>
                    <a:pt x="12871" y="20589"/>
                    <a:pt x="13741" y="20021"/>
                    <a:pt x="13862" y="19946"/>
                  </a:cubicBezTo>
                  <a:cubicBezTo>
                    <a:pt x="14112" y="19846"/>
                    <a:pt x="16015" y="19032"/>
                    <a:pt x="18369" y="16442"/>
                  </a:cubicBezTo>
                  <a:cubicBezTo>
                    <a:pt x="18938" y="15816"/>
                    <a:pt x="19143" y="15154"/>
                    <a:pt x="18978" y="14476"/>
                  </a:cubicBezTo>
                  <a:cubicBezTo>
                    <a:pt x="18643" y="13115"/>
                    <a:pt x="16841" y="12050"/>
                    <a:pt x="15682" y="11495"/>
                  </a:cubicBezTo>
                  <a:lnTo>
                    <a:pt x="15682" y="11495"/>
                  </a:lnTo>
                  <a:cubicBezTo>
                    <a:pt x="16338" y="11544"/>
                    <a:pt x="17426" y="11746"/>
                    <a:pt x="19170" y="12345"/>
                  </a:cubicBezTo>
                  <a:cubicBezTo>
                    <a:pt x="21274" y="13069"/>
                    <a:pt x="23092" y="14732"/>
                    <a:pt x="24694" y="16200"/>
                  </a:cubicBezTo>
                  <a:cubicBezTo>
                    <a:pt x="26085" y="17472"/>
                    <a:pt x="27285" y="18571"/>
                    <a:pt x="28504" y="18977"/>
                  </a:cubicBezTo>
                  <a:cubicBezTo>
                    <a:pt x="28715" y="19048"/>
                    <a:pt x="28898" y="19077"/>
                    <a:pt x="29056" y="19077"/>
                  </a:cubicBezTo>
                  <a:cubicBezTo>
                    <a:pt x="29404" y="19077"/>
                    <a:pt x="29631" y="18936"/>
                    <a:pt x="29772" y="18792"/>
                  </a:cubicBezTo>
                  <a:cubicBezTo>
                    <a:pt x="30343" y="18210"/>
                    <a:pt x="30207" y="16819"/>
                    <a:pt x="29938" y="15602"/>
                  </a:cubicBezTo>
                  <a:lnTo>
                    <a:pt x="29938" y="15602"/>
                  </a:lnTo>
                  <a:cubicBezTo>
                    <a:pt x="31158" y="17418"/>
                    <a:pt x="33260" y="20087"/>
                    <a:pt x="35607" y="21058"/>
                  </a:cubicBezTo>
                  <a:cubicBezTo>
                    <a:pt x="36737" y="21525"/>
                    <a:pt x="37872" y="21758"/>
                    <a:pt x="38924" y="21758"/>
                  </a:cubicBezTo>
                  <a:cubicBezTo>
                    <a:pt x="40042" y="21758"/>
                    <a:pt x="41067" y="21495"/>
                    <a:pt x="41896" y="20971"/>
                  </a:cubicBezTo>
                  <a:cubicBezTo>
                    <a:pt x="43243" y="20119"/>
                    <a:pt x="44007" y="18619"/>
                    <a:pt x="44107" y="16632"/>
                  </a:cubicBezTo>
                  <a:cubicBezTo>
                    <a:pt x="44318" y="12404"/>
                    <a:pt x="40570" y="8785"/>
                    <a:pt x="39269" y="7661"/>
                  </a:cubicBezTo>
                  <a:cubicBezTo>
                    <a:pt x="39749" y="7489"/>
                    <a:pt x="40519" y="7138"/>
                    <a:pt x="41531" y="6415"/>
                  </a:cubicBezTo>
                  <a:cubicBezTo>
                    <a:pt x="41865" y="6176"/>
                    <a:pt x="41981" y="5808"/>
                    <a:pt x="41852" y="5404"/>
                  </a:cubicBezTo>
                  <a:cubicBezTo>
                    <a:pt x="41257" y="3548"/>
                    <a:pt x="34676" y="1"/>
                    <a:pt x="26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2052450" y="2279225"/>
              <a:ext cx="288600" cy="472875"/>
            </a:xfrm>
            <a:custGeom>
              <a:avLst/>
              <a:gdLst/>
              <a:ahLst/>
              <a:cxnLst/>
              <a:rect l="l" t="t" r="r" b="b"/>
              <a:pathLst>
                <a:path w="11544" h="18915" extrusionOk="0">
                  <a:moveTo>
                    <a:pt x="10166" y="1"/>
                  </a:moveTo>
                  <a:cubicBezTo>
                    <a:pt x="9410" y="1"/>
                    <a:pt x="8280" y="195"/>
                    <a:pt x="6632" y="865"/>
                  </a:cubicBezTo>
                  <a:cubicBezTo>
                    <a:pt x="2702" y="2461"/>
                    <a:pt x="1" y="18915"/>
                    <a:pt x="1" y="18915"/>
                  </a:cubicBezTo>
                  <a:lnTo>
                    <a:pt x="2457" y="18300"/>
                  </a:lnTo>
                  <a:cubicBezTo>
                    <a:pt x="4667" y="8845"/>
                    <a:pt x="11543" y="373"/>
                    <a:pt x="11543" y="373"/>
                  </a:cubicBezTo>
                  <a:cubicBezTo>
                    <a:pt x="11543" y="373"/>
                    <a:pt x="11212" y="1"/>
                    <a:pt x="101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2044675" y="2272025"/>
              <a:ext cx="304125" cy="487250"/>
            </a:xfrm>
            <a:custGeom>
              <a:avLst/>
              <a:gdLst/>
              <a:ahLst/>
              <a:cxnLst/>
              <a:rect l="l" t="t" r="r" b="b"/>
              <a:pathLst>
                <a:path w="12165" h="19490" extrusionOk="0">
                  <a:moveTo>
                    <a:pt x="10474" y="577"/>
                  </a:moveTo>
                  <a:cubicBezTo>
                    <a:pt x="10952" y="577"/>
                    <a:pt x="11256" y="659"/>
                    <a:pt x="11433" y="734"/>
                  </a:cubicBezTo>
                  <a:cubicBezTo>
                    <a:pt x="10291" y="2209"/>
                    <a:pt x="4554" y="9915"/>
                    <a:pt x="2530" y="18355"/>
                  </a:cubicBezTo>
                  <a:lnTo>
                    <a:pt x="669" y="18819"/>
                  </a:lnTo>
                  <a:cubicBezTo>
                    <a:pt x="1129" y="16225"/>
                    <a:pt x="3659" y="2796"/>
                    <a:pt x="7051" y="1418"/>
                  </a:cubicBezTo>
                  <a:cubicBezTo>
                    <a:pt x="8675" y="758"/>
                    <a:pt x="9765" y="577"/>
                    <a:pt x="10474" y="577"/>
                  </a:cubicBezTo>
                  <a:close/>
                  <a:moveTo>
                    <a:pt x="10485" y="1"/>
                  </a:moveTo>
                  <a:cubicBezTo>
                    <a:pt x="9682" y="1"/>
                    <a:pt x="8512" y="207"/>
                    <a:pt x="6836" y="888"/>
                  </a:cubicBezTo>
                  <a:cubicBezTo>
                    <a:pt x="2804" y="2526"/>
                    <a:pt x="141" y="18478"/>
                    <a:pt x="30" y="19156"/>
                  </a:cubicBezTo>
                  <a:cubicBezTo>
                    <a:pt x="1" y="19331"/>
                    <a:pt x="136" y="19490"/>
                    <a:pt x="312" y="19490"/>
                  </a:cubicBezTo>
                  <a:cubicBezTo>
                    <a:pt x="335" y="19490"/>
                    <a:pt x="359" y="19486"/>
                    <a:pt x="381" y="19480"/>
                  </a:cubicBezTo>
                  <a:lnTo>
                    <a:pt x="2838" y="18866"/>
                  </a:lnTo>
                  <a:cubicBezTo>
                    <a:pt x="2942" y="18841"/>
                    <a:pt x="3021" y="18758"/>
                    <a:pt x="3047" y="18654"/>
                  </a:cubicBezTo>
                  <a:cubicBezTo>
                    <a:pt x="5216" y="9374"/>
                    <a:pt x="12008" y="926"/>
                    <a:pt x="12076" y="842"/>
                  </a:cubicBezTo>
                  <a:cubicBezTo>
                    <a:pt x="12164" y="733"/>
                    <a:pt x="12162" y="577"/>
                    <a:pt x="12068" y="471"/>
                  </a:cubicBezTo>
                  <a:cubicBezTo>
                    <a:pt x="12003" y="397"/>
                    <a:pt x="11597" y="1"/>
                    <a:pt x="10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2104550" y="2958025"/>
              <a:ext cx="388925" cy="364900"/>
            </a:xfrm>
            <a:custGeom>
              <a:avLst/>
              <a:gdLst/>
              <a:ahLst/>
              <a:cxnLst/>
              <a:rect l="l" t="t" r="r" b="b"/>
              <a:pathLst>
                <a:path w="15557" h="14596" extrusionOk="0">
                  <a:moveTo>
                    <a:pt x="764" y="0"/>
                  </a:moveTo>
                  <a:cubicBezTo>
                    <a:pt x="746" y="0"/>
                    <a:pt x="729" y="1"/>
                    <a:pt x="711" y="2"/>
                  </a:cubicBezTo>
                  <a:cubicBezTo>
                    <a:pt x="312" y="18"/>
                    <a:pt x="1" y="356"/>
                    <a:pt x="17" y="756"/>
                  </a:cubicBezTo>
                  <a:cubicBezTo>
                    <a:pt x="33" y="1125"/>
                    <a:pt x="527" y="9533"/>
                    <a:pt x="12442" y="13303"/>
                  </a:cubicBezTo>
                  <a:cubicBezTo>
                    <a:pt x="12582" y="14038"/>
                    <a:pt x="13227" y="14595"/>
                    <a:pt x="14002" y="14595"/>
                  </a:cubicBezTo>
                  <a:cubicBezTo>
                    <a:pt x="14867" y="14576"/>
                    <a:pt x="15556" y="13870"/>
                    <a:pt x="15556" y="13006"/>
                  </a:cubicBezTo>
                  <a:cubicBezTo>
                    <a:pt x="15556" y="12141"/>
                    <a:pt x="14867" y="11435"/>
                    <a:pt x="14002" y="11415"/>
                  </a:cubicBezTo>
                  <a:cubicBezTo>
                    <a:pt x="13567" y="11416"/>
                    <a:pt x="13152" y="11595"/>
                    <a:pt x="12854" y="11912"/>
                  </a:cubicBezTo>
                  <a:cubicBezTo>
                    <a:pt x="1985" y="8458"/>
                    <a:pt x="1481" y="1028"/>
                    <a:pt x="1465" y="694"/>
                  </a:cubicBezTo>
                  <a:cubicBezTo>
                    <a:pt x="1449" y="313"/>
                    <a:pt x="1151" y="0"/>
                    <a:pt x="7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1957300" y="2718325"/>
              <a:ext cx="260975" cy="294725"/>
            </a:xfrm>
            <a:custGeom>
              <a:avLst/>
              <a:gdLst/>
              <a:ahLst/>
              <a:cxnLst/>
              <a:rect l="l" t="t" r="r" b="b"/>
              <a:pathLst>
                <a:path w="10439" h="11789" extrusionOk="0">
                  <a:moveTo>
                    <a:pt x="5220" y="1"/>
                  </a:moveTo>
                  <a:cubicBezTo>
                    <a:pt x="3836" y="1"/>
                    <a:pt x="2508" y="621"/>
                    <a:pt x="1529" y="1727"/>
                  </a:cubicBezTo>
                  <a:cubicBezTo>
                    <a:pt x="550" y="2832"/>
                    <a:pt x="1" y="4331"/>
                    <a:pt x="1" y="5894"/>
                  </a:cubicBezTo>
                  <a:cubicBezTo>
                    <a:pt x="1" y="7457"/>
                    <a:pt x="550" y="8956"/>
                    <a:pt x="1529" y="10062"/>
                  </a:cubicBezTo>
                  <a:cubicBezTo>
                    <a:pt x="2508" y="11167"/>
                    <a:pt x="3836" y="11788"/>
                    <a:pt x="5220" y="11788"/>
                  </a:cubicBezTo>
                  <a:cubicBezTo>
                    <a:pt x="6603" y="11788"/>
                    <a:pt x="7931" y="11167"/>
                    <a:pt x="8910" y="10062"/>
                  </a:cubicBezTo>
                  <a:cubicBezTo>
                    <a:pt x="9888" y="8956"/>
                    <a:pt x="10438" y="7457"/>
                    <a:pt x="10438" y="5894"/>
                  </a:cubicBezTo>
                  <a:cubicBezTo>
                    <a:pt x="10438" y="4331"/>
                    <a:pt x="9888" y="2832"/>
                    <a:pt x="8910" y="1727"/>
                  </a:cubicBezTo>
                  <a:cubicBezTo>
                    <a:pt x="7931" y="621"/>
                    <a:pt x="6603" y="1"/>
                    <a:pt x="522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1950125" y="2711150"/>
              <a:ext cx="275300" cy="309025"/>
            </a:xfrm>
            <a:custGeom>
              <a:avLst/>
              <a:gdLst/>
              <a:ahLst/>
              <a:cxnLst/>
              <a:rect l="l" t="t" r="r" b="b"/>
              <a:pathLst>
                <a:path w="11012" h="12361" extrusionOk="0">
                  <a:moveTo>
                    <a:pt x="5507" y="573"/>
                  </a:moveTo>
                  <a:cubicBezTo>
                    <a:pt x="8226" y="573"/>
                    <a:pt x="10438" y="3088"/>
                    <a:pt x="10438" y="6181"/>
                  </a:cubicBezTo>
                  <a:cubicBezTo>
                    <a:pt x="10438" y="9273"/>
                    <a:pt x="8226" y="11788"/>
                    <a:pt x="5507" y="11788"/>
                  </a:cubicBezTo>
                  <a:cubicBezTo>
                    <a:pt x="2787" y="11788"/>
                    <a:pt x="575" y="9273"/>
                    <a:pt x="575" y="6181"/>
                  </a:cubicBezTo>
                  <a:cubicBezTo>
                    <a:pt x="575" y="3090"/>
                    <a:pt x="2787" y="573"/>
                    <a:pt x="5507" y="573"/>
                  </a:cubicBezTo>
                  <a:close/>
                  <a:moveTo>
                    <a:pt x="5507" y="1"/>
                  </a:moveTo>
                  <a:cubicBezTo>
                    <a:pt x="2471" y="1"/>
                    <a:pt x="1" y="2774"/>
                    <a:pt x="1" y="6181"/>
                  </a:cubicBezTo>
                  <a:cubicBezTo>
                    <a:pt x="1" y="9589"/>
                    <a:pt x="2471" y="12361"/>
                    <a:pt x="5507" y="12361"/>
                  </a:cubicBezTo>
                  <a:cubicBezTo>
                    <a:pt x="8542" y="12361"/>
                    <a:pt x="11011" y="9589"/>
                    <a:pt x="11011" y="6181"/>
                  </a:cubicBezTo>
                  <a:cubicBezTo>
                    <a:pt x="11011" y="2774"/>
                    <a:pt x="8542" y="1"/>
                    <a:pt x="55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2445400" y="3628400"/>
              <a:ext cx="1006025" cy="529650"/>
            </a:xfrm>
            <a:custGeom>
              <a:avLst/>
              <a:gdLst/>
              <a:ahLst/>
              <a:cxnLst/>
              <a:rect l="l" t="t" r="r" b="b"/>
              <a:pathLst>
                <a:path w="40241" h="21186" extrusionOk="0">
                  <a:moveTo>
                    <a:pt x="38956" y="1"/>
                  </a:moveTo>
                  <a:cubicBezTo>
                    <a:pt x="38900" y="1"/>
                    <a:pt x="38842" y="5"/>
                    <a:pt x="38783" y="14"/>
                  </a:cubicBezTo>
                  <a:lnTo>
                    <a:pt x="7733" y="4968"/>
                  </a:lnTo>
                  <a:cubicBezTo>
                    <a:pt x="6746" y="5126"/>
                    <a:pt x="5919" y="5797"/>
                    <a:pt x="5561" y="6729"/>
                  </a:cubicBezTo>
                  <a:lnTo>
                    <a:pt x="1" y="21186"/>
                  </a:lnTo>
                  <a:lnTo>
                    <a:pt x="34013" y="13819"/>
                  </a:lnTo>
                  <a:lnTo>
                    <a:pt x="39900" y="1510"/>
                  </a:lnTo>
                  <a:cubicBezTo>
                    <a:pt x="40241" y="797"/>
                    <a:pt x="39707" y="1"/>
                    <a:pt x="389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2436900" y="3621275"/>
              <a:ext cx="1017825" cy="543925"/>
            </a:xfrm>
            <a:custGeom>
              <a:avLst/>
              <a:gdLst/>
              <a:ahLst/>
              <a:cxnLst/>
              <a:rect l="l" t="t" r="r" b="b"/>
              <a:pathLst>
                <a:path w="40713" h="21757" extrusionOk="0">
                  <a:moveTo>
                    <a:pt x="39294" y="572"/>
                  </a:moveTo>
                  <a:cubicBezTo>
                    <a:pt x="39857" y="576"/>
                    <a:pt x="40225" y="1164"/>
                    <a:pt x="39982" y="1671"/>
                  </a:cubicBezTo>
                  <a:lnTo>
                    <a:pt x="34155" y="13854"/>
                  </a:lnTo>
                  <a:lnTo>
                    <a:pt x="799" y="21078"/>
                  </a:lnTo>
                  <a:lnTo>
                    <a:pt x="6168" y="7117"/>
                  </a:lnTo>
                  <a:cubicBezTo>
                    <a:pt x="6491" y="6281"/>
                    <a:pt x="7233" y="5679"/>
                    <a:pt x="8118" y="5537"/>
                  </a:cubicBezTo>
                  <a:lnTo>
                    <a:pt x="39168" y="582"/>
                  </a:lnTo>
                  <a:cubicBezTo>
                    <a:pt x="39210" y="575"/>
                    <a:pt x="39252" y="572"/>
                    <a:pt x="39294" y="572"/>
                  </a:cubicBezTo>
                  <a:close/>
                  <a:moveTo>
                    <a:pt x="39289" y="0"/>
                  </a:moveTo>
                  <a:cubicBezTo>
                    <a:pt x="39219" y="0"/>
                    <a:pt x="39149" y="6"/>
                    <a:pt x="39078" y="17"/>
                  </a:cubicBezTo>
                  <a:lnTo>
                    <a:pt x="8028" y="4971"/>
                  </a:lnTo>
                  <a:cubicBezTo>
                    <a:pt x="6942" y="5146"/>
                    <a:pt x="6030" y="5885"/>
                    <a:pt x="5633" y="6910"/>
                  </a:cubicBezTo>
                  <a:lnTo>
                    <a:pt x="73" y="21368"/>
                  </a:lnTo>
                  <a:cubicBezTo>
                    <a:pt x="0" y="21555"/>
                    <a:pt x="139" y="21756"/>
                    <a:pt x="341" y="21756"/>
                  </a:cubicBezTo>
                  <a:cubicBezTo>
                    <a:pt x="360" y="21756"/>
                    <a:pt x="381" y="21755"/>
                    <a:pt x="401" y="21751"/>
                  </a:cubicBezTo>
                  <a:lnTo>
                    <a:pt x="34415" y="14383"/>
                  </a:lnTo>
                  <a:cubicBezTo>
                    <a:pt x="34500" y="14365"/>
                    <a:pt x="34573" y="14307"/>
                    <a:pt x="34611" y="14227"/>
                  </a:cubicBezTo>
                  <a:lnTo>
                    <a:pt x="40499" y="1919"/>
                  </a:lnTo>
                  <a:cubicBezTo>
                    <a:pt x="40713" y="1469"/>
                    <a:pt x="40661" y="938"/>
                    <a:pt x="40362" y="539"/>
                  </a:cubicBezTo>
                  <a:cubicBezTo>
                    <a:pt x="40108" y="197"/>
                    <a:pt x="39708" y="0"/>
                    <a:pt x="39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1195850" y="1821050"/>
              <a:ext cx="2568325" cy="2568325"/>
            </a:xfrm>
            <a:custGeom>
              <a:avLst/>
              <a:gdLst/>
              <a:ahLst/>
              <a:cxnLst/>
              <a:rect l="l" t="t" r="r" b="b"/>
              <a:pathLst>
                <a:path w="102733" h="102733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1"/>
                    <a:pt x="72529" y="89687"/>
                    <a:pt x="51365" y="89687"/>
                  </a:cubicBezTo>
                  <a:cubicBezTo>
                    <a:pt x="30202" y="89687"/>
                    <a:pt x="13045" y="72531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0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6"/>
                  </a:cubicBezTo>
                  <a:lnTo>
                    <a:pt x="30409" y="4153"/>
                  </a:lnTo>
                  <a:lnTo>
                    <a:pt x="21271" y="9430"/>
                  </a:lnTo>
                  <a:lnTo>
                    <a:pt x="23058" y="15211"/>
                  </a:lnTo>
                  <a:cubicBezTo>
                    <a:pt x="20235" y="17423"/>
                    <a:pt x="17681" y="19958"/>
                    <a:pt x="15445" y="22762"/>
                  </a:cubicBezTo>
                  <a:lnTo>
                    <a:pt x="9610" y="20957"/>
                  </a:lnTo>
                  <a:lnTo>
                    <a:pt x="4334" y="30096"/>
                  </a:lnTo>
                  <a:lnTo>
                    <a:pt x="8765" y="34200"/>
                  </a:lnTo>
                  <a:cubicBezTo>
                    <a:pt x="7440" y="37483"/>
                    <a:pt x="6478" y="40951"/>
                    <a:pt x="5941" y="44558"/>
                  </a:cubicBezTo>
                  <a:lnTo>
                    <a:pt x="0" y="45909"/>
                  </a:lnTo>
                  <a:lnTo>
                    <a:pt x="0" y="56461"/>
                  </a:lnTo>
                  <a:lnTo>
                    <a:pt x="5893" y="57803"/>
                  </a:lnTo>
                  <a:cubicBezTo>
                    <a:pt x="6392" y="61357"/>
                    <a:pt x="7309" y="64841"/>
                    <a:pt x="8625" y="68181"/>
                  </a:cubicBezTo>
                  <a:lnTo>
                    <a:pt x="4153" y="72323"/>
                  </a:lnTo>
                  <a:lnTo>
                    <a:pt x="9429" y="81462"/>
                  </a:lnTo>
                  <a:lnTo>
                    <a:pt x="15210" y="79674"/>
                  </a:lnTo>
                  <a:cubicBezTo>
                    <a:pt x="17423" y="82497"/>
                    <a:pt x="19958" y="85053"/>
                    <a:pt x="22762" y="87289"/>
                  </a:cubicBezTo>
                  <a:lnTo>
                    <a:pt x="20957" y="93122"/>
                  </a:lnTo>
                  <a:lnTo>
                    <a:pt x="30096" y="98399"/>
                  </a:lnTo>
                  <a:lnTo>
                    <a:pt x="34200" y="93969"/>
                  </a:lnTo>
                  <a:cubicBezTo>
                    <a:pt x="37483" y="95292"/>
                    <a:pt x="40950" y="96255"/>
                    <a:pt x="44558" y="96792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6" y="96341"/>
                    <a:pt x="64839" y="95423"/>
                    <a:pt x="68179" y="94108"/>
                  </a:cubicBezTo>
                  <a:lnTo>
                    <a:pt x="72323" y="98580"/>
                  </a:lnTo>
                  <a:lnTo>
                    <a:pt x="81462" y="93304"/>
                  </a:lnTo>
                  <a:lnTo>
                    <a:pt x="79674" y="87523"/>
                  </a:lnTo>
                  <a:cubicBezTo>
                    <a:pt x="82496" y="85310"/>
                    <a:pt x="85052" y="82776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6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2"/>
                  </a:lnTo>
                  <a:cubicBezTo>
                    <a:pt x="96339" y="41376"/>
                    <a:pt x="95422" y="37893"/>
                    <a:pt x="94107" y="34553"/>
                  </a:cubicBezTo>
                  <a:lnTo>
                    <a:pt x="98579" y="30410"/>
                  </a:lnTo>
                  <a:lnTo>
                    <a:pt x="93304" y="21272"/>
                  </a:lnTo>
                  <a:lnTo>
                    <a:pt x="87523" y="23059"/>
                  </a:lnTo>
                  <a:cubicBezTo>
                    <a:pt x="85310" y="20236"/>
                    <a:pt x="82776" y="17681"/>
                    <a:pt x="79972" y="15445"/>
                  </a:cubicBezTo>
                  <a:lnTo>
                    <a:pt x="81775" y="9612"/>
                  </a:lnTo>
                  <a:lnTo>
                    <a:pt x="72637" y="4335"/>
                  </a:lnTo>
                  <a:lnTo>
                    <a:pt x="68532" y="8765"/>
                  </a:lnTo>
                  <a:cubicBezTo>
                    <a:pt x="65249" y="7441"/>
                    <a:pt x="61783" y="6477"/>
                    <a:pt x="58175" y="5942"/>
                  </a:cubicBezTo>
                  <a:lnTo>
                    <a:pt x="568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52"/>
            <p:cNvSpPr/>
            <p:nvPr/>
          </p:nvSpPr>
          <p:spPr>
            <a:xfrm>
              <a:off x="1188325" y="1813500"/>
              <a:ext cx="2583400" cy="2583400"/>
            </a:xfrm>
            <a:custGeom>
              <a:avLst/>
              <a:gdLst/>
              <a:ahLst/>
              <a:cxnLst/>
              <a:rect l="l" t="t" r="r" b="b"/>
              <a:pathLst>
                <a:path w="103336" h="103336" extrusionOk="0">
                  <a:moveTo>
                    <a:pt x="51667" y="13649"/>
                  </a:moveTo>
                  <a:cubicBezTo>
                    <a:pt x="72631" y="13649"/>
                    <a:pt x="89686" y="30705"/>
                    <a:pt x="89686" y="51669"/>
                  </a:cubicBezTo>
                  <a:cubicBezTo>
                    <a:pt x="89686" y="72632"/>
                    <a:pt x="72630" y="89689"/>
                    <a:pt x="51667" y="89689"/>
                  </a:cubicBezTo>
                  <a:cubicBezTo>
                    <a:pt x="30703" y="89689"/>
                    <a:pt x="13647" y="72632"/>
                    <a:pt x="13647" y="51668"/>
                  </a:cubicBezTo>
                  <a:cubicBezTo>
                    <a:pt x="13647" y="30704"/>
                    <a:pt x="30703" y="13649"/>
                    <a:pt x="51667" y="13649"/>
                  </a:cubicBezTo>
                  <a:close/>
                  <a:moveTo>
                    <a:pt x="51667" y="13048"/>
                  </a:moveTo>
                  <a:cubicBezTo>
                    <a:pt x="30371" y="13048"/>
                    <a:pt x="13045" y="30372"/>
                    <a:pt x="13045" y="51669"/>
                  </a:cubicBezTo>
                  <a:cubicBezTo>
                    <a:pt x="13045" y="72966"/>
                    <a:pt x="30371" y="90290"/>
                    <a:pt x="51667" y="90290"/>
                  </a:cubicBezTo>
                  <a:cubicBezTo>
                    <a:pt x="72963" y="90290"/>
                    <a:pt x="90289" y="72964"/>
                    <a:pt x="90289" y="51669"/>
                  </a:cubicBezTo>
                  <a:cubicBezTo>
                    <a:pt x="90289" y="30373"/>
                    <a:pt x="72962" y="13048"/>
                    <a:pt x="51667" y="13048"/>
                  </a:cubicBezTo>
                  <a:close/>
                  <a:moveTo>
                    <a:pt x="56884" y="604"/>
                  </a:moveTo>
                  <a:lnTo>
                    <a:pt x="58228" y="6511"/>
                  </a:lnTo>
                  <a:lnTo>
                    <a:pt x="58432" y="6541"/>
                  </a:lnTo>
                  <a:cubicBezTo>
                    <a:pt x="61937" y="7063"/>
                    <a:pt x="65398" y="8006"/>
                    <a:pt x="68721" y="9347"/>
                  </a:cubicBezTo>
                  <a:lnTo>
                    <a:pt x="68913" y="9424"/>
                  </a:lnTo>
                  <a:lnTo>
                    <a:pt x="72996" y="5018"/>
                  </a:lnTo>
                  <a:lnTo>
                    <a:pt x="81718" y="10053"/>
                  </a:lnTo>
                  <a:lnTo>
                    <a:pt x="79924" y="15854"/>
                  </a:lnTo>
                  <a:lnTo>
                    <a:pt x="80085" y="15981"/>
                  </a:lnTo>
                  <a:cubicBezTo>
                    <a:pt x="82870" y="18204"/>
                    <a:pt x="85387" y="20743"/>
                    <a:pt x="87587" y="23546"/>
                  </a:cubicBezTo>
                  <a:lnTo>
                    <a:pt x="87714" y="23710"/>
                  </a:lnTo>
                  <a:lnTo>
                    <a:pt x="93464" y="21931"/>
                  </a:lnTo>
                  <a:lnTo>
                    <a:pt x="98500" y="30654"/>
                  </a:lnTo>
                  <a:lnTo>
                    <a:pt x="94052" y="34774"/>
                  </a:lnTo>
                  <a:lnTo>
                    <a:pt x="94128" y="34966"/>
                  </a:lnTo>
                  <a:cubicBezTo>
                    <a:pt x="95434" y="38283"/>
                    <a:pt x="96344" y="41744"/>
                    <a:pt x="96842" y="45275"/>
                  </a:cubicBezTo>
                  <a:lnTo>
                    <a:pt x="96871" y="45480"/>
                  </a:lnTo>
                  <a:lnTo>
                    <a:pt x="102733" y="46814"/>
                  </a:lnTo>
                  <a:lnTo>
                    <a:pt x="102733" y="56886"/>
                  </a:lnTo>
                  <a:lnTo>
                    <a:pt x="96824" y="58230"/>
                  </a:lnTo>
                  <a:lnTo>
                    <a:pt x="96794" y="58434"/>
                  </a:lnTo>
                  <a:cubicBezTo>
                    <a:pt x="96274" y="61938"/>
                    <a:pt x="95330" y="65399"/>
                    <a:pt x="93990" y="68722"/>
                  </a:cubicBezTo>
                  <a:lnTo>
                    <a:pt x="93912" y="68915"/>
                  </a:lnTo>
                  <a:lnTo>
                    <a:pt x="98319" y="72997"/>
                  </a:lnTo>
                  <a:lnTo>
                    <a:pt x="93283" y="81719"/>
                  </a:lnTo>
                  <a:lnTo>
                    <a:pt x="87482" y="79925"/>
                  </a:lnTo>
                  <a:lnTo>
                    <a:pt x="87354" y="80086"/>
                  </a:lnTo>
                  <a:cubicBezTo>
                    <a:pt x="85133" y="82872"/>
                    <a:pt x="82593" y="85390"/>
                    <a:pt x="79790" y="87588"/>
                  </a:cubicBezTo>
                  <a:lnTo>
                    <a:pt x="79627" y="87716"/>
                  </a:lnTo>
                  <a:lnTo>
                    <a:pt x="81404" y="93466"/>
                  </a:lnTo>
                  <a:lnTo>
                    <a:pt x="72682" y="98502"/>
                  </a:lnTo>
                  <a:lnTo>
                    <a:pt x="68563" y="94055"/>
                  </a:lnTo>
                  <a:lnTo>
                    <a:pt x="68370" y="94130"/>
                  </a:lnTo>
                  <a:cubicBezTo>
                    <a:pt x="65053" y="95436"/>
                    <a:pt x="61592" y="96346"/>
                    <a:pt x="58061" y="96844"/>
                  </a:cubicBezTo>
                  <a:lnTo>
                    <a:pt x="57855" y="96873"/>
                  </a:lnTo>
                  <a:lnTo>
                    <a:pt x="56523" y="102734"/>
                  </a:lnTo>
                  <a:lnTo>
                    <a:pt x="46451" y="102734"/>
                  </a:lnTo>
                  <a:lnTo>
                    <a:pt x="45106" y="96827"/>
                  </a:lnTo>
                  <a:lnTo>
                    <a:pt x="44903" y="96797"/>
                  </a:lnTo>
                  <a:cubicBezTo>
                    <a:pt x="41374" y="96269"/>
                    <a:pt x="37921" y="95327"/>
                    <a:pt x="34615" y="93991"/>
                  </a:cubicBezTo>
                  <a:lnTo>
                    <a:pt x="34421" y="93914"/>
                  </a:lnTo>
                  <a:lnTo>
                    <a:pt x="30339" y="98319"/>
                  </a:lnTo>
                  <a:lnTo>
                    <a:pt x="21617" y="93283"/>
                  </a:lnTo>
                  <a:lnTo>
                    <a:pt x="23410" y="87483"/>
                  </a:lnTo>
                  <a:lnTo>
                    <a:pt x="23249" y="87355"/>
                  </a:lnTo>
                  <a:cubicBezTo>
                    <a:pt x="20465" y="85133"/>
                    <a:pt x="17947" y="82594"/>
                    <a:pt x="15748" y="79790"/>
                  </a:cubicBezTo>
                  <a:lnTo>
                    <a:pt x="15620" y="79627"/>
                  </a:lnTo>
                  <a:lnTo>
                    <a:pt x="9871" y="81406"/>
                  </a:lnTo>
                  <a:lnTo>
                    <a:pt x="4835" y="72683"/>
                  </a:lnTo>
                  <a:lnTo>
                    <a:pt x="9282" y="68564"/>
                  </a:lnTo>
                  <a:lnTo>
                    <a:pt x="9207" y="68373"/>
                  </a:lnTo>
                  <a:cubicBezTo>
                    <a:pt x="7900" y="65055"/>
                    <a:pt x="6989" y="61594"/>
                    <a:pt x="6493" y="58064"/>
                  </a:cubicBezTo>
                  <a:lnTo>
                    <a:pt x="6464" y="57858"/>
                  </a:lnTo>
                  <a:lnTo>
                    <a:pt x="602" y="56524"/>
                  </a:lnTo>
                  <a:lnTo>
                    <a:pt x="602" y="46453"/>
                  </a:lnTo>
                  <a:lnTo>
                    <a:pt x="6509" y="45107"/>
                  </a:lnTo>
                  <a:lnTo>
                    <a:pt x="6540" y="44904"/>
                  </a:lnTo>
                  <a:cubicBezTo>
                    <a:pt x="7061" y="41400"/>
                    <a:pt x="8004" y="37939"/>
                    <a:pt x="9345" y="34616"/>
                  </a:cubicBezTo>
                  <a:lnTo>
                    <a:pt x="9422" y="34424"/>
                  </a:lnTo>
                  <a:lnTo>
                    <a:pt x="5017" y="30341"/>
                  </a:lnTo>
                  <a:lnTo>
                    <a:pt x="10053" y="21619"/>
                  </a:lnTo>
                  <a:lnTo>
                    <a:pt x="15853" y="23412"/>
                  </a:lnTo>
                  <a:lnTo>
                    <a:pt x="15982" y="23251"/>
                  </a:lnTo>
                  <a:cubicBezTo>
                    <a:pt x="18203" y="20466"/>
                    <a:pt x="20742" y="17948"/>
                    <a:pt x="23545" y="15750"/>
                  </a:cubicBezTo>
                  <a:lnTo>
                    <a:pt x="23709" y="15622"/>
                  </a:lnTo>
                  <a:lnTo>
                    <a:pt x="21930" y="9873"/>
                  </a:lnTo>
                  <a:lnTo>
                    <a:pt x="30652" y="4837"/>
                  </a:lnTo>
                  <a:lnTo>
                    <a:pt x="34773" y="9283"/>
                  </a:lnTo>
                  <a:lnTo>
                    <a:pt x="34964" y="9208"/>
                  </a:lnTo>
                  <a:cubicBezTo>
                    <a:pt x="38282" y="7902"/>
                    <a:pt x="41742" y="6991"/>
                    <a:pt x="45273" y="6495"/>
                  </a:cubicBezTo>
                  <a:lnTo>
                    <a:pt x="45479" y="6466"/>
                  </a:lnTo>
                  <a:lnTo>
                    <a:pt x="46813" y="604"/>
                  </a:lnTo>
                  <a:close/>
                  <a:moveTo>
                    <a:pt x="46333" y="0"/>
                  </a:moveTo>
                  <a:lnTo>
                    <a:pt x="44985" y="5927"/>
                  </a:lnTo>
                  <a:cubicBezTo>
                    <a:pt x="41546" y="6425"/>
                    <a:pt x="38174" y="7313"/>
                    <a:pt x="34936" y="8572"/>
                  </a:cubicBezTo>
                  <a:lnTo>
                    <a:pt x="30768" y="4073"/>
                  </a:lnTo>
                  <a:lnTo>
                    <a:pt x="21214" y="9590"/>
                  </a:lnTo>
                  <a:lnTo>
                    <a:pt x="23011" y="15403"/>
                  </a:lnTo>
                  <a:cubicBezTo>
                    <a:pt x="20289" y="17558"/>
                    <a:pt x="17815" y="20011"/>
                    <a:pt x="15639" y="22715"/>
                  </a:cubicBezTo>
                  <a:lnTo>
                    <a:pt x="9771" y="20901"/>
                  </a:lnTo>
                  <a:lnTo>
                    <a:pt x="4255" y="30455"/>
                  </a:lnTo>
                  <a:lnTo>
                    <a:pt x="8709" y="34582"/>
                  </a:lnTo>
                  <a:cubicBezTo>
                    <a:pt x="7422" y="37811"/>
                    <a:pt x="6504" y="41176"/>
                    <a:pt x="5976" y="44611"/>
                  </a:cubicBezTo>
                  <a:lnTo>
                    <a:pt x="0" y="45971"/>
                  </a:lnTo>
                  <a:lnTo>
                    <a:pt x="0" y="57004"/>
                  </a:lnTo>
                  <a:lnTo>
                    <a:pt x="5926" y="58353"/>
                  </a:lnTo>
                  <a:cubicBezTo>
                    <a:pt x="6426" y="61791"/>
                    <a:pt x="7312" y="65162"/>
                    <a:pt x="8571" y="68400"/>
                  </a:cubicBezTo>
                  <a:lnTo>
                    <a:pt x="4074" y="72568"/>
                  </a:lnTo>
                  <a:lnTo>
                    <a:pt x="9589" y="82122"/>
                  </a:lnTo>
                  <a:lnTo>
                    <a:pt x="15402" y="80325"/>
                  </a:lnTo>
                  <a:cubicBezTo>
                    <a:pt x="17556" y="83047"/>
                    <a:pt x="20009" y="85520"/>
                    <a:pt x="22712" y="87698"/>
                  </a:cubicBezTo>
                  <a:lnTo>
                    <a:pt x="20898" y="93564"/>
                  </a:lnTo>
                  <a:lnTo>
                    <a:pt x="30453" y="99081"/>
                  </a:lnTo>
                  <a:lnTo>
                    <a:pt x="34581" y="94627"/>
                  </a:lnTo>
                  <a:cubicBezTo>
                    <a:pt x="37810" y="95915"/>
                    <a:pt x="41174" y="96831"/>
                    <a:pt x="44610" y="97361"/>
                  </a:cubicBezTo>
                  <a:lnTo>
                    <a:pt x="45970" y="103335"/>
                  </a:lnTo>
                  <a:lnTo>
                    <a:pt x="57003" y="103335"/>
                  </a:lnTo>
                  <a:lnTo>
                    <a:pt x="58351" y="97411"/>
                  </a:lnTo>
                  <a:cubicBezTo>
                    <a:pt x="61789" y="96911"/>
                    <a:pt x="65160" y="96024"/>
                    <a:pt x="68399" y="94766"/>
                  </a:cubicBezTo>
                  <a:lnTo>
                    <a:pt x="72567" y="99263"/>
                  </a:lnTo>
                  <a:lnTo>
                    <a:pt x="82121" y="93746"/>
                  </a:lnTo>
                  <a:lnTo>
                    <a:pt x="80324" y="87932"/>
                  </a:lnTo>
                  <a:cubicBezTo>
                    <a:pt x="83046" y="85778"/>
                    <a:pt x="85519" y="83326"/>
                    <a:pt x="87696" y="80622"/>
                  </a:cubicBezTo>
                  <a:lnTo>
                    <a:pt x="93563" y="82436"/>
                  </a:lnTo>
                  <a:lnTo>
                    <a:pt x="99080" y="72881"/>
                  </a:lnTo>
                  <a:lnTo>
                    <a:pt x="94626" y="68754"/>
                  </a:lnTo>
                  <a:cubicBezTo>
                    <a:pt x="95914" y="65526"/>
                    <a:pt x="96830" y="62161"/>
                    <a:pt x="97360" y="58725"/>
                  </a:cubicBezTo>
                  <a:lnTo>
                    <a:pt x="103335" y="57366"/>
                  </a:lnTo>
                  <a:lnTo>
                    <a:pt x="103335" y="46334"/>
                  </a:lnTo>
                  <a:lnTo>
                    <a:pt x="97409" y="44985"/>
                  </a:lnTo>
                  <a:cubicBezTo>
                    <a:pt x="96909" y="41547"/>
                    <a:pt x="96021" y="38175"/>
                    <a:pt x="94764" y="34937"/>
                  </a:cubicBezTo>
                  <a:lnTo>
                    <a:pt x="99261" y="30770"/>
                  </a:lnTo>
                  <a:lnTo>
                    <a:pt x="93745" y="21215"/>
                  </a:lnTo>
                  <a:lnTo>
                    <a:pt x="87931" y="23012"/>
                  </a:lnTo>
                  <a:cubicBezTo>
                    <a:pt x="85777" y="20290"/>
                    <a:pt x="83325" y="17817"/>
                    <a:pt x="80621" y="15640"/>
                  </a:cubicBezTo>
                  <a:lnTo>
                    <a:pt x="82435" y="9772"/>
                  </a:lnTo>
                  <a:lnTo>
                    <a:pt x="72880" y="4255"/>
                  </a:lnTo>
                  <a:lnTo>
                    <a:pt x="68752" y="8709"/>
                  </a:lnTo>
                  <a:cubicBezTo>
                    <a:pt x="65523" y="7422"/>
                    <a:pt x="62159" y="6505"/>
                    <a:pt x="58724" y="5975"/>
                  </a:cubicBezTo>
                  <a:lnTo>
                    <a:pt x="573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52"/>
            <p:cNvSpPr/>
            <p:nvPr/>
          </p:nvSpPr>
          <p:spPr>
            <a:xfrm>
              <a:off x="1195850" y="1765500"/>
              <a:ext cx="2568325" cy="2568350"/>
            </a:xfrm>
            <a:custGeom>
              <a:avLst/>
              <a:gdLst/>
              <a:ahLst/>
              <a:cxnLst/>
              <a:rect l="l" t="t" r="r" b="b"/>
              <a:pathLst>
                <a:path w="102733" h="102734" extrusionOk="0">
                  <a:moveTo>
                    <a:pt x="51366" y="13046"/>
                  </a:moveTo>
                  <a:cubicBezTo>
                    <a:pt x="72529" y="13046"/>
                    <a:pt x="89687" y="30203"/>
                    <a:pt x="89687" y="51367"/>
                  </a:cubicBezTo>
                  <a:lnTo>
                    <a:pt x="89686" y="51367"/>
                  </a:lnTo>
                  <a:cubicBezTo>
                    <a:pt x="89686" y="72530"/>
                    <a:pt x="72529" y="89688"/>
                    <a:pt x="51365" y="89688"/>
                  </a:cubicBezTo>
                  <a:cubicBezTo>
                    <a:pt x="30202" y="89688"/>
                    <a:pt x="13045" y="72530"/>
                    <a:pt x="13045" y="51367"/>
                  </a:cubicBezTo>
                  <a:cubicBezTo>
                    <a:pt x="13045" y="30203"/>
                    <a:pt x="30202" y="13046"/>
                    <a:pt x="51366" y="13046"/>
                  </a:cubicBezTo>
                  <a:close/>
                  <a:moveTo>
                    <a:pt x="46271" y="1"/>
                  </a:moveTo>
                  <a:lnTo>
                    <a:pt x="44930" y="5894"/>
                  </a:lnTo>
                  <a:cubicBezTo>
                    <a:pt x="41375" y="6393"/>
                    <a:pt x="37892" y="7310"/>
                    <a:pt x="34553" y="8625"/>
                  </a:cubicBezTo>
                  <a:lnTo>
                    <a:pt x="30409" y="4154"/>
                  </a:lnTo>
                  <a:lnTo>
                    <a:pt x="21271" y="9431"/>
                  </a:lnTo>
                  <a:lnTo>
                    <a:pt x="23058" y="15212"/>
                  </a:lnTo>
                  <a:cubicBezTo>
                    <a:pt x="20235" y="17424"/>
                    <a:pt x="17680" y="19957"/>
                    <a:pt x="15445" y="22762"/>
                  </a:cubicBezTo>
                  <a:lnTo>
                    <a:pt x="9610" y="20958"/>
                  </a:lnTo>
                  <a:lnTo>
                    <a:pt x="4334" y="30096"/>
                  </a:lnTo>
                  <a:lnTo>
                    <a:pt x="8765" y="34201"/>
                  </a:lnTo>
                  <a:cubicBezTo>
                    <a:pt x="7440" y="37483"/>
                    <a:pt x="6478" y="40950"/>
                    <a:pt x="5941" y="44558"/>
                  </a:cubicBezTo>
                  <a:lnTo>
                    <a:pt x="0" y="45910"/>
                  </a:lnTo>
                  <a:lnTo>
                    <a:pt x="0" y="56462"/>
                  </a:lnTo>
                  <a:lnTo>
                    <a:pt x="5893" y="57803"/>
                  </a:lnTo>
                  <a:cubicBezTo>
                    <a:pt x="6392" y="61357"/>
                    <a:pt x="7309" y="64840"/>
                    <a:pt x="8625" y="68180"/>
                  </a:cubicBezTo>
                  <a:lnTo>
                    <a:pt x="4153" y="72324"/>
                  </a:lnTo>
                  <a:lnTo>
                    <a:pt x="9429" y="81463"/>
                  </a:lnTo>
                  <a:lnTo>
                    <a:pt x="15210" y="79675"/>
                  </a:lnTo>
                  <a:cubicBezTo>
                    <a:pt x="17423" y="82498"/>
                    <a:pt x="19958" y="85052"/>
                    <a:pt x="22762" y="87289"/>
                  </a:cubicBezTo>
                  <a:lnTo>
                    <a:pt x="20957" y="93123"/>
                  </a:lnTo>
                  <a:lnTo>
                    <a:pt x="30096" y="98398"/>
                  </a:lnTo>
                  <a:lnTo>
                    <a:pt x="34200" y="93969"/>
                  </a:lnTo>
                  <a:cubicBezTo>
                    <a:pt x="37483" y="95293"/>
                    <a:pt x="40950" y="96256"/>
                    <a:pt x="44558" y="96791"/>
                  </a:cubicBezTo>
                  <a:lnTo>
                    <a:pt x="45909" y="102733"/>
                  </a:lnTo>
                  <a:lnTo>
                    <a:pt x="56461" y="102733"/>
                  </a:lnTo>
                  <a:lnTo>
                    <a:pt x="57802" y="96839"/>
                  </a:lnTo>
                  <a:cubicBezTo>
                    <a:pt x="61357" y="96340"/>
                    <a:pt x="64839" y="95424"/>
                    <a:pt x="68179" y="94107"/>
                  </a:cubicBezTo>
                  <a:lnTo>
                    <a:pt x="72323" y="98580"/>
                  </a:lnTo>
                  <a:lnTo>
                    <a:pt x="81462" y="93303"/>
                  </a:lnTo>
                  <a:lnTo>
                    <a:pt x="79674" y="87524"/>
                  </a:lnTo>
                  <a:cubicBezTo>
                    <a:pt x="82496" y="85310"/>
                    <a:pt x="85052" y="82777"/>
                    <a:pt x="87288" y="79972"/>
                  </a:cubicBezTo>
                  <a:lnTo>
                    <a:pt x="93122" y="81776"/>
                  </a:lnTo>
                  <a:lnTo>
                    <a:pt x="98398" y="72638"/>
                  </a:lnTo>
                  <a:lnTo>
                    <a:pt x="93969" y="68533"/>
                  </a:lnTo>
                  <a:cubicBezTo>
                    <a:pt x="95292" y="65250"/>
                    <a:pt x="96255" y="61784"/>
                    <a:pt x="96792" y="58175"/>
                  </a:cubicBezTo>
                  <a:lnTo>
                    <a:pt x="102732" y="56824"/>
                  </a:lnTo>
                  <a:lnTo>
                    <a:pt x="102732" y="46272"/>
                  </a:lnTo>
                  <a:lnTo>
                    <a:pt x="96838" y="44931"/>
                  </a:lnTo>
                  <a:cubicBezTo>
                    <a:pt x="96339" y="41376"/>
                    <a:pt x="95422" y="37893"/>
                    <a:pt x="94107" y="34554"/>
                  </a:cubicBezTo>
                  <a:lnTo>
                    <a:pt x="98579" y="30410"/>
                  </a:lnTo>
                  <a:lnTo>
                    <a:pt x="93304" y="21271"/>
                  </a:lnTo>
                  <a:lnTo>
                    <a:pt x="87523" y="23059"/>
                  </a:lnTo>
                  <a:cubicBezTo>
                    <a:pt x="85310" y="20236"/>
                    <a:pt x="82776" y="17680"/>
                    <a:pt x="79972" y="15444"/>
                  </a:cubicBezTo>
                  <a:lnTo>
                    <a:pt x="81775" y="9611"/>
                  </a:lnTo>
                  <a:lnTo>
                    <a:pt x="72637" y="4334"/>
                  </a:lnTo>
                  <a:lnTo>
                    <a:pt x="68532" y="8764"/>
                  </a:lnTo>
                  <a:cubicBezTo>
                    <a:pt x="65249" y="7441"/>
                    <a:pt x="61783" y="6478"/>
                    <a:pt x="58175" y="5941"/>
                  </a:cubicBezTo>
                  <a:lnTo>
                    <a:pt x="5682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2"/>
            <p:cNvSpPr/>
            <p:nvPr/>
          </p:nvSpPr>
          <p:spPr>
            <a:xfrm>
              <a:off x="1188675" y="1758350"/>
              <a:ext cx="2582675" cy="2582650"/>
            </a:xfrm>
            <a:custGeom>
              <a:avLst/>
              <a:gdLst/>
              <a:ahLst/>
              <a:cxnLst/>
              <a:rect l="l" t="t" r="r" b="b"/>
              <a:pathLst>
                <a:path w="103307" h="103306" extrusionOk="0">
                  <a:moveTo>
                    <a:pt x="51653" y="13619"/>
                  </a:moveTo>
                  <a:cubicBezTo>
                    <a:pt x="72625" y="13619"/>
                    <a:pt x="89687" y="30681"/>
                    <a:pt x="89687" y="51653"/>
                  </a:cubicBezTo>
                  <a:cubicBezTo>
                    <a:pt x="89687" y="72625"/>
                    <a:pt x="72624" y="89687"/>
                    <a:pt x="51653" y="89687"/>
                  </a:cubicBezTo>
                  <a:cubicBezTo>
                    <a:pt x="30681" y="89687"/>
                    <a:pt x="13618" y="72625"/>
                    <a:pt x="13618" y="51653"/>
                  </a:cubicBezTo>
                  <a:cubicBezTo>
                    <a:pt x="13618" y="30681"/>
                    <a:pt x="30681" y="13619"/>
                    <a:pt x="51653" y="13619"/>
                  </a:cubicBezTo>
                  <a:close/>
                  <a:moveTo>
                    <a:pt x="51653" y="13046"/>
                  </a:moveTo>
                  <a:cubicBezTo>
                    <a:pt x="30365" y="13046"/>
                    <a:pt x="13045" y="30364"/>
                    <a:pt x="13045" y="51653"/>
                  </a:cubicBezTo>
                  <a:cubicBezTo>
                    <a:pt x="13045" y="72941"/>
                    <a:pt x="30365" y="90260"/>
                    <a:pt x="51653" y="90260"/>
                  </a:cubicBezTo>
                  <a:cubicBezTo>
                    <a:pt x="72941" y="90260"/>
                    <a:pt x="90260" y="72941"/>
                    <a:pt x="90260" y="51653"/>
                  </a:cubicBezTo>
                  <a:cubicBezTo>
                    <a:pt x="90260" y="30365"/>
                    <a:pt x="72940" y="13046"/>
                    <a:pt x="51653" y="13046"/>
                  </a:cubicBezTo>
                  <a:close/>
                  <a:moveTo>
                    <a:pt x="56881" y="574"/>
                  </a:moveTo>
                  <a:lnTo>
                    <a:pt x="58183" y="6291"/>
                  </a:lnTo>
                  <a:cubicBezTo>
                    <a:pt x="58208" y="6407"/>
                    <a:pt x="58303" y="6495"/>
                    <a:pt x="58420" y="6511"/>
                  </a:cubicBezTo>
                  <a:cubicBezTo>
                    <a:pt x="61925" y="7031"/>
                    <a:pt x="65388" y="7977"/>
                    <a:pt x="68712" y="9316"/>
                  </a:cubicBezTo>
                  <a:cubicBezTo>
                    <a:pt x="68747" y="9331"/>
                    <a:pt x="68783" y="9337"/>
                    <a:pt x="68819" y="9337"/>
                  </a:cubicBezTo>
                  <a:cubicBezTo>
                    <a:pt x="68897" y="9337"/>
                    <a:pt x="68973" y="9305"/>
                    <a:pt x="69029" y="9246"/>
                  </a:cubicBezTo>
                  <a:lnTo>
                    <a:pt x="72978" y="4984"/>
                  </a:lnTo>
                  <a:lnTo>
                    <a:pt x="81721" y="10030"/>
                  </a:lnTo>
                  <a:lnTo>
                    <a:pt x="79984" y="15646"/>
                  </a:lnTo>
                  <a:cubicBezTo>
                    <a:pt x="79950" y="15758"/>
                    <a:pt x="79988" y="15881"/>
                    <a:pt x="80080" y="15955"/>
                  </a:cubicBezTo>
                  <a:cubicBezTo>
                    <a:pt x="82866" y="18177"/>
                    <a:pt x="85385" y="20716"/>
                    <a:pt x="87584" y="23522"/>
                  </a:cubicBezTo>
                  <a:cubicBezTo>
                    <a:pt x="87639" y="23593"/>
                    <a:pt x="87723" y="23632"/>
                    <a:pt x="87810" y="23632"/>
                  </a:cubicBezTo>
                  <a:cubicBezTo>
                    <a:pt x="87838" y="23632"/>
                    <a:pt x="87866" y="23628"/>
                    <a:pt x="87894" y="23619"/>
                  </a:cubicBezTo>
                  <a:lnTo>
                    <a:pt x="93457" y="21898"/>
                  </a:lnTo>
                  <a:lnTo>
                    <a:pt x="98504" y="30640"/>
                  </a:lnTo>
                  <a:lnTo>
                    <a:pt x="94200" y="34629"/>
                  </a:lnTo>
                  <a:cubicBezTo>
                    <a:pt x="94114" y="34709"/>
                    <a:pt x="94085" y="34834"/>
                    <a:pt x="94128" y="34944"/>
                  </a:cubicBezTo>
                  <a:cubicBezTo>
                    <a:pt x="95434" y="38263"/>
                    <a:pt x="96345" y="41723"/>
                    <a:pt x="96842" y="45257"/>
                  </a:cubicBezTo>
                  <a:cubicBezTo>
                    <a:pt x="96858" y="45373"/>
                    <a:pt x="96946" y="45469"/>
                    <a:pt x="97061" y="45496"/>
                  </a:cubicBezTo>
                  <a:lnTo>
                    <a:pt x="102732" y="46786"/>
                  </a:lnTo>
                  <a:lnTo>
                    <a:pt x="102732" y="56881"/>
                  </a:lnTo>
                  <a:lnTo>
                    <a:pt x="97014" y="58183"/>
                  </a:lnTo>
                  <a:cubicBezTo>
                    <a:pt x="96899" y="58208"/>
                    <a:pt x="96812" y="58303"/>
                    <a:pt x="96794" y="58420"/>
                  </a:cubicBezTo>
                  <a:cubicBezTo>
                    <a:pt x="96272" y="61925"/>
                    <a:pt x="95330" y="65389"/>
                    <a:pt x="93989" y="68711"/>
                  </a:cubicBezTo>
                  <a:cubicBezTo>
                    <a:pt x="93944" y="68823"/>
                    <a:pt x="93972" y="68949"/>
                    <a:pt x="94060" y="69030"/>
                  </a:cubicBezTo>
                  <a:lnTo>
                    <a:pt x="98322" y="72979"/>
                  </a:lnTo>
                  <a:lnTo>
                    <a:pt x="93275" y="81721"/>
                  </a:lnTo>
                  <a:lnTo>
                    <a:pt x="87660" y="79985"/>
                  </a:lnTo>
                  <a:cubicBezTo>
                    <a:pt x="87632" y="79976"/>
                    <a:pt x="87603" y="79972"/>
                    <a:pt x="87574" y="79972"/>
                  </a:cubicBezTo>
                  <a:cubicBezTo>
                    <a:pt x="87489" y="79972"/>
                    <a:pt x="87406" y="80011"/>
                    <a:pt x="87352" y="80080"/>
                  </a:cubicBezTo>
                  <a:cubicBezTo>
                    <a:pt x="85129" y="82866"/>
                    <a:pt x="82589" y="85385"/>
                    <a:pt x="79784" y="87584"/>
                  </a:cubicBezTo>
                  <a:cubicBezTo>
                    <a:pt x="79691" y="87657"/>
                    <a:pt x="79652" y="87781"/>
                    <a:pt x="79687" y="87894"/>
                  </a:cubicBezTo>
                  <a:lnTo>
                    <a:pt x="81407" y="93456"/>
                  </a:lnTo>
                  <a:lnTo>
                    <a:pt x="72665" y="98504"/>
                  </a:lnTo>
                  <a:lnTo>
                    <a:pt x="68677" y="94199"/>
                  </a:lnTo>
                  <a:cubicBezTo>
                    <a:pt x="68621" y="94139"/>
                    <a:pt x="68545" y="94108"/>
                    <a:pt x="68466" y="94108"/>
                  </a:cubicBezTo>
                  <a:cubicBezTo>
                    <a:pt x="68431" y="94108"/>
                    <a:pt x="68395" y="94114"/>
                    <a:pt x="68361" y="94127"/>
                  </a:cubicBezTo>
                  <a:cubicBezTo>
                    <a:pt x="65043" y="95433"/>
                    <a:pt x="61582" y="96345"/>
                    <a:pt x="58050" y="96841"/>
                  </a:cubicBezTo>
                  <a:cubicBezTo>
                    <a:pt x="57932" y="96858"/>
                    <a:pt x="57836" y="96946"/>
                    <a:pt x="57809" y="97061"/>
                  </a:cubicBezTo>
                  <a:lnTo>
                    <a:pt x="56519" y="102732"/>
                  </a:lnTo>
                  <a:lnTo>
                    <a:pt x="46424" y="102732"/>
                  </a:lnTo>
                  <a:lnTo>
                    <a:pt x="45124" y="97013"/>
                  </a:lnTo>
                  <a:cubicBezTo>
                    <a:pt x="45097" y="96898"/>
                    <a:pt x="45003" y="96811"/>
                    <a:pt x="44887" y="96794"/>
                  </a:cubicBezTo>
                  <a:cubicBezTo>
                    <a:pt x="41382" y="96273"/>
                    <a:pt x="37920" y="95329"/>
                    <a:pt x="34595" y="93989"/>
                  </a:cubicBezTo>
                  <a:cubicBezTo>
                    <a:pt x="34560" y="93974"/>
                    <a:pt x="34524" y="93967"/>
                    <a:pt x="34488" y="93967"/>
                  </a:cubicBezTo>
                  <a:cubicBezTo>
                    <a:pt x="34410" y="93967"/>
                    <a:pt x="34333" y="94000"/>
                    <a:pt x="34278" y="94059"/>
                  </a:cubicBezTo>
                  <a:lnTo>
                    <a:pt x="30328" y="98321"/>
                  </a:lnTo>
                  <a:lnTo>
                    <a:pt x="21586" y="93275"/>
                  </a:lnTo>
                  <a:lnTo>
                    <a:pt x="23322" y="87659"/>
                  </a:lnTo>
                  <a:cubicBezTo>
                    <a:pt x="23357" y="87547"/>
                    <a:pt x="23319" y="87424"/>
                    <a:pt x="23227" y="87351"/>
                  </a:cubicBezTo>
                  <a:cubicBezTo>
                    <a:pt x="20440" y="85128"/>
                    <a:pt x="17923" y="82588"/>
                    <a:pt x="15724" y="79784"/>
                  </a:cubicBezTo>
                  <a:cubicBezTo>
                    <a:pt x="15668" y="79713"/>
                    <a:pt x="15585" y="79674"/>
                    <a:pt x="15499" y="79674"/>
                  </a:cubicBezTo>
                  <a:cubicBezTo>
                    <a:pt x="15471" y="79674"/>
                    <a:pt x="15442" y="79678"/>
                    <a:pt x="15413" y="79687"/>
                  </a:cubicBezTo>
                  <a:lnTo>
                    <a:pt x="9849" y="81407"/>
                  </a:lnTo>
                  <a:lnTo>
                    <a:pt x="4802" y="72665"/>
                  </a:lnTo>
                  <a:lnTo>
                    <a:pt x="9107" y="68677"/>
                  </a:lnTo>
                  <a:cubicBezTo>
                    <a:pt x="9193" y="68596"/>
                    <a:pt x="9222" y="68471"/>
                    <a:pt x="9179" y="68361"/>
                  </a:cubicBezTo>
                  <a:cubicBezTo>
                    <a:pt x="7873" y="65042"/>
                    <a:pt x="6961" y="61580"/>
                    <a:pt x="6465" y="58048"/>
                  </a:cubicBezTo>
                  <a:cubicBezTo>
                    <a:pt x="6449" y="57931"/>
                    <a:pt x="6361" y="57835"/>
                    <a:pt x="6245" y="57809"/>
                  </a:cubicBezTo>
                  <a:lnTo>
                    <a:pt x="574" y="56519"/>
                  </a:lnTo>
                  <a:lnTo>
                    <a:pt x="574" y="46424"/>
                  </a:lnTo>
                  <a:lnTo>
                    <a:pt x="6293" y="45122"/>
                  </a:lnTo>
                  <a:cubicBezTo>
                    <a:pt x="6407" y="45097"/>
                    <a:pt x="6495" y="45002"/>
                    <a:pt x="6512" y="44885"/>
                  </a:cubicBezTo>
                  <a:cubicBezTo>
                    <a:pt x="7033" y="41380"/>
                    <a:pt x="7977" y="37917"/>
                    <a:pt x="9318" y="34593"/>
                  </a:cubicBezTo>
                  <a:cubicBezTo>
                    <a:pt x="9362" y="34483"/>
                    <a:pt x="9334" y="34357"/>
                    <a:pt x="9246" y="34276"/>
                  </a:cubicBezTo>
                  <a:lnTo>
                    <a:pt x="4984" y="30327"/>
                  </a:lnTo>
                  <a:lnTo>
                    <a:pt x="10032" y="21585"/>
                  </a:lnTo>
                  <a:lnTo>
                    <a:pt x="15646" y="23321"/>
                  </a:lnTo>
                  <a:cubicBezTo>
                    <a:pt x="15674" y="23329"/>
                    <a:pt x="15702" y="23333"/>
                    <a:pt x="15730" y="23333"/>
                  </a:cubicBezTo>
                  <a:cubicBezTo>
                    <a:pt x="15816" y="23333"/>
                    <a:pt x="15899" y="23295"/>
                    <a:pt x="15955" y="23226"/>
                  </a:cubicBezTo>
                  <a:cubicBezTo>
                    <a:pt x="18177" y="20439"/>
                    <a:pt x="20717" y="17920"/>
                    <a:pt x="23521" y="15721"/>
                  </a:cubicBezTo>
                  <a:cubicBezTo>
                    <a:pt x="23615" y="15648"/>
                    <a:pt x="23653" y="15524"/>
                    <a:pt x="23618" y="15411"/>
                  </a:cubicBezTo>
                  <a:lnTo>
                    <a:pt x="21898" y="9849"/>
                  </a:lnTo>
                  <a:lnTo>
                    <a:pt x="30641" y="4802"/>
                  </a:lnTo>
                  <a:lnTo>
                    <a:pt x="34630" y="9107"/>
                  </a:lnTo>
                  <a:cubicBezTo>
                    <a:pt x="34684" y="9167"/>
                    <a:pt x="34761" y="9198"/>
                    <a:pt x="34839" y="9198"/>
                  </a:cubicBezTo>
                  <a:cubicBezTo>
                    <a:pt x="34874" y="9198"/>
                    <a:pt x="34910" y="9192"/>
                    <a:pt x="34944" y="9179"/>
                  </a:cubicBezTo>
                  <a:cubicBezTo>
                    <a:pt x="38263" y="7873"/>
                    <a:pt x="41725" y="6961"/>
                    <a:pt x="45257" y="6465"/>
                  </a:cubicBezTo>
                  <a:cubicBezTo>
                    <a:pt x="45375" y="6448"/>
                    <a:pt x="45470" y="6360"/>
                    <a:pt x="45496" y="6245"/>
                  </a:cubicBezTo>
                  <a:lnTo>
                    <a:pt x="46786" y="574"/>
                  </a:lnTo>
                  <a:close/>
                  <a:moveTo>
                    <a:pt x="46556" y="1"/>
                  </a:moveTo>
                  <a:cubicBezTo>
                    <a:pt x="46423" y="1"/>
                    <a:pt x="46308" y="93"/>
                    <a:pt x="46279" y="223"/>
                  </a:cubicBezTo>
                  <a:lnTo>
                    <a:pt x="44983" y="5925"/>
                  </a:lnTo>
                  <a:cubicBezTo>
                    <a:pt x="41537" y="6424"/>
                    <a:pt x="38160" y="7313"/>
                    <a:pt x="34916" y="8574"/>
                  </a:cubicBezTo>
                  <a:lnTo>
                    <a:pt x="30905" y="4246"/>
                  </a:lnTo>
                  <a:cubicBezTo>
                    <a:pt x="30850" y="4185"/>
                    <a:pt x="30774" y="4154"/>
                    <a:pt x="30696" y="4154"/>
                  </a:cubicBezTo>
                  <a:cubicBezTo>
                    <a:pt x="30647" y="4154"/>
                    <a:pt x="30597" y="4166"/>
                    <a:pt x="30553" y="4192"/>
                  </a:cubicBezTo>
                  <a:lnTo>
                    <a:pt x="21414" y="9468"/>
                  </a:lnTo>
                  <a:cubicBezTo>
                    <a:pt x="21299" y="9535"/>
                    <a:pt x="21244" y="9673"/>
                    <a:pt x="21285" y="9801"/>
                  </a:cubicBezTo>
                  <a:lnTo>
                    <a:pt x="23014" y="15394"/>
                  </a:lnTo>
                  <a:cubicBezTo>
                    <a:pt x="20286" y="17551"/>
                    <a:pt x="17809" y="20007"/>
                    <a:pt x="15630" y="22717"/>
                  </a:cubicBezTo>
                  <a:lnTo>
                    <a:pt x="9982" y="20970"/>
                  </a:lnTo>
                  <a:cubicBezTo>
                    <a:pt x="9954" y="20961"/>
                    <a:pt x="9926" y="20957"/>
                    <a:pt x="9898" y="20957"/>
                  </a:cubicBezTo>
                  <a:cubicBezTo>
                    <a:pt x="9797" y="20957"/>
                    <a:pt x="9701" y="21010"/>
                    <a:pt x="9650" y="21101"/>
                  </a:cubicBezTo>
                  <a:lnTo>
                    <a:pt x="4373" y="30239"/>
                  </a:lnTo>
                  <a:cubicBezTo>
                    <a:pt x="4306" y="30355"/>
                    <a:pt x="4328" y="30501"/>
                    <a:pt x="4426" y="30592"/>
                  </a:cubicBezTo>
                  <a:lnTo>
                    <a:pt x="8713" y="34563"/>
                  </a:lnTo>
                  <a:cubicBezTo>
                    <a:pt x="7422" y="37797"/>
                    <a:pt x="6503" y="41167"/>
                    <a:pt x="5974" y="44608"/>
                  </a:cubicBezTo>
                  <a:lnTo>
                    <a:pt x="223" y="45916"/>
                  </a:lnTo>
                  <a:cubicBezTo>
                    <a:pt x="93" y="45946"/>
                    <a:pt x="0" y="46062"/>
                    <a:pt x="0" y="46196"/>
                  </a:cubicBezTo>
                  <a:lnTo>
                    <a:pt x="0" y="56748"/>
                  </a:lnTo>
                  <a:cubicBezTo>
                    <a:pt x="0" y="56881"/>
                    <a:pt x="93" y="56997"/>
                    <a:pt x="223" y="57027"/>
                  </a:cubicBezTo>
                  <a:lnTo>
                    <a:pt x="5925" y="58324"/>
                  </a:lnTo>
                  <a:cubicBezTo>
                    <a:pt x="6424" y="61769"/>
                    <a:pt x="7313" y="65145"/>
                    <a:pt x="8574" y="68389"/>
                  </a:cubicBezTo>
                  <a:lnTo>
                    <a:pt x="4246" y="72400"/>
                  </a:lnTo>
                  <a:cubicBezTo>
                    <a:pt x="4148" y="72490"/>
                    <a:pt x="4126" y="72637"/>
                    <a:pt x="4192" y="72753"/>
                  </a:cubicBezTo>
                  <a:lnTo>
                    <a:pt x="9468" y="81891"/>
                  </a:lnTo>
                  <a:cubicBezTo>
                    <a:pt x="9519" y="81982"/>
                    <a:pt x="9615" y="82035"/>
                    <a:pt x="9715" y="82035"/>
                  </a:cubicBezTo>
                  <a:cubicBezTo>
                    <a:pt x="9744" y="82035"/>
                    <a:pt x="9773" y="82031"/>
                    <a:pt x="9801" y="82022"/>
                  </a:cubicBezTo>
                  <a:lnTo>
                    <a:pt x="15394" y="80292"/>
                  </a:lnTo>
                  <a:cubicBezTo>
                    <a:pt x="17551" y="83019"/>
                    <a:pt x="20008" y="85496"/>
                    <a:pt x="22717" y="87676"/>
                  </a:cubicBezTo>
                  <a:lnTo>
                    <a:pt x="20970" y="93323"/>
                  </a:lnTo>
                  <a:cubicBezTo>
                    <a:pt x="20931" y="93451"/>
                    <a:pt x="20985" y="93589"/>
                    <a:pt x="21101" y="93656"/>
                  </a:cubicBezTo>
                  <a:lnTo>
                    <a:pt x="30239" y="98932"/>
                  </a:lnTo>
                  <a:cubicBezTo>
                    <a:pt x="30284" y="98958"/>
                    <a:pt x="30333" y="98971"/>
                    <a:pt x="30382" y="98971"/>
                  </a:cubicBezTo>
                  <a:cubicBezTo>
                    <a:pt x="30460" y="98971"/>
                    <a:pt x="30537" y="98939"/>
                    <a:pt x="30592" y="98879"/>
                  </a:cubicBezTo>
                  <a:lnTo>
                    <a:pt x="34564" y="94594"/>
                  </a:lnTo>
                  <a:cubicBezTo>
                    <a:pt x="37797" y="95884"/>
                    <a:pt x="41167" y="96802"/>
                    <a:pt x="44608" y="97332"/>
                  </a:cubicBezTo>
                  <a:lnTo>
                    <a:pt x="45916" y="103083"/>
                  </a:lnTo>
                  <a:cubicBezTo>
                    <a:pt x="45946" y="103212"/>
                    <a:pt x="46062" y="103305"/>
                    <a:pt x="46196" y="103305"/>
                  </a:cubicBezTo>
                  <a:lnTo>
                    <a:pt x="56748" y="103305"/>
                  </a:lnTo>
                  <a:cubicBezTo>
                    <a:pt x="56749" y="103305"/>
                    <a:pt x="56750" y="103305"/>
                    <a:pt x="56751" y="103305"/>
                  </a:cubicBezTo>
                  <a:cubicBezTo>
                    <a:pt x="56883" y="103305"/>
                    <a:pt x="56998" y="103213"/>
                    <a:pt x="57028" y="103083"/>
                  </a:cubicBezTo>
                  <a:lnTo>
                    <a:pt x="58325" y="97382"/>
                  </a:lnTo>
                  <a:cubicBezTo>
                    <a:pt x="61769" y="96882"/>
                    <a:pt x="65146" y="95993"/>
                    <a:pt x="68390" y="94732"/>
                  </a:cubicBezTo>
                  <a:lnTo>
                    <a:pt x="72401" y="99062"/>
                  </a:lnTo>
                  <a:cubicBezTo>
                    <a:pt x="72456" y="99122"/>
                    <a:pt x="72533" y="99153"/>
                    <a:pt x="72610" y="99153"/>
                  </a:cubicBezTo>
                  <a:cubicBezTo>
                    <a:pt x="72660" y="99153"/>
                    <a:pt x="72709" y="99141"/>
                    <a:pt x="72754" y="99115"/>
                  </a:cubicBezTo>
                  <a:lnTo>
                    <a:pt x="81893" y="93838"/>
                  </a:lnTo>
                  <a:cubicBezTo>
                    <a:pt x="82009" y="93771"/>
                    <a:pt x="82062" y="93633"/>
                    <a:pt x="82023" y="93505"/>
                  </a:cubicBezTo>
                  <a:lnTo>
                    <a:pt x="80293" y="87912"/>
                  </a:lnTo>
                  <a:cubicBezTo>
                    <a:pt x="83021" y="85755"/>
                    <a:pt x="85498" y="83299"/>
                    <a:pt x="87678" y="80589"/>
                  </a:cubicBezTo>
                  <a:lnTo>
                    <a:pt x="93325" y="82335"/>
                  </a:lnTo>
                  <a:cubicBezTo>
                    <a:pt x="93353" y="82344"/>
                    <a:pt x="93382" y="82348"/>
                    <a:pt x="93411" y="82348"/>
                  </a:cubicBezTo>
                  <a:cubicBezTo>
                    <a:pt x="93511" y="82348"/>
                    <a:pt x="93606" y="82296"/>
                    <a:pt x="93658" y="82206"/>
                  </a:cubicBezTo>
                  <a:lnTo>
                    <a:pt x="98933" y="73067"/>
                  </a:lnTo>
                  <a:cubicBezTo>
                    <a:pt x="99000" y="72951"/>
                    <a:pt x="98978" y="72805"/>
                    <a:pt x="98880" y="72714"/>
                  </a:cubicBezTo>
                  <a:lnTo>
                    <a:pt x="94595" y="68744"/>
                  </a:lnTo>
                  <a:cubicBezTo>
                    <a:pt x="95885" y="65509"/>
                    <a:pt x="96803" y="62139"/>
                    <a:pt x="97332" y="58699"/>
                  </a:cubicBezTo>
                  <a:lnTo>
                    <a:pt x="103083" y="57390"/>
                  </a:lnTo>
                  <a:cubicBezTo>
                    <a:pt x="103214" y="57360"/>
                    <a:pt x="103306" y="57244"/>
                    <a:pt x="103306" y="57111"/>
                  </a:cubicBezTo>
                  <a:lnTo>
                    <a:pt x="103306" y="46558"/>
                  </a:lnTo>
                  <a:cubicBezTo>
                    <a:pt x="103306" y="46424"/>
                    <a:pt x="103214" y="46308"/>
                    <a:pt x="103083" y="46279"/>
                  </a:cubicBezTo>
                  <a:lnTo>
                    <a:pt x="97382" y="44982"/>
                  </a:lnTo>
                  <a:cubicBezTo>
                    <a:pt x="96882" y="41537"/>
                    <a:pt x="95994" y="38161"/>
                    <a:pt x="94733" y="34917"/>
                  </a:cubicBezTo>
                  <a:lnTo>
                    <a:pt x="99061" y="30906"/>
                  </a:lnTo>
                  <a:cubicBezTo>
                    <a:pt x="99159" y="30815"/>
                    <a:pt x="99181" y="30668"/>
                    <a:pt x="99115" y="30552"/>
                  </a:cubicBezTo>
                  <a:lnTo>
                    <a:pt x="93838" y="21414"/>
                  </a:lnTo>
                  <a:cubicBezTo>
                    <a:pt x="93786" y="21324"/>
                    <a:pt x="93689" y="21271"/>
                    <a:pt x="93589" y="21271"/>
                  </a:cubicBezTo>
                  <a:cubicBezTo>
                    <a:pt x="93561" y="21271"/>
                    <a:pt x="93533" y="21275"/>
                    <a:pt x="93505" y="21283"/>
                  </a:cubicBezTo>
                  <a:lnTo>
                    <a:pt x="87913" y="23013"/>
                  </a:lnTo>
                  <a:cubicBezTo>
                    <a:pt x="85755" y="20286"/>
                    <a:pt x="83299" y="17809"/>
                    <a:pt x="80590" y="15630"/>
                  </a:cubicBezTo>
                  <a:lnTo>
                    <a:pt x="82335" y="9982"/>
                  </a:lnTo>
                  <a:cubicBezTo>
                    <a:pt x="82376" y="9854"/>
                    <a:pt x="82321" y="9717"/>
                    <a:pt x="82206" y="9650"/>
                  </a:cubicBezTo>
                  <a:lnTo>
                    <a:pt x="73067" y="4373"/>
                  </a:lnTo>
                  <a:cubicBezTo>
                    <a:pt x="73022" y="4347"/>
                    <a:pt x="72973" y="4335"/>
                    <a:pt x="72924" y="4335"/>
                  </a:cubicBezTo>
                  <a:cubicBezTo>
                    <a:pt x="72846" y="4335"/>
                    <a:pt x="72769" y="4366"/>
                    <a:pt x="72713" y="4426"/>
                  </a:cubicBezTo>
                  <a:lnTo>
                    <a:pt x="68743" y="8712"/>
                  </a:lnTo>
                  <a:cubicBezTo>
                    <a:pt x="65509" y="7421"/>
                    <a:pt x="62139" y="6503"/>
                    <a:pt x="58698" y="5974"/>
                  </a:cubicBezTo>
                  <a:lnTo>
                    <a:pt x="57389" y="223"/>
                  </a:lnTo>
                  <a:cubicBezTo>
                    <a:pt x="57360" y="93"/>
                    <a:pt x="57246" y="1"/>
                    <a:pt x="57113" y="1"/>
                  </a:cubicBezTo>
                  <a:cubicBezTo>
                    <a:pt x="57112" y="1"/>
                    <a:pt x="57111" y="1"/>
                    <a:pt x="57110" y="1"/>
                  </a:cubicBezTo>
                  <a:lnTo>
                    <a:pt x="46558" y="1"/>
                  </a:lnTo>
                  <a:cubicBezTo>
                    <a:pt x="46557" y="1"/>
                    <a:pt x="46557" y="1"/>
                    <a:pt x="46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8" name="Google Shape;2298;p52"/>
          <p:cNvSpPr txBox="1">
            <a:spLocks noGrp="1"/>
          </p:cNvSpPr>
          <p:nvPr>
            <p:ph type="body" idx="4294967295"/>
          </p:nvPr>
        </p:nvSpPr>
        <p:spPr>
          <a:xfrm>
            <a:off x="1009650" y="1697875"/>
            <a:ext cx="27432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You can replace the image on the screen with your own</a:t>
            </a:r>
            <a:endParaRPr sz="1400"/>
          </a:p>
        </p:txBody>
      </p:sp>
      <p:sp>
        <p:nvSpPr>
          <p:cNvPr id="2299" name="Google Shape;2299;p52"/>
          <p:cNvSpPr txBox="1">
            <a:spLocks noGrp="1"/>
          </p:cNvSpPr>
          <p:nvPr>
            <p:ph type="title" idx="4294967295"/>
          </p:nvPr>
        </p:nvSpPr>
        <p:spPr>
          <a:xfrm>
            <a:off x="1605247" y="1333375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Albert Clifford</a:t>
            </a:r>
            <a:endParaRPr sz="1800"/>
          </a:p>
        </p:txBody>
      </p:sp>
      <p:sp>
        <p:nvSpPr>
          <p:cNvPr id="2300" name="Google Shape;2300;p52"/>
          <p:cNvSpPr txBox="1">
            <a:spLocks noGrp="1"/>
          </p:cNvSpPr>
          <p:nvPr>
            <p:ph type="body" idx="4294967295"/>
          </p:nvPr>
        </p:nvSpPr>
        <p:spPr>
          <a:xfrm>
            <a:off x="1009650" y="2840875"/>
            <a:ext cx="27432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replace the image on the screen with your own</a:t>
            </a:r>
            <a:endParaRPr sz="14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301" name="Google Shape;2301;p52"/>
          <p:cNvSpPr txBox="1">
            <a:spLocks noGrp="1"/>
          </p:cNvSpPr>
          <p:nvPr>
            <p:ph type="title" idx="4294967295"/>
          </p:nvPr>
        </p:nvSpPr>
        <p:spPr>
          <a:xfrm>
            <a:off x="1605247" y="2476375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Joey Patterson</a:t>
            </a:r>
            <a:endParaRPr sz="1800"/>
          </a:p>
        </p:txBody>
      </p:sp>
      <p:sp>
        <p:nvSpPr>
          <p:cNvPr id="2302" name="Google Shape;2302;p52"/>
          <p:cNvSpPr txBox="1">
            <a:spLocks noGrp="1"/>
          </p:cNvSpPr>
          <p:nvPr>
            <p:ph type="body" idx="4294967295"/>
          </p:nvPr>
        </p:nvSpPr>
        <p:spPr>
          <a:xfrm>
            <a:off x="1009650" y="3983875"/>
            <a:ext cx="2743200" cy="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You can replace the image on the screen with your own</a:t>
            </a:r>
            <a:endParaRPr sz="1400"/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303" name="Google Shape;2303;p52"/>
          <p:cNvSpPr txBox="1">
            <a:spLocks noGrp="1"/>
          </p:cNvSpPr>
          <p:nvPr>
            <p:ph type="title" idx="4294967295"/>
          </p:nvPr>
        </p:nvSpPr>
        <p:spPr>
          <a:xfrm>
            <a:off x="1605247" y="3619375"/>
            <a:ext cx="21474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Laura Doe</a:t>
            </a:r>
            <a:endParaRPr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Google Shape;2308;p5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ORGANIZATIONAL CHART</a:t>
            </a:r>
            <a:endParaRPr/>
          </a:p>
        </p:txBody>
      </p:sp>
      <p:sp>
        <p:nvSpPr>
          <p:cNvPr id="2309" name="Google Shape;2309;p53"/>
          <p:cNvSpPr/>
          <p:nvPr/>
        </p:nvSpPr>
        <p:spPr>
          <a:xfrm>
            <a:off x="1110488" y="2581275"/>
            <a:ext cx="1200300" cy="12003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CEO</a:t>
            </a:r>
            <a:endParaRPr sz="18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0" name="Google Shape;2310;p53"/>
          <p:cNvSpPr/>
          <p:nvPr/>
        </p:nvSpPr>
        <p:spPr>
          <a:xfrm>
            <a:off x="2967938" y="1933575"/>
            <a:ext cx="2295300" cy="723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IT Department</a:t>
            </a:r>
            <a:endParaRPr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1" name="Google Shape;2311;p53"/>
          <p:cNvSpPr/>
          <p:nvPr/>
        </p:nvSpPr>
        <p:spPr>
          <a:xfrm>
            <a:off x="2967938" y="3705375"/>
            <a:ext cx="2295300" cy="723900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Marketing Department</a:t>
            </a:r>
            <a:endParaRPr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2" name="Google Shape;2312;p53"/>
          <p:cNvSpPr/>
          <p:nvPr/>
        </p:nvSpPr>
        <p:spPr>
          <a:xfrm>
            <a:off x="6239963" y="1301775"/>
            <a:ext cx="539700" cy="5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A</a:t>
            </a:r>
            <a:endParaRPr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3" name="Google Shape;2313;p53"/>
          <p:cNvSpPr/>
          <p:nvPr/>
        </p:nvSpPr>
        <p:spPr>
          <a:xfrm>
            <a:off x="6239963" y="2025675"/>
            <a:ext cx="539700" cy="5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B</a:t>
            </a:r>
            <a:endParaRPr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4" name="Google Shape;2314;p53"/>
          <p:cNvSpPr/>
          <p:nvPr/>
        </p:nvSpPr>
        <p:spPr>
          <a:xfrm>
            <a:off x="6239963" y="2749575"/>
            <a:ext cx="539700" cy="5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C</a:t>
            </a:r>
            <a:endParaRPr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5" name="Google Shape;2315;p53"/>
          <p:cNvSpPr/>
          <p:nvPr/>
        </p:nvSpPr>
        <p:spPr>
          <a:xfrm>
            <a:off x="6239963" y="3797475"/>
            <a:ext cx="539700" cy="53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D</a:t>
            </a:r>
            <a:endParaRPr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316" name="Google Shape;2316;p53"/>
          <p:cNvSpPr txBox="1">
            <a:spLocks noGrp="1"/>
          </p:cNvSpPr>
          <p:nvPr>
            <p:ph type="body" idx="4294967295"/>
          </p:nvPr>
        </p:nvSpPr>
        <p:spPr>
          <a:xfrm>
            <a:off x="6944813" y="1377225"/>
            <a:ext cx="10887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Team 1</a:t>
            </a:r>
            <a:endParaRPr sz="1400"/>
          </a:p>
        </p:txBody>
      </p:sp>
      <p:sp>
        <p:nvSpPr>
          <p:cNvPr id="2317" name="Google Shape;2317;p53"/>
          <p:cNvSpPr txBox="1">
            <a:spLocks noGrp="1"/>
          </p:cNvSpPr>
          <p:nvPr>
            <p:ph type="body" idx="4294967295"/>
          </p:nvPr>
        </p:nvSpPr>
        <p:spPr>
          <a:xfrm>
            <a:off x="6944813" y="2101125"/>
            <a:ext cx="10887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Team 2</a:t>
            </a:r>
            <a:endParaRPr sz="1400"/>
          </a:p>
        </p:txBody>
      </p:sp>
      <p:sp>
        <p:nvSpPr>
          <p:cNvPr id="2318" name="Google Shape;2318;p53"/>
          <p:cNvSpPr txBox="1">
            <a:spLocks noGrp="1"/>
          </p:cNvSpPr>
          <p:nvPr>
            <p:ph type="body" idx="4294967295"/>
          </p:nvPr>
        </p:nvSpPr>
        <p:spPr>
          <a:xfrm>
            <a:off x="6944813" y="2825025"/>
            <a:ext cx="10887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Team 3</a:t>
            </a:r>
            <a:endParaRPr sz="1400"/>
          </a:p>
        </p:txBody>
      </p:sp>
      <p:sp>
        <p:nvSpPr>
          <p:cNvPr id="2319" name="Google Shape;2319;p53"/>
          <p:cNvSpPr txBox="1">
            <a:spLocks noGrp="1"/>
          </p:cNvSpPr>
          <p:nvPr>
            <p:ph type="body" idx="4294967295"/>
          </p:nvPr>
        </p:nvSpPr>
        <p:spPr>
          <a:xfrm>
            <a:off x="6944813" y="3872925"/>
            <a:ext cx="1088700" cy="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Team 1</a:t>
            </a:r>
            <a:endParaRPr sz="1400"/>
          </a:p>
        </p:txBody>
      </p:sp>
      <p:cxnSp>
        <p:nvCxnSpPr>
          <p:cNvPr id="2320" name="Google Shape;2320;p53"/>
          <p:cNvCxnSpPr>
            <a:stCxn id="2309" idx="0"/>
            <a:endCxn id="2310" idx="1"/>
          </p:cNvCxnSpPr>
          <p:nvPr/>
        </p:nvCxnSpPr>
        <p:spPr>
          <a:xfrm rot="-5400000">
            <a:off x="2196488" y="1809825"/>
            <a:ext cx="285600" cy="12573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1" name="Google Shape;2321;p53"/>
          <p:cNvCxnSpPr>
            <a:stCxn id="2309" idx="4"/>
            <a:endCxn id="2311" idx="1"/>
          </p:cNvCxnSpPr>
          <p:nvPr/>
        </p:nvCxnSpPr>
        <p:spPr>
          <a:xfrm rot="-5400000" flipH="1">
            <a:off x="2196338" y="3295875"/>
            <a:ext cx="285900" cy="1257300"/>
          </a:xfrm>
          <a:prstGeom prst="bentConnector2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2" name="Google Shape;2322;p53"/>
          <p:cNvCxnSpPr>
            <a:stCxn id="2310" idx="3"/>
            <a:endCxn id="2312" idx="2"/>
          </p:cNvCxnSpPr>
          <p:nvPr/>
        </p:nvCxnSpPr>
        <p:spPr>
          <a:xfrm rot="10800000" flipH="1">
            <a:off x="5263238" y="1571625"/>
            <a:ext cx="976800" cy="7239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3" name="Google Shape;2323;p53"/>
          <p:cNvCxnSpPr>
            <a:stCxn id="2310" idx="3"/>
            <a:endCxn id="2314" idx="2"/>
          </p:cNvCxnSpPr>
          <p:nvPr/>
        </p:nvCxnSpPr>
        <p:spPr>
          <a:xfrm>
            <a:off x="5263238" y="2295525"/>
            <a:ext cx="976800" cy="723900"/>
          </a:xfrm>
          <a:prstGeom prst="bentConnector3">
            <a:avLst>
              <a:gd name="adj1" fmla="val 49996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4" name="Google Shape;2324;p53"/>
          <p:cNvCxnSpPr>
            <a:stCxn id="2310" idx="3"/>
            <a:endCxn id="2313" idx="2"/>
          </p:cNvCxnSpPr>
          <p:nvPr/>
        </p:nvCxnSpPr>
        <p:spPr>
          <a:xfrm>
            <a:off x="5263238" y="2295525"/>
            <a:ext cx="976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5" name="Google Shape;2325;p53"/>
          <p:cNvCxnSpPr>
            <a:stCxn id="2311" idx="3"/>
            <a:endCxn id="2315" idx="2"/>
          </p:cNvCxnSpPr>
          <p:nvPr/>
        </p:nvCxnSpPr>
        <p:spPr>
          <a:xfrm>
            <a:off x="5263238" y="4067325"/>
            <a:ext cx="976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p54"/>
          <p:cNvSpPr txBox="1">
            <a:spLocks noGrp="1"/>
          </p:cNvSpPr>
          <p:nvPr>
            <p:ph type="subTitle" idx="1"/>
          </p:nvPr>
        </p:nvSpPr>
        <p:spPr>
          <a:xfrm>
            <a:off x="626625" y="1515050"/>
            <a:ext cx="1940700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list of partners</a:t>
            </a:r>
            <a:endParaRPr/>
          </a:p>
        </p:txBody>
      </p:sp>
      <p:sp>
        <p:nvSpPr>
          <p:cNvPr id="2331" name="Google Shape;2331;p54"/>
          <p:cNvSpPr txBox="1">
            <a:spLocks noGrp="1"/>
          </p:cNvSpPr>
          <p:nvPr>
            <p:ph type="body" idx="2"/>
          </p:nvPr>
        </p:nvSpPr>
        <p:spPr>
          <a:xfrm>
            <a:off x="626625" y="2266850"/>
            <a:ext cx="2925900" cy="239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your partners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your partners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Here you can talk about your partners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SzPts val="1400"/>
              <a:buChar char="●"/>
            </a:pPr>
            <a:r>
              <a:rPr lang="en"/>
              <a:t>Here you can talk about your partners</a:t>
            </a:r>
            <a:endParaRPr/>
          </a:p>
        </p:txBody>
      </p:sp>
      <p:sp>
        <p:nvSpPr>
          <p:cNvPr id="2332" name="Google Shape;2332;p5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PARTNERS</a:t>
            </a:r>
            <a:endParaRPr/>
          </a:p>
        </p:txBody>
      </p:sp>
      <p:grpSp>
        <p:nvGrpSpPr>
          <p:cNvPr id="2333" name="Google Shape;2333;p54"/>
          <p:cNvGrpSpPr/>
          <p:nvPr/>
        </p:nvGrpSpPr>
        <p:grpSpPr>
          <a:xfrm>
            <a:off x="4644572" y="1161199"/>
            <a:ext cx="4004378" cy="3608760"/>
            <a:chOff x="910725" y="305150"/>
            <a:chExt cx="5738575" cy="5171625"/>
          </a:xfrm>
        </p:grpSpPr>
        <p:sp>
          <p:nvSpPr>
            <p:cNvPr id="2334" name="Google Shape;2334;p54"/>
            <p:cNvSpPr/>
            <p:nvPr/>
          </p:nvSpPr>
          <p:spPr>
            <a:xfrm>
              <a:off x="910725" y="305150"/>
              <a:ext cx="5738575" cy="5171625"/>
            </a:xfrm>
            <a:custGeom>
              <a:avLst/>
              <a:gdLst/>
              <a:ahLst/>
              <a:cxnLst/>
              <a:rect l="l" t="t" r="r" b="b"/>
              <a:pathLst>
                <a:path w="229543" h="206865" extrusionOk="0">
                  <a:moveTo>
                    <a:pt x="143620" y="0"/>
                  </a:moveTo>
                  <a:cubicBezTo>
                    <a:pt x="130205" y="0"/>
                    <a:pt x="116938" y="4603"/>
                    <a:pt x="105815" y="13117"/>
                  </a:cubicBezTo>
                  <a:cubicBezTo>
                    <a:pt x="80705" y="32337"/>
                    <a:pt x="62430" y="58549"/>
                    <a:pt x="34953" y="75203"/>
                  </a:cubicBezTo>
                  <a:cubicBezTo>
                    <a:pt x="12012" y="89108"/>
                    <a:pt x="0" y="111569"/>
                    <a:pt x="7717" y="143314"/>
                  </a:cubicBezTo>
                  <a:cubicBezTo>
                    <a:pt x="15007" y="173304"/>
                    <a:pt x="38401" y="191467"/>
                    <a:pt x="64728" y="191467"/>
                  </a:cubicBezTo>
                  <a:cubicBezTo>
                    <a:pt x="66267" y="191467"/>
                    <a:pt x="67817" y="191405"/>
                    <a:pt x="69375" y="191279"/>
                  </a:cubicBezTo>
                  <a:cubicBezTo>
                    <a:pt x="74315" y="190881"/>
                    <a:pt x="79303" y="190656"/>
                    <a:pt x="84288" y="190656"/>
                  </a:cubicBezTo>
                  <a:cubicBezTo>
                    <a:pt x="102953" y="190656"/>
                    <a:pt x="121582" y="193806"/>
                    <a:pt x="137570" y="202784"/>
                  </a:cubicBezTo>
                  <a:cubicBezTo>
                    <a:pt x="142416" y="205504"/>
                    <a:pt x="148258" y="206865"/>
                    <a:pt x="154722" y="206865"/>
                  </a:cubicBezTo>
                  <a:cubicBezTo>
                    <a:pt x="172405" y="206865"/>
                    <a:pt x="194749" y="196686"/>
                    <a:pt x="214129" y="176340"/>
                  </a:cubicBezTo>
                  <a:cubicBezTo>
                    <a:pt x="229542" y="160157"/>
                    <a:pt x="228050" y="139582"/>
                    <a:pt x="223027" y="120341"/>
                  </a:cubicBezTo>
                  <a:cubicBezTo>
                    <a:pt x="219931" y="108481"/>
                    <a:pt x="217912" y="96332"/>
                    <a:pt x="215508" y="84284"/>
                  </a:cubicBezTo>
                  <a:cubicBezTo>
                    <a:pt x="213814" y="75793"/>
                    <a:pt x="211930" y="67350"/>
                    <a:pt x="209343" y="59095"/>
                  </a:cubicBezTo>
                  <a:cubicBezTo>
                    <a:pt x="201836" y="35128"/>
                    <a:pt x="186890" y="10878"/>
                    <a:pt x="161224" y="2726"/>
                  </a:cubicBezTo>
                  <a:cubicBezTo>
                    <a:pt x="155440" y="889"/>
                    <a:pt x="149516" y="0"/>
                    <a:pt x="14362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54"/>
            <p:cNvSpPr/>
            <p:nvPr/>
          </p:nvSpPr>
          <p:spPr>
            <a:xfrm>
              <a:off x="3106875" y="1384475"/>
              <a:ext cx="487175" cy="502725"/>
            </a:xfrm>
            <a:custGeom>
              <a:avLst/>
              <a:gdLst/>
              <a:ahLst/>
              <a:cxnLst/>
              <a:rect l="l" t="t" r="r" b="b"/>
              <a:pathLst>
                <a:path w="19487" h="20109" extrusionOk="0">
                  <a:moveTo>
                    <a:pt x="19421" y="0"/>
                  </a:moveTo>
                  <a:lnTo>
                    <a:pt x="19421" y="0"/>
                  </a:lnTo>
                  <a:cubicBezTo>
                    <a:pt x="19421" y="0"/>
                    <a:pt x="10690" y="268"/>
                    <a:pt x="5346" y="5820"/>
                  </a:cubicBezTo>
                  <a:cubicBezTo>
                    <a:pt x="1" y="11374"/>
                    <a:pt x="67" y="20108"/>
                    <a:pt x="67" y="20108"/>
                  </a:cubicBezTo>
                  <a:cubicBezTo>
                    <a:pt x="67" y="20108"/>
                    <a:pt x="8798" y="19840"/>
                    <a:pt x="14143" y="14288"/>
                  </a:cubicBezTo>
                  <a:cubicBezTo>
                    <a:pt x="19487" y="8735"/>
                    <a:pt x="19421" y="0"/>
                    <a:pt x="1942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54"/>
            <p:cNvSpPr/>
            <p:nvPr/>
          </p:nvSpPr>
          <p:spPr>
            <a:xfrm>
              <a:off x="3106875" y="1384475"/>
              <a:ext cx="487175" cy="502725"/>
            </a:xfrm>
            <a:custGeom>
              <a:avLst/>
              <a:gdLst/>
              <a:ahLst/>
              <a:cxnLst/>
              <a:rect l="l" t="t" r="r" b="b"/>
              <a:pathLst>
                <a:path w="19487" h="20109" extrusionOk="0">
                  <a:moveTo>
                    <a:pt x="19421" y="0"/>
                  </a:moveTo>
                  <a:lnTo>
                    <a:pt x="19421" y="0"/>
                  </a:lnTo>
                  <a:cubicBezTo>
                    <a:pt x="19421" y="0"/>
                    <a:pt x="10690" y="268"/>
                    <a:pt x="5346" y="5820"/>
                  </a:cubicBezTo>
                  <a:cubicBezTo>
                    <a:pt x="1" y="11374"/>
                    <a:pt x="67" y="20108"/>
                    <a:pt x="67" y="20108"/>
                  </a:cubicBezTo>
                  <a:cubicBezTo>
                    <a:pt x="67" y="20108"/>
                    <a:pt x="8798" y="19840"/>
                    <a:pt x="14143" y="14288"/>
                  </a:cubicBezTo>
                  <a:cubicBezTo>
                    <a:pt x="19487" y="8735"/>
                    <a:pt x="19421" y="0"/>
                    <a:pt x="19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54"/>
            <p:cNvSpPr/>
            <p:nvPr/>
          </p:nvSpPr>
          <p:spPr>
            <a:xfrm>
              <a:off x="2446725" y="1374100"/>
              <a:ext cx="475450" cy="529225"/>
            </a:xfrm>
            <a:custGeom>
              <a:avLst/>
              <a:gdLst/>
              <a:ahLst/>
              <a:cxnLst/>
              <a:rect l="l" t="t" r="r" b="b"/>
              <a:pathLst>
                <a:path w="19018" h="21169" extrusionOk="0">
                  <a:moveTo>
                    <a:pt x="411" y="1"/>
                  </a:moveTo>
                  <a:lnTo>
                    <a:pt x="1" y="367"/>
                  </a:lnTo>
                  <a:lnTo>
                    <a:pt x="6211" y="7310"/>
                  </a:lnTo>
                  <a:lnTo>
                    <a:pt x="2280" y="7358"/>
                  </a:lnTo>
                  <a:lnTo>
                    <a:pt x="2286" y="7907"/>
                  </a:lnTo>
                  <a:lnTo>
                    <a:pt x="6697" y="7854"/>
                  </a:lnTo>
                  <a:lnTo>
                    <a:pt x="11052" y="12721"/>
                  </a:lnTo>
                  <a:lnTo>
                    <a:pt x="4903" y="12729"/>
                  </a:lnTo>
                  <a:lnTo>
                    <a:pt x="4905" y="13279"/>
                  </a:lnTo>
                  <a:lnTo>
                    <a:pt x="11544" y="13271"/>
                  </a:lnTo>
                  <a:lnTo>
                    <a:pt x="15503" y="17698"/>
                  </a:lnTo>
                  <a:lnTo>
                    <a:pt x="11166" y="17959"/>
                  </a:lnTo>
                  <a:lnTo>
                    <a:pt x="11199" y="18507"/>
                  </a:lnTo>
                  <a:lnTo>
                    <a:pt x="15970" y="18220"/>
                  </a:lnTo>
                  <a:lnTo>
                    <a:pt x="18608" y="21168"/>
                  </a:lnTo>
                  <a:lnTo>
                    <a:pt x="19018" y="20802"/>
                  </a:lnTo>
                  <a:lnTo>
                    <a:pt x="14374" y="15609"/>
                  </a:lnTo>
                  <a:lnTo>
                    <a:pt x="15122" y="9016"/>
                  </a:lnTo>
                  <a:lnTo>
                    <a:pt x="14576" y="8954"/>
                  </a:lnTo>
                  <a:lnTo>
                    <a:pt x="13882" y="15060"/>
                  </a:lnTo>
                  <a:lnTo>
                    <a:pt x="10201" y="10945"/>
                  </a:lnTo>
                  <a:lnTo>
                    <a:pt x="10207" y="10943"/>
                  </a:lnTo>
                  <a:lnTo>
                    <a:pt x="9274" y="3553"/>
                  </a:lnTo>
                  <a:lnTo>
                    <a:pt x="8729" y="3622"/>
                  </a:lnTo>
                  <a:lnTo>
                    <a:pt x="9563" y="10232"/>
                  </a:lnTo>
                  <a:lnTo>
                    <a:pt x="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4"/>
            <p:cNvSpPr/>
            <p:nvPr/>
          </p:nvSpPr>
          <p:spPr>
            <a:xfrm>
              <a:off x="3103600" y="1379700"/>
              <a:ext cx="493750" cy="512250"/>
            </a:xfrm>
            <a:custGeom>
              <a:avLst/>
              <a:gdLst/>
              <a:ahLst/>
              <a:cxnLst/>
              <a:rect l="l" t="t" r="r" b="b"/>
              <a:pathLst>
                <a:path w="19750" h="20490" extrusionOk="0">
                  <a:moveTo>
                    <a:pt x="19354" y="1"/>
                  </a:moveTo>
                  <a:lnTo>
                    <a:pt x="12895" y="6713"/>
                  </a:lnTo>
                  <a:lnTo>
                    <a:pt x="12553" y="2794"/>
                  </a:lnTo>
                  <a:lnTo>
                    <a:pt x="12006" y="2842"/>
                  </a:lnTo>
                  <a:lnTo>
                    <a:pt x="12388" y="7238"/>
                  </a:lnTo>
                  <a:lnTo>
                    <a:pt x="7859" y="11944"/>
                  </a:lnTo>
                  <a:lnTo>
                    <a:pt x="7392" y="5813"/>
                  </a:lnTo>
                  <a:lnTo>
                    <a:pt x="6844" y="5854"/>
                  </a:lnTo>
                  <a:lnTo>
                    <a:pt x="7348" y="12475"/>
                  </a:lnTo>
                  <a:lnTo>
                    <a:pt x="3229" y="16753"/>
                  </a:lnTo>
                  <a:lnTo>
                    <a:pt x="2645" y="12449"/>
                  </a:lnTo>
                  <a:lnTo>
                    <a:pt x="2100" y="12523"/>
                  </a:lnTo>
                  <a:lnTo>
                    <a:pt x="2742" y="17260"/>
                  </a:lnTo>
                  <a:lnTo>
                    <a:pt x="0" y="20109"/>
                  </a:lnTo>
                  <a:lnTo>
                    <a:pt x="395" y="20490"/>
                  </a:lnTo>
                  <a:lnTo>
                    <a:pt x="5226" y="15472"/>
                  </a:lnTo>
                  <a:lnTo>
                    <a:pt x="11858" y="15725"/>
                  </a:lnTo>
                  <a:lnTo>
                    <a:pt x="11879" y="15176"/>
                  </a:lnTo>
                  <a:lnTo>
                    <a:pt x="5737" y="14940"/>
                  </a:lnTo>
                  <a:lnTo>
                    <a:pt x="9567" y="10962"/>
                  </a:lnTo>
                  <a:lnTo>
                    <a:pt x="9569" y="10969"/>
                  </a:lnTo>
                  <a:lnTo>
                    <a:pt x="16869" y="9486"/>
                  </a:lnTo>
                  <a:lnTo>
                    <a:pt x="16760" y="8947"/>
                  </a:lnTo>
                  <a:lnTo>
                    <a:pt x="10229" y="10273"/>
                  </a:lnTo>
                  <a:lnTo>
                    <a:pt x="10229" y="10273"/>
                  </a:lnTo>
                  <a:lnTo>
                    <a:pt x="19749" y="383"/>
                  </a:lnTo>
                  <a:lnTo>
                    <a:pt x="193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4"/>
            <p:cNvSpPr/>
            <p:nvPr/>
          </p:nvSpPr>
          <p:spPr>
            <a:xfrm>
              <a:off x="3306500" y="859800"/>
              <a:ext cx="259275" cy="261925"/>
            </a:xfrm>
            <a:custGeom>
              <a:avLst/>
              <a:gdLst/>
              <a:ahLst/>
              <a:cxnLst/>
              <a:rect l="l" t="t" r="r" b="b"/>
              <a:pathLst>
                <a:path w="10371" h="10477" extrusionOk="0">
                  <a:moveTo>
                    <a:pt x="5185" y="0"/>
                  </a:moveTo>
                  <a:cubicBezTo>
                    <a:pt x="2321" y="0"/>
                    <a:pt x="1" y="2345"/>
                    <a:pt x="1" y="5238"/>
                  </a:cubicBezTo>
                  <a:cubicBezTo>
                    <a:pt x="1" y="6627"/>
                    <a:pt x="547" y="7960"/>
                    <a:pt x="1519" y="8942"/>
                  </a:cubicBezTo>
                  <a:cubicBezTo>
                    <a:pt x="2492" y="9924"/>
                    <a:pt x="3810" y="10477"/>
                    <a:pt x="5185" y="10477"/>
                  </a:cubicBezTo>
                  <a:cubicBezTo>
                    <a:pt x="6561" y="10477"/>
                    <a:pt x="7879" y="9924"/>
                    <a:pt x="8852" y="8942"/>
                  </a:cubicBezTo>
                  <a:cubicBezTo>
                    <a:pt x="9824" y="7960"/>
                    <a:pt x="10371" y="6627"/>
                    <a:pt x="10371" y="5238"/>
                  </a:cubicBezTo>
                  <a:cubicBezTo>
                    <a:pt x="10371" y="3849"/>
                    <a:pt x="9824" y="2517"/>
                    <a:pt x="8852" y="1535"/>
                  </a:cubicBezTo>
                  <a:cubicBezTo>
                    <a:pt x="7879" y="552"/>
                    <a:pt x="6561" y="0"/>
                    <a:pt x="5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4"/>
            <p:cNvSpPr/>
            <p:nvPr/>
          </p:nvSpPr>
          <p:spPr>
            <a:xfrm>
              <a:off x="3298850" y="852150"/>
              <a:ext cx="274575" cy="277225"/>
            </a:xfrm>
            <a:custGeom>
              <a:avLst/>
              <a:gdLst/>
              <a:ahLst/>
              <a:cxnLst/>
              <a:rect l="l" t="t" r="r" b="b"/>
              <a:pathLst>
                <a:path w="10983" h="11089" extrusionOk="0">
                  <a:moveTo>
                    <a:pt x="5491" y="612"/>
                  </a:moveTo>
                  <a:lnTo>
                    <a:pt x="5491" y="613"/>
                  </a:lnTo>
                  <a:cubicBezTo>
                    <a:pt x="8182" y="613"/>
                    <a:pt x="10371" y="2824"/>
                    <a:pt x="10371" y="5544"/>
                  </a:cubicBezTo>
                  <a:cubicBezTo>
                    <a:pt x="10371" y="8263"/>
                    <a:pt x="8182" y="10476"/>
                    <a:pt x="5491" y="10476"/>
                  </a:cubicBezTo>
                  <a:cubicBezTo>
                    <a:pt x="2801" y="10476"/>
                    <a:pt x="612" y="8263"/>
                    <a:pt x="612" y="5544"/>
                  </a:cubicBezTo>
                  <a:cubicBezTo>
                    <a:pt x="612" y="2824"/>
                    <a:pt x="2801" y="612"/>
                    <a:pt x="5491" y="612"/>
                  </a:cubicBezTo>
                  <a:close/>
                  <a:moveTo>
                    <a:pt x="5491" y="1"/>
                  </a:moveTo>
                  <a:cubicBezTo>
                    <a:pt x="2464" y="1"/>
                    <a:pt x="1" y="2486"/>
                    <a:pt x="1" y="5544"/>
                  </a:cubicBezTo>
                  <a:cubicBezTo>
                    <a:pt x="1" y="8601"/>
                    <a:pt x="2464" y="11088"/>
                    <a:pt x="5491" y="11088"/>
                  </a:cubicBezTo>
                  <a:cubicBezTo>
                    <a:pt x="8520" y="11088"/>
                    <a:pt x="10982" y="8600"/>
                    <a:pt x="10982" y="5544"/>
                  </a:cubicBezTo>
                  <a:cubicBezTo>
                    <a:pt x="10982" y="2488"/>
                    <a:pt x="8519" y="1"/>
                    <a:pt x="5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4"/>
            <p:cNvSpPr/>
            <p:nvPr/>
          </p:nvSpPr>
          <p:spPr>
            <a:xfrm>
              <a:off x="3728725" y="1349175"/>
              <a:ext cx="233850" cy="646550"/>
            </a:xfrm>
            <a:custGeom>
              <a:avLst/>
              <a:gdLst/>
              <a:ahLst/>
              <a:cxnLst/>
              <a:rect l="l" t="t" r="r" b="b"/>
              <a:pathLst>
                <a:path w="9354" h="25862" extrusionOk="0">
                  <a:moveTo>
                    <a:pt x="2702" y="1"/>
                  </a:moveTo>
                  <a:cubicBezTo>
                    <a:pt x="2692" y="1"/>
                    <a:pt x="2687" y="1"/>
                    <a:pt x="2687" y="1"/>
                  </a:cubicBezTo>
                  <a:lnTo>
                    <a:pt x="1" y="9226"/>
                  </a:lnTo>
                  <a:cubicBezTo>
                    <a:pt x="1" y="9226"/>
                    <a:pt x="2052" y="22116"/>
                    <a:pt x="2264" y="23174"/>
                  </a:cubicBezTo>
                  <a:cubicBezTo>
                    <a:pt x="2446" y="24086"/>
                    <a:pt x="3414" y="25862"/>
                    <a:pt x="5168" y="25862"/>
                  </a:cubicBezTo>
                  <a:cubicBezTo>
                    <a:pt x="5449" y="25862"/>
                    <a:pt x="5751" y="25816"/>
                    <a:pt x="6074" y="25713"/>
                  </a:cubicBezTo>
                  <a:cubicBezTo>
                    <a:pt x="8401" y="24973"/>
                    <a:pt x="9354" y="23068"/>
                    <a:pt x="9142" y="21481"/>
                  </a:cubicBezTo>
                  <a:cubicBezTo>
                    <a:pt x="8931" y="19894"/>
                    <a:pt x="6390" y="8572"/>
                    <a:pt x="5756" y="4234"/>
                  </a:cubicBezTo>
                  <a:cubicBezTo>
                    <a:pt x="5150" y="96"/>
                    <a:pt x="2909" y="1"/>
                    <a:pt x="270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4"/>
            <p:cNvSpPr/>
            <p:nvPr/>
          </p:nvSpPr>
          <p:spPr>
            <a:xfrm>
              <a:off x="3721000" y="1341525"/>
              <a:ext cx="249275" cy="661900"/>
            </a:xfrm>
            <a:custGeom>
              <a:avLst/>
              <a:gdLst/>
              <a:ahLst/>
              <a:cxnLst/>
              <a:rect l="l" t="t" r="r" b="b"/>
              <a:pathLst>
                <a:path w="9971" h="26476" extrusionOk="0">
                  <a:moveTo>
                    <a:pt x="3220" y="635"/>
                  </a:moveTo>
                  <a:cubicBezTo>
                    <a:pt x="3778" y="737"/>
                    <a:pt x="5284" y="1316"/>
                    <a:pt x="5762" y="4584"/>
                  </a:cubicBezTo>
                  <a:cubicBezTo>
                    <a:pt x="6144" y="7198"/>
                    <a:pt x="7203" y="12274"/>
                    <a:pt x="8053" y="16353"/>
                  </a:cubicBezTo>
                  <a:cubicBezTo>
                    <a:pt x="8596" y="18956"/>
                    <a:pt x="9065" y="21204"/>
                    <a:pt x="9148" y="21828"/>
                  </a:cubicBezTo>
                  <a:cubicBezTo>
                    <a:pt x="9332" y="23210"/>
                    <a:pt x="8516" y="25020"/>
                    <a:pt x="6290" y="25728"/>
                  </a:cubicBezTo>
                  <a:cubicBezTo>
                    <a:pt x="6010" y="25817"/>
                    <a:pt x="5739" y="25861"/>
                    <a:pt x="5478" y="25861"/>
                  </a:cubicBezTo>
                  <a:cubicBezTo>
                    <a:pt x="5082" y="25861"/>
                    <a:pt x="4709" y="25759"/>
                    <a:pt x="4362" y="25554"/>
                  </a:cubicBezTo>
                  <a:cubicBezTo>
                    <a:pt x="3479" y="25035"/>
                    <a:pt x="2988" y="23993"/>
                    <a:pt x="2873" y="23421"/>
                  </a:cubicBezTo>
                  <a:cubicBezTo>
                    <a:pt x="2673" y="22419"/>
                    <a:pt x="784" y="10564"/>
                    <a:pt x="622" y="9552"/>
                  </a:cubicBezTo>
                  <a:lnTo>
                    <a:pt x="3220" y="635"/>
                  </a:lnTo>
                  <a:close/>
                  <a:moveTo>
                    <a:pt x="3007" y="1"/>
                  </a:moveTo>
                  <a:cubicBezTo>
                    <a:pt x="2995" y="1"/>
                    <a:pt x="2987" y="1"/>
                    <a:pt x="2983" y="1"/>
                  </a:cubicBezTo>
                  <a:cubicBezTo>
                    <a:pt x="2852" y="7"/>
                    <a:pt x="2739" y="95"/>
                    <a:pt x="2703" y="222"/>
                  </a:cubicBezTo>
                  <a:lnTo>
                    <a:pt x="16" y="9447"/>
                  </a:lnTo>
                  <a:cubicBezTo>
                    <a:pt x="3" y="9490"/>
                    <a:pt x="1" y="9536"/>
                    <a:pt x="7" y="9580"/>
                  </a:cubicBezTo>
                  <a:cubicBezTo>
                    <a:pt x="92" y="10107"/>
                    <a:pt x="2062" y="22488"/>
                    <a:pt x="2273" y="23540"/>
                  </a:cubicBezTo>
                  <a:cubicBezTo>
                    <a:pt x="2436" y="24356"/>
                    <a:pt x="3062" y="25500"/>
                    <a:pt x="4051" y="26083"/>
                  </a:cubicBezTo>
                  <a:cubicBezTo>
                    <a:pt x="4495" y="26344"/>
                    <a:pt x="4970" y="26476"/>
                    <a:pt x="5473" y="26476"/>
                  </a:cubicBezTo>
                  <a:cubicBezTo>
                    <a:pt x="5797" y="26476"/>
                    <a:pt x="6131" y="26420"/>
                    <a:pt x="6475" y="26312"/>
                  </a:cubicBezTo>
                  <a:cubicBezTo>
                    <a:pt x="9037" y="25497"/>
                    <a:pt x="9971" y="23374"/>
                    <a:pt x="9755" y="21747"/>
                  </a:cubicBezTo>
                  <a:cubicBezTo>
                    <a:pt x="9668" y="21102"/>
                    <a:pt x="9220" y="18951"/>
                    <a:pt x="8652" y="16228"/>
                  </a:cubicBezTo>
                  <a:cubicBezTo>
                    <a:pt x="7803" y="12157"/>
                    <a:pt x="6747" y="7092"/>
                    <a:pt x="6367" y="4495"/>
                  </a:cubicBezTo>
                  <a:cubicBezTo>
                    <a:pt x="5726" y="112"/>
                    <a:pt x="3295" y="1"/>
                    <a:pt x="30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4"/>
            <p:cNvSpPr/>
            <p:nvPr/>
          </p:nvSpPr>
          <p:spPr>
            <a:xfrm>
              <a:off x="2932025" y="1529925"/>
              <a:ext cx="876550" cy="681125"/>
            </a:xfrm>
            <a:custGeom>
              <a:avLst/>
              <a:gdLst/>
              <a:ahLst/>
              <a:cxnLst/>
              <a:rect l="l" t="t" r="r" b="b"/>
              <a:pathLst>
                <a:path w="35062" h="27245" extrusionOk="0">
                  <a:moveTo>
                    <a:pt x="25097" y="0"/>
                  </a:moveTo>
                  <a:cubicBezTo>
                    <a:pt x="21863" y="0"/>
                    <a:pt x="17233" y="782"/>
                    <a:pt x="10726" y="3321"/>
                  </a:cubicBezTo>
                  <a:cubicBezTo>
                    <a:pt x="10726" y="3321"/>
                    <a:pt x="0" y="7859"/>
                    <a:pt x="0" y="9508"/>
                  </a:cubicBezTo>
                  <a:cubicBezTo>
                    <a:pt x="0" y="11159"/>
                    <a:pt x="6600" y="27245"/>
                    <a:pt x="6600" y="27245"/>
                  </a:cubicBezTo>
                  <a:lnTo>
                    <a:pt x="35061" y="19822"/>
                  </a:lnTo>
                  <a:lnTo>
                    <a:pt x="31869" y="1997"/>
                  </a:lnTo>
                  <a:cubicBezTo>
                    <a:pt x="31869" y="1997"/>
                    <a:pt x="30267" y="0"/>
                    <a:pt x="250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4"/>
            <p:cNvSpPr/>
            <p:nvPr/>
          </p:nvSpPr>
          <p:spPr>
            <a:xfrm>
              <a:off x="2924375" y="1521975"/>
              <a:ext cx="892450" cy="696750"/>
            </a:xfrm>
            <a:custGeom>
              <a:avLst/>
              <a:gdLst/>
              <a:ahLst/>
              <a:cxnLst/>
              <a:rect l="l" t="t" r="r" b="b"/>
              <a:pathLst>
                <a:path w="35698" h="27870" extrusionOk="0">
                  <a:moveTo>
                    <a:pt x="25369" y="639"/>
                  </a:moveTo>
                  <a:cubicBezTo>
                    <a:pt x="29860" y="639"/>
                    <a:pt x="31593" y="2158"/>
                    <a:pt x="31890" y="2456"/>
                  </a:cubicBezTo>
                  <a:lnTo>
                    <a:pt x="35016" y="19914"/>
                  </a:lnTo>
                  <a:lnTo>
                    <a:pt x="7088" y="27199"/>
                  </a:lnTo>
                  <a:cubicBezTo>
                    <a:pt x="4446" y="20750"/>
                    <a:pt x="612" y="10977"/>
                    <a:pt x="612" y="9826"/>
                  </a:cubicBezTo>
                  <a:cubicBezTo>
                    <a:pt x="612" y="8933"/>
                    <a:pt x="6079" y="6066"/>
                    <a:pt x="11147" y="3923"/>
                  </a:cubicBezTo>
                  <a:cubicBezTo>
                    <a:pt x="17596" y="1406"/>
                    <a:pt x="22179" y="639"/>
                    <a:pt x="25369" y="639"/>
                  </a:cubicBezTo>
                  <a:close/>
                  <a:moveTo>
                    <a:pt x="25433" y="1"/>
                  </a:moveTo>
                  <a:cubicBezTo>
                    <a:pt x="22155" y="1"/>
                    <a:pt x="17479" y="795"/>
                    <a:pt x="10921" y="3355"/>
                  </a:cubicBezTo>
                  <a:lnTo>
                    <a:pt x="10912" y="3357"/>
                  </a:lnTo>
                  <a:cubicBezTo>
                    <a:pt x="8352" y="4440"/>
                    <a:pt x="1" y="8107"/>
                    <a:pt x="1" y="9826"/>
                  </a:cubicBezTo>
                  <a:cubicBezTo>
                    <a:pt x="1" y="11489"/>
                    <a:pt x="5946" y="26027"/>
                    <a:pt x="6624" y="27679"/>
                  </a:cubicBezTo>
                  <a:cubicBezTo>
                    <a:pt x="6671" y="27794"/>
                    <a:pt x="6782" y="27869"/>
                    <a:pt x="6906" y="27870"/>
                  </a:cubicBezTo>
                  <a:cubicBezTo>
                    <a:pt x="6933" y="27869"/>
                    <a:pt x="6959" y="27865"/>
                    <a:pt x="6984" y="27860"/>
                  </a:cubicBezTo>
                  <a:lnTo>
                    <a:pt x="35445" y="20434"/>
                  </a:lnTo>
                  <a:cubicBezTo>
                    <a:pt x="35600" y="20393"/>
                    <a:pt x="35698" y="20241"/>
                    <a:pt x="35669" y="20084"/>
                  </a:cubicBezTo>
                  <a:lnTo>
                    <a:pt x="32476" y="2260"/>
                  </a:lnTo>
                  <a:cubicBezTo>
                    <a:pt x="32467" y="2210"/>
                    <a:pt x="32445" y="2163"/>
                    <a:pt x="32413" y="2123"/>
                  </a:cubicBezTo>
                  <a:cubicBezTo>
                    <a:pt x="32304" y="1986"/>
                    <a:pt x="30615" y="1"/>
                    <a:pt x="254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4"/>
            <p:cNvSpPr/>
            <p:nvPr/>
          </p:nvSpPr>
          <p:spPr>
            <a:xfrm>
              <a:off x="3153575" y="1347275"/>
              <a:ext cx="693100" cy="849350"/>
            </a:xfrm>
            <a:custGeom>
              <a:avLst/>
              <a:gdLst/>
              <a:ahLst/>
              <a:cxnLst/>
              <a:rect l="l" t="t" r="r" b="b"/>
              <a:pathLst>
                <a:path w="27724" h="33974" extrusionOk="0">
                  <a:moveTo>
                    <a:pt x="20132" y="0"/>
                  </a:moveTo>
                  <a:cubicBezTo>
                    <a:pt x="17271" y="0"/>
                    <a:pt x="13861" y="179"/>
                    <a:pt x="11640" y="893"/>
                  </a:cubicBezTo>
                  <a:cubicBezTo>
                    <a:pt x="11640" y="893"/>
                    <a:pt x="8571" y="2798"/>
                    <a:pt x="6138" y="4173"/>
                  </a:cubicBezTo>
                  <a:cubicBezTo>
                    <a:pt x="3704" y="5549"/>
                    <a:pt x="1" y="7453"/>
                    <a:pt x="1" y="11263"/>
                  </a:cubicBezTo>
                  <a:cubicBezTo>
                    <a:pt x="1" y="15073"/>
                    <a:pt x="2752" y="30204"/>
                    <a:pt x="2752" y="31791"/>
                  </a:cubicBezTo>
                  <a:cubicBezTo>
                    <a:pt x="2752" y="33156"/>
                    <a:pt x="2830" y="33973"/>
                    <a:pt x="2852" y="33973"/>
                  </a:cubicBezTo>
                  <a:cubicBezTo>
                    <a:pt x="2855" y="33973"/>
                    <a:pt x="2857" y="33952"/>
                    <a:pt x="2857" y="33907"/>
                  </a:cubicBezTo>
                  <a:cubicBezTo>
                    <a:pt x="2857" y="33589"/>
                    <a:pt x="21480" y="27452"/>
                    <a:pt x="21480" y="27452"/>
                  </a:cubicBezTo>
                  <a:cubicBezTo>
                    <a:pt x="21480" y="27452"/>
                    <a:pt x="22645" y="22585"/>
                    <a:pt x="23597" y="20257"/>
                  </a:cubicBezTo>
                  <a:cubicBezTo>
                    <a:pt x="24549" y="17930"/>
                    <a:pt x="23597" y="15919"/>
                    <a:pt x="24655" y="12109"/>
                  </a:cubicBezTo>
                  <a:cubicBezTo>
                    <a:pt x="25713" y="8300"/>
                    <a:pt x="27724" y="5761"/>
                    <a:pt x="26877" y="2904"/>
                  </a:cubicBezTo>
                  <a:cubicBezTo>
                    <a:pt x="26031" y="47"/>
                    <a:pt x="25819" y="152"/>
                    <a:pt x="22751" y="47"/>
                  </a:cubicBezTo>
                  <a:cubicBezTo>
                    <a:pt x="21982" y="20"/>
                    <a:pt x="21088" y="0"/>
                    <a:pt x="2013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4"/>
            <p:cNvSpPr/>
            <p:nvPr/>
          </p:nvSpPr>
          <p:spPr>
            <a:xfrm>
              <a:off x="3145925" y="1339600"/>
              <a:ext cx="701900" cy="864675"/>
            </a:xfrm>
            <a:custGeom>
              <a:avLst/>
              <a:gdLst/>
              <a:ahLst/>
              <a:cxnLst/>
              <a:rect l="l" t="t" r="r" b="b"/>
              <a:pathLst>
                <a:path w="28076" h="34587" extrusionOk="0">
                  <a:moveTo>
                    <a:pt x="20491" y="614"/>
                  </a:moveTo>
                  <a:cubicBezTo>
                    <a:pt x="21446" y="614"/>
                    <a:pt x="22323" y="634"/>
                    <a:pt x="23047" y="659"/>
                  </a:cubicBezTo>
                  <a:lnTo>
                    <a:pt x="23387" y="671"/>
                  </a:lnTo>
                  <a:cubicBezTo>
                    <a:pt x="26088" y="759"/>
                    <a:pt x="26139" y="762"/>
                    <a:pt x="26891" y="3297"/>
                  </a:cubicBezTo>
                  <a:cubicBezTo>
                    <a:pt x="27428" y="5111"/>
                    <a:pt x="26752" y="6780"/>
                    <a:pt x="25897" y="8894"/>
                  </a:cubicBezTo>
                  <a:cubicBezTo>
                    <a:pt x="25486" y="9911"/>
                    <a:pt x="25020" y="11063"/>
                    <a:pt x="24666" y="12334"/>
                  </a:cubicBezTo>
                  <a:cubicBezTo>
                    <a:pt x="24115" y="14322"/>
                    <a:pt x="24100" y="15814"/>
                    <a:pt x="24086" y="17130"/>
                  </a:cubicBezTo>
                  <a:cubicBezTo>
                    <a:pt x="24074" y="18330"/>
                    <a:pt x="24064" y="19366"/>
                    <a:pt x="23621" y="20448"/>
                  </a:cubicBezTo>
                  <a:cubicBezTo>
                    <a:pt x="22758" y="22556"/>
                    <a:pt x="21745" y="26636"/>
                    <a:pt x="21529" y="27522"/>
                  </a:cubicBezTo>
                  <a:cubicBezTo>
                    <a:pt x="8640" y="31770"/>
                    <a:pt x="4648" y="33205"/>
                    <a:pt x="3412" y="33789"/>
                  </a:cubicBezTo>
                  <a:cubicBezTo>
                    <a:pt x="3388" y="33436"/>
                    <a:pt x="3364" y="32867"/>
                    <a:pt x="3364" y="32097"/>
                  </a:cubicBezTo>
                  <a:cubicBezTo>
                    <a:pt x="3364" y="31451"/>
                    <a:pt x="2949" y="28795"/>
                    <a:pt x="2422" y="25431"/>
                  </a:cubicBezTo>
                  <a:cubicBezTo>
                    <a:pt x="1616" y="20276"/>
                    <a:pt x="613" y="13861"/>
                    <a:pt x="613" y="11570"/>
                  </a:cubicBezTo>
                  <a:cubicBezTo>
                    <a:pt x="613" y="8108"/>
                    <a:pt x="3879" y="6273"/>
                    <a:pt x="6264" y="4933"/>
                  </a:cubicBezTo>
                  <a:lnTo>
                    <a:pt x="6595" y="4747"/>
                  </a:lnTo>
                  <a:cubicBezTo>
                    <a:pt x="8873" y="3459"/>
                    <a:pt x="11740" y="1688"/>
                    <a:pt x="12076" y="1481"/>
                  </a:cubicBezTo>
                  <a:cubicBezTo>
                    <a:pt x="14284" y="781"/>
                    <a:pt x="17714" y="614"/>
                    <a:pt x="20491" y="614"/>
                  </a:cubicBezTo>
                  <a:close/>
                  <a:moveTo>
                    <a:pt x="20390" y="0"/>
                  </a:moveTo>
                  <a:cubicBezTo>
                    <a:pt x="17381" y="0"/>
                    <a:pt x="14063" y="198"/>
                    <a:pt x="11853" y="909"/>
                  </a:cubicBezTo>
                  <a:cubicBezTo>
                    <a:pt x="11829" y="917"/>
                    <a:pt x="11806" y="927"/>
                    <a:pt x="11785" y="940"/>
                  </a:cubicBezTo>
                  <a:cubicBezTo>
                    <a:pt x="11754" y="960"/>
                    <a:pt x="8694" y="2857"/>
                    <a:pt x="6293" y="4215"/>
                  </a:cubicBezTo>
                  <a:lnTo>
                    <a:pt x="5964" y="4400"/>
                  </a:lnTo>
                  <a:cubicBezTo>
                    <a:pt x="3447" y="5813"/>
                    <a:pt x="1" y="7749"/>
                    <a:pt x="1" y="11570"/>
                  </a:cubicBezTo>
                  <a:cubicBezTo>
                    <a:pt x="1" y="13909"/>
                    <a:pt x="1008" y="20350"/>
                    <a:pt x="1818" y="25526"/>
                  </a:cubicBezTo>
                  <a:cubicBezTo>
                    <a:pt x="2318" y="28731"/>
                    <a:pt x="2751" y="31499"/>
                    <a:pt x="2751" y="32098"/>
                  </a:cubicBezTo>
                  <a:cubicBezTo>
                    <a:pt x="2751" y="34586"/>
                    <a:pt x="2862" y="34586"/>
                    <a:pt x="3158" y="34586"/>
                  </a:cubicBezTo>
                  <a:cubicBezTo>
                    <a:pt x="3281" y="34586"/>
                    <a:pt x="3389" y="34504"/>
                    <a:pt x="3440" y="34394"/>
                  </a:cubicBezTo>
                  <a:cubicBezTo>
                    <a:pt x="4559" y="33830"/>
                    <a:pt x="14964" y="30330"/>
                    <a:pt x="21883" y="28050"/>
                  </a:cubicBezTo>
                  <a:cubicBezTo>
                    <a:pt x="21983" y="28017"/>
                    <a:pt x="22060" y="27934"/>
                    <a:pt x="22084" y="27830"/>
                  </a:cubicBezTo>
                  <a:cubicBezTo>
                    <a:pt x="22095" y="27782"/>
                    <a:pt x="23254" y="22960"/>
                    <a:pt x="24187" y="20680"/>
                  </a:cubicBezTo>
                  <a:cubicBezTo>
                    <a:pt x="24674" y="19489"/>
                    <a:pt x="24685" y="18400"/>
                    <a:pt x="24698" y="17138"/>
                  </a:cubicBezTo>
                  <a:cubicBezTo>
                    <a:pt x="24711" y="15858"/>
                    <a:pt x="24726" y="14409"/>
                    <a:pt x="25257" y="12498"/>
                  </a:cubicBezTo>
                  <a:cubicBezTo>
                    <a:pt x="25600" y="11261"/>
                    <a:pt x="26040" y="10174"/>
                    <a:pt x="26464" y="9124"/>
                  </a:cubicBezTo>
                  <a:cubicBezTo>
                    <a:pt x="27328" y="6987"/>
                    <a:pt x="28075" y="5143"/>
                    <a:pt x="27477" y="3123"/>
                  </a:cubicBezTo>
                  <a:cubicBezTo>
                    <a:pt x="26628" y="261"/>
                    <a:pt x="26284" y="155"/>
                    <a:pt x="23406" y="59"/>
                  </a:cubicBezTo>
                  <a:lnTo>
                    <a:pt x="23067" y="48"/>
                  </a:lnTo>
                  <a:cubicBezTo>
                    <a:pt x="22233" y="19"/>
                    <a:pt x="21326" y="0"/>
                    <a:pt x="203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4"/>
            <p:cNvSpPr/>
            <p:nvPr/>
          </p:nvSpPr>
          <p:spPr>
            <a:xfrm>
              <a:off x="3348825" y="1312750"/>
              <a:ext cx="338650" cy="322150"/>
            </a:xfrm>
            <a:custGeom>
              <a:avLst/>
              <a:gdLst/>
              <a:ahLst/>
              <a:cxnLst/>
              <a:rect l="l" t="t" r="r" b="b"/>
              <a:pathLst>
                <a:path w="13546" h="12886" extrusionOk="0">
                  <a:moveTo>
                    <a:pt x="4473" y="1"/>
                  </a:moveTo>
                  <a:cubicBezTo>
                    <a:pt x="3541" y="1"/>
                    <a:pt x="2787" y="200"/>
                    <a:pt x="2434" y="611"/>
                  </a:cubicBezTo>
                  <a:cubicBezTo>
                    <a:pt x="2434" y="611"/>
                    <a:pt x="1058" y="1351"/>
                    <a:pt x="530" y="4738"/>
                  </a:cubicBezTo>
                  <a:cubicBezTo>
                    <a:pt x="0" y="8123"/>
                    <a:pt x="0" y="12886"/>
                    <a:pt x="0" y="12886"/>
                  </a:cubicBezTo>
                  <a:cubicBezTo>
                    <a:pt x="0" y="12886"/>
                    <a:pt x="5714" y="9711"/>
                    <a:pt x="6561" y="9606"/>
                  </a:cubicBezTo>
                  <a:cubicBezTo>
                    <a:pt x="6578" y="9603"/>
                    <a:pt x="6598" y="9602"/>
                    <a:pt x="6619" y="9602"/>
                  </a:cubicBezTo>
                  <a:cubicBezTo>
                    <a:pt x="7657" y="9602"/>
                    <a:pt x="13545" y="12039"/>
                    <a:pt x="13545" y="12039"/>
                  </a:cubicBezTo>
                  <a:cubicBezTo>
                    <a:pt x="13545" y="12039"/>
                    <a:pt x="12699" y="7172"/>
                    <a:pt x="11428" y="3786"/>
                  </a:cubicBezTo>
                  <a:cubicBezTo>
                    <a:pt x="10512" y="1342"/>
                    <a:pt x="6893" y="1"/>
                    <a:pt x="4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4"/>
            <p:cNvSpPr/>
            <p:nvPr/>
          </p:nvSpPr>
          <p:spPr>
            <a:xfrm>
              <a:off x="3341175" y="1305025"/>
              <a:ext cx="354675" cy="337525"/>
            </a:xfrm>
            <a:custGeom>
              <a:avLst/>
              <a:gdLst/>
              <a:ahLst/>
              <a:cxnLst/>
              <a:rect l="l" t="t" r="r" b="b"/>
              <a:pathLst>
                <a:path w="14187" h="13501" extrusionOk="0">
                  <a:moveTo>
                    <a:pt x="4784" y="616"/>
                  </a:moveTo>
                  <a:cubicBezTo>
                    <a:pt x="5202" y="616"/>
                    <a:pt x="5664" y="658"/>
                    <a:pt x="6149" y="743"/>
                  </a:cubicBezTo>
                  <a:cubicBezTo>
                    <a:pt x="8282" y="1120"/>
                    <a:pt x="10748" y="2336"/>
                    <a:pt x="11448" y="4203"/>
                  </a:cubicBezTo>
                  <a:cubicBezTo>
                    <a:pt x="12445" y="6860"/>
                    <a:pt x="13188" y="10487"/>
                    <a:pt x="13448" y="11852"/>
                  </a:cubicBezTo>
                  <a:cubicBezTo>
                    <a:pt x="11819" y="11188"/>
                    <a:pt x="7840" y="9607"/>
                    <a:pt x="6903" y="9607"/>
                  </a:cubicBezTo>
                  <a:cubicBezTo>
                    <a:pt x="6875" y="9607"/>
                    <a:pt x="6851" y="9608"/>
                    <a:pt x="6829" y="9611"/>
                  </a:cubicBezTo>
                  <a:cubicBezTo>
                    <a:pt x="6067" y="9706"/>
                    <a:pt x="2056" y="11883"/>
                    <a:pt x="618" y="12674"/>
                  </a:cubicBezTo>
                  <a:cubicBezTo>
                    <a:pt x="635" y="11348"/>
                    <a:pt x="721" y="7767"/>
                    <a:pt x="1138" y="5095"/>
                  </a:cubicBezTo>
                  <a:cubicBezTo>
                    <a:pt x="1629" y="1956"/>
                    <a:pt x="2864" y="1202"/>
                    <a:pt x="2889" y="1189"/>
                  </a:cubicBezTo>
                  <a:cubicBezTo>
                    <a:pt x="2921" y="1171"/>
                    <a:pt x="2949" y="1148"/>
                    <a:pt x="2973" y="1120"/>
                  </a:cubicBezTo>
                  <a:cubicBezTo>
                    <a:pt x="3254" y="792"/>
                    <a:pt x="3924" y="616"/>
                    <a:pt x="4784" y="616"/>
                  </a:cubicBezTo>
                  <a:close/>
                  <a:moveTo>
                    <a:pt x="4772" y="0"/>
                  </a:moveTo>
                  <a:cubicBezTo>
                    <a:pt x="3748" y="0"/>
                    <a:pt x="2956" y="236"/>
                    <a:pt x="2541" y="683"/>
                  </a:cubicBezTo>
                  <a:cubicBezTo>
                    <a:pt x="2264" y="865"/>
                    <a:pt x="1028" y="1838"/>
                    <a:pt x="533" y="4999"/>
                  </a:cubicBezTo>
                  <a:cubicBezTo>
                    <a:pt x="7" y="8370"/>
                    <a:pt x="1" y="13147"/>
                    <a:pt x="1" y="13195"/>
                  </a:cubicBezTo>
                  <a:cubicBezTo>
                    <a:pt x="1" y="13364"/>
                    <a:pt x="138" y="13500"/>
                    <a:pt x="306" y="13500"/>
                  </a:cubicBezTo>
                  <a:cubicBezTo>
                    <a:pt x="358" y="13500"/>
                    <a:pt x="409" y="13487"/>
                    <a:pt x="455" y="13462"/>
                  </a:cubicBezTo>
                  <a:cubicBezTo>
                    <a:pt x="2644" y="12245"/>
                    <a:pt x="6330" y="10290"/>
                    <a:pt x="6904" y="10218"/>
                  </a:cubicBezTo>
                  <a:cubicBezTo>
                    <a:pt x="6917" y="10216"/>
                    <a:pt x="6932" y="10215"/>
                    <a:pt x="6949" y="10215"/>
                  </a:cubicBezTo>
                  <a:cubicBezTo>
                    <a:pt x="7565" y="10215"/>
                    <a:pt x="10833" y="11430"/>
                    <a:pt x="13734" y="12631"/>
                  </a:cubicBezTo>
                  <a:cubicBezTo>
                    <a:pt x="13773" y="12647"/>
                    <a:pt x="13813" y="12654"/>
                    <a:pt x="13851" y="12654"/>
                  </a:cubicBezTo>
                  <a:cubicBezTo>
                    <a:pt x="14031" y="12654"/>
                    <a:pt x="14186" y="12491"/>
                    <a:pt x="14152" y="12295"/>
                  </a:cubicBezTo>
                  <a:cubicBezTo>
                    <a:pt x="14144" y="12247"/>
                    <a:pt x="13286" y="7361"/>
                    <a:pt x="12021" y="3987"/>
                  </a:cubicBezTo>
                  <a:cubicBezTo>
                    <a:pt x="11182" y="1752"/>
                    <a:pt x="8391" y="518"/>
                    <a:pt x="6255" y="141"/>
                  </a:cubicBezTo>
                  <a:cubicBezTo>
                    <a:pt x="5724" y="46"/>
                    <a:pt x="5225" y="0"/>
                    <a:pt x="4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4"/>
            <p:cNvSpPr/>
            <p:nvPr/>
          </p:nvSpPr>
          <p:spPr>
            <a:xfrm>
              <a:off x="3383225" y="1306875"/>
              <a:ext cx="179900" cy="351850"/>
            </a:xfrm>
            <a:custGeom>
              <a:avLst/>
              <a:gdLst/>
              <a:ahLst/>
              <a:cxnLst/>
              <a:rect l="l" t="t" r="r" b="b"/>
              <a:pathLst>
                <a:path w="7196" h="14074" extrusionOk="0">
                  <a:moveTo>
                    <a:pt x="0" y="0"/>
                  </a:moveTo>
                  <a:cubicBezTo>
                    <a:pt x="0" y="0"/>
                    <a:pt x="38" y="130"/>
                    <a:pt x="104" y="362"/>
                  </a:cubicBezTo>
                  <a:cubicBezTo>
                    <a:pt x="516" y="1794"/>
                    <a:pt x="2053" y="7095"/>
                    <a:pt x="2964" y="9735"/>
                  </a:cubicBezTo>
                  <a:cubicBezTo>
                    <a:pt x="4021" y="12804"/>
                    <a:pt x="5608" y="14073"/>
                    <a:pt x="5608" y="14073"/>
                  </a:cubicBezTo>
                  <a:lnTo>
                    <a:pt x="7195" y="7725"/>
                  </a:lnTo>
                  <a:cubicBezTo>
                    <a:pt x="7195" y="7725"/>
                    <a:pt x="953" y="1693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4"/>
            <p:cNvSpPr/>
            <p:nvPr/>
          </p:nvSpPr>
          <p:spPr>
            <a:xfrm>
              <a:off x="3374800" y="1299200"/>
              <a:ext cx="196400" cy="367200"/>
            </a:xfrm>
            <a:custGeom>
              <a:avLst/>
              <a:gdLst/>
              <a:ahLst/>
              <a:cxnLst/>
              <a:rect l="l" t="t" r="r" b="b"/>
              <a:pathLst>
                <a:path w="7856" h="14688" extrusionOk="0">
                  <a:moveTo>
                    <a:pt x="1089" y="1808"/>
                  </a:moveTo>
                  <a:lnTo>
                    <a:pt x="1089" y="1808"/>
                  </a:lnTo>
                  <a:cubicBezTo>
                    <a:pt x="2944" y="3983"/>
                    <a:pt x="6461" y="7418"/>
                    <a:pt x="7193" y="8128"/>
                  </a:cubicBezTo>
                  <a:lnTo>
                    <a:pt x="5777" y="13790"/>
                  </a:lnTo>
                  <a:cubicBezTo>
                    <a:pt x="5262" y="13236"/>
                    <a:pt x="4301" y="12004"/>
                    <a:pt x="3590" y="9943"/>
                  </a:cubicBezTo>
                  <a:cubicBezTo>
                    <a:pt x="2856" y="7816"/>
                    <a:pt x="1700" y="3903"/>
                    <a:pt x="1089" y="1808"/>
                  </a:cubicBezTo>
                  <a:close/>
                  <a:moveTo>
                    <a:pt x="338" y="1"/>
                  </a:moveTo>
                  <a:cubicBezTo>
                    <a:pt x="298" y="1"/>
                    <a:pt x="258" y="9"/>
                    <a:pt x="220" y="25"/>
                  </a:cubicBezTo>
                  <a:cubicBezTo>
                    <a:pt x="77" y="83"/>
                    <a:pt x="0" y="242"/>
                    <a:pt x="43" y="390"/>
                  </a:cubicBezTo>
                  <a:lnTo>
                    <a:pt x="148" y="755"/>
                  </a:lnTo>
                  <a:cubicBezTo>
                    <a:pt x="589" y="2288"/>
                    <a:pt x="2099" y="7498"/>
                    <a:pt x="3011" y="10142"/>
                  </a:cubicBezTo>
                  <a:cubicBezTo>
                    <a:pt x="4085" y="13258"/>
                    <a:pt x="5687" y="14565"/>
                    <a:pt x="5754" y="14620"/>
                  </a:cubicBezTo>
                  <a:cubicBezTo>
                    <a:pt x="5809" y="14663"/>
                    <a:pt x="5876" y="14686"/>
                    <a:pt x="5945" y="14686"/>
                  </a:cubicBezTo>
                  <a:lnTo>
                    <a:pt x="5946" y="14687"/>
                  </a:lnTo>
                  <a:cubicBezTo>
                    <a:pt x="6087" y="14687"/>
                    <a:pt x="6208" y="14591"/>
                    <a:pt x="6243" y="14456"/>
                  </a:cubicBezTo>
                  <a:lnTo>
                    <a:pt x="7829" y="8105"/>
                  </a:lnTo>
                  <a:cubicBezTo>
                    <a:pt x="7856" y="8000"/>
                    <a:pt x="7824" y="7887"/>
                    <a:pt x="7745" y="7811"/>
                  </a:cubicBezTo>
                  <a:cubicBezTo>
                    <a:pt x="7683" y="7751"/>
                    <a:pt x="1524" y="1792"/>
                    <a:pt x="604" y="156"/>
                  </a:cubicBezTo>
                  <a:cubicBezTo>
                    <a:pt x="548" y="58"/>
                    <a:pt x="445" y="1"/>
                    <a:pt x="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4"/>
            <p:cNvSpPr/>
            <p:nvPr/>
          </p:nvSpPr>
          <p:spPr>
            <a:xfrm>
              <a:off x="3303850" y="967400"/>
              <a:ext cx="410075" cy="571100"/>
            </a:xfrm>
            <a:custGeom>
              <a:avLst/>
              <a:gdLst/>
              <a:ahLst/>
              <a:cxnLst/>
              <a:rect l="l" t="t" r="r" b="b"/>
              <a:pathLst>
                <a:path w="16403" h="22844" extrusionOk="0">
                  <a:moveTo>
                    <a:pt x="8230" y="1"/>
                  </a:moveTo>
                  <a:cubicBezTo>
                    <a:pt x="6845" y="1"/>
                    <a:pt x="3239" y="542"/>
                    <a:pt x="1799" y="5960"/>
                  </a:cubicBezTo>
                  <a:cubicBezTo>
                    <a:pt x="0" y="12733"/>
                    <a:pt x="5821" y="18552"/>
                    <a:pt x="7513" y="20774"/>
                  </a:cubicBezTo>
                  <a:cubicBezTo>
                    <a:pt x="8496" y="22063"/>
                    <a:pt x="9729" y="22843"/>
                    <a:pt x="10859" y="22843"/>
                  </a:cubicBezTo>
                  <a:cubicBezTo>
                    <a:pt x="11677" y="22843"/>
                    <a:pt x="12441" y="22435"/>
                    <a:pt x="13016" y="21515"/>
                  </a:cubicBezTo>
                  <a:cubicBezTo>
                    <a:pt x="15133" y="18129"/>
                    <a:pt x="15767" y="16436"/>
                    <a:pt x="16084" y="11992"/>
                  </a:cubicBezTo>
                  <a:cubicBezTo>
                    <a:pt x="16402" y="7547"/>
                    <a:pt x="15873" y="4585"/>
                    <a:pt x="13862" y="2258"/>
                  </a:cubicBezTo>
                  <a:cubicBezTo>
                    <a:pt x="12019" y="122"/>
                    <a:pt x="9285" y="34"/>
                    <a:pt x="8845" y="34"/>
                  </a:cubicBezTo>
                  <a:cubicBezTo>
                    <a:pt x="8805" y="34"/>
                    <a:pt x="8784" y="34"/>
                    <a:pt x="8784" y="34"/>
                  </a:cubicBezTo>
                  <a:cubicBezTo>
                    <a:pt x="8784" y="34"/>
                    <a:pt x="8577" y="1"/>
                    <a:pt x="82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54"/>
            <p:cNvSpPr/>
            <p:nvPr/>
          </p:nvSpPr>
          <p:spPr>
            <a:xfrm>
              <a:off x="3300900" y="959900"/>
              <a:ext cx="421275" cy="586250"/>
            </a:xfrm>
            <a:custGeom>
              <a:avLst/>
              <a:gdLst/>
              <a:ahLst/>
              <a:cxnLst/>
              <a:rect l="l" t="t" r="r" b="b"/>
              <a:pathLst>
                <a:path w="16851" h="23450" extrusionOk="0">
                  <a:moveTo>
                    <a:pt x="8307" y="601"/>
                  </a:moveTo>
                  <a:lnTo>
                    <a:pt x="8307" y="602"/>
                  </a:lnTo>
                  <a:cubicBezTo>
                    <a:pt x="8616" y="602"/>
                    <a:pt x="8815" y="631"/>
                    <a:pt x="8852" y="637"/>
                  </a:cubicBezTo>
                  <a:cubicBezTo>
                    <a:pt x="8867" y="639"/>
                    <a:pt x="8882" y="641"/>
                    <a:pt x="8897" y="641"/>
                  </a:cubicBezTo>
                  <a:cubicBezTo>
                    <a:pt x="8902" y="641"/>
                    <a:pt x="8907" y="640"/>
                    <a:pt x="8912" y="640"/>
                  </a:cubicBezTo>
                  <a:cubicBezTo>
                    <a:pt x="8914" y="640"/>
                    <a:pt x="8928" y="640"/>
                    <a:pt x="8952" y="640"/>
                  </a:cubicBezTo>
                  <a:cubicBezTo>
                    <a:pt x="9311" y="640"/>
                    <a:pt x="11977" y="705"/>
                    <a:pt x="13748" y="2757"/>
                  </a:cubicBezTo>
                  <a:cubicBezTo>
                    <a:pt x="15604" y="4905"/>
                    <a:pt x="16226" y="7661"/>
                    <a:pt x="15897" y="12270"/>
                  </a:cubicBezTo>
                  <a:cubicBezTo>
                    <a:pt x="15578" y="16729"/>
                    <a:pt x="14933" y="18360"/>
                    <a:pt x="12874" y="21652"/>
                  </a:cubicBezTo>
                  <a:cubicBezTo>
                    <a:pt x="12405" y="22403"/>
                    <a:pt x="11800" y="22801"/>
                    <a:pt x="11075" y="22835"/>
                  </a:cubicBezTo>
                  <a:cubicBezTo>
                    <a:pt x="11045" y="22837"/>
                    <a:pt x="11015" y="22837"/>
                    <a:pt x="10985" y="22837"/>
                  </a:cubicBezTo>
                  <a:cubicBezTo>
                    <a:pt x="9968" y="22837"/>
                    <a:pt x="8812" y="22119"/>
                    <a:pt x="7875" y="20889"/>
                  </a:cubicBezTo>
                  <a:cubicBezTo>
                    <a:pt x="7668" y="20617"/>
                    <a:pt x="7400" y="20291"/>
                    <a:pt x="7092" y="19918"/>
                  </a:cubicBezTo>
                  <a:cubicBezTo>
                    <a:pt x="4849" y="17199"/>
                    <a:pt x="673" y="12138"/>
                    <a:pt x="2214" y="6339"/>
                  </a:cubicBezTo>
                  <a:cubicBezTo>
                    <a:pt x="3596" y="1136"/>
                    <a:pt x="6975" y="601"/>
                    <a:pt x="8307" y="601"/>
                  </a:cubicBezTo>
                  <a:close/>
                  <a:moveTo>
                    <a:pt x="8393" y="1"/>
                  </a:moveTo>
                  <a:cubicBezTo>
                    <a:pt x="6952" y="1"/>
                    <a:pt x="3117" y="552"/>
                    <a:pt x="1622" y="6181"/>
                  </a:cubicBezTo>
                  <a:cubicBezTo>
                    <a:pt x="1" y="12285"/>
                    <a:pt x="4307" y="17504"/>
                    <a:pt x="6619" y="20308"/>
                  </a:cubicBezTo>
                  <a:cubicBezTo>
                    <a:pt x="6922" y="20674"/>
                    <a:pt x="7185" y="20993"/>
                    <a:pt x="7388" y="21260"/>
                  </a:cubicBezTo>
                  <a:cubicBezTo>
                    <a:pt x="8439" y="22639"/>
                    <a:pt x="9773" y="23449"/>
                    <a:pt x="10981" y="23449"/>
                  </a:cubicBezTo>
                  <a:cubicBezTo>
                    <a:pt x="11022" y="23449"/>
                    <a:pt x="11063" y="23448"/>
                    <a:pt x="11104" y="23446"/>
                  </a:cubicBezTo>
                  <a:cubicBezTo>
                    <a:pt x="12028" y="23403"/>
                    <a:pt x="12819" y="22895"/>
                    <a:pt x="13393" y="21977"/>
                  </a:cubicBezTo>
                  <a:cubicBezTo>
                    <a:pt x="15481" y="18638"/>
                    <a:pt x="16182" y="16869"/>
                    <a:pt x="16508" y="12313"/>
                  </a:cubicBezTo>
                  <a:cubicBezTo>
                    <a:pt x="16850" y="7525"/>
                    <a:pt x="16184" y="4641"/>
                    <a:pt x="14211" y="2357"/>
                  </a:cubicBezTo>
                  <a:cubicBezTo>
                    <a:pt x="12261" y="97"/>
                    <a:pt x="9413" y="29"/>
                    <a:pt x="8950" y="29"/>
                  </a:cubicBezTo>
                  <a:cubicBezTo>
                    <a:pt x="8937" y="29"/>
                    <a:pt x="8926" y="29"/>
                    <a:pt x="8917" y="29"/>
                  </a:cubicBezTo>
                  <a:cubicBezTo>
                    <a:pt x="8845" y="20"/>
                    <a:pt x="8660" y="1"/>
                    <a:pt x="83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54"/>
            <p:cNvSpPr/>
            <p:nvPr/>
          </p:nvSpPr>
          <p:spPr>
            <a:xfrm>
              <a:off x="3335175" y="967400"/>
              <a:ext cx="369675" cy="315775"/>
            </a:xfrm>
            <a:custGeom>
              <a:avLst/>
              <a:gdLst/>
              <a:ahLst/>
              <a:cxnLst/>
              <a:rect l="l" t="t" r="r" b="b"/>
              <a:pathLst>
                <a:path w="14787" h="12631" extrusionOk="0">
                  <a:moveTo>
                    <a:pt x="6977" y="1"/>
                  </a:moveTo>
                  <a:cubicBezTo>
                    <a:pt x="5592" y="1"/>
                    <a:pt x="1986" y="542"/>
                    <a:pt x="546" y="5960"/>
                  </a:cubicBezTo>
                  <a:cubicBezTo>
                    <a:pt x="0" y="8017"/>
                    <a:pt x="159" y="9986"/>
                    <a:pt x="689" y="11792"/>
                  </a:cubicBezTo>
                  <a:cubicBezTo>
                    <a:pt x="878" y="11308"/>
                    <a:pt x="1163" y="10934"/>
                    <a:pt x="1604" y="10934"/>
                  </a:cubicBezTo>
                  <a:cubicBezTo>
                    <a:pt x="2838" y="10934"/>
                    <a:pt x="2973" y="12631"/>
                    <a:pt x="3368" y="12631"/>
                  </a:cubicBezTo>
                  <a:cubicBezTo>
                    <a:pt x="3379" y="12631"/>
                    <a:pt x="3391" y="12630"/>
                    <a:pt x="3403" y="12626"/>
                  </a:cubicBezTo>
                  <a:cubicBezTo>
                    <a:pt x="3826" y="12521"/>
                    <a:pt x="5520" y="11040"/>
                    <a:pt x="5202" y="9664"/>
                  </a:cubicBezTo>
                  <a:cubicBezTo>
                    <a:pt x="4886" y="8288"/>
                    <a:pt x="5309" y="7654"/>
                    <a:pt x="7531" y="7654"/>
                  </a:cubicBezTo>
                  <a:cubicBezTo>
                    <a:pt x="9530" y="7654"/>
                    <a:pt x="10159" y="8425"/>
                    <a:pt x="10805" y="8425"/>
                  </a:cubicBezTo>
                  <a:cubicBezTo>
                    <a:pt x="10877" y="8425"/>
                    <a:pt x="10949" y="8416"/>
                    <a:pt x="11023" y="8395"/>
                  </a:cubicBezTo>
                  <a:cubicBezTo>
                    <a:pt x="11763" y="8183"/>
                    <a:pt x="12292" y="6701"/>
                    <a:pt x="13033" y="6701"/>
                  </a:cubicBezTo>
                  <a:cubicBezTo>
                    <a:pt x="13502" y="6701"/>
                    <a:pt x="14141" y="6873"/>
                    <a:pt x="14787" y="7507"/>
                  </a:cubicBezTo>
                  <a:cubicBezTo>
                    <a:pt x="14526" y="5382"/>
                    <a:pt x="13853" y="3697"/>
                    <a:pt x="12609" y="2257"/>
                  </a:cubicBezTo>
                  <a:cubicBezTo>
                    <a:pt x="10766" y="122"/>
                    <a:pt x="8033" y="34"/>
                    <a:pt x="7592" y="34"/>
                  </a:cubicBezTo>
                  <a:cubicBezTo>
                    <a:pt x="7552" y="34"/>
                    <a:pt x="7531" y="34"/>
                    <a:pt x="7531" y="34"/>
                  </a:cubicBezTo>
                  <a:cubicBezTo>
                    <a:pt x="7531" y="34"/>
                    <a:pt x="7324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4"/>
            <p:cNvSpPr/>
            <p:nvPr/>
          </p:nvSpPr>
          <p:spPr>
            <a:xfrm>
              <a:off x="3328725" y="959875"/>
              <a:ext cx="384125" cy="331000"/>
            </a:xfrm>
            <a:custGeom>
              <a:avLst/>
              <a:gdLst/>
              <a:ahLst/>
              <a:cxnLst/>
              <a:rect l="l" t="t" r="r" b="b"/>
              <a:pathLst>
                <a:path w="15365" h="13240" extrusionOk="0">
                  <a:moveTo>
                    <a:pt x="7218" y="606"/>
                  </a:moveTo>
                  <a:cubicBezTo>
                    <a:pt x="7539" y="606"/>
                    <a:pt x="7749" y="635"/>
                    <a:pt x="7799" y="642"/>
                  </a:cubicBezTo>
                  <a:cubicBezTo>
                    <a:pt x="7801" y="642"/>
                    <a:pt x="7815" y="642"/>
                    <a:pt x="7840" y="642"/>
                  </a:cubicBezTo>
                  <a:cubicBezTo>
                    <a:pt x="8204" y="642"/>
                    <a:pt x="10866" y="708"/>
                    <a:pt x="12635" y="2758"/>
                  </a:cubicBezTo>
                  <a:cubicBezTo>
                    <a:pt x="13670" y="3956"/>
                    <a:pt x="14311" y="5347"/>
                    <a:pt x="14628" y="7092"/>
                  </a:cubicBezTo>
                  <a:cubicBezTo>
                    <a:pt x="14111" y="6776"/>
                    <a:pt x="13637" y="6696"/>
                    <a:pt x="13291" y="6696"/>
                  </a:cubicBezTo>
                  <a:cubicBezTo>
                    <a:pt x="12749" y="6696"/>
                    <a:pt x="12361" y="7185"/>
                    <a:pt x="11984" y="7656"/>
                  </a:cubicBezTo>
                  <a:cubicBezTo>
                    <a:pt x="11720" y="7987"/>
                    <a:pt x="11448" y="8329"/>
                    <a:pt x="11196" y="8401"/>
                  </a:cubicBezTo>
                  <a:cubicBezTo>
                    <a:pt x="11152" y="8414"/>
                    <a:pt x="11108" y="8420"/>
                    <a:pt x="11062" y="8420"/>
                  </a:cubicBezTo>
                  <a:cubicBezTo>
                    <a:pt x="10902" y="8420"/>
                    <a:pt x="10720" y="8344"/>
                    <a:pt x="10424" y="8215"/>
                  </a:cubicBezTo>
                  <a:cubicBezTo>
                    <a:pt x="9877" y="7977"/>
                    <a:pt x="9128" y="7649"/>
                    <a:pt x="7789" y="7649"/>
                  </a:cubicBezTo>
                  <a:cubicBezTo>
                    <a:pt x="6485" y="7649"/>
                    <a:pt x="5732" y="7864"/>
                    <a:pt x="5347" y="8347"/>
                  </a:cubicBezTo>
                  <a:cubicBezTo>
                    <a:pt x="4953" y="8843"/>
                    <a:pt x="5042" y="9509"/>
                    <a:pt x="5162" y="10034"/>
                  </a:cubicBezTo>
                  <a:cubicBezTo>
                    <a:pt x="5414" y="11125"/>
                    <a:pt x="4113" y="12360"/>
                    <a:pt x="3670" y="12595"/>
                  </a:cubicBezTo>
                  <a:cubicBezTo>
                    <a:pt x="3623" y="12520"/>
                    <a:pt x="3559" y="12392"/>
                    <a:pt x="3511" y="12293"/>
                  </a:cubicBezTo>
                  <a:cubicBezTo>
                    <a:pt x="3260" y="11783"/>
                    <a:pt x="2842" y="10929"/>
                    <a:pt x="1863" y="10929"/>
                  </a:cubicBezTo>
                  <a:cubicBezTo>
                    <a:pt x="1626" y="10929"/>
                    <a:pt x="1329" y="11008"/>
                    <a:pt x="1057" y="11307"/>
                  </a:cubicBezTo>
                  <a:cubicBezTo>
                    <a:pt x="664" y="9597"/>
                    <a:pt x="678" y="7930"/>
                    <a:pt x="1101" y="6341"/>
                  </a:cubicBezTo>
                  <a:cubicBezTo>
                    <a:pt x="2480" y="1148"/>
                    <a:pt x="5849" y="606"/>
                    <a:pt x="7218" y="606"/>
                  </a:cubicBezTo>
                  <a:close/>
                  <a:moveTo>
                    <a:pt x="7281" y="1"/>
                  </a:moveTo>
                  <a:cubicBezTo>
                    <a:pt x="5842" y="1"/>
                    <a:pt x="2005" y="550"/>
                    <a:pt x="509" y="6182"/>
                  </a:cubicBezTo>
                  <a:cubicBezTo>
                    <a:pt x="0" y="8099"/>
                    <a:pt x="49" y="10117"/>
                    <a:pt x="654" y="12179"/>
                  </a:cubicBezTo>
                  <a:cubicBezTo>
                    <a:pt x="690" y="12305"/>
                    <a:pt x="803" y="12392"/>
                    <a:pt x="935" y="12399"/>
                  </a:cubicBezTo>
                  <a:cubicBezTo>
                    <a:pt x="941" y="12399"/>
                    <a:pt x="947" y="12400"/>
                    <a:pt x="954" y="12400"/>
                  </a:cubicBezTo>
                  <a:cubicBezTo>
                    <a:pt x="1072" y="12400"/>
                    <a:pt x="1188" y="12320"/>
                    <a:pt x="1233" y="12203"/>
                  </a:cubicBezTo>
                  <a:cubicBezTo>
                    <a:pt x="1404" y="11763"/>
                    <a:pt x="1615" y="11541"/>
                    <a:pt x="1863" y="11541"/>
                  </a:cubicBezTo>
                  <a:cubicBezTo>
                    <a:pt x="2416" y="11541"/>
                    <a:pt x="2676" y="11983"/>
                    <a:pt x="2961" y="12562"/>
                  </a:cubicBezTo>
                  <a:cubicBezTo>
                    <a:pt x="3117" y="12882"/>
                    <a:pt x="3294" y="13240"/>
                    <a:pt x="3616" y="13240"/>
                  </a:cubicBezTo>
                  <a:cubicBezTo>
                    <a:pt x="3656" y="13239"/>
                    <a:pt x="3697" y="13234"/>
                    <a:pt x="3736" y="13224"/>
                  </a:cubicBezTo>
                  <a:cubicBezTo>
                    <a:pt x="4246" y="13096"/>
                    <a:pt x="6128" y="11498"/>
                    <a:pt x="5758" y="9895"/>
                  </a:cubicBezTo>
                  <a:cubicBezTo>
                    <a:pt x="5626" y="9323"/>
                    <a:pt x="5648" y="8952"/>
                    <a:pt x="5826" y="8728"/>
                  </a:cubicBezTo>
                  <a:cubicBezTo>
                    <a:pt x="6076" y="8412"/>
                    <a:pt x="6718" y="8260"/>
                    <a:pt x="7788" y="8260"/>
                  </a:cubicBezTo>
                  <a:cubicBezTo>
                    <a:pt x="9000" y="8260"/>
                    <a:pt x="9681" y="8558"/>
                    <a:pt x="10178" y="8776"/>
                  </a:cubicBezTo>
                  <a:cubicBezTo>
                    <a:pt x="10487" y="8911"/>
                    <a:pt x="10765" y="9032"/>
                    <a:pt x="11063" y="9032"/>
                  </a:cubicBezTo>
                  <a:cubicBezTo>
                    <a:pt x="11161" y="9032"/>
                    <a:pt x="11260" y="9019"/>
                    <a:pt x="11364" y="8989"/>
                  </a:cubicBezTo>
                  <a:cubicBezTo>
                    <a:pt x="11805" y="8863"/>
                    <a:pt x="12139" y="8443"/>
                    <a:pt x="12463" y="8037"/>
                  </a:cubicBezTo>
                  <a:cubicBezTo>
                    <a:pt x="12735" y="7695"/>
                    <a:pt x="13044" y="7308"/>
                    <a:pt x="13291" y="7308"/>
                  </a:cubicBezTo>
                  <a:cubicBezTo>
                    <a:pt x="13659" y="7308"/>
                    <a:pt x="14226" y="7432"/>
                    <a:pt x="14831" y="8026"/>
                  </a:cubicBezTo>
                  <a:cubicBezTo>
                    <a:pt x="14890" y="8083"/>
                    <a:pt x="14967" y="8113"/>
                    <a:pt x="15045" y="8113"/>
                  </a:cubicBezTo>
                  <a:cubicBezTo>
                    <a:pt x="15091" y="8113"/>
                    <a:pt x="15138" y="8102"/>
                    <a:pt x="15181" y="8081"/>
                  </a:cubicBezTo>
                  <a:cubicBezTo>
                    <a:pt x="15297" y="8023"/>
                    <a:pt x="15365" y="7899"/>
                    <a:pt x="15349" y="7770"/>
                  </a:cubicBezTo>
                  <a:cubicBezTo>
                    <a:pt x="15076" y="5537"/>
                    <a:pt x="14360" y="3818"/>
                    <a:pt x="13098" y="2357"/>
                  </a:cubicBezTo>
                  <a:cubicBezTo>
                    <a:pt x="11192" y="150"/>
                    <a:pt x="8428" y="31"/>
                    <a:pt x="7919" y="31"/>
                  </a:cubicBezTo>
                  <a:cubicBezTo>
                    <a:pt x="7872" y="31"/>
                    <a:pt x="7844" y="32"/>
                    <a:pt x="7838" y="33"/>
                  </a:cubicBezTo>
                  <a:cubicBezTo>
                    <a:pt x="7827" y="31"/>
                    <a:pt x="7621" y="1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4"/>
            <p:cNvSpPr/>
            <p:nvPr/>
          </p:nvSpPr>
          <p:spPr>
            <a:xfrm>
              <a:off x="3339850" y="1239750"/>
              <a:ext cx="80425" cy="120025"/>
            </a:xfrm>
            <a:custGeom>
              <a:avLst/>
              <a:gdLst/>
              <a:ahLst/>
              <a:cxnLst/>
              <a:rect l="l" t="t" r="r" b="b"/>
              <a:pathLst>
                <a:path w="3217" h="4801" extrusionOk="0">
                  <a:moveTo>
                    <a:pt x="1089" y="1"/>
                  </a:moveTo>
                  <a:cubicBezTo>
                    <a:pt x="352" y="1"/>
                    <a:pt x="1" y="683"/>
                    <a:pt x="466" y="2262"/>
                  </a:cubicBezTo>
                  <a:cubicBezTo>
                    <a:pt x="995" y="4061"/>
                    <a:pt x="1735" y="4801"/>
                    <a:pt x="2158" y="4801"/>
                  </a:cubicBezTo>
                  <a:cubicBezTo>
                    <a:pt x="2582" y="4801"/>
                    <a:pt x="2793" y="4166"/>
                    <a:pt x="2793" y="4166"/>
                  </a:cubicBezTo>
                  <a:lnTo>
                    <a:pt x="3216" y="2367"/>
                  </a:lnTo>
                  <a:cubicBezTo>
                    <a:pt x="3216" y="2367"/>
                    <a:pt x="2370" y="251"/>
                    <a:pt x="1417" y="40"/>
                  </a:cubicBezTo>
                  <a:cubicBezTo>
                    <a:pt x="1301" y="14"/>
                    <a:pt x="1191" y="1"/>
                    <a:pt x="10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4"/>
            <p:cNvSpPr/>
            <p:nvPr/>
          </p:nvSpPr>
          <p:spPr>
            <a:xfrm>
              <a:off x="3335925" y="1232100"/>
              <a:ext cx="92950" cy="135350"/>
            </a:xfrm>
            <a:custGeom>
              <a:avLst/>
              <a:gdLst/>
              <a:ahLst/>
              <a:cxnLst/>
              <a:rect l="l" t="t" r="r" b="b"/>
              <a:pathLst>
                <a:path w="3718" h="5414" extrusionOk="0">
                  <a:moveTo>
                    <a:pt x="1242" y="1"/>
                  </a:moveTo>
                  <a:cubicBezTo>
                    <a:pt x="837" y="1"/>
                    <a:pt x="587" y="165"/>
                    <a:pt x="438" y="325"/>
                  </a:cubicBezTo>
                  <a:cubicBezTo>
                    <a:pt x="37" y="753"/>
                    <a:pt x="0" y="1537"/>
                    <a:pt x="329" y="2654"/>
                  </a:cubicBezTo>
                  <a:cubicBezTo>
                    <a:pt x="822" y="4330"/>
                    <a:pt x="1602" y="5414"/>
                    <a:pt x="2315" y="5414"/>
                  </a:cubicBezTo>
                  <a:cubicBezTo>
                    <a:pt x="2941" y="5414"/>
                    <a:pt x="3212" y="4656"/>
                    <a:pt x="3240" y="4569"/>
                  </a:cubicBezTo>
                  <a:cubicBezTo>
                    <a:pt x="3288" y="4410"/>
                    <a:pt x="3202" y="4243"/>
                    <a:pt x="3044" y="4191"/>
                  </a:cubicBezTo>
                  <a:cubicBezTo>
                    <a:pt x="3012" y="4180"/>
                    <a:pt x="2980" y="4175"/>
                    <a:pt x="2947" y="4175"/>
                  </a:cubicBezTo>
                  <a:cubicBezTo>
                    <a:pt x="2823" y="4175"/>
                    <a:pt x="2706" y="4251"/>
                    <a:pt x="2661" y="4375"/>
                  </a:cubicBezTo>
                  <a:cubicBezTo>
                    <a:pt x="2601" y="4549"/>
                    <a:pt x="2444" y="4801"/>
                    <a:pt x="2315" y="4801"/>
                  </a:cubicBezTo>
                  <a:cubicBezTo>
                    <a:pt x="2124" y="4801"/>
                    <a:pt x="1437" y="4251"/>
                    <a:pt x="916" y="2482"/>
                  </a:cubicBezTo>
                  <a:cubicBezTo>
                    <a:pt x="558" y="1264"/>
                    <a:pt x="776" y="860"/>
                    <a:pt x="885" y="742"/>
                  </a:cubicBezTo>
                  <a:cubicBezTo>
                    <a:pt x="966" y="655"/>
                    <a:pt x="1086" y="612"/>
                    <a:pt x="1243" y="612"/>
                  </a:cubicBezTo>
                  <a:cubicBezTo>
                    <a:pt x="1323" y="612"/>
                    <a:pt x="1411" y="623"/>
                    <a:pt x="1509" y="645"/>
                  </a:cubicBezTo>
                  <a:cubicBezTo>
                    <a:pt x="2086" y="773"/>
                    <a:pt x="2785" y="2027"/>
                    <a:pt x="3090" y="2787"/>
                  </a:cubicBezTo>
                  <a:cubicBezTo>
                    <a:pt x="3139" y="2905"/>
                    <a:pt x="3252" y="2976"/>
                    <a:pt x="3372" y="2976"/>
                  </a:cubicBezTo>
                  <a:cubicBezTo>
                    <a:pt x="3410" y="2976"/>
                    <a:pt x="3448" y="2969"/>
                    <a:pt x="3485" y="2955"/>
                  </a:cubicBezTo>
                  <a:cubicBezTo>
                    <a:pt x="3641" y="2893"/>
                    <a:pt x="3718" y="2716"/>
                    <a:pt x="3658" y="2560"/>
                  </a:cubicBezTo>
                  <a:cubicBezTo>
                    <a:pt x="3565" y="2329"/>
                    <a:pt x="2720" y="287"/>
                    <a:pt x="1641" y="48"/>
                  </a:cubicBezTo>
                  <a:cubicBezTo>
                    <a:pt x="1493" y="15"/>
                    <a:pt x="1361" y="1"/>
                    <a:pt x="1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4"/>
            <p:cNvSpPr/>
            <p:nvPr/>
          </p:nvSpPr>
          <p:spPr>
            <a:xfrm>
              <a:off x="3218925" y="1833550"/>
              <a:ext cx="225975" cy="160275"/>
            </a:xfrm>
            <a:custGeom>
              <a:avLst/>
              <a:gdLst/>
              <a:ahLst/>
              <a:cxnLst/>
              <a:rect l="l" t="t" r="r" b="b"/>
              <a:pathLst>
                <a:path w="9039" h="6411" extrusionOk="0">
                  <a:moveTo>
                    <a:pt x="333" y="1"/>
                  </a:moveTo>
                  <a:cubicBezTo>
                    <a:pt x="316" y="1"/>
                    <a:pt x="299" y="2"/>
                    <a:pt x="281" y="5"/>
                  </a:cubicBezTo>
                  <a:cubicBezTo>
                    <a:pt x="115" y="31"/>
                    <a:pt x="1" y="187"/>
                    <a:pt x="26" y="354"/>
                  </a:cubicBezTo>
                  <a:cubicBezTo>
                    <a:pt x="49" y="498"/>
                    <a:pt x="605" y="3895"/>
                    <a:pt x="3022" y="5433"/>
                  </a:cubicBezTo>
                  <a:cubicBezTo>
                    <a:pt x="4250" y="6214"/>
                    <a:pt x="5682" y="6410"/>
                    <a:pt x="6807" y="6410"/>
                  </a:cubicBezTo>
                  <a:cubicBezTo>
                    <a:pt x="7890" y="6410"/>
                    <a:pt x="8692" y="6229"/>
                    <a:pt x="8758" y="6213"/>
                  </a:cubicBezTo>
                  <a:cubicBezTo>
                    <a:pt x="8928" y="6180"/>
                    <a:pt x="9038" y="6012"/>
                    <a:pt x="8999" y="5842"/>
                  </a:cubicBezTo>
                  <a:cubicBezTo>
                    <a:pt x="8966" y="5700"/>
                    <a:pt x="8840" y="5606"/>
                    <a:pt x="8701" y="5606"/>
                  </a:cubicBezTo>
                  <a:cubicBezTo>
                    <a:pt x="8674" y="5606"/>
                    <a:pt x="8646" y="5610"/>
                    <a:pt x="8618" y="5617"/>
                  </a:cubicBezTo>
                  <a:cubicBezTo>
                    <a:pt x="8603" y="5621"/>
                    <a:pt x="7841" y="5793"/>
                    <a:pt x="6808" y="5793"/>
                  </a:cubicBezTo>
                  <a:cubicBezTo>
                    <a:pt x="5767" y="5793"/>
                    <a:pt x="4452" y="5618"/>
                    <a:pt x="3351" y="4917"/>
                  </a:cubicBezTo>
                  <a:cubicBezTo>
                    <a:pt x="1170" y="3529"/>
                    <a:pt x="637" y="292"/>
                    <a:pt x="631" y="260"/>
                  </a:cubicBezTo>
                  <a:cubicBezTo>
                    <a:pt x="607" y="110"/>
                    <a:pt x="478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4"/>
            <p:cNvSpPr/>
            <p:nvPr/>
          </p:nvSpPr>
          <p:spPr>
            <a:xfrm>
              <a:off x="3514925" y="1651050"/>
              <a:ext cx="53225" cy="216375"/>
            </a:xfrm>
            <a:custGeom>
              <a:avLst/>
              <a:gdLst/>
              <a:ahLst/>
              <a:cxnLst/>
              <a:rect l="l" t="t" r="r" b="b"/>
              <a:pathLst>
                <a:path w="2129" h="8655" extrusionOk="0">
                  <a:moveTo>
                    <a:pt x="340" y="0"/>
                  </a:moveTo>
                  <a:cubicBezTo>
                    <a:pt x="315" y="0"/>
                    <a:pt x="288" y="4"/>
                    <a:pt x="262" y="11"/>
                  </a:cubicBezTo>
                  <a:cubicBezTo>
                    <a:pt x="98" y="54"/>
                    <a:pt x="1" y="221"/>
                    <a:pt x="44" y="385"/>
                  </a:cubicBezTo>
                  <a:cubicBezTo>
                    <a:pt x="59" y="440"/>
                    <a:pt x="1507" y="5962"/>
                    <a:pt x="1201" y="8309"/>
                  </a:cubicBezTo>
                  <a:cubicBezTo>
                    <a:pt x="1179" y="8476"/>
                    <a:pt x="1297" y="8630"/>
                    <a:pt x="1465" y="8651"/>
                  </a:cubicBezTo>
                  <a:cubicBezTo>
                    <a:pt x="1479" y="8653"/>
                    <a:pt x="1492" y="8655"/>
                    <a:pt x="1505" y="8655"/>
                  </a:cubicBezTo>
                  <a:cubicBezTo>
                    <a:pt x="1658" y="8653"/>
                    <a:pt x="1788" y="8540"/>
                    <a:pt x="1808" y="8388"/>
                  </a:cubicBezTo>
                  <a:cubicBezTo>
                    <a:pt x="2129" y="5923"/>
                    <a:pt x="698" y="459"/>
                    <a:pt x="636" y="228"/>
                  </a:cubicBezTo>
                  <a:cubicBezTo>
                    <a:pt x="599" y="91"/>
                    <a:pt x="476" y="0"/>
                    <a:pt x="3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4"/>
            <p:cNvSpPr/>
            <p:nvPr/>
          </p:nvSpPr>
          <p:spPr>
            <a:xfrm>
              <a:off x="2641850" y="1621350"/>
              <a:ext cx="267825" cy="546700"/>
            </a:xfrm>
            <a:custGeom>
              <a:avLst/>
              <a:gdLst/>
              <a:ahLst/>
              <a:cxnLst/>
              <a:rect l="l" t="t" r="r" b="b"/>
              <a:pathLst>
                <a:path w="10713" h="21868" extrusionOk="0">
                  <a:moveTo>
                    <a:pt x="3260" y="0"/>
                  </a:moveTo>
                  <a:cubicBezTo>
                    <a:pt x="2177" y="0"/>
                    <a:pt x="1014" y="1589"/>
                    <a:pt x="535" y="4461"/>
                  </a:cubicBezTo>
                  <a:cubicBezTo>
                    <a:pt x="0" y="7675"/>
                    <a:pt x="1071" y="13673"/>
                    <a:pt x="1500" y="14316"/>
                  </a:cubicBezTo>
                  <a:cubicBezTo>
                    <a:pt x="1908" y="14929"/>
                    <a:pt x="4652" y="21867"/>
                    <a:pt x="7320" y="21867"/>
                  </a:cubicBezTo>
                  <a:cubicBezTo>
                    <a:pt x="7451" y="21867"/>
                    <a:pt x="7582" y="21850"/>
                    <a:pt x="7712" y="21815"/>
                  </a:cubicBezTo>
                  <a:cubicBezTo>
                    <a:pt x="10497" y="21065"/>
                    <a:pt x="10712" y="18067"/>
                    <a:pt x="10070" y="15709"/>
                  </a:cubicBezTo>
                  <a:cubicBezTo>
                    <a:pt x="9426" y="13352"/>
                    <a:pt x="6856" y="7246"/>
                    <a:pt x="5891" y="3925"/>
                  </a:cubicBezTo>
                  <a:cubicBezTo>
                    <a:pt x="4927" y="604"/>
                    <a:pt x="3642" y="69"/>
                    <a:pt x="3642" y="69"/>
                  </a:cubicBezTo>
                  <a:cubicBezTo>
                    <a:pt x="3517" y="23"/>
                    <a:pt x="3389" y="0"/>
                    <a:pt x="32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4"/>
            <p:cNvSpPr/>
            <p:nvPr/>
          </p:nvSpPr>
          <p:spPr>
            <a:xfrm>
              <a:off x="2634300" y="1613675"/>
              <a:ext cx="279225" cy="562000"/>
            </a:xfrm>
            <a:custGeom>
              <a:avLst/>
              <a:gdLst/>
              <a:ahLst/>
              <a:cxnLst/>
              <a:rect l="l" t="t" r="r" b="b"/>
              <a:pathLst>
                <a:path w="11169" h="22480" extrusionOk="0">
                  <a:moveTo>
                    <a:pt x="3561" y="614"/>
                  </a:moveTo>
                  <a:cubicBezTo>
                    <a:pt x="3652" y="614"/>
                    <a:pt x="3742" y="629"/>
                    <a:pt x="3827" y="659"/>
                  </a:cubicBezTo>
                  <a:cubicBezTo>
                    <a:pt x="3917" y="706"/>
                    <a:pt x="5036" y="1340"/>
                    <a:pt x="5900" y="4318"/>
                  </a:cubicBezTo>
                  <a:cubicBezTo>
                    <a:pt x="6404" y="6055"/>
                    <a:pt x="7325" y="8497"/>
                    <a:pt x="8217" y="10858"/>
                  </a:cubicBezTo>
                  <a:cubicBezTo>
                    <a:pt x="9016" y="12977"/>
                    <a:pt x="9771" y="14978"/>
                    <a:pt x="10076" y="16096"/>
                  </a:cubicBezTo>
                  <a:cubicBezTo>
                    <a:pt x="10536" y="17780"/>
                    <a:pt x="10452" y="19351"/>
                    <a:pt x="9846" y="20406"/>
                  </a:cubicBezTo>
                  <a:cubicBezTo>
                    <a:pt x="9438" y="21118"/>
                    <a:pt x="8795" y="21595"/>
                    <a:pt x="7935" y="21827"/>
                  </a:cubicBezTo>
                  <a:cubicBezTo>
                    <a:pt x="7829" y="21855"/>
                    <a:pt x="7722" y="21869"/>
                    <a:pt x="7614" y="21869"/>
                  </a:cubicBezTo>
                  <a:cubicBezTo>
                    <a:pt x="5613" y="21869"/>
                    <a:pt x="3361" y="17146"/>
                    <a:pt x="2487" y="15310"/>
                  </a:cubicBezTo>
                  <a:cubicBezTo>
                    <a:pt x="2252" y="14815"/>
                    <a:pt x="2135" y="14573"/>
                    <a:pt x="2056" y="14453"/>
                  </a:cubicBezTo>
                  <a:cubicBezTo>
                    <a:pt x="1714" y="13941"/>
                    <a:pt x="602" y="8039"/>
                    <a:pt x="1140" y="4818"/>
                  </a:cubicBezTo>
                  <a:cubicBezTo>
                    <a:pt x="1538" y="2422"/>
                    <a:pt x="2389" y="1153"/>
                    <a:pt x="3053" y="767"/>
                  </a:cubicBezTo>
                  <a:cubicBezTo>
                    <a:pt x="3226" y="665"/>
                    <a:pt x="3396" y="614"/>
                    <a:pt x="3561" y="614"/>
                  </a:cubicBezTo>
                  <a:close/>
                  <a:moveTo>
                    <a:pt x="3562" y="1"/>
                  </a:moveTo>
                  <a:cubicBezTo>
                    <a:pt x="3289" y="1"/>
                    <a:pt x="3013" y="80"/>
                    <a:pt x="2744" y="237"/>
                  </a:cubicBezTo>
                  <a:cubicBezTo>
                    <a:pt x="1714" y="838"/>
                    <a:pt x="909" y="2470"/>
                    <a:pt x="536" y="4717"/>
                  </a:cubicBezTo>
                  <a:cubicBezTo>
                    <a:pt x="1" y="7925"/>
                    <a:pt x="1022" y="14007"/>
                    <a:pt x="1546" y="14792"/>
                  </a:cubicBezTo>
                  <a:cubicBezTo>
                    <a:pt x="1605" y="14881"/>
                    <a:pt x="1758" y="15201"/>
                    <a:pt x="1934" y="15572"/>
                  </a:cubicBezTo>
                  <a:cubicBezTo>
                    <a:pt x="2943" y="17690"/>
                    <a:pt x="5222" y="22479"/>
                    <a:pt x="7627" y="22479"/>
                  </a:cubicBezTo>
                  <a:cubicBezTo>
                    <a:pt x="7784" y="22479"/>
                    <a:pt x="7941" y="22458"/>
                    <a:pt x="8094" y="22417"/>
                  </a:cubicBezTo>
                  <a:cubicBezTo>
                    <a:pt x="9118" y="22141"/>
                    <a:pt x="9885" y="21567"/>
                    <a:pt x="10376" y="20710"/>
                  </a:cubicBezTo>
                  <a:cubicBezTo>
                    <a:pt x="11063" y="19514"/>
                    <a:pt x="11168" y="17773"/>
                    <a:pt x="10666" y="15934"/>
                  </a:cubicBezTo>
                  <a:cubicBezTo>
                    <a:pt x="10354" y="14789"/>
                    <a:pt x="9594" y="12774"/>
                    <a:pt x="8789" y="10641"/>
                  </a:cubicBezTo>
                  <a:cubicBezTo>
                    <a:pt x="7903" y="8292"/>
                    <a:pt x="6985" y="5861"/>
                    <a:pt x="6487" y="4146"/>
                  </a:cubicBezTo>
                  <a:cubicBezTo>
                    <a:pt x="5494" y="725"/>
                    <a:pt x="4119" y="117"/>
                    <a:pt x="4062" y="93"/>
                  </a:cubicBezTo>
                  <a:cubicBezTo>
                    <a:pt x="4057" y="91"/>
                    <a:pt x="4053" y="90"/>
                    <a:pt x="4049" y="88"/>
                  </a:cubicBezTo>
                  <a:cubicBezTo>
                    <a:pt x="3889" y="30"/>
                    <a:pt x="3726" y="1"/>
                    <a:pt x="35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4"/>
            <p:cNvSpPr/>
            <p:nvPr/>
          </p:nvSpPr>
          <p:spPr>
            <a:xfrm>
              <a:off x="1933175" y="1901175"/>
              <a:ext cx="693750" cy="1025525"/>
            </a:xfrm>
            <a:custGeom>
              <a:avLst/>
              <a:gdLst/>
              <a:ahLst/>
              <a:cxnLst/>
              <a:rect l="l" t="t" r="r" b="b"/>
              <a:pathLst>
                <a:path w="27750" h="41021" extrusionOk="0">
                  <a:moveTo>
                    <a:pt x="16732" y="1"/>
                  </a:moveTo>
                  <a:cubicBezTo>
                    <a:pt x="16732" y="1"/>
                    <a:pt x="0" y="16324"/>
                    <a:pt x="0" y="18772"/>
                  </a:cubicBezTo>
                  <a:cubicBezTo>
                    <a:pt x="0" y="21193"/>
                    <a:pt x="9627" y="41021"/>
                    <a:pt x="12505" y="41021"/>
                  </a:cubicBezTo>
                  <a:cubicBezTo>
                    <a:pt x="12538" y="41021"/>
                    <a:pt x="12569" y="41018"/>
                    <a:pt x="12600" y="41013"/>
                  </a:cubicBezTo>
                  <a:cubicBezTo>
                    <a:pt x="15354" y="40554"/>
                    <a:pt x="27750" y="27342"/>
                    <a:pt x="27750" y="27342"/>
                  </a:cubicBezTo>
                  <a:lnTo>
                    <a:pt x="1673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4"/>
            <p:cNvSpPr/>
            <p:nvPr/>
          </p:nvSpPr>
          <p:spPr>
            <a:xfrm>
              <a:off x="1925500" y="1893525"/>
              <a:ext cx="709625" cy="1040825"/>
            </a:xfrm>
            <a:custGeom>
              <a:avLst/>
              <a:gdLst/>
              <a:ahLst/>
              <a:cxnLst/>
              <a:rect l="l" t="t" r="r" b="b"/>
              <a:pathLst>
                <a:path w="28385" h="41633" extrusionOk="0">
                  <a:moveTo>
                    <a:pt x="16926" y="845"/>
                  </a:moveTo>
                  <a:lnTo>
                    <a:pt x="27700" y="27582"/>
                  </a:lnTo>
                  <a:cubicBezTo>
                    <a:pt x="24169" y="31335"/>
                    <a:pt x="15005" y="40659"/>
                    <a:pt x="12857" y="41018"/>
                  </a:cubicBezTo>
                  <a:cubicBezTo>
                    <a:pt x="12847" y="41019"/>
                    <a:pt x="12834" y="41020"/>
                    <a:pt x="12818" y="41020"/>
                  </a:cubicBezTo>
                  <a:cubicBezTo>
                    <a:pt x="12708" y="41020"/>
                    <a:pt x="12466" y="40965"/>
                    <a:pt x="12036" y="40602"/>
                  </a:cubicBezTo>
                  <a:cubicBezTo>
                    <a:pt x="8304" y="37440"/>
                    <a:pt x="614" y="21037"/>
                    <a:pt x="614" y="19078"/>
                  </a:cubicBezTo>
                  <a:cubicBezTo>
                    <a:pt x="614" y="17404"/>
                    <a:pt x="10245" y="7382"/>
                    <a:pt x="16926" y="845"/>
                  </a:cubicBezTo>
                  <a:close/>
                  <a:moveTo>
                    <a:pt x="17038" y="1"/>
                  </a:moveTo>
                  <a:cubicBezTo>
                    <a:pt x="16962" y="1"/>
                    <a:pt x="16886" y="28"/>
                    <a:pt x="16825" y="88"/>
                  </a:cubicBezTo>
                  <a:cubicBezTo>
                    <a:pt x="15103" y="1767"/>
                    <a:pt x="0" y="16572"/>
                    <a:pt x="0" y="19078"/>
                  </a:cubicBezTo>
                  <a:cubicBezTo>
                    <a:pt x="0" y="20360"/>
                    <a:pt x="2234" y="25426"/>
                    <a:pt x="4440" y="29767"/>
                  </a:cubicBezTo>
                  <a:cubicBezTo>
                    <a:pt x="7348" y="35488"/>
                    <a:pt x="10040" y="39713"/>
                    <a:pt x="11641" y="41069"/>
                  </a:cubicBezTo>
                  <a:cubicBezTo>
                    <a:pt x="12087" y="41446"/>
                    <a:pt x="12472" y="41633"/>
                    <a:pt x="12811" y="41633"/>
                  </a:cubicBezTo>
                  <a:cubicBezTo>
                    <a:pt x="12859" y="41633"/>
                    <a:pt x="12908" y="41628"/>
                    <a:pt x="12957" y="41620"/>
                  </a:cubicBezTo>
                  <a:cubicBezTo>
                    <a:pt x="15781" y="41150"/>
                    <a:pt x="27771" y="28400"/>
                    <a:pt x="28280" y="27857"/>
                  </a:cubicBezTo>
                  <a:cubicBezTo>
                    <a:pt x="28362" y="27771"/>
                    <a:pt x="28385" y="27645"/>
                    <a:pt x="28341" y="27534"/>
                  </a:cubicBezTo>
                  <a:lnTo>
                    <a:pt x="17323" y="192"/>
                  </a:lnTo>
                  <a:cubicBezTo>
                    <a:pt x="17273" y="69"/>
                    <a:pt x="17156" y="1"/>
                    <a:pt x="170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4"/>
            <p:cNvSpPr/>
            <p:nvPr/>
          </p:nvSpPr>
          <p:spPr>
            <a:xfrm>
              <a:off x="2044600" y="1622200"/>
              <a:ext cx="669575" cy="1206875"/>
            </a:xfrm>
            <a:custGeom>
              <a:avLst/>
              <a:gdLst/>
              <a:ahLst/>
              <a:cxnLst/>
              <a:rect l="l" t="t" r="r" b="b"/>
              <a:pathLst>
                <a:path w="26783" h="48275" extrusionOk="0">
                  <a:moveTo>
                    <a:pt x="20989" y="1"/>
                  </a:moveTo>
                  <a:cubicBezTo>
                    <a:pt x="18243" y="1"/>
                    <a:pt x="13589" y="1953"/>
                    <a:pt x="12749" y="2606"/>
                  </a:cubicBezTo>
                  <a:cubicBezTo>
                    <a:pt x="12749" y="2606"/>
                    <a:pt x="7499" y="7213"/>
                    <a:pt x="3751" y="11604"/>
                  </a:cubicBezTo>
                  <a:cubicBezTo>
                    <a:pt x="1" y="15995"/>
                    <a:pt x="322" y="23388"/>
                    <a:pt x="1501" y="28422"/>
                  </a:cubicBezTo>
                  <a:cubicBezTo>
                    <a:pt x="2680" y="33456"/>
                    <a:pt x="4822" y="47704"/>
                    <a:pt x="7499" y="48239"/>
                  </a:cubicBezTo>
                  <a:cubicBezTo>
                    <a:pt x="7618" y="48263"/>
                    <a:pt x="7736" y="48275"/>
                    <a:pt x="7853" y="48275"/>
                  </a:cubicBezTo>
                  <a:cubicBezTo>
                    <a:pt x="10373" y="48275"/>
                    <a:pt x="12530" y="42918"/>
                    <a:pt x="17034" y="39027"/>
                  </a:cubicBezTo>
                  <a:cubicBezTo>
                    <a:pt x="21748" y="34956"/>
                    <a:pt x="25496" y="31529"/>
                    <a:pt x="25818" y="28851"/>
                  </a:cubicBezTo>
                  <a:cubicBezTo>
                    <a:pt x="26139" y="26173"/>
                    <a:pt x="25711" y="17603"/>
                    <a:pt x="25925" y="16960"/>
                  </a:cubicBezTo>
                  <a:cubicBezTo>
                    <a:pt x="26139" y="16317"/>
                    <a:pt x="26782" y="10532"/>
                    <a:pt x="26782" y="7426"/>
                  </a:cubicBezTo>
                  <a:cubicBezTo>
                    <a:pt x="26782" y="4319"/>
                    <a:pt x="24425" y="891"/>
                    <a:pt x="22069" y="141"/>
                  </a:cubicBezTo>
                  <a:cubicBezTo>
                    <a:pt x="21764" y="44"/>
                    <a:pt x="21397" y="1"/>
                    <a:pt x="20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4"/>
            <p:cNvSpPr/>
            <p:nvPr/>
          </p:nvSpPr>
          <p:spPr>
            <a:xfrm>
              <a:off x="2017575" y="1614650"/>
              <a:ext cx="704250" cy="1222100"/>
            </a:xfrm>
            <a:custGeom>
              <a:avLst/>
              <a:gdLst/>
              <a:ahLst/>
              <a:cxnLst/>
              <a:rect l="l" t="t" r="r" b="b"/>
              <a:pathLst>
                <a:path w="28170" h="48884" extrusionOk="0">
                  <a:moveTo>
                    <a:pt x="22071" y="608"/>
                  </a:moveTo>
                  <a:cubicBezTo>
                    <a:pt x="22446" y="608"/>
                    <a:pt x="22780" y="647"/>
                    <a:pt x="23057" y="735"/>
                  </a:cubicBezTo>
                  <a:cubicBezTo>
                    <a:pt x="25370" y="1471"/>
                    <a:pt x="27557" y="4870"/>
                    <a:pt x="27557" y="7728"/>
                  </a:cubicBezTo>
                  <a:cubicBezTo>
                    <a:pt x="27557" y="10802"/>
                    <a:pt x="26910" y="16583"/>
                    <a:pt x="26716" y="17165"/>
                  </a:cubicBezTo>
                  <a:cubicBezTo>
                    <a:pt x="26615" y="17467"/>
                    <a:pt x="26625" y="18666"/>
                    <a:pt x="26672" y="21535"/>
                  </a:cubicBezTo>
                  <a:cubicBezTo>
                    <a:pt x="26717" y="24253"/>
                    <a:pt x="26772" y="27635"/>
                    <a:pt x="26595" y="29117"/>
                  </a:cubicBezTo>
                  <a:cubicBezTo>
                    <a:pt x="26288" y="31680"/>
                    <a:pt x="22482" y="35154"/>
                    <a:pt x="17916" y="39098"/>
                  </a:cubicBezTo>
                  <a:cubicBezTo>
                    <a:pt x="15923" y="40819"/>
                    <a:pt x="14415" y="42782"/>
                    <a:pt x="13086" y="44515"/>
                  </a:cubicBezTo>
                  <a:cubicBezTo>
                    <a:pt x="11486" y="46598"/>
                    <a:pt x="10196" y="48270"/>
                    <a:pt x="8922" y="48270"/>
                  </a:cubicBezTo>
                  <a:cubicBezTo>
                    <a:pt x="8829" y="48270"/>
                    <a:pt x="8735" y="48261"/>
                    <a:pt x="8641" y="48242"/>
                  </a:cubicBezTo>
                  <a:cubicBezTo>
                    <a:pt x="6724" y="47858"/>
                    <a:pt x="4859" y="38451"/>
                    <a:pt x="3745" y="32831"/>
                  </a:cubicBezTo>
                  <a:cubicBezTo>
                    <a:pt x="3415" y="31158"/>
                    <a:pt x="3128" y="29714"/>
                    <a:pt x="2880" y="28655"/>
                  </a:cubicBezTo>
                  <a:cubicBezTo>
                    <a:pt x="2277" y="26078"/>
                    <a:pt x="653" y="17272"/>
                    <a:pt x="5064" y="12104"/>
                  </a:cubicBezTo>
                  <a:cubicBezTo>
                    <a:pt x="8693" y="7854"/>
                    <a:pt x="13803" y="3340"/>
                    <a:pt x="14025" y="3144"/>
                  </a:cubicBezTo>
                  <a:cubicBezTo>
                    <a:pt x="14822" y="2534"/>
                    <a:pt x="19445" y="608"/>
                    <a:pt x="22071" y="608"/>
                  </a:cubicBezTo>
                  <a:close/>
                  <a:moveTo>
                    <a:pt x="22083" y="1"/>
                  </a:moveTo>
                  <a:cubicBezTo>
                    <a:pt x="19224" y="1"/>
                    <a:pt x="14506" y="1993"/>
                    <a:pt x="13642" y="2666"/>
                  </a:cubicBezTo>
                  <a:cubicBezTo>
                    <a:pt x="13637" y="2670"/>
                    <a:pt x="13633" y="2673"/>
                    <a:pt x="13629" y="2677"/>
                  </a:cubicBezTo>
                  <a:cubicBezTo>
                    <a:pt x="13577" y="2724"/>
                    <a:pt x="8319" y="7349"/>
                    <a:pt x="4598" y="11707"/>
                  </a:cubicBezTo>
                  <a:cubicBezTo>
                    <a:pt x="1" y="17093"/>
                    <a:pt x="1665" y="26147"/>
                    <a:pt x="2284" y="28793"/>
                  </a:cubicBezTo>
                  <a:cubicBezTo>
                    <a:pt x="2529" y="29843"/>
                    <a:pt x="2814" y="31282"/>
                    <a:pt x="3145" y="32949"/>
                  </a:cubicBezTo>
                  <a:cubicBezTo>
                    <a:pt x="4817" y="41391"/>
                    <a:pt x="6377" y="48414"/>
                    <a:pt x="8521" y="48842"/>
                  </a:cubicBezTo>
                  <a:cubicBezTo>
                    <a:pt x="8657" y="48869"/>
                    <a:pt x="8796" y="48884"/>
                    <a:pt x="8936" y="48884"/>
                  </a:cubicBezTo>
                  <a:cubicBezTo>
                    <a:pt x="10504" y="48884"/>
                    <a:pt x="11873" y="47099"/>
                    <a:pt x="13571" y="44887"/>
                  </a:cubicBezTo>
                  <a:cubicBezTo>
                    <a:pt x="14884" y="43178"/>
                    <a:pt x="16370" y="41240"/>
                    <a:pt x="18316" y="39561"/>
                  </a:cubicBezTo>
                  <a:cubicBezTo>
                    <a:pt x="23147" y="35389"/>
                    <a:pt x="26869" y="31975"/>
                    <a:pt x="27203" y="29189"/>
                  </a:cubicBezTo>
                  <a:cubicBezTo>
                    <a:pt x="27386" y="27668"/>
                    <a:pt x="27330" y="24261"/>
                    <a:pt x="27284" y="21524"/>
                  </a:cubicBezTo>
                  <a:cubicBezTo>
                    <a:pt x="27252" y="19609"/>
                    <a:pt x="27220" y="17628"/>
                    <a:pt x="27296" y="17359"/>
                  </a:cubicBezTo>
                  <a:cubicBezTo>
                    <a:pt x="27530" y="16657"/>
                    <a:pt x="28169" y="10765"/>
                    <a:pt x="28169" y="7728"/>
                  </a:cubicBezTo>
                  <a:cubicBezTo>
                    <a:pt x="28169" y="4583"/>
                    <a:pt x="25821" y="972"/>
                    <a:pt x="23242" y="152"/>
                  </a:cubicBezTo>
                  <a:cubicBezTo>
                    <a:pt x="22912" y="47"/>
                    <a:pt x="22520" y="1"/>
                    <a:pt x="220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4"/>
            <p:cNvSpPr/>
            <p:nvPr/>
          </p:nvSpPr>
          <p:spPr>
            <a:xfrm>
              <a:off x="2133825" y="4160525"/>
              <a:ext cx="772050" cy="747925"/>
            </a:xfrm>
            <a:custGeom>
              <a:avLst/>
              <a:gdLst/>
              <a:ahLst/>
              <a:cxnLst/>
              <a:rect l="l" t="t" r="r" b="b"/>
              <a:pathLst>
                <a:path w="30882" h="29917" extrusionOk="0">
                  <a:moveTo>
                    <a:pt x="25503" y="0"/>
                  </a:moveTo>
                  <a:cubicBezTo>
                    <a:pt x="22546" y="0"/>
                    <a:pt x="19978" y="1301"/>
                    <a:pt x="19437" y="1841"/>
                  </a:cubicBezTo>
                  <a:cubicBezTo>
                    <a:pt x="18573" y="2706"/>
                    <a:pt x="8638" y="18902"/>
                    <a:pt x="6047" y="21495"/>
                  </a:cubicBezTo>
                  <a:cubicBezTo>
                    <a:pt x="3455" y="24086"/>
                    <a:pt x="0" y="27325"/>
                    <a:pt x="216" y="28621"/>
                  </a:cubicBezTo>
                  <a:cubicBezTo>
                    <a:pt x="432" y="29917"/>
                    <a:pt x="3887" y="29917"/>
                    <a:pt x="9287" y="29917"/>
                  </a:cubicBezTo>
                  <a:cubicBezTo>
                    <a:pt x="14685" y="29917"/>
                    <a:pt x="17060" y="29268"/>
                    <a:pt x="19004" y="28405"/>
                  </a:cubicBezTo>
                  <a:cubicBezTo>
                    <a:pt x="20947" y="27541"/>
                    <a:pt x="21379" y="26677"/>
                    <a:pt x="19652" y="26461"/>
                  </a:cubicBezTo>
                  <a:cubicBezTo>
                    <a:pt x="17924" y="26245"/>
                    <a:pt x="9717" y="23654"/>
                    <a:pt x="9717" y="23654"/>
                  </a:cubicBezTo>
                  <a:cubicBezTo>
                    <a:pt x="9717" y="23654"/>
                    <a:pt x="17492" y="18039"/>
                    <a:pt x="22459" y="13504"/>
                  </a:cubicBezTo>
                  <a:cubicBezTo>
                    <a:pt x="27426" y="8969"/>
                    <a:pt x="30881" y="1841"/>
                    <a:pt x="30881" y="1841"/>
                  </a:cubicBezTo>
                  <a:cubicBezTo>
                    <a:pt x="29183" y="467"/>
                    <a:pt x="27273" y="0"/>
                    <a:pt x="255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4"/>
            <p:cNvSpPr/>
            <p:nvPr/>
          </p:nvSpPr>
          <p:spPr>
            <a:xfrm>
              <a:off x="2126575" y="4152525"/>
              <a:ext cx="787750" cy="763575"/>
            </a:xfrm>
            <a:custGeom>
              <a:avLst/>
              <a:gdLst/>
              <a:ahLst/>
              <a:cxnLst/>
              <a:rect l="l" t="t" r="r" b="b"/>
              <a:pathLst>
                <a:path w="31510" h="30543" extrusionOk="0">
                  <a:moveTo>
                    <a:pt x="25799" y="625"/>
                  </a:moveTo>
                  <a:cubicBezTo>
                    <a:pt x="27434" y="625"/>
                    <a:pt x="29196" y="1038"/>
                    <a:pt x="30786" y="2248"/>
                  </a:cubicBezTo>
                  <a:cubicBezTo>
                    <a:pt x="30159" y="3479"/>
                    <a:pt x="26925" y="9596"/>
                    <a:pt x="22543" y="13598"/>
                  </a:cubicBezTo>
                  <a:cubicBezTo>
                    <a:pt x="17647" y="18068"/>
                    <a:pt x="9907" y="23670"/>
                    <a:pt x="9828" y="23725"/>
                  </a:cubicBezTo>
                  <a:cubicBezTo>
                    <a:pt x="9624" y="23873"/>
                    <a:pt x="9675" y="24191"/>
                    <a:pt x="9916" y="24266"/>
                  </a:cubicBezTo>
                  <a:cubicBezTo>
                    <a:pt x="10251" y="24372"/>
                    <a:pt x="18168" y="26868"/>
                    <a:pt x="19904" y="27085"/>
                  </a:cubicBezTo>
                  <a:cubicBezTo>
                    <a:pt x="20633" y="27176"/>
                    <a:pt x="20719" y="27358"/>
                    <a:pt x="20719" y="27360"/>
                  </a:cubicBezTo>
                  <a:cubicBezTo>
                    <a:pt x="20730" y="27439"/>
                    <a:pt x="20501" y="27854"/>
                    <a:pt x="19170" y="28446"/>
                  </a:cubicBezTo>
                  <a:cubicBezTo>
                    <a:pt x="17165" y="29336"/>
                    <a:pt x="14765" y="29930"/>
                    <a:pt x="9575" y="29930"/>
                  </a:cubicBezTo>
                  <a:cubicBezTo>
                    <a:pt x="4774" y="29930"/>
                    <a:pt x="981" y="29930"/>
                    <a:pt x="807" y="28891"/>
                  </a:cubicBezTo>
                  <a:cubicBezTo>
                    <a:pt x="641" y="27893"/>
                    <a:pt x="3551" y="25007"/>
                    <a:pt x="5677" y="22901"/>
                  </a:cubicBezTo>
                  <a:lnTo>
                    <a:pt x="6553" y="22031"/>
                  </a:lnTo>
                  <a:cubicBezTo>
                    <a:pt x="8218" y="20364"/>
                    <a:pt x="12828" y="13229"/>
                    <a:pt x="16194" y="8021"/>
                  </a:cubicBezTo>
                  <a:cubicBezTo>
                    <a:pt x="18048" y="5150"/>
                    <a:pt x="19650" y="2671"/>
                    <a:pt x="19942" y="2379"/>
                  </a:cubicBezTo>
                  <a:cubicBezTo>
                    <a:pt x="20403" y="1918"/>
                    <a:pt x="22904" y="625"/>
                    <a:pt x="25799" y="625"/>
                  </a:cubicBezTo>
                  <a:close/>
                  <a:moveTo>
                    <a:pt x="25792" y="0"/>
                  </a:moveTo>
                  <a:cubicBezTo>
                    <a:pt x="22723" y="0"/>
                    <a:pt x="20076" y="1381"/>
                    <a:pt x="19510" y="1945"/>
                  </a:cubicBezTo>
                  <a:cubicBezTo>
                    <a:pt x="19186" y="2269"/>
                    <a:pt x="17909" y="4237"/>
                    <a:pt x="15680" y="7688"/>
                  </a:cubicBezTo>
                  <a:cubicBezTo>
                    <a:pt x="12329" y="12875"/>
                    <a:pt x="7741" y="19978"/>
                    <a:pt x="6120" y="21599"/>
                  </a:cubicBezTo>
                  <a:lnTo>
                    <a:pt x="5246" y="22467"/>
                  </a:lnTo>
                  <a:cubicBezTo>
                    <a:pt x="2068" y="25616"/>
                    <a:pt x="1" y="27772"/>
                    <a:pt x="204" y="28992"/>
                  </a:cubicBezTo>
                  <a:cubicBezTo>
                    <a:pt x="463" y="30543"/>
                    <a:pt x="3700" y="30543"/>
                    <a:pt x="9577" y="30543"/>
                  </a:cubicBezTo>
                  <a:cubicBezTo>
                    <a:pt x="14873" y="30543"/>
                    <a:pt x="17341" y="29928"/>
                    <a:pt x="19418" y="29005"/>
                  </a:cubicBezTo>
                  <a:cubicBezTo>
                    <a:pt x="20765" y="28407"/>
                    <a:pt x="21405" y="27823"/>
                    <a:pt x="21323" y="27270"/>
                  </a:cubicBezTo>
                  <a:cubicBezTo>
                    <a:pt x="21230" y="26634"/>
                    <a:pt x="20290" y="26517"/>
                    <a:pt x="19981" y="26478"/>
                  </a:cubicBezTo>
                  <a:cubicBezTo>
                    <a:pt x="18564" y="26301"/>
                    <a:pt x="12576" y="24455"/>
                    <a:pt x="10679" y="23864"/>
                  </a:cubicBezTo>
                  <a:cubicBezTo>
                    <a:pt x="12470" y="22551"/>
                    <a:pt x="18751" y="17890"/>
                    <a:pt x="22956" y="14050"/>
                  </a:cubicBezTo>
                  <a:cubicBezTo>
                    <a:pt x="27909" y="9527"/>
                    <a:pt x="31413" y="2368"/>
                    <a:pt x="31447" y="2296"/>
                  </a:cubicBezTo>
                  <a:cubicBezTo>
                    <a:pt x="31509" y="2167"/>
                    <a:pt x="31475" y="2014"/>
                    <a:pt x="31364" y="1924"/>
                  </a:cubicBezTo>
                  <a:cubicBezTo>
                    <a:pt x="29590" y="488"/>
                    <a:pt x="27617" y="0"/>
                    <a:pt x="257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4"/>
            <p:cNvSpPr/>
            <p:nvPr/>
          </p:nvSpPr>
          <p:spPr>
            <a:xfrm>
              <a:off x="2136300" y="4757250"/>
              <a:ext cx="532025" cy="151200"/>
            </a:xfrm>
            <a:custGeom>
              <a:avLst/>
              <a:gdLst/>
              <a:ahLst/>
              <a:cxnLst/>
              <a:rect l="l" t="t" r="r" b="b"/>
              <a:pathLst>
                <a:path w="21281" h="6048" extrusionOk="0">
                  <a:moveTo>
                    <a:pt x="10310" y="1"/>
                  </a:moveTo>
                  <a:lnTo>
                    <a:pt x="8754" y="3456"/>
                  </a:lnTo>
                  <a:cubicBezTo>
                    <a:pt x="8754" y="3456"/>
                    <a:pt x="8300" y="3554"/>
                    <a:pt x="7582" y="3554"/>
                  </a:cubicBezTo>
                  <a:cubicBezTo>
                    <a:pt x="6281" y="3554"/>
                    <a:pt x="4114" y="3230"/>
                    <a:pt x="2223" y="1407"/>
                  </a:cubicBezTo>
                  <a:cubicBezTo>
                    <a:pt x="935" y="2813"/>
                    <a:pt x="1" y="4059"/>
                    <a:pt x="116" y="4752"/>
                  </a:cubicBezTo>
                  <a:cubicBezTo>
                    <a:pt x="332" y="6048"/>
                    <a:pt x="3787" y="6048"/>
                    <a:pt x="9186" y="6048"/>
                  </a:cubicBezTo>
                  <a:cubicBezTo>
                    <a:pt x="14585" y="6048"/>
                    <a:pt x="16961" y="5400"/>
                    <a:pt x="18905" y="4536"/>
                  </a:cubicBezTo>
                  <a:cubicBezTo>
                    <a:pt x="20848" y="3672"/>
                    <a:pt x="21280" y="2808"/>
                    <a:pt x="19553" y="2592"/>
                  </a:cubicBezTo>
                  <a:cubicBezTo>
                    <a:pt x="18131" y="2414"/>
                    <a:pt x="12319" y="628"/>
                    <a:pt x="103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4"/>
            <p:cNvSpPr/>
            <p:nvPr/>
          </p:nvSpPr>
          <p:spPr>
            <a:xfrm>
              <a:off x="2128625" y="4749600"/>
              <a:ext cx="533100" cy="166500"/>
            </a:xfrm>
            <a:custGeom>
              <a:avLst/>
              <a:gdLst/>
              <a:ahLst/>
              <a:cxnLst/>
              <a:rect l="l" t="t" r="r" b="b"/>
              <a:pathLst>
                <a:path w="21324" h="6660" extrusionOk="0">
                  <a:moveTo>
                    <a:pt x="10785" y="680"/>
                  </a:moveTo>
                  <a:cubicBezTo>
                    <a:pt x="13235" y="1441"/>
                    <a:pt x="18449" y="3031"/>
                    <a:pt x="19822" y="3202"/>
                  </a:cubicBezTo>
                  <a:cubicBezTo>
                    <a:pt x="20551" y="3293"/>
                    <a:pt x="20637" y="3475"/>
                    <a:pt x="20637" y="3477"/>
                  </a:cubicBezTo>
                  <a:cubicBezTo>
                    <a:pt x="20648" y="3556"/>
                    <a:pt x="20419" y="3971"/>
                    <a:pt x="19088" y="4563"/>
                  </a:cubicBezTo>
                  <a:cubicBezTo>
                    <a:pt x="17083" y="5453"/>
                    <a:pt x="14683" y="6047"/>
                    <a:pt x="9495" y="6047"/>
                  </a:cubicBezTo>
                  <a:cubicBezTo>
                    <a:pt x="4692" y="6047"/>
                    <a:pt x="899" y="6047"/>
                    <a:pt x="725" y="5008"/>
                  </a:cubicBezTo>
                  <a:cubicBezTo>
                    <a:pt x="672" y="4685"/>
                    <a:pt x="952" y="3928"/>
                    <a:pt x="2549" y="2149"/>
                  </a:cubicBezTo>
                  <a:cubicBezTo>
                    <a:pt x="4455" y="3854"/>
                    <a:pt x="6564" y="4171"/>
                    <a:pt x="7868" y="4171"/>
                  </a:cubicBezTo>
                  <a:cubicBezTo>
                    <a:pt x="8595" y="4171"/>
                    <a:pt x="9073" y="4073"/>
                    <a:pt x="9127" y="4061"/>
                  </a:cubicBezTo>
                  <a:cubicBezTo>
                    <a:pt x="9222" y="4040"/>
                    <a:pt x="9302" y="3976"/>
                    <a:pt x="9342" y="3888"/>
                  </a:cubicBezTo>
                  <a:lnTo>
                    <a:pt x="10785" y="680"/>
                  </a:lnTo>
                  <a:close/>
                  <a:moveTo>
                    <a:pt x="10615" y="1"/>
                  </a:moveTo>
                  <a:cubicBezTo>
                    <a:pt x="10498" y="1"/>
                    <a:pt x="10388" y="69"/>
                    <a:pt x="10338" y="181"/>
                  </a:cubicBezTo>
                  <a:lnTo>
                    <a:pt x="8850" y="3488"/>
                  </a:lnTo>
                  <a:cubicBezTo>
                    <a:pt x="8672" y="3514"/>
                    <a:pt x="8344" y="3551"/>
                    <a:pt x="7911" y="3551"/>
                  </a:cubicBezTo>
                  <a:cubicBezTo>
                    <a:pt x="6665" y="3551"/>
                    <a:pt x="4561" y="3245"/>
                    <a:pt x="2743" y="1493"/>
                  </a:cubicBezTo>
                  <a:cubicBezTo>
                    <a:pt x="2683" y="1435"/>
                    <a:pt x="2606" y="1410"/>
                    <a:pt x="2521" y="1408"/>
                  </a:cubicBezTo>
                  <a:cubicBezTo>
                    <a:pt x="2438" y="1410"/>
                    <a:pt x="2360" y="1446"/>
                    <a:pt x="2305" y="1507"/>
                  </a:cubicBezTo>
                  <a:cubicBezTo>
                    <a:pt x="655" y="3310"/>
                    <a:pt x="1" y="4387"/>
                    <a:pt x="122" y="5109"/>
                  </a:cubicBezTo>
                  <a:cubicBezTo>
                    <a:pt x="380" y="6660"/>
                    <a:pt x="3618" y="6660"/>
                    <a:pt x="9495" y="6660"/>
                  </a:cubicBezTo>
                  <a:cubicBezTo>
                    <a:pt x="14791" y="6660"/>
                    <a:pt x="17259" y="6045"/>
                    <a:pt x="19336" y="5122"/>
                  </a:cubicBezTo>
                  <a:cubicBezTo>
                    <a:pt x="20682" y="4524"/>
                    <a:pt x="21323" y="3940"/>
                    <a:pt x="21241" y="3387"/>
                  </a:cubicBezTo>
                  <a:cubicBezTo>
                    <a:pt x="21147" y="2751"/>
                    <a:pt x="20207" y="2634"/>
                    <a:pt x="19898" y="2595"/>
                  </a:cubicBezTo>
                  <a:cubicBezTo>
                    <a:pt x="18484" y="2419"/>
                    <a:pt x="12507" y="576"/>
                    <a:pt x="10708" y="15"/>
                  </a:cubicBezTo>
                  <a:cubicBezTo>
                    <a:pt x="10677" y="5"/>
                    <a:pt x="10646" y="1"/>
                    <a:pt x="10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4"/>
            <p:cNvSpPr/>
            <p:nvPr/>
          </p:nvSpPr>
          <p:spPr>
            <a:xfrm>
              <a:off x="4454825" y="4160525"/>
              <a:ext cx="772050" cy="747925"/>
            </a:xfrm>
            <a:custGeom>
              <a:avLst/>
              <a:gdLst/>
              <a:ahLst/>
              <a:cxnLst/>
              <a:rect l="l" t="t" r="r" b="b"/>
              <a:pathLst>
                <a:path w="30882" h="29917" extrusionOk="0">
                  <a:moveTo>
                    <a:pt x="5379" y="0"/>
                  </a:moveTo>
                  <a:cubicBezTo>
                    <a:pt x="3609" y="0"/>
                    <a:pt x="1698" y="467"/>
                    <a:pt x="0" y="1841"/>
                  </a:cubicBezTo>
                  <a:cubicBezTo>
                    <a:pt x="0" y="1841"/>
                    <a:pt x="3456" y="8969"/>
                    <a:pt x="8423" y="13504"/>
                  </a:cubicBezTo>
                  <a:cubicBezTo>
                    <a:pt x="13389" y="18039"/>
                    <a:pt x="21164" y="23654"/>
                    <a:pt x="21164" y="23654"/>
                  </a:cubicBezTo>
                  <a:cubicBezTo>
                    <a:pt x="21164" y="23654"/>
                    <a:pt x="12958" y="26245"/>
                    <a:pt x="11230" y="26461"/>
                  </a:cubicBezTo>
                  <a:cubicBezTo>
                    <a:pt x="9503" y="26677"/>
                    <a:pt x="9934" y="27541"/>
                    <a:pt x="11878" y="28405"/>
                  </a:cubicBezTo>
                  <a:cubicBezTo>
                    <a:pt x="13821" y="29268"/>
                    <a:pt x="16197" y="29917"/>
                    <a:pt x="21596" y="29917"/>
                  </a:cubicBezTo>
                  <a:cubicBezTo>
                    <a:pt x="26996" y="29917"/>
                    <a:pt x="30451" y="29917"/>
                    <a:pt x="30666" y="28621"/>
                  </a:cubicBezTo>
                  <a:cubicBezTo>
                    <a:pt x="30882" y="27325"/>
                    <a:pt x="27427" y="24086"/>
                    <a:pt x="24836" y="21495"/>
                  </a:cubicBezTo>
                  <a:cubicBezTo>
                    <a:pt x="22243" y="18902"/>
                    <a:pt x="12309" y="2706"/>
                    <a:pt x="11445" y="1841"/>
                  </a:cubicBezTo>
                  <a:cubicBezTo>
                    <a:pt x="10904" y="1301"/>
                    <a:pt x="8336" y="0"/>
                    <a:pt x="5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4"/>
            <p:cNvSpPr/>
            <p:nvPr/>
          </p:nvSpPr>
          <p:spPr>
            <a:xfrm>
              <a:off x="4446375" y="4152525"/>
              <a:ext cx="787775" cy="763575"/>
            </a:xfrm>
            <a:custGeom>
              <a:avLst/>
              <a:gdLst/>
              <a:ahLst/>
              <a:cxnLst/>
              <a:rect l="l" t="t" r="r" b="b"/>
              <a:pathLst>
                <a:path w="31511" h="30543" extrusionOk="0">
                  <a:moveTo>
                    <a:pt x="5712" y="625"/>
                  </a:moveTo>
                  <a:cubicBezTo>
                    <a:pt x="8606" y="625"/>
                    <a:pt x="11107" y="1918"/>
                    <a:pt x="11568" y="2379"/>
                  </a:cubicBezTo>
                  <a:cubicBezTo>
                    <a:pt x="11860" y="2672"/>
                    <a:pt x="13462" y="5151"/>
                    <a:pt x="15317" y="8022"/>
                  </a:cubicBezTo>
                  <a:cubicBezTo>
                    <a:pt x="18682" y="13230"/>
                    <a:pt x="23292" y="20366"/>
                    <a:pt x="24956" y="22032"/>
                  </a:cubicBezTo>
                  <a:lnTo>
                    <a:pt x="25835" y="22903"/>
                  </a:lnTo>
                  <a:cubicBezTo>
                    <a:pt x="27960" y="25009"/>
                    <a:pt x="30869" y="27894"/>
                    <a:pt x="30703" y="28891"/>
                  </a:cubicBezTo>
                  <a:cubicBezTo>
                    <a:pt x="30529" y="29930"/>
                    <a:pt x="26736" y="29930"/>
                    <a:pt x="21934" y="29930"/>
                  </a:cubicBezTo>
                  <a:cubicBezTo>
                    <a:pt x="16745" y="29930"/>
                    <a:pt x="14345" y="29337"/>
                    <a:pt x="12340" y="28446"/>
                  </a:cubicBezTo>
                  <a:cubicBezTo>
                    <a:pt x="11009" y="27854"/>
                    <a:pt x="10780" y="27439"/>
                    <a:pt x="10791" y="27360"/>
                  </a:cubicBezTo>
                  <a:cubicBezTo>
                    <a:pt x="10792" y="27358"/>
                    <a:pt x="10877" y="27176"/>
                    <a:pt x="11606" y="27085"/>
                  </a:cubicBezTo>
                  <a:cubicBezTo>
                    <a:pt x="13341" y="26868"/>
                    <a:pt x="21258" y="24372"/>
                    <a:pt x="21594" y="24266"/>
                  </a:cubicBezTo>
                  <a:cubicBezTo>
                    <a:pt x="21834" y="24191"/>
                    <a:pt x="21885" y="23874"/>
                    <a:pt x="21681" y="23727"/>
                  </a:cubicBezTo>
                  <a:cubicBezTo>
                    <a:pt x="21603" y="23670"/>
                    <a:pt x="13863" y="18069"/>
                    <a:pt x="8967" y="13598"/>
                  </a:cubicBezTo>
                  <a:cubicBezTo>
                    <a:pt x="4587" y="9599"/>
                    <a:pt x="1350" y="3481"/>
                    <a:pt x="723" y="2248"/>
                  </a:cubicBezTo>
                  <a:cubicBezTo>
                    <a:pt x="2313" y="1038"/>
                    <a:pt x="4075" y="625"/>
                    <a:pt x="5712" y="625"/>
                  </a:cubicBezTo>
                  <a:close/>
                  <a:moveTo>
                    <a:pt x="5718" y="0"/>
                  </a:moveTo>
                  <a:cubicBezTo>
                    <a:pt x="3893" y="0"/>
                    <a:pt x="1920" y="488"/>
                    <a:pt x="146" y="1924"/>
                  </a:cubicBezTo>
                  <a:cubicBezTo>
                    <a:pt x="35" y="2014"/>
                    <a:pt x="1" y="2168"/>
                    <a:pt x="63" y="2296"/>
                  </a:cubicBezTo>
                  <a:cubicBezTo>
                    <a:pt x="97" y="2368"/>
                    <a:pt x="3601" y="9527"/>
                    <a:pt x="8554" y="14050"/>
                  </a:cubicBezTo>
                  <a:cubicBezTo>
                    <a:pt x="12760" y="17890"/>
                    <a:pt x="19041" y="22551"/>
                    <a:pt x="20831" y="23864"/>
                  </a:cubicBezTo>
                  <a:cubicBezTo>
                    <a:pt x="18934" y="24457"/>
                    <a:pt x="12946" y="26301"/>
                    <a:pt x="11530" y="26478"/>
                  </a:cubicBezTo>
                  <a:cubicBezTo>
                    <a:pt x="11221" y="26517"/>
                    <a:pt x="10281" y="26634"/>
                    <a:pt x="10187" y="27270"/>
                  </a:cubicBezTo>
                  <a:cubicBezTo>
                    <a:pt x="10105" y="27823"/>
                    <a:pt x="10745" y="28407"/>
                    <a:pt x="12091" y="29005"/>
                  </a:cubicBezTo>
                  <a:cubicBezTo>
                    <a:pt x="14168" y="29928"/>
                    <a:pt x="16637" y="30543"/>
                    <a:pt x="21934" y="30543"/>
                  </a:cubicBezTo>
                  <a:cubicBezTo>
                    <a:pt x="27811" y="30543"/>
                    <a:pt x="31048" y="30543"/>
                    <a:pt x="31306" y="28992"/>
                  </a:cubicBezTo>
                  <a:cubicBezTo>
                    <a:pt x="31510" y="27773"/>
                    <a:pt x="29443" y="25618"/>
                    <a:pt x="26266" y="22469"/>
                  </a:cubicBezTo>
                  <a:lnTo>
                    <a:pt x="25390" y="21599"/>
                  </a:lnTo>
                  <a:cubicBezTo>
                    <a:pt x="23770" y="19979"/>
                    <a:pt x="19182" y="12876"/>
                    <a:pt x="15831" y="7689"/>
                  </a:cubicBezTo>
                  <a:cubicBezTo>
                    <a:pt x="13601" y="4237"/>
                    <a:pt x="12323" y="2269"/>
                    <a:pt x="12000" y="1947"/>
                  </a:cubicBezTo>
                  <a:cubicBezTo>
                    <a:pt x="11434" y="1380"/>
                    <a:pt x="8787" y="0"/>
                    <a:pt x="57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54"/>
            <p:cNvSpPr/>
            <p:nvPr/>
          </p:nvSpPr>
          <p:spPr>
            <a:xfrm>
              <a:off x="4692350" y="4757250"/>
              <a:ext cx="532050" cy="151200"/>
            </a:xfrm>
            <a:custGeom>
              <a:avLst/>
              <a:gdLst/>
              <a:ahLst/>
              <a:cxnLst/>
              <a:rect l="l" t="t" r="r" b="b"/>
              <a:pathLst>
                <a:path w="21282" h="6048" extrusionOk="0">
                  <a:moveTo>
                    <a:pt x="10972" y="1"/>
                  </a:moveTo>
                  <a:cubicBezTo>
                    <a:pt x="8963" y="628"/>
                    <a:pt x="3151" y="2414"/>
                    <a:pt x="1729" y="2592"/>
                  </a:cubicBezTo>
                  <a:cubicBezTo>
                    <a:pt x="1" y="2808"/>
                    <a:pt x="434" y="3672"/>
                    <a:pt x="2377" y="4536"/>
                  </a:cubicBezTo>
                  <a:cubicBezTo>
                    <a:pt x="4321" y="5400"/>
                    <a:pt x="6697" y="6048"/>
                    <a:pt x="12095" y="6048"/>
                  </a:cubicBezTo>
                  <a:cubicBezTo>
                    <a:pt x="17494" y="6048"/>
                    <a:pt x="20950" y="6048"/>
                    <a:pt x="21166" y="4752"/>
                  </a:cubicBezTo>
                  <a:cubicBezTo>
                    <a:pt x="21281" y="4059"/>
                    <a:pt x="20346" y="2813"/>
                    <a:pt x="19059" y="1407"/>
                  </a:cubicBezTo>
                  <a:cubicBezTo>
                    <a:pt x="17167" y="3230"/>
                    <a:pt x="15000" y="3554"/>
                    <a:pt x="13699" y="3554"/>
                  </a:cubicBezTo>
                  <a:cubicBezTo>
                    <a:pt x="12982" y="3554"/>
                    <a:pt x="12528" y="3456"/>
                    <a:pt x="12528" y="3456"/>
                  </a:cubicBezTo>
                  <a:lnTo>
                    <a:pt x="109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54"/>
            <p:cNvSpPr/>
            <p:nvPr/>
          </p:nvSpPr>
          <p:spPr>
            <a:xfrm>
              <a:off x="4698975" y="4749625"/>
              <a:ext cx="533075" cy="166475"/>
            </a:xfrm>
            <a:custGeom>
              <a:avLst/>
              <a:gdLst/>
              <a:ahLst/>
              <a:cxnLst/>
              <a:rect l="l" t="t" r="r" b="b"/>
              <a:pathLst>
                <a:path w="21323" h="6659" extrusionOk="0">
                  <a:moveTo>
                    <a:pt x="10540" y="679"/>
                  </a:moveTo>
                  <a:lnTo>
                    <a:pt x="11983" y="3887"/>
                  </a:lnTo>
                  <a:cubicBezTo>
                    <a:pt x="12023" y="3975"/>
                    <a:pt x="12103" y="4039"/>
                    <a:pt x="12197" y="4060"/>
                  </a:cubicBezTo>
                  <a:cubicBezTo>
                    <a:pt x="12250" y="4072"/>
                    <a:pt x="12728" y="4170"/>
                    <a:pt x="13455" y="4170"/>
                  </a:cubicBezTo>
                  <a:cubicBezTo>
                    <a:pt x="14759" y="4170"/>
                    <a:pt x="16869" y="3853"/>
                    <a:pt x="18775" y="2148"/>
                  </a:cubicBezTo>
                  <a:cubicBezTo>
                    <a:pt x="20371" y="3926"/>
                    <a:pt x="20652" y="4684"/>
                    <a:pt x="20599" y="5007"/>
                  </a:cubicBezTo>
                  <a:cubicBezTo>
                    <a:pt x="20425" y="6046"/>
                    <a:pt x="16632" y="6046"/>
                    <a:pt x="11830" y="6046"/>
                  </a:cubicBezTo>
                  <a:cubicBezTo>
                    <a:pt x="6641" y="6046"/>
                    <a:pt x="4241" y="5452"/>
                    <a:pt x="2236" y="4562"/>
                  </a:cubicBezTo>
                  <a:cubicBezTo>
                    <a:pt x="905" y="3970"/>
                    <a:pt x="676" y="3555"/>
                    <a:pt x="687" y="3476"/>
                  </a:cubicBezTo>
                  <a:cubicBezTo>
                    <a:pt x="688" y="3474"/>
                    <a:pt x="773" y="3292"/>
                    <a:pt x="1502" y="3201"/>
                  </a:cubicBezTo>
                  <a:lnTo>
                    <a:pt x="1503" y="3201"/>
                  </a:lnTo>
                  <a:cubicBezTo>
                    <a:pt x="2876" y="3030"/>
                    <a:pt x="8088" y="1440"/>
                    <a:pt x="10540" y="679"/>
                  </a:cubicBezTo>
                  <a:close/>
                  <a:moveTo>
                    <a:pt x="10708" y="0"/>
                  </a:moveTo>
                  <a:cubicBezTo>
                    <a:pt x="10677" y="0"/>
                    <a:pt x="10647" y="5"/>
                    <a:pt x="10616" y="14"/>
                  </a:cubicBezTo>
                  <a:cubicBezTo>
                    <a:pt x="8817" y="575"/>
                    <a:pt x="2840" y="2418"/>
                    <a:pt x="1426" y="2594"/>
                  </a:cubicBezTo>
                  <a:cubicBezTo>
                    <a:pt x="1117" y="2633"/>
                    <a:pt x="177" y="2750"/>
                    <a:pt x="83" y="3386"/>
                  </a:cubicBezTo>
                  <a:cubicBezTo>
                    <a:pt x="1" y="3939"/>
                    <a:pt x="641" y="4523"/>
                    <a:pt x="1987" y="5121"/>
                  </a:cubicBezTo>
                  <a:cubicBezTo>
                    <a:pt x="4064" y="6044"/>
                    <a:pt x="6533" y="6659"/>
                    <a:pt x="11830" y="6659"/>
                  </a:cubicBezTo>
                  <a:cubicBezTo>
                    <a:pt x="17707" y="6659"/>
                    <a:pt x="20944" y="6659"/>
                    <a:pt x="21202" y="5107"/>
                  </a:cubicBezTo>
                  <a:cubicBezTo>
                    <a:pt x="21323" y="4384"/>
                    <a:pt x="20669" y="3307"/>
                    <a:pt x="19019" y="1505"/>
                  </a:cubicBezTo>
                  <a:cubicBezTo>
                    <a:pt x="18963" y="1444"/>
                    <a:pt x="18885" y="1409"/>
                    <a:pt x="18803" y="1406"/>
                  </a:cubicBezTo>
                  <a:cubicBezTo>
                    <a:pt x="18800" y="1406"/>
                    <a:pt x="18797" y="1405"/>
                    <a:pt x="18795" y="1405"/>
                  </a:cubicBezTo>
                  <a:cubicBezTo>
                    <a:pt x="18716" y="1405"/>
                    <a:pt x="18639" y="1436"/>
                    <a:pt x="18581" y="1491"/>
                  </a:cubicBezTo>
                  <a:cubicBezTo>
                    <a:pt x="16764" y="3243"/>
                    <a:pt x="14660" y="3549"/>
                    <a:pt x="13414" y="3549"/>
                  </a:cubicBezTo>
                  <a:cubicBezTo>
                    <a:pt x="12981" y="3549"/>
                    <a:pt x="12652" y="3512"/>
                    <a:pt x="12474" y="3486"/>
                  </a:cubicBezTo>
                  <a:lnTo>
                    <a:pt x="10986" y="180"/>
                  </a:lnTo>
                  <a:cubicBezTo>
                    <a:pt x="10935" y="69"/>
                    <a:pt x="10825" y="0"/>
                    <a:pt x="107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4"/>
            <p:cNvSpPr/>
            <p:nvPr/>
          </p:nvSpPr>
          <p:spPr>
            <a:xfrm>
              <a:off x="1589875" y="4217350"/>
              <a:ext cx="1146850" cy="742900"/>
            </a:xfrm>
            <a:custGeom>
              <a:avLst/>
              <a:gdLst/>
              <a:ahLst/>
              <a:cxnLst/>
              <a:rect l="l" t="t" r="r" b="b"/>
              <a:pathLst>
                <a:path w="45874" h="29716" extrusionOk="0">
                  <a:moveTo>
                    <a:pt x="3832" y="1"/>
                  </a:moveTo>
                  <a:cubicBezTo>
                    <a:pt x="3832" y="1"/>
                    <a:pt x="2537" y="1"/>
                    <a:pt x="2753" y="2592"/>
                  </a:cubicBezTo>
                  <a:cubicBezTo>
                    <a:pt x="2753" y="2592"/>
                    <a:pt x="5776" y="8207"/>
                    <a:pt x="5560" y="10151"/>
                  </a:cubicBezTo>
                  <a:cubicBezTo>
                    <a:pt x="5384" y="11739"/>
                    <a:pt x="1605" y="23842"/>
                    <a:pt x="227" y="28226"/>
                  </a:cubicBezTo>
                  <a:cubicBezTo>
                    <a:pt x="1" y="28943"/>
                    <a:pt x="544" y="29658"/>
                    <a:pt x="1277" y="29658"/>
                  </a:cubicBezTo>
                  <a:cubicBezTo>
                    <a:pt x="1311" y="29658"/>
                    <a:pt x="1346" y="29657"/>
                    <a:pt x="1381" y="29653"/>
                  </a:cubicBezTo>
                  <a:cubicBezTo>
                    <a:pt x="1820" y="29614"/>
                    <a:pt x="2194" y="29316"/>
                    <a:pt x="2330" y="28896"/>
                  </a:cubicBezTo>
                  <a:lnTo>
                    <a:pt x="8367" y="10367"/>
                  </a:lnTo>
                  <a:cubicBezTo>
                    <a:pt x="8367" y="10367"/>
                    <a:pt x="9447" y="9071"/>
                    <a:pt x="12903" y="8423"/>
                  </a:cubicBezTo>
                  <a:cubicBezTo>
                    <a:pt x="15550" y="7927"/>
                    <a:pt x="28720" y="7303"/>
                    <a:pt x="34735" y="7039"/>
                  </a:cubicBezTo>
                  <a:cubicBezTo>
                    <a:pt x="34799" y="7036"/>
                    <a:pt x="34864" y="7035"/>
                    <a:pt x="34929" y="7035"/>
                  </a:cubicBezTo>
                  <a:cubicBezTo>
                    <a:pt x="37143" y="7035"/>
                    <a:pt x="39053" y="8703"/>
                    <a:pt x="39243" y="10929"/>
                  </a:cubicBezTo>
                  <a:cubicBezTo>
                    <a:pt x="39245" y="10956"/>
                    <a:pt x="39248" y="10985"/>
                    <a:pt x="39250" y="11015"/>
                  </a:cubicBezTo>
                  <a:cubicBezTo>
                    <a:pt x="39441" y="13508"/>
                    <a:pt x="43551" y="26391"/>
                    <a:pt x="44469" y="29244"/>
                  </a:cubicBezTo>
                  <a:cubicBezTo>
                    <a:pt x="44561" y="29528"/>
                    <a:pt x="44825" y="29715"/>
                    <a:pt x="45116" y="29715"/>
                  </a:cubicBezTo>
                  <a:cubicBezTo>
                    <a:pt x="45154" y="29715"/>
                    <a:pt x="45193" y="29712"/>
                    <a:pt x="45232" y="29705"/>
                  </a:cubicBezTo>
                  <a:cubicBezTo>
                    <a:pt x="45618" y="29643"/>
                    <a:pt x="45873" y="29269"/>
                    <a:pt x="45790" y="28886"/>
                  </a:cubicBezTo>
                  <a:cubicBezTo>
                    <a:pt x="45055" y="25547"/>
                    <a:pt x="41903" y="11116"/>
                    <a:pt x="40762" y="3888"/>
                  </a:cubicBezTo>
                  <a:cubicBezTo>
                    <a:pt x="40762" y="3888"/>
                    <a:pt x="31820" y="4310"/>
                    <a:pt x="23848" y="4310"/>
                  </a:cubicBezTo>
                  <a:cubicBezTo>
                    <a:pt x="19064" y="4310"/>
                    <a:pt x="14630" y="4158"/>
                    <a:pt x="12687" y="3672"/>
                  </a:cubicBezTo>
                  <a:cubicBezTo>
                    <a:pt x="7503" y="2376"/>
                    <a:pt x="3832" y="1"/>
                    <a:pt x="38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4"/>
            <p:cNvSpPr/>
            <p:nvPr/>
          </p:nvSpPr>
          <p:spPr>
            <a:xfrm>
              <a:off x="1584700" y="4209700"/>
              <a:ext cx="1158875" cy="758225"/>
            </a:xfrm>
            <a:custGeom>
              <a:avLst/>
              <a:gdLst/>
              <a:ahLst/>
              <a:cxnLst/>
              <a:rect l="l" t="t" r="r" b="b"/>
              <a:pathLst>
                <a:path w="46355" h="30329" extrusionOk="0">
                  <a:moveTo>
                    <a:pt x="3973" y="626"/>
                  </a:moveTo>
                  <a:cubicBezTo>
                    <a:pt x="4598" y="1012"/>
                    <a:pt x="8115" y="3098"/>
                    <a:pt x="12819" y="4276"/>
                  </a:cubicBezTo>
                  <a:cubicBezTo>
                    <a:pt x="14802" y="4771"/>
                    <a:pt x="19272" y="4926"/>
                    <a:pt x="24082" y="4926"/>
                  </a:cubicBezTo>
                  <a:cubicBezTo>
                    <a:pt x="31209" y="4926"/>
                    <a:pt x="39081" y="4586"/>
                    <a:pt x="40710" y="4513"/>
                  </a:cubicBezTo>
                  <a:cubicBezTo>
                    <a:pt x="41899" y="11909"/>
                    <a:pt x="45068" y="26398"/>
                    <a:pt x="45698" y="29257"/>
                  </a:cubicBezTo>
                  <a:cubicBezTo>
                    <a:pt x="45721" y="29358"/>
                    <a:pt x="45700" y="29463"/>
                    <a:pt x="45643" y="29548"/>
                  </a:cubicBezTo>
                  <a:cubicBezTo>
                    <a:pt x="45566" y="29662"/>
                    <a:pt x="45447" y="29715"/>
                    <a:pt x="45329" y="29715"/>
                  </a:cubicBezTo>
                  <a:cubicBezTo>
                    <a:pt x="45176" y="29715"/>
                    <a:pt x="45023" y="29624"/>
                    <a:pt x="44967" y="29455"/>
                  </a:cubicBezTo>
                  <a:cubicBezTo>
                    <a:pt x="44131" y="26857"/>
                    <a:pt x="39952" y="13766"/>
                    <a:pt x="39763" y="11298"/>
                  </a:cubicBezTo>
                  <a:lnTo>
                    <a:pt x="39755" y="11208"/>
                  </a:lnTo>
                  <a:cubicBezTo>
                    <a:pt x="39551" y="8831"/>
                    <a:pt x="37545" y="7035"/>
                    <a:pt x="35141" y="7035"/>
                  </a:cubicBezTo>
                  <a:cubicBezTo>
                    <a:pt x="35070" y="7035"/>
                    <a:pt x="34999" y="7036"/>
                    <a:pt x="34927" y="7040"/>
                  </a:cubicBezTo>
                  <a:cubicBezTo>
                    <a:pt x="29246" y="7289"/>
                    <a:pt x="15744" y="7925"/>
                    <a:pt x="13052" y="8429"/>
                  </a:cubicBezTo>
                  <a:cubicBezTo>
                    <a:pt x="9529" y="9089"/>
                    <a:pt x="8386" y="10421"/>
                    <a:pt x="8338" y="10477"/>
                  </a:cubicBezTo>
                  <a:cubicBezTo>
                    <a:pt x="8314" y="10507"/>
                    <a:pt x="8295" y="10541"/>
                    <a:pt x="8283" y="10578"/>
                  </a:cubicBezTo>
                  <a:lnTo>
                    <a:pt x="2246" y="29108"/>
                  </a:lnTo>
                  <a:cubicBezTo>
                    <a:pt x="2147" y="29411"/>
                    <a:pt x="1877" y="29626"/>
                    <a:pt x="1560" y="29655"/>
                  </a:cubicBezTo>
                  <a:cubicBezTo>
                    <a:pt x="1534" y="29657"/>
                    <a:pt x="1508" y="29658"/>
                    <a:pt x="1483" y="29658"/>
                  </a:cubicBezTo>
                  <a:cubicBezTo>
                    <a:pt x="954" y="29658"/>
                    <a:pt x="563" y="29141"/>
                    <a:pt x="726" y="28623"/>
                  </a:cubicBezTo>
                  <a:cubicBezTo>
                    <a:pt x="2273" y="23702"/>
                    <a:pt x="5893" y="12082"/>
                    <a:pt x="6071" y="10491"/>
                  </a:cubicBezTo>
                  <a:cubicBezTo>
                    <a:pt x="6286" y="8561"/>
                    <a:pt x="3597" y="3444"/>
                    <a:pt x="3260" y="2810"/>
                  </a:cubicBezTo>
                  <a:cubicBezTo>
                    <a:pt x="3173" y="1644"/>
                    <a:pt x="3412" y="1102"/>
                    <a:pt x="3630" y="853"/>
                  </a:cubicBezTo>
                  <a:cubicBezTo>
                    <a:pt x="3761" y="704"/>
                    <a:pt x="3895" y="648"/>
                    <a:pt x="3973" y="626"/>
                  </a:cubicBezTo>
                  <a:close/>
                  <a:moveTo>
                    <a:pt x="4039" y="1"/>
                  </a:moveTo>
                  <a:cubicBezTo>
                    <a:pt x="3993" y="1"/>
                    <a:pt x="3572" y="12"/>
                    <a:pt x="3195" y="422"/>
                  </a:cubicBezTo>
                  <a:cubicBezTo>
                    <a:pt x="2740" y="917"/>
                    <a:pt x="2558" y="1759"/>
                    <a:pt x="2654" y="2923"/>
                  </a:cubicBezTo>
                  <a:cubicBezTo>
                    <a:pt x="2658" y="2965"/>
                    <a:pt x="2670" y="3006"/>
                    <a:pt x="2690" y="3043"/>
                  </a:cubicBezTo>
                  <a:cubicBezTo>
                    <a:pt x="3518" y="4581"/>
                    <a:pt x="5631" y="8907"/>
                    <a:pt x="5463" y="10423"/>
                  </a:cubicBezTo>
                  <a:cubicBezTo>
                    <a:pt x="5288" y="12004"/>
                    <a:pt x="1346" y="24612"/>
                    <a:pt x="142" y="28438"/>
                  </a:cubicBezTo>
                  <a:cubicBezTo>
                    <a:pt x="0" y="28888"/>
                    <a:pt x="93" y="29378"/>
                    <a:pt x="388" y="29745"/>
                  </a:cubicBezTo>
                  <a:cubicBezTo>
                    <a:pt x="659" y="30080"/>
                    <a:pt x="1067" y="30269"/>
                    <a:pt x="1495" y="30269"/>
                  </a:cubicBezTo>
                  <a:cubicBezTo>
                    <a:pt x="1535" y="30269"/>
                    <a:pt x="1575" y="30267"/>
                    <a:pt x="1615" y="30264"/>
                  </a:cubicBezTo>
                  <a:cubicBezTo>
                    <a:pt x="2177" y="30213"/>
                    <a:pt x="2653" y="29833"/>
                    <a:pt x="2828" y="29297"/>
                  </a:cubicBezTo>
                  <a:lnTo>
                    <a:pt x="8845" y="10833"/>
                  </a:lnTo>
                  <a:cubicBezTo>
                    <a:pt x="9055" y="10622"/>
                    <a:pt x="10217" y="9583"/>
                    <a:pt x="13166" y="9030"/>
                  </a:cubicBezTo>
                  <a:cubicBezTo>
                    <a:pt x="15818" y="8534"/>
                    <a:pt x="29287" y="7901"/>
                    <a:pt x="34955" y="7652"/>
                  </a:cubicBezTo>
                  <a:cubicBezTo>
                    <a:pt x="35025" y="7649"/>
                    <a:pt x="35096" y="7647"/>
                    <a:pt x="35166" y="7647"/>
                  </a:cubicBezTo>
                  <a:cubicBezTo>
                    <a:pt x="37231" y="7647"/>
                    <a:pt x="38969" y="9211"/>
                    <a:pt x="39146" y="11260"/>
                  </a:cubicBezTo>
                  <a:lnTo>
                    <a:pt x="39152" y="11343"/>
                  </a:lnTo>
                  <a:cubicBezTo>
                    <a:pt x="39343" y="13817"/>
                    <a:pt x="43204" y="25976"/>
                    <a:pt x="44384" y="29644"/>
                  </a:cubicBezTo>
                  <a:cubicBezTo>
                    <a:pt x="44514" y="30052"/>
                    <a:pt x="44892" y="30328"/>
                    <a:pt x="45320" y="30328"/>
                  </a:cubicBezTo>
                  <a:cubicBezTo>
                    <a:pt x="45321" y="30328"/>
                    <a:pt x="45322" y="30328"/>
                    <a:pt x="45322" y="30328"/>
                  </a:cubicBezTo>
                  <a:cubicBezTo>
                    <a:pt x="45654" y="30328"/>
                    <a:pt x="45964" y="30165"/>
                    <a:pt x="46149" y="29891"/>
                  </a:cubicBezTo>
                  <a:cubicBezTo>
                    <a:pt x="46302" y="29668"/>
                    <a:pt x="46355" y="29391"/>
                    <a:pt x="46295" y="29126"/>
                  </a:cubicBezTo>
                  <a:cubicBezTo>
                    <a:pt x="45658" y="26234"/>
                    <a:pt x="42422" y="11436"/>
                    <a:pt x="41270" y="4146"/>
                  </a:cubicBezTo>
                  <a:cubicBezTo>
                    <a:pt x="41248" y="4002"/>
                    <a:pt x="41122" y="3888"/>
                    <a:pt x="40983" y="3888"/>
                  </a:cubicBezTo>
                  <a:cubicBezTo>
                    <a:pt x="40973" y="3888"/>
                    <a:pt x="40964" y="3888"/>
                    <a:pt x="40955" y="3889"/>
                  </a:cubicBezTo>
                  <a:cubicBezTo>
                    <a:pt x="40811" y="3895"/>
                    <a:pt x="31922" y="4307"/>
                    <a:pt x="24026" y="4307"/>
                  </a:cubicBezTo>
                  <a:cubicBezTo>
                    <a:pt x="19271" y="4307"/>
                    <a:pt x="14877" y="4158"/>
                    <a:pt x="12968" y="3681"/>
                  </a:cubicBezTo>
                  <a:cubicBezTo>
                    <a:pt x="7899" y="2414"/>
                    <a:pt x="4242" y="73"/>
                    <a:pt x="4205" y="50"/>
                  </a:cubicBezTo>
                  <a:cubicBezTo>
                    <a:pt x="4155" y="17"/>
                    <a:pt x="4098" y="1"/>
                    <a:pt x="4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4"/>
            <p:cNvSpPr/>
            <p:nvPr/>
          </p:nvSpPr>
          <p:spPr>
            <a:xfrm>
              <a:off x="1415725" y="3295925"/>
              <a:ext cx="388775" cy="1013250"/>
            </a:xfrm>
            <a:custGeom>
              <a:avLst/>
              <a:gdLst/>
              <a:ahLst/>
              <a:cxnLst/>
              <a:rect l="l" t="t" r="r" b="b"/>
              <a:pathLst>
                <a:path w="15551" h="40530" extrusionOk="0">
                  <a:moveTo>
                    <a:pt x="8959" y="0"/>
                  </a:moveTo>
                  <a:cubicBezTo>
                    <a:pt x="8255" y="0"/>
                    <a:pt x="7775" y="1441"/>
                    <a:pt x="7775" y="1441"/>
                  </a:cubicBezTo>
                  <a:cubicBezTo>
                    <a:pt x="7775" y="1441"/>
                    <a:pt x="1" y="25844"/>
                    <a:pt x="1296" y="30163"/>
                  </a:cubicBezTo>
                  <a:cubicBezTo>
                    <a:pt x="2592" y="34482"/>
                    <a:pt x="8855" y="40530"/>
                    <a:pt x="11230" y="40530"/>
                  </a:cubicBezTo>
                  <a:cubicBezTo>
                    <a:pt x="13606" y="40530"/>
                    <a:pt x="15550" y="16774"/>
                    <a:pt x="15550" y="14613"/>
                  </a:cubicBezTo>
                  <a:cubicBezTo>
                    <a:pt x="15550" y="12454"/>
                    <a:pt x="11447" y="4679"/>
                    <a:pt x="10151" y="1440"/>
                  </a:cubicBezTo>
                  <a:cubicBezTo>
                    <a:pt x="9719" y="360"/>
                    <a:pt x="9311" y="0"/>
                    <a:pt x="8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4"/>
            <p:cNvSpPr/>
            <p:nvPr/>
          </p:nvSpPr>
          <p:spPr>
            <a:xfrm>
              <a:off x="1408075" y="3288275"/>
              <a:ext cx="404075" cy="1028550"/>
            </a:xfrm>
            <a:custGeom>
              <a:avLst/>
              <a:gdLst/>
              <a:ahLst/>
              <a:cxnLst/>
              <a:rect l="l" t="t" r="r" b="b"/>
              <a:pathLst>
                <a:path w="16163" h="41142" extrusionOk="0">
                  <a:moveTo>
                    <a:pt x="9277" y="612"/>
                  </a:moveTo>
                  <a:cubicBezTo>
                    <a:pt x="9402" y="612"/>
                    <a:pt x="9730" y="755"/>
                    <a:pt x="10171" y="1860"/>
                  </a:cubicBezTo>
                  <a:cubicBezTo>
                    <a:pt x="10587" y="2896"/>
                    <a:pt x="11293" y="4408"/>
                    <a:pt x="12041" y="6007"/>
                  </a:cubicBezTo>
                  <a:cubicBezTo>
                    <a:pt x="13604" y="9352"/>
                    <a:pt x="15550" y="13514"/>
                    <a:pt x="15550" y="14919"/>
                  </a:cubicBezTo>
                  <a:cubicBezTo>
                    <a:pt x="15550" y="16014"/>
                    <a:pt x="15059" y="22503"/>
                    <a:pt x="14283" y="28649"/>
                  </a:cubicBezTo>
                  <a:cubicBezTo>
                    <a:pt x="12828" y="40195"/>
                    <a:pt x="11665" y="40529"/>
                    <a:pt x="11536" y="40529"/>
                  </a:cubicBezTo>
                  <a:cubicBezTo>
                    <a:pt x="9466" y="40529"/>
                    <a:pt x="3202" y="34739"/>
                    <a:pt x="1895" y="30381"/>
                  </a:cubicBezTo>
                  <a:cubicBezTo>
                    <a:pt x="644" y="26210"/>
                    <a:pt x="8262" y="2187"/>
                    <a:pt x="8372" y="1841"/>
                  </a:cubicBezTo>
                  <a:cubicBezTo>
                    <a:pt x="8543" y="1331"/>
                    <a:pt x="8945" y="621"/>
                    <a:pt x="9257" y="614"/>
                  </a:cubicBezTo>
                  <a:cubicBezTo>
                    <a:pt x="9263" y="613"/>
                    <a:pt x="9270" y="612"/>
                    <a:pt x="9277" y="612"/>
                  </a:cubicBezTo>
                  <a:close/>
                  <a:moveTo>
                    <a:pt x="9241" y="1"/>
                  </a:moveTo>
                  <a:cubicBezTo>
                    <a:pt x="8375" y="26"/>
                    <a:pt x="7880" y="1379"/>
                    <a:pt x="7791" y="1649"/>
                  </a:cubicBezTo>
                  <a:cubicBezTo>
                    <a:pt x="7790" y="1650"/>
                    <a:pt x="7790" y="1653"/>
                    <a:pt x="7790" y="1654"/>
                  </a:cubicBezTo>
                  <a:cubicBezTo>
                    <a:pt x="7471" y="2654"/>
                    <a:pt x="1" y="26198"/>
                    <a:pt x="1309" y="30558"/>
                  </a:cubicBezTo>
                  <a:cubicBezTo>
                    <a:pt x="2648" y="35023"/>
                    <a:pt x="8983" y="41142"/>
                    <a:pt x="11536" y="41142"/>
                  </a:cubicBezTo>
                  <a:cubicBezTo>
                    <a:pt x="12071" y="41142"/>
                    <a:pt x="13325" y="41142"/>
                    <a:pt x="14892" y="28726"/>
                  </a:cubicBezTo>
                  <a:cubicBezTo>
                    <a:pt x="15669" y="22556"/>
                    <a:pt x="16162" y="16025"/>
                    <a:pt x="16162" y="14921"/>
                  </a:cubicBezTo>
                  <a:cubicBezTo>
                    <a:pt x="16162" y="13378"/>
                    <a:pt x="14268" y="9324"/>
                    <a:pt x="12596" y="5748"/>
                  </a:cubicBezTo>
                  <a:cubicBezTo>
                    <a:pt x="11852" y="4156"/>
                    <a:pt x="11148" y="2653"/>
                    <a:pt x="10741" y="1633"/>
                  </a:cubicBezTo>
                  <a:cubicBezTo>
                    <a:pt x="10295" y="518"/>
                    <a:pt x="9811" y="1"/>
                    <a:pt x="9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4"/>
            <p:cNvSpPr/>
            <p:nvPr/>
          </p:nvSpPr>
          <p:spPr>
            <a:xfrm>
              <a:off x="1718075" y="3628875"/>
              <a:ext cx="957850" cy="772475"/>
            </a:xfrm>
            <a:custGeom>
              <a:avLst/>
              <a:gdLst/>
              <a:ahLst/>
              <a:cxnLst/>
              <a:rect l="l" t="t" r="r" b="b"/>
              <a:pathLst>
                <a:path w="38314" h="30899" extrusionOk="0">
                  <a:moveTo>
                    <a:pt x="31532" y="0"/>
                  </a:moveTo>
                  <a:cubicBezTo>
                    <a:pt x="26996" y="0"/>
                    <a:pt x="7559" y="216"/>
                    <a:pt x="3887" y="2375"/>
                  </a:cubicBezTo>
                  <a:cubicBezTo>
                    <a:pt x="216" y="4536"/>
                    <a:pt x="0" y="20732"/>
                    <a:pt x="0" y="24404"/>
                  </a:cubicBezTo>
                  <a:cubicBezTo>
                    <a:pt x="0" y="28075"/>
                    <a:pt x="3671" y="30666"/>
                    <a:pt x="8639" y="30883"/>
                  </a:cubicBezTo>
                  <a:cubicBezTo>
                    <a:pt x="8875" y="30893"/>
                    <a:pt x="9148" y="30898"/>
                    <a:pt x="9455" y="30898"/>
                  </a:cubicBezTo>
                  <a:cubicBezTo>
                    <a:pt x="15578" y="30898"/>
                    <a:pt x="34862" y="28939"/>
                    <a:pt x="36713" y="28939"/>
                  </a:cubicBezTo>
                  <a:cubicBezTo>
                    <a:pt x="37733" y="28939"/>
                    <a:pt x="38114" y="27046"/>
                    <a:pt x="38191" y="24618"/>
                  </a:cubicBezTo>
                  <a:cubicBezTo>
                    <a:pt x="38314" y="20748"/>
                    <a:pt x="37661" y="15519"/>
                    <a:pt x="37592" y="14442"/>
                  </a:cubicBezTo>
                  <a:cubicBezTo>
                    <a:pt x="37357" y="10787"/>
                    <a:pt x="37114" y="0"/>
                    <a:pt x="31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4"/>
            <p:cNvSpPr/>
            <p:nvPr/>
          </p:nvSpPr>
          <p:spPr>
            <a:xfrm>
              <a:off x="1710425" y="3621200"/>
              <a:ext cx="972500" cy="787800"/>
            </a:xfrm>
            <a:custGeom>
              <a:avLst/>
              <a:gdLst/>
              <a:ahLst/>
              <a:cxnLst/>
              <a:rect l="l" t="t" r="r" b="b"/>
              <a:pathLst>
                <a:path w="38900" h="31512" extrusionOk="0">
                  <a:moveTo>
                    <a:pt x="31838" y="613"/>
                  </a:moveTo>
                  <a:cubicBezTo>
                    <a:pt x="36777" y="614"/>
                    <a:pt x="37316" y="9987"/>
                    <a:pt x="37546" y="13990"/>
                  </a:cubicBezTo>
                  <a:lnTo>
                    <a:pt x="37593" y="14768"/>
                  </a:lnTo>
                  <a:cubicBezTo>
                    <a:pt x="37607" y="15000"/>
                    <a:pt x="37649" y="15419"/>
                    <a:pt x="37704" y="15974"/>
                  </a:cubicBezTo>
                  <a:cubicBezTo>
                    <a:pt x="37907" y="18040"/>
                    <a:pt x="38286" y="21887"/>
                    <a:pt x="38191" y="24916"/>
                  </a:cubicBezTo>
                  <a:cubicBezTo>
                    <a:pt x="38077" y="28547"/>
                    <a:pt x="37334" y="28939"/>
                    <a:pt x="37020" y="28939"/>
                  </a:cubicBezTo>
                  <a:cubicBezTo>
                    <a:pt x="36350" y="28939"/>
                    <a:pt x="33605" y="29177"/>
                    <a:pt x="29805" y="29506"/>
                  </a:cubicBezTo>
                  <a:cubicBezTo>
                    <a:pt x="23303" y="30068"/>
                    <a:pt x="13712" y="30898"/>
                    <a:pt x="9763" y="30898"/>
                  </a:cubicBezTo>
                  <a:cubicBezTo>
                    <a:pt x="9460" y="30898"/>
                    <a:pt x="9190" y="30893"/>
                    <a:pt x="8958" y="30883"/>
                  </a:cubicBezTo>
                  <a:cubicBezTo>
                    <a:pt x="4044" y="30669"/>
                    <a:pt x="612" y="28131"/>
                    <a:pt x="612" y="24711"/>
                  </a:cubicBezTo>
                  <a:cubicBezTo>
                    <a:pt x="612" y="15684"/>
                    <a:pt x="1591" y="4568"/>
                    <a:pt x="4348" y="2946"/>
                  </a:cubicBezTo>
                  <a:cubicBezTo>
                    <a:pt x="7479" y="1104"/>
                    <a:pt x="23101" y="613"/>
                    <a:pt x="31838" y="613"/>
                  </a:cubicBezTo>
                  <a:close/>
                  <a:moveTo>
                    <a:pt x="31838" y="1"/>
                  </a:moveTo>
                  <a:cubicBezTo>
                    <a:pt x="29413" y="1"/>
                    <a:pt x="8033" y="68"/>
                    <a:pt x="4038" y="2419"/>
                  </a:cubicBezTo>
                  <a:cubicBezTo>
                    <a:pt x="291" y="4623"/>
                    <a:pt x="0" y="20038"/>
                    <a:pt x="0" y="24711"/>
                  </a:cubicBezTo>
                  <a:cubicBezTo>
                    <a:pt x="0" y="28476"/>
                    <a:pt x="3673" y="31266"/>
                    <a:pt x="8931" y="31496"/>
                  </a:cubicBezTo>
                  <a:cubicBezTo>
                    <a:pt x="9175" y="31506"/>
                    <a:pt x="9455" y="31511"/>
                    <a:pt x="9769" y="31511"/>
                  </a:cubicBezTo>
                  <a:cubicBezTo>
                    <a:pt x="13721" y="31511"/>
                    <a:pt x="22969" y="30711"/>
                    <a:pt x="29858" y="30115"/>
                  </a:cubicBezTo>
                  <a:cubicBezTo>
                    <a:pt x="33500" y="29801"/>
                    <a:pt x="36376" y="29552"/>
                    <a:pt x="37020" y="29552"/>
                  </a:cubicBezTo>
                  <a:cubicBezTo>
                    <a:pt x="38137" y="29552"/>
                    <a:pt x="38704" y="28085"/>
                    <a:pt x="38802" y="24935"/>
                  </a:cubicBezTo>
                  <a:cubicBezTo>
                    <a:pt x="38900" y="21867"/>
                    <a:pt x="38518" y="17994"/>
                    <a:pt x="38313" y="15913"/>
                  </a:cubicBezTo>
                  <a:cubicBezTo>
                    <a:pt x="38259" y="15368"/>
                    <a:pt x="38218" y="14956"/>
                    <a:pt x="38203" y="14730"/>
                  </a:cubicBezTo>
                  <a:lnTo>
                    <a:pt x="38158" y="13954"/>
                  </a:lnTo>
                  <a:cubicBezTo>
                    <a:pt x="37917" y="9779"/>
                    <a:pt x="37355" y="2"/>
                    <a:pt x="31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54"/>
            <p:cNvSpPr/>
            <p:nvPr/>
          </p:nvSpPr>
          <p:spPr>
            <a:xfrm>
              <a:off x="2473925" y="4006350"/>
              <a:ext cx="458950" cy="244300"/>
            </a:xfrm>
            <a:custGeom>
              <a:avLst/>
              <a:gdLst/>
              <a:ahLst/>
              <a:cxnLst/>
              <a:rect l="l" t="t" r="r" b="b"/>
              <a:pathLst>
                <a:path w="18358" h="9772" extrusionOk="0">
                  <a:moveTo>
                    <a:pt x="8164" y="1"/>
                  </a:moveTo>
                  <a:cubicBezTo>
                    <a:pt x="4199" y="1"/>
                    <a:pt x="1" y="234"/>
                    <a:pt x="1" y="234"/>
                  </a:cubicBezTo>
                  <a:lnTo>
                    <a:pt x="2376" y="9737"/>
                  </a:lnTo>
                  <a:cubicBezTo>
                    <a:pt x="2376" y="9737"/>
                    <a:pt x="3504" y="9772"/>
                    <a:pt x="5141" y="9772"/>
                  </a:cubicBezTo>
                  <a:cubicBezTo>
                    <a:pt x="9234" y="9772"/>
                    <a:pt x="16506" y="9551"/>
                    <a:pt x="17277" y="8008"/>
                  </a:cubicBezTo>
                  <a:cubicBezTo>
                    <a:pt x="18358" y="5849"/>
                    <a:pt x="17277" y="1314"/>
                    <a:pt x="14470" y="450"/>
                  </a:cubicBezTo>
                  <a:cubicBezTo>
                    <a:pt x="13347" y="105"/>
                    <a:pt x="10807" y="1"/>
                    <a:pt x="81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54"/>
            <p:cNvSpPr/>
            <p:nvPr/>
          </p:nvSpPr>
          <p:spPr>
            <a:xfrm>
              <a:off x="2465350" y="3998650"/>
              <a:ext cx="463725" cy="259800"/>
            </a:xfrm>
            <a:custGeom>
              <a:avLst/>
              <a:gdLst/>
              <a:ahLst/>
              <a:cxnLst/>
              <a:rect l="l" t="t" r="r" b="b"/>
              <a:pathLst>
                <a:path w="18549" h="10392" extrusionOk="0">
                  <a:moveTo>
                    <a:pt x="8542" y="615"/>
                  </a:moveTo>
                  <a:cubicBezTo>
                    <a:pt x="11148" y="615"/>
                    <a:pt x="13637" y="716"/>
                    <a:pt x="14724" y="1051"/>
                  </a:cubicBezTo>
                  <a:cubicBezTo>
                    <a:pt x="15739" y="1364"/>
                    <a:pt x="16605" y="2250"/>
                    <a:pt x="17161" y="3548"/>
                  </a:cubicBezTo>
                  <a:cubicBezTo>
                    <a:pt x="17840" y="5135"/>
                    <a:pt x="17916" y="7040"/>
                    <a:pt x="17347" y="8180"/>
                  </a:cubicBezTo>
                  <a:cubicBezTo>
                    <a:pt x="16743" y="9389"/>
                    <a:pt x="10617" y="9781"/>
                    <a:pt x="5545" y="9781"/>
                  </a:cubicBezTo>
                  <a:cubicBezTo>
                    <a:pt x="4637" y="9781"/>
                    <a:pt x="3763" y="9768"/>
                    <a:pt x="2960" y="9746"/>
                  </a:cubicBezTo>
                  <a:lnTo>
                    <a:pt x="731" y="829"/>
                  </a:lnTo>
                  <a:cubicBezTo>
                    <a:pt x="1845" y="773"/>
                    <a:pt x="5285" y="615"/>
                    <a:pt x="8542" y="615"/>
                  </a:cubicBezTo>
                  <a:close/>
                  <a:moveTo>
                    <a:pt x="8475" y="1"/>
                  </a:moveTo>
                  <a:cubicBezTo>
                    <a:pt x="4635" y="1"/>
                    <a:pt x="608" y="221"/>
                    <a:pt x="326" y="236"/>
                  </a:cubicBezTo>
                  <a:cubicBezTo>
                    <a:pt x="134" y="246"/>
                    <a:pt x="0" y="429"/>
                    <a:pt x="47" y="616"/>
                  </a:cubicBezTo>
                  <a:lnTo>
                    <a:pt x="2422" y="10118"/>
                  </a:lnTo>
                  <a:cubicBezTo>
                    <a:pt x="2455" y="10251"/>
                    <a:pt x="2572" y="10346"/>
                    <a:pt x="2710" y="10350"/>
                  </a:cubicBezTo>
                  <a:cubicBezTo>
                    <a:pt x="3079" y="10361"/>
                    <a:pt x="4184" y="10391"/>
                    <a:pt x="5645" y="10391"/>
                  </a:cubicBezTo>
                  <a:cubicBezTo>
                    <a:pt x="9869" y="10391"/>
                    <a:pt x="17051" y="10140"/>
                    <a:pt x="17894" y="8454"/>
                  </a:cubicBezTo>
                  <a:cubicBezTo>
                    <a:pt x="18549" y="7144"/>
                    <a:pt x="18480" y="5076"/>
                    <a:pt x="17722" y="3307"/>
                  </a:cubicBezTo>
                  <a:cubicBezTo>
                    <a:pt x="17095" y="1840"/>
                    <a:pt x="16094" y="832"/>
                    <a:pt x="14903" y="466"/>
                  </a:cubicBezTo>
                  <a:cubicBezTo>
                    <a:pt x="13741" y="108"/>
                    <a:pt x="11153" y="1"/>
                    <a:pt x="84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4"/>
            <p:cNvSpPr/>
            <p:nvPr/>
          </p:nvSpPr>
          <p:spPr>
            <a:xfrm>
              <a:off x="1664075" y="3553950"/>
              <a:ext cx="896250" cy="783800"/>
            </a:xfrm>
            <a:custGeom>
              <a:avLst/>
              <a:gdLst/>
              <a:ahLst/>
              <a:cxnLst/>
              <a:rect l="l" t="t" r="r" b="b"/>
              <a:pathLst>
                <a:path w="35850" h="31352" extrusionOk="0">
                  <a:moveTo>
                    <a:pt x="20793" y="1"/>
                  </a:moveTo>
                  <a:cubicBezTo>
                    <a:pt x="17839" y="1"/>
                    <a:pt x="14893" y="161"/>
                    <a:pt x="12527" y="621"/>
                  </a:cubicBezTo>
                  <a:cubicBezTo>
                    <a:pt x="4752" y="2133"/>
                    <a:pt x="1512" y="6667"/>
                    <a:pt x="1296" y="7532"/>
                  </a:cubicBezTo>
                  <a:cubicBezTo>
                    <a:pt x="1296" y="7532"/>
                    <a:pt x="0" y="11635"/>
                    <a:pt x="216" y="16386"/>
                  </a:cubicBezTo>
                  <a:cubicBezTo>
                    <a:pt x="432" y="21137"/>
                    <a:pt x="1728" y="25888"/>
                    <a:pt x="8206" y="29777"/>
                  </a:cubicBezTo>
                  <a:cubicBezTo>
                    <a:pt x="10150" y="30943"/>
                    <a:pt x="13415" y="31351"/>
                    <a:pt x="17034" y="31351"/>
                  </a:cubicBezTo>
                  <a:cubicBezTo>
                    <a:pt x="25479" y="31351"/>
                    <a:pt x="35850" y="29129"/>
                    <a:pt x="35850" y="29129"/>
                  </a:cubicBezTo>
                  <a:lnTo>
                    <a:pt x="34339" y="837"/>
                  </a:lnTo>
                  <a:cubicBezTo>
                    <a:pt x="34339" y="837"/>
                    <a:pt x="27545" y="1"/>
                    <a:pt x="207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4"/>
            <p:cNvSpPr/>
            <p:nvPr/>
          </p:nvSpPr>
          <p:spPr>
            <a:xfrm>
              <a:off x="1656550" y="3546425"/>
              <a:ext cx="911625" cy="799150"/>
            </a:xfrm>
            <a:custGeom>
              <a:avLst/>
              <a:gdLst/>
              <a:ahLst/>
              <a:cxnLst/>
              <a:rect l="l" t="t" r="r" b="b"/>
              <a:pathLst>
                <a:path w="36465" h="31966" extrusionOk="0">
                  <a:moveTo>
                    <a:pt x="21066" y="611"/>
                  </a:moveTo>
                  <a:cubicBezTo>
                    <a:pt x="27026" y="611"/>
                    <a:pt x="33051" y="1262"/>
                    <a:pt x="34347" y="1412"/>
                  </a:cubicBezTo>
                  <a:lnTo>
                    <a:pt x="35832" y="29183"/>
                  </a:lnTo>
                  <a:cubicBezTo>
                    <a:pt x="34181" y="29520"/>
                    <a:pt x="24908" y="31343"/>
                    <a:pt x="17296" y="31343"/>
                  </a:cubicBezTo>
                  <a:cubicBezTo>
                    <a:pt x="13742" y="31343"/>
                    <a:pt x="10550" y="30945"/>
                    <a:pt x="8666" y="29814"/>
                  </a:cubicBezTo>
                  <a:cubicBezTo>
                    <a:pt x="2119" y="25886"/>
                    <a:pt x="1028" y="21177"/>
                    <a:pt x="823" y="16673"/>
                  </a:cubicBezTo>
                  <a:cubicBezTo>
                    <a:pt x="612" y="12035"/>
                    <a:pt x="1876" y="7965"/>
                    <a:pt x="1890" y="7924"/>
                  </a:cubicBezTo>
                  <a:cubicBezTo>
                    <a:pt x="1891" y="7919"/>
                    <a:pt x="1893" y="7912"/>
                    <a:pt x="1894" y="7907"/>
                  </a:cubicBezTo>
                  <a:cubicBezTo>
                    <a:pt x="2044" y="7312"/>
                    <a:pt x="5035" y="2749"/>
                    <a:pt x="12885" y="1222"/>
                  </a:cubicBezTo>
                  <a:cubicBezTo>
                    <a:pt x="15216" y="768"/>
                    <a:pt x="18133" y="611"/>
                    <a:pt x="21066" y="611"/>
                  </a:cubicBezTo>
                  <a:close/>
                  <a:moveTo>
                    <a:pt x="21065" y="1"/>
                  </a:moveTo>
                  <a:cubicBezTo>
                    <a:pt x="18095" y="1"/>
                    <a:pt x="15137" y="161"/>
                    <a:pt x="12769" y="621"/>
                  </a:cubicBezTo>
                  <a:cubicBezTo>
                    <a:pt x="5047" y="2123"/>
                    <a:pt x="1603" y="6597"/>
                    <a:pt x="1302" y="7749"/>
                  </a:cubicBezTo>
                  <a:cubicBezTo>
                    <a:pt x="1235" y="7969"/>
                    <a:pt x="1" y="12056"/>
                    <a:pt x="211" y="16700"/>
                  </a:cubicBezTo>
                  <a:cubicBezTo>
                    <a:pt x="414" y="21151"/>
                    <a:pt x="1538" y="26252"/>
                    <a:pt x="8350" y="30339"/>
                  </a:cubicBezTo>
                  <a:cubicBezTo>
                    <a:pt x="10360" y="31544"/>
                    <a:pt x="13701" y="31965"/>
                    <a:pt x="17387" y="31965"/>
                  </a:cubicBezTo>
                  <a:cubicBezTo>
                    <a:pt x="25639" y="31965"/>
                    <a:pt x="35615" y="29857"/>
                    <a:pt x="36215" y="29728"/>
                  </a:cubicBezTo>
                  <a:cubicBezTo>
                    <a:pt x="36362" y="29697"/>
                    <a:pt x="36464" y="29563"/>
                    <a:pt x="36457" y="29412"/>
                  </a:cubicBezTo>
                  <a:lnTo>
                    <a:pt x="34946" y="1122"/>
                  </a:lnTo>
                  <a:cubicBezTo>
                    <a:pt x="34937" y="973"/>
                    <a:pt x="34824" y="852"/>
                    <a:pt x="34676" y="834"/>
                  </a:cubicBezTo>
                  <a:cubicBezTo>
                    <a:pt x="34580" y="822"/>
                    <a:pt x="27794" y="1"/>
                    <a:pt x="210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4"/>
            <p:cNvSpPr/>
            <p:nvPr/>
          </p:nvSpPr>
          <p:spPr>
            <a:xfrm>
              <a:off x="4012150" y="1253575"/>
              <a:ext cx="248675" cy="593700"/>
            </a:xfrm>
            <a:custGeom>
              <a:avLst/>
              <a:gdLst/>
              <a:ahLst/>
              <a:cxnLst/>
              <a:rect l="l" t="t" r="r" b="b"/>
              <a:pathLst>
                <a:path w="9947" h="23748" extrusionOk="0">
                  <a:moveTo>
                    <a:pt x="8625" y="0"/>
                  </a:moveTo>
                  <a:cubicBezTo>
                    <a:pt x="8606" y="0"/>
                    <a:pt x="8585" y="1"/>
                    <a:pt x="8565" y="3"/>
                  </a:cubicBezTo>
                  <a:cubicBezTo>
                    <a:pt x="8565" y="3"/>
                    <a:pt x="6135" y="2433"/>
                    <a:pt x="4977" y="5674"/>
                  </a:cubicBezTo>
                  <a:cubicBezTo>
                    <a:pt x="3819" y="8915"/>
                    <a:pt x="1" y="18636"/>
                    <a:pt x="117" y="20488"/>
                  </a:cubicBezTo>
                  <a:cubicBezTo>
                    <a:pt x="210" y="21969"/>
                    <a:pt x="1265" y="23747"/>
                    <a:pt x="2513" y="23747"/>
                  </a:cubicBezTo>
                  <a:cubicBezTo>
                    <a:pt x="2825" y="23747"/>
                    <a:pt x="3148" y="23636"/>
                    <a:pt x="3473" y="23381"/>
                  </a:cubicBezTo>
                  <a:cubicBezTo>
                    <a:pt x="5092" y="22109"/>
                    <a:pt x="9027" y="15280"/>
                    <a:pt x="9258" y="14932"/>
                  </a:cubicBezTo>
                  <a:cubicBezTo>
                    <a:pt x="9490" y="14585"/>
                    <a:pt x="9721" y="9725"/>
                    <a:pt x="9721" y="6716"/>
                  </a:cubicBezTo>
                  <a:cubicBezTo>
                    <a:pt x="9721" y="3751"/>
                    <a:pt x="9946" y="0"/>
                    <a:pt x="8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4"/>
            <p:cNvSpPr/>
            <p:nvPr/>
          </p:nvSpPr>
          <p:spPr>
            <a:xfrm>
              <a:off x="4004975" y="1245925"/>
              <a:ext cx="259200" cy="609000"/>
            </a:xfrm>
            <a:custGeom>
              <a:avLst/>
              <a:gdLst/>
              <a:ahLst/>
              <a:cxnLst/>
              <a:rect l="l" t="t" r="r" b="b"/>
              <a:pathLst>
                <a:path w="10368" h="24360" extrusionOk="0">
                  <a:moveTo>
                    <a:pt x="8979" y="619"/>
                  </a:moveTo>
                  <a:lnTo>
                    <a:pt x="8979" y="619"/>
                  </a:lnTo>
                  <a:cubicBezTo>
                    <a:pt x="9040" y="632"/>
                    <a:pt x="9096" y="661"/>
                    <a:pt x="9140" y="706"/>
                  </a:cubicBezTo>
                  <a:cubicBezTo>
                    <a:pt x="9754" y="1275"/>
                    <a:pt x="9730" y="3824"/>
                    <a:pt x="9710" y="5872"/>
                  </a:cubicBezTo>
                  <a:cubicBezTo>
                    <a:pt x="9707" y="6262"/>
                    <a:pt x="9704" y="6648"/>
                    <a:pt x="9704" y="7022"/>
                  </a:cubicBezTo>
                  <a:cubicBezTo>
                    <a:pt x="9704" y="10128"/>
                    <a:pt x="9467" y="14652"/>
                    <a:pt x="9292" y="15069"/>
                  </a:cubicBezTo>
                  <a:cubicBezTo>
                    <a:pt x="9257" y="15120"/>
                    <a:pt x="9144" y="15307"/>
                    <a:pt x="8974" y="15595"/>
                  </a:cubicBezTo>
                  <a:cubicBezTo>
                    <a:pt x="6280" y="20105"/>
                    <a:pt x="4462" y="22746"/>
                    <a:pt x="3570" y="23447"/>
                  </a:cubicBezTo>
                  <a:cubicBezTo>
                    <a:pt x="3316" y="23646"/>
                    <a:pt x="3057" y="23746"/>
                    <a:pt x="2797" y="23746"/>
                  </a:cubicBezTo>
                  <a:cubicBezTo>
                    <a:pt x="2644" y="23746"/>
                    <a:pt x="2490" y="23711"/>
                    <a:pt x="2336" y="23642"/>
                  </a:cubicBezTo>
                  <a:cubicBezTo>
                    <a:pt x="1514" y="23274"/>
                    <a:pt x="784" y="21988"/>
                    <a:pt x="709" y="20775"/>
                  </a:cubicBezTo>
                  <a:cubicBezTo>
                    <a:pt x="620" y="19356"/>
                    <a:pt x="3110" y="12667"/>
                    <a:pt x="4599" y="8670"/>
                  </a:cubicBezTo>
                  <a:cubicBezTo>
                    <a:pt x="4988" y="7627"/>
                    <a:pt x="5323" y="6727"/>
                    <a:pt x="5553" y="6083"/>
                  </a:cubicBezTo>
                  <a:cubicBezTo>
                    <a:pt x="6548" y="3297"/>
                    <a:pt x="8534" y="1092"/>
                    <a:pt x="8979" y="619"/>
                  </a:cubicBezTo>
                  <a:close/>
                  <a:moveTo>
                    <a:pt x="8914" y="1"/>
                  </a:moveTo>
                  <a:cubicBezTo>
                    <a:pt x="8885" y="1"/>
                    <a:pt x="8856" y="2"/>
                    <a:pt x="8826" y="4"/>
                  </a:cubicBezTo>
                  <a:cubicBezTo>
                    <a:pt x="8754" y="10"/>
                    <a:pt x="8687" y="42"/>
                    <a:pt x="8636" y="93"/>
                  </a:cubicBezTo>
                  <a:cubicBezTo>
                    <a:pt x="8535" y="194"/>
                    <a:pt x="6143" y="2610"/>
                    <a:pt x="4977" y="5878"/>
                  </a:cubicBezTo>
                  <a:cubicBezTo>
                    <a:pt x="4747" y="6519"/>
                    <a:pt x="4413" y="7416"/>
                    <a:pt x="4025" y="8457"/>
                  </a:cubicBezTo>
                  <a:cubicBezTo>
                    <a:pt x="2424" y="12760"/>
                    <a:pt x="1" y="19264"/>
                    <a:pt x="98" y="20813"/>
                  </a:cubicBezTo>
                  <a:cubicBezTo>
                    <a:pt x="177" y="22076"/>
                    <a:pt x="942" y="23689"/>
                    <a:pt x="2087" y="24200"/>
                  </a:cubicBezTo>
                  <a:cubicBezTo>
                    <a:pt x="2312" y="24303"/>
                    <a:pt x="2555" y="24358"/>
                    <a:pt x="2804" y="24360"/>
                  </a:cubicBezTo>
                  <a:cubicBezTo>
                    <a:pt x="3146" y="24360"/>
                    <a:pt x="3538" y="24250"/>
                    <a:pt x="3949" y="23928"/>
                  </a:cubicBezTo>
                  <a:cubicBezTo>
                    <a:pt x="5381" y="22802"/>
                    <a:pt x="8481" y="17614"/>
                    <a:pt x="9499" y="15909"/>
                  </a:cubicBezTo>
                  <a:cubicBezTo>
                    <a:pt x="9663" y="15635"/>
                    <a:pt x="9769" y="15457"/>
                    <a:pt x="9801" y="15409"/>
                  </a:cubicBezTo>
                  <a:cubicBezTo>
                    <a:pt x="10161" y="14870"/>
                    <a:pt x="10315" y="8858"/>
                    <a:pt x="10315" y="7022"/>
                  </a:cubicBezTo>
                  <a:cubicBezTo>
                    <a:pt x="10315" y="6650"/>
                    <a:pt x="10320" y="6266"/>
                    <a:pt x="10323" y="5878"/>
                  </a:cubicBezTo>
                  <a:cubicBezTo>
                    <a:pt x="10346" y="3375"/>
                    <a:pt x="10367" y="1010"/>
                    <a:pt x="9557" y="257"/>
                  </a:cubicBezTo>
                  <a:cubicBezTo>
                    <a:pt x="9375" y="88"/>
                    <a:pt x="9157" y="1"/>
                    <a:pt x="89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4"/>
            <p:cNvSpPr/>
            <p:nvPr/>
          </p:nvSpPr>
          <p:spPr>
            <a:xfrm>
              <a:off x="4218425" y="1513325"/>
              <a:ext cx="857000" cy="765350"/>
            </a:xfrm>
            <a:custGeom>
              <a:avLst/>
              <a:gdLst/>
              <a:ahLst/>
              <a:cxnLst/>
              <a:rect l="l" t="t" r="r" b="b"/>
              <a:pathLst>
                <a:path w="34280" h="30614" extrusionOk="0">
                  <a:moveTo>
                    <a:pt x="4180" y="1"/>
                  </a:moveTo>
                  <a:cubicBezTo>
                    <a:pt x="4138" y="1"/>
                    <a:pt x="4105" y="3"/>
                    <a:pt x="4082" y="7"/>
                  </a:cubicBezTo>
                  <a:cubicBezTo>
                    <a:pt x="558" y="681"/>
                    <a:pt x="0" y="23268"/>
                    <a:pt x="0" y="23268"/>
                  </a:cubicBezTo>
                  <a:lnTo>
                    <a:pt x="27750" y="30614"/>
                  </a:lnTo>
                  <a:cubicBezTo>
                    <a:pt x="27750" y="30614"/>
                    <a:pt x="34279" y="12659"/>
                    <a:pt x="34279" y="9393"/>
                  </a:cubicBezTo>
                  <a:cubicBezTo>
                    <a:pt x="34279" y="6188"/>
                    <a:pt x="6411" y="1"/>
                    <a:pt x="4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4"/>
            <p:cNvSpPr/>
            <p:nvPr/>
          </p:nvSpPr>
          <p:spPr>
            <a:xfrm>
              <a:off x="4210675" y="1505850"/>
              <a:ext cx="872400" cy="780475"/>
            </a:xfrm>
            <a:custGeom>
              <a:avLst/>
              <a:gdLst/>
              <a:ahLst/>
              <a:cxnLst/>
              <a:rect l="l" t="t" r="r" b="b"/>
              <a:pathLst>
                <a:path w="34896" h="31219" extrusionOk="0">
                  <a:moveTo>
                    <a:pt x="4510" y="604"/>
                  </a:moveTo>
                  <a:cubicBezTo>
                    <a:pt x="6298" y="604"/>
                    <a:pt x="30056" y="5776"/>
                    <a:pt x="33866" y="9089"/>
                  </a:cubicBezTo>
                  <a:cubicBezTo>
                    <a:pt x="34135" y="9324"/>
                    <a:pt x="34284" y="9537"/>
                    <a:pt x="34284" y="9692"/>
                  </a:cubicBezTo>
                  <a:cubicBezTo>
                    <a:pt x="34284" y="12655"/>
                    <a:pt x="28672" y="28315"/>
                    <a:pt x="27867" y="30545"/>
                  </a:cubicBezTo>
                  <a:lnTo>
                    <a:pt x="623" y="23334"/>
                  </a:lnTo>
                  <a:cubicBezTo>
                    <a:pt x="852" y="14683"/>
                    <a:pt x="2081" y="1066"/>
                    <a:pt x="4447" y="608"/>
                  </a:cubicBezTo>
                  <a:cubicBezTo>
                    <a:pt x="4463" y="605"/>
                    <a:pt x="4485" y="604"/>
                    <a:pt x="4510" y="604"/>
                  </a:cubicBezTo>
                  <a:close/>
                  <a:moveTo>
                    <a:pt x="4419" y="0"/>
                  </a:moveTo>
                  <a:cubicBezTo>
                    <a:pt x="4382" y="0"/>
                    <a:pt x="4353" y="2"/>
                    <a:pt x="4333" y="6"/>
                  </a:cubicBezTo>
                  <a:cubicBezTo>
                    <a:pt x="673" y="705"/>
                    <a:pt x="62" y="21222"/>
                    <a:pt x="4" y="23560"/>
                  </a:cubicBezTo>
                  <a:cubicBezTo>
                    <a:pt x="0" y="23701"/>
                    <a:pt x="94" y="23827"/>
                    <a:pt x="232" y="23863"/>
                  </a:cubicBezTo>
                  <a:lnTo>
                    <a:pt x="27982" y="31209"/>
                  </a:lnTo>
                  <a:cubicBezTo>
                    <a:pt x="28007" y="31215"/>
                    <a:pt x="28034" y="31219"/>
                    <a:pt x="28060" y="31219"/>
                  </a:cubicBezTo>
                  <a:cubicBezTo>
                    <a:pt x="28189" y="31219"/>
                    <a:pt x="28303" y="31138"/>
                    <a:pt x="28347" y="31017"/>
                  </a:cubicBezTo>
                  <a:cubicBezTo>
                    <a:pt x="28614" y="30282"/>
                    <a:pt x="34895" y="12974"/>
                    <a:pt x="34895" y="9692"/>
                  </a:cubicBezTo>
                  <a:cubicBezTo>
                    <a:pt x="34895" y="9324"/>
                    <a:pt x="34666" y="8956"/>
                    <a:pt x="34195" y="8566"/>
                  </a:cubicBezTo>
                  <a:cubicBezTo>
                    <a:pt x="29939" y="5044"/>
                    <a:pt x="6326" y="0"/>
                    <a:pt x="4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4"/>
            <p:cNvSpPr/>
            <p:nvPr/>
          </p:nvSpPr>
          <p:spPr>
            <a:xfrm>
              <a:off x="4188650" y="1156275"/>
              <a:ext cx="807250" cy="940025"/>
            </a:xfrm>
            <a:custGeom>
              <a:avLst/>
              <a:gdLst/>
              <a:ahLst/>
              <a:cxnLst/>
              <a:rect l="l" t="t" r="r" b="b"/>
              <a:pathLst>
                <a:path w="32290" h="37601" extrusionOk="0">
                  <a:moveTo>
                    <a:pt x="17149" y="1"/>
                  </a:moveTo>
                  <a:cubicBezTo>
                    <a:pt x="15853" y="1"/>
                    <a:pt x="15045" y="192"/>
                    <a:pt x="15045" y="192"/>
                  </a:cubicBezTo>
                  <a:cubicBezTo>
                    <a:pt x="15045" y="192"/>
                    <a:pt x="14109" y="88"/>
                    <a:pt x="12705" y="88"/>
                  </a:cubicBezTo>
                  <a:cubicBezTo>
                    <a:pt x="10484" y="88"/>
                    <a:pt x="7094" y="348"/>
                    <a:pt x="4398" y="1696"/>
                  </a:cubicBezTo>
                  <a:cubicBezTo>
                    <a:pt x="1" y="3895"/>
                    <a:pt x="1" y="7598"/>
                    <a:pt x="232" y="11186"/>
                  </a:cubicBezTo>
                  <a:cubicBezTo>
                    <a:pt x="463" y="14774"/>
                    <a:pt x="1660" y="34121"/>
                    <a:pt x="2008" y="35510"/>
                  </a:cubicBezTo>
                  <a:cubicBezTo>
                    <a:pt x="2356" y="36899"/>
                    <a:pt x="10301" y="36532"/>
                    <a:pt x="14930" y="37457"/>
                  </a:cubicBezTo>
                  <a:cubicBezTo>
                    <a:pt x="15421" y="37555"/>
                    <a:pt x="15895" y="37600"/>
                    <a:pt x="16353" y="37600"/>
                  </a:cubicBezTo>
                  <a:cubicBezTo>
                    <a:pt x="20217" y="37600"/>
                    <a:pt x="22873" y="34405"/>
                    <a:pt x="23494" y="33059"/>
                  </a:cubicBezTo>
                  <a:cubicBezTo>
                    <a:pt x="24189" y="31555"/>
                    <a:pt x="32290" y="16857"/>
                    <a:pt x="32290" y="13733"/>
                  </a:cubicBezTo>
                  <a:cubicBezTo>
                    <a:pt x="32290" y="10609"/>
                    <a:pt x="28933" y="4706"/>
                    <a:pt x="24190" y="1929"/>
                  </a:cubicBezTo>
                  <a:cubicBezTo>
                    <a:pt x="21478" y="341"/>
                    <a:pt x="18879" y="1"/>
                    <a:pt x="17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4"/>
            <p:cNvSpPr/>
            <p:nvPr/>
          </p:nvSpPr>
          <p:spPr>
            <a:xfrm>
              <a:off x="4180550" y="1148475"/>
              <a:ext cx="823000" cy="955450"/>
            </a:xfrm>
            <a:custGeom>
              <a:avLst/>
              <a:gdLst/>
              <a:ahLst/>
              <a:cxnLst/>
              <a:rect l="l" t="t" r="r" b="b"/>
              <a:pathLst>
                <a:path w="32920" h="38218" extrusionOk="0">
                  <a:moveTo>
                    <a:pt x="17458" y="624"/>
                  </a:moveTo>
                  <a:cubicBezTo>
                    <a:pt x="19150" y="624"/>
                    <a:pt x="21707" y="952"/>
                    <a:pt x="24358" y="2503"/>
                  </a:cubicBezTo>
                  <a:cubicBezTo>
                    <a:pt x="29211" y="5345"/>
                    <a:pt x="32308" y="11236"/>
                    <a:pt x="32308" y="14044"/>
                  </a:cubicBezTo>
                  <a:cubicBezTo>
                    <a:pt x="32308" y="16487"/>
                    <a:pt x="26959" y="26688"/>
                    <a:pt x="24675" y="31045"/>
                  </a:cubicBezTo>
                  <a:cubicBezTo>
                    <a:pt x="24096" y="32147"/>
                    <a:pt x="23680" y="32945"/>
                    <a:pt x="23541" y="33243"/>
                  </a:cubicBezTo>
                  <a:cubicBezTo>
                    <a:pt x="23099" y="34201"/>
                    <a:pt x="20628" y="37609"/>
                    <a:pt x="16704" y="37609"/>
                  </a:cubicBezTo>
                  <a:cubicBezTo>
                    <a:pt x="16259" y="37609"/>
                    <a:pt x="15795" y="37565"/>
                    <a:pt x="15314" y="37469"/>
                  </a:cubicBezTo>
                  <a:cubicBezTo>
                    <a:pt x="13441" y="37095"/>
                    <a:pt x="11091" y="36934"/>
                    <a:pt x="8820" y="36778"/>
                  </a:cubicBezTo>
                  <a:cubicBezTo>
                    <a:pt x="6272" y="36603"/>
                    <a:pt x="2783" y="36363"/>
                    <a:pt x="2629" y="35748"/>
                  </a:cubicBezTo>
                  <a:cubicBezTo>
                    <a:pt x="2324" y="34532"/>
                    <a:pt x="1301" y="18406"/>
                    <a:pt x="965" y="13107"/>
                  </a:cubicBezTo>
                  <a:lnTo>
                    <a:pt x="861" y="11478"/>
                  </a:lnTo>
                  <a:cubicBezTo>
                    <a:pt x="615" y="7664"/>
                    <a:pt x="747" y="4339"/>
                    <a:pt x="4859" y="2282"/>
                  </a:cubicBezTo>
                  <a:cubicBezTo>
                    <a:pt x="7499" y="962"/>
                    <a:pt x="10860" y="709"/>
                    <a:pt x="13053" y="709"/>
                  </a:cubicBezTo>
                  <a:cubicBezTo>
                    <a:pt x="14406" y="709"/>
                    <a:pt x="15313" y="805"/>
                    <a:pt x="15337" y="807"/>
                  </a:cubicBezTo>
                  <a:cubicBezTo>
                    <a:pt x="15349" y="809"/>
                    <a:pt x="15360" y="809"/>
                    <a:pt x="15372" y="809"/>
                  </a:cubicBezTo>
                  <a:cubicBezTo>
                    <a:pt x="15395" y="809"/>
                    <a:pt x="15418" y="806"/>
                    <a:pt x="15440" y="801"/>
                  </a:cubicBezTo>
                  <a:cubicBezTo>
                    <a:pt x="15459" y="797"/>
                    <a:pt x="16230" y="624"/>
                    <a:pt x="17458" y="624"/>
                  </a:cubicBezTo>
                  <a:close/>
                  <a:moveTo>
                    <a:pt x="17492" y="0"/>
                  </a:moveTo>
                  <a:cubicBezTo>
                    <a:pt x="16346" y="0"/>
                    <a:pt x="15566" y="149"/>
                    <a:pt x="15353" y="195"/>
                  </a:cubicBezTo>
                  <a:cubicBezTo>
                    <a:pt x="15121" y="171"/>
                    <a:pt x="14235" y="90"/>
                    <a:pt x="12998" y="90"/>
                  </a:cubicBezTo>
                  <a:cubicBezTo>
                    <a:pt x="10749" y="90"/>
                    <a:pt x="7339" y="359"/>
                    <a:pt x="4585" y="1734"/>
                  </a:cubicBezTo>
                  <a:cubicBezTo>
                    <a:pt x="143" y="3956"/>
                    <a:pt x="0" y="7630"/>
                    <a:pt x="250" y="11518"/>
                  </a:cubicBezTo>
                  <a:lnTo>
                    <a:pt x="355" y="13146"/>
                  </a:lnTo>
                  <a:cubicBezTo>
                    <a:pt x="989" y="23148"/>
                    <a:pt x="1754" y="34772"/>
                    <a:pt x="2035" y="35896"/>
                  </a:cubicBezTo>
                  <a:cubicBezTo>
                    <a:pt x="2285" y="36896"/>
                    <a:pt x="4638" y="37106"/>
                    <a:pt x="8778" y="37389"/>
                  </a:cubicBezTo>
                  <a:cubicBezTo>
                    <a:pt x="11031" y="37544"/>
                    <a:pt x="13360" y="37703"/>
                    <a:pt x="15194" y="38071"/>
                  </a:cubicBezTo>
                  <a:cubicBezTo>
                    <a:pt x="15681" y="38168"/>
                    <a:pt x="16177" y="38218"/>
                    <a:pt x="16673" y="38218"/>
                  </a:cubicBezTo>
                  <a:cubicBezTo>
                    <a:pt x="20560" y="38218"/>
                    <a:pt x="23347" y="35123"/>
                    <a:pt x="24096" y="33500"/>
                  </a:cubicBezTo>
                  <a:cubicBezTo>
                    <a:pt x="24228" y="33215"/>
                    <a:pt x="24642" y="32424"/>
                    <a:pt x="25216" y="31330"/>
                  </a:cubicBezTo>
                  <a:cubicBezTo>
                    <a:pt x="27718" y="26561"/>
                    <a:pt x="32920" y="16638"/>
                    <a:pt x="32920" y="14045"/>
                  </a:cubicBezTo>
                  <a:cubicBezTo>
                    <a:pt x="32920" y="10628"/>
                    <a:pt x="29390" y="4741"/>
                    <a:pt x="24667" y="1976"/>
                  </a:cubicBezTo>
                  <a:cubicBezTo>
                    <a:pt x="21894" y="353"/>
                    <a:pt x="19258" y="0"/>
                    <a:pt x="17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4"/>
            <p:cNvSpPr/>
            <p:nvPr/>
          </p:nvSpPr>
          <p:spPr>
            <a:xfrm>
              <a:off x="4362250" y="1389625"/>
              <a:ext cx="222800" cy="656825"/>
            </a:xfrm>
            <a:custGeom>
              <a:avLst/>
              <a:gdLst/>
              <a:ahLst/>
              <a:cxnLst/>
              <a:rect l="l" t="t" r="r" b="b"/>
              <a:pathLst>
                <a:path w="8912" h="26273" extrusionOk="0">
                  <a:moveTo>
                    <a:pt x="7638" y="0"/>
                  </a:moveTo>
                  <a:lnTo>
                    <a:pt x="3703" y="2778"/>
                  </a:lnTo>
                  <a:lnTo>
                    <a:pt x="4976" y="5556"/>
                  </a:lnTo>
                  <a:lnTo>
                    <a:pt x="0" y="22916"/>
                  </a:lnTo>
                  <a:lnTo>
                    <a:pt x="1158" y="26272"/>
                  </a:lnTo>
                  <a:lnTo>
                    <a:pt x="4513" y="23725"/>
                  </a:lnTo>
                  <a:lnTo>
                    <a:pt x="6365" y="5904"/>
                  </a:lnTo>
                  <a:lnTo>
                    <a:pt x="8911" y="3125"/>
                  </a:lnTo>
                  <a:lnTo>
                    <a:pt x="76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4"/>
            <p:cNvSpPr/>
            <p:nvPr/>
          </p:nvSpPr>
          <p:spPr>
            <a:xfrm>
              <a:off x="4354450" y="1381975"/>
              <a:ext cx="238825" cy="672100"/>
            </a:xfrm>
            <a:custGeom>
              <a:avLst/>
              <a:gdLst/>
              <a:ahLst/>
              <a:cxnLst/>
              <a:rect l="l" t="t" r="r" b="b"/>
              <a:pathLst>
                <a:path w="9553" h="26884" extrusionOk="0">
                  <a:moveTo>
                    <a:pt x="7813" y="778"/>
                  </a:moveTo>
                  <a:lnTo>
                    <a:pt x="8867" y="3368"/>
                  </a:lnTo>
                  <a:lnTo>
                    <a:pt x="6451" y="6002"/>
                  </a:lnTo>
                  <a:cubicBezTo>
                    <a:pt x="6407" y="6050"/>
                    <a:pt x="6379" y="6112"/>
                    <a:pt x="6373" y="6177"/>
                  </a:cubicBezTo>
                  <a:lnTo>
                    <a:pt x="4535" y="23869"/>
                  </a:lnTo>
                  <a:lnTo>
                    <a:pt x="1622" y="26079"/>
                  </a:lnTo>
                  <a:lnTo>
                    <a:pt x="633" y="23214"/>
                  </a:lnTo>
                  <a:lnTo>
                    <a:pt x="5583" y="5946"/>
                  </a:lnTo>
                  <a:cubicBezTo>
                    <a:pt x="5603" y="5876"/>
                    <a:pt x="5597" y="5801"/>
                    <a:pt x="5566" y="5734"/>
                  </a:cubicBezTo>
                  <a:lnTo>
                    <a:pt x="4400" y="3187"/>
                  </a:lnTo>
                  <a:lnTo>
                    <a:pt x="7813" y="778"/>
                  </a:lnTo>
                  <a:close/>
                  <a:moveTo>
                    <a:pt x="7950" y="0"/>
                  </a:moveTo>
                  <a:cubicBezTo>
                    <a:pt x="7890" y="0"/>
                    <a:pt x="7828" y="18"/>
                    <a:pt x="7774" y="57"/>
                  </a:cubicBezTo>
                  <a:lnTo>
                    <a:pt x="3839" y="2834"/>
                  </a:lnTo>
                  <a:cubicBezTo>
                    <a:pt x="3719" y="2919"/>
                    <a:pt x="3676" y="3078"/>
                    <a:pt x="3738" y="3212"/>
                  </a:cubicBezTo>
                  <a:lnTo>
                    <a:pt x="4964" y="5886"/>
                  </a:lnTo>
                  <a:lnTo>
                    <a:pt x="17" y="23136"/>
                  </a:lnTo>
                  <a:cubicBezTo>
                    <a:pt x="1" y="23197"/>
                    <a:pt x="2" y="23261"/>
                    <a:pt x="23" y="23321"/>
                  </a:cubicBezTo>
                  <a:lnTo>
                    <a:pt x="1180" y="26677"/>
                  </a:lnTo>
                  <a:cubicBezTo>
                    <a:pt x="1212" y="26770"/>
                    <a:pt x="1286" y="26842"/>
                    <a:pt x="1380" y="26871"/>
                  </a:cubicBezTo>
                  <a:cubicBezTo>
                    <a:pt x="1409" y="26879"/>
                    <a:pt x="1439" y="26884"/>
                    <a:pt x="1470" y="26884"/>
                  </a:cubicBezTo>
                  <a:cubicBezTo>
                    <a:pt x="1536" y="26884"/>
                    <a:pt x="1600" y="26862"/>
                    <a:pt x="1654" y="26822"/>
                  </a:cubicBezTo>
                  <a:lnTo>
                    <a:pt x="5010" y="24276"/>
                  </a:lnTo>
                  <a:cubicBezTo>
                    <a:pt x="5078" y="24224"/>
                    <a:pt x="5121" y="24148"/>
                    <a:pt x="5130" y="24064"/>
                  </a:cubicBezTo>
                  <a:lnTo>
                    <a:pt x="6972" y="6341"/>
                  </a:lnTo>
                  <a:lnTo>
                    <a:pt x="9450" y="3638"/>
                  </a:lnTo>
                  <a:cubicBezTo>
                    <a:pt x="9530" y="3551"/>
                    <a:pt x="9552" y="3426"/>
                    <a:pt x="9508" y="3316"/>
                  </a:cubicBezTo>
                  <a:lnTo>
                    <a:pt x="8234" y="191"/>
                  </a:lnTo>
                  <a:cubicBezTo>
                    <a:pt x="8185" y="70"/>
                    <a:pt x="8069" y="0"/>
                    <a:pt x="7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4"/>
            <p:cNvSpPr/>
            <p:nvPr/>
          </p:nvSpPr>
          <p:spPr>
            <a:xfrm>
              <a:off x="4408525" y="1227600"/>
              <a:ext cx="298025" cy="344325"/>
            </a:xfrm>
            <a:custGeom>
              <a:avLst/>
              <a:gdLst/>
              <a:ahLst/>
              <a:cxnLst/>
              <a:rect l="l" t="t" r="r" b="b"/>
              <a:pathLst>
                <a:path w="11921" h="13773" extrusionOk="0">
                  <a:moveTo>
                    <a:pt x="5787" y="1"/>
                  </a:moveTo>
                  <a:cubicBezTo>
                    <a:pt x="3242" y="1"/>
                    <a:pt x="2200" y="2083"/>
                    <a:pt x="2200" y="2083"/>
                  </a:cubicBezTo>
                  <a:cubicBezTo>
                    <a:pt x="2200" y="2083"/>
                    <a:pt x="926" y="4514"/>
                    <a:pt x="463" y="6134"/>
                  </a:cubicBezTo>
                  <a:cubicBezTo>
                    <a:pt x="0" y="7755"/>
                    <a:pt x="1" y="10764"/>
                    <a:pt x="1" y="10764"/>
                  </a:cubicBezTo>
                  <a:cubicBezTo>
                    <a:pt x="1" y="10764"/>
                    <a:pt x="3705" y="9028"/>
                    <a:pt x="4746" y="9028"/>
                  </a:cubicBezTo>
                  <a:cubicBezTo>
                    <a:pt x="5787" y="9028"/>
                    <a:pt x="7871" y="13773"/>
                    <a:pt x="7871" y="13773"/>
                  </a:cubicBezTo>
                  <a:cubicBezTo>
                    <a:pt x="7871" y="13773"/>
                    <a:pt x="10996" y="9143"/>
                    <a:pt x="11458" y="5788"/>
                  </a:cubicBezTo>
                  <a:cubicBezTo>
                    <a:pt x="11921" y="2431"/>
                    <a:pt x="8334" y="1"/>
                    <a:pt x="5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4"/>
            <p:cNvSpPr/>
            <p:nvPr/>
          </p:nvSpPr>
          <p:spPr>
            <a:xfrm>
              <a:off x="4400875" y="1219950"/>
              <a:ext cx="306425" cy="359650"/>
            </a:xfrm>
            <a:custGeom>
              <a:avLst/>
              <a:gdLst/>
              <a:ahLst/>
              <a:cxnLst/>
              <a:rect l="l" t="t" r="r" b="b"/>
              <a:pathLst>
                <a:path w="12257" h="14386" extrusionOk="0">
                  <a:moveTo>
                    <a:pt x="6093" y="612"/>
                  </a:moveTo>
                  <a:cubicBezTo>
                    <a:pt x="7569" y="612"/>
                    <a:pt x="9289" y="1449"/>
                    <a:pt x="10374" y="2694"/>
                  </a:cubicBezTo>
                  <a:cubicBezTo>
                    <a:pt x="10984" y="3394"/>
                    <a:pt x="11669" y="4545"/>
                    <a:pt x="11462" y="6052"/>
                  </a:cubicBezTo>
                  <a:cubicBezTo>
                    <a:pt x="11097" y="8686"/>
                    <a:pt x="9013" y="12190"/>
                    <a:pt x="8225" y="13440"/>
                  </a:cubicBezTo>
                  <a:cubicBezTo>
                    <a:pt x="7540" y="11952"/>
                    <a:pt x="6066" y="9028"/>
                    <a:pt x="5052" y="9028"/>
                  </a:cubicBezTo>
                  <a:cubicBezTo>
                    <a:pt x="4160" y="9028"/>
                    <a:pt x="1672" y="10112"/>
                    <a:pt x="621" y="10589"/>
                  </a:cubicBezTo>
                  <a:cubicBezTo>
                    <a:pt x="642" y="9682"/>
                    <a:pt x="727" y="7704"/>
                    <a:pt x="1064" y="6525"/>
                  </a:cubicBezTo>
                  <a:cubicBezTo>
                    <a:pt x="1513" y="4954"/>
                    <a:pt x="2764" y="2555"/>
                    <a:pt x="2777" y="2532"/>
                  </a:cubicBezTo>
                  <a:cubicBezTo>
                    <a:pt x="2778" y="2531"/>
                    <a:pt x="2779" y="2529"/>
                    <a:pt x="2779" y="2528"/>
                  </a:cubicBezTo>
                  <a:cubicBezTo>
                    <a:pt x="2819" y="2449"/>
                    <a:pt x="3776" y="612"/>
                    <a:pt x="6093" y="612"/>
                  </a:cubicBezTo>
                  <a:close/>
                  <a:moveTo>
                    <a:pt x="6093" y="1"/>
                  </a:moveTo>
                  <a:cubicBezTo>
                    <a:pt x="3412" y="1"/>
                    <a:pt x="2297" y="2123"/>
                    <a:pt x="2233" y="2250"/>
                  </a:cubicBezTo>
                  <a:cubicBezTo>
                    <a:pt x="2166" y="2379"/>
                    <a:pt x="939" y="4736"/>
                    <a:pt x="476" y="6356"/>
                  </a:cubicBezTo>
                  <a:cubicBezTo>
                    <a:pt x="6" y="7999"/>
                    <a:pt x="0" y="10945"/>
                    <a:pt x="0" y="11070"/>
                  </a:cubicBezTo>
                  <a:cubicBezTo>
                    <a:pt x="0" y="11246"/>
                    <a:pt x="145" y="11376"/>
                    <a:pt x="307" y="11376"/>
                  </a:cubicBezTo>
                  <a:cubicBezTo>
                    <a:pt x="350" y="11376"/>
                    <a:pt x="394" y="11367"/>
                    <a:pt x="437" y="11347"/>
                  </a:cubicBezTo>
                  <a:cubicBezTo>
                    <a:pt x="1449" y="10873"/>
                    <a:pt x="4253" y="9640"/>
                    <a:pt x="5052" y="9640"/>
                  </a:cubicBezTo>
                  <a:cubicBezTo>
                    <a:pt x="5508" y="9640"/>
                    <a:pt x="6810" y="11729"/>
                    <a:pt x="7896" y="14202"/>
                  </a:cubicBezTo>
                  <a:cubicBezTo>
                    <a:pt x="7941" y="14303"/>
                    <a:pt x="8037" y="14373"/>
                    <a:pt x="8149" y="14383"/>
                  </a:cubicBezTo>
                  <a:cubicBezTo>
                    <a:pt x="8158" y="14384"/>
                    <a:pt x="8167" y="14385"/>
                    <a:pt x="8177" y="14385"/>
                  </a:cubicBezTo>
                  <a:cubicBezTo>
                    <a:pt x="8278" y="14385"/>
                    <a:pt x="8373" y="14334"/>
                    <a:pt x="8431" y="14250"/>
                  </a:cubicBezTo>
                  <a:cubicBezTo>
                    <a:pt x="8560" y="14059"/>
                    <a:pt x="11600" y="9522"/>
                    <a:pt x="12067" y="6135"/>
                  </a:cubicBezTo>
                  <a:cubicBezTo>
                    <a:pt x="12257" y="4762"/>
                    <a:pt x="11830" y="3433"/>
                    <a:pt x="10836" y="2292"/>
                  </a:cubicBezTo>
                  <a:cubicBezTo>
                    <a:pt x="9641" y="922"/>
                    <a:pt x="7735" y="1"/>
                    <a:pt x="6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54"/>
            <p:cNvSpPr/>
            <p:nvPr/>
          </p:nvSpPr>
          <p:spPr>
            <a:xfrm>
              <a:off x="4744150" y="1175600"/>
              <a:ext cx="89725" cy="106350"/>
            </a:xfrm>
            <a:custGeom>
              <a:avLst/>
              <a:gdLst/>
              <a:ahLst/>
              <a:cxnLst/>
              <a:rect l="l" t="t" r="r" b="b"/>
              <a:pathLst>
                <a:path w="3589" h="4254" extrusionOk="0">
                  <a:moveTo>
                    <a:pt x="2922" y="1"/>
                  </a:moveTo>
                  <a:cubicBezTo>
                    <a:pt x="2507" y="1"/>
                    <a:pt x="1969" y="808"/>
                    <a:pt x="1969" y="808"/>
                  </a:cubicBezTo>
                  <a:lnTo>
                    <a:pt x="0" y="4048"/>
                  </a:lnTo>
                  <a:cubicBezTo>
                    <a:pt x="0" y="4048"/>
                    <a:pt x="258" y="4254"/>
                    <a:pt x="669" y="4254"/>
                  </a:cubicBezTo>
                  <a:cubicBezTo>
                    <a:pt x="875" y="4254"/>
                    <a:pt x="1120" y="4202"/>
                    <a:pt x="1389" y="4048"/>
                  </a:cubicBezTo>
                  <a:cubicBezTo>
                    <a:pt x="2199" y="3585"/>
                    <a:pt x="3588" y="2312"/>
                    <a:pt x="3357" y="692"/>
                  </a:cubicBezTo>
                  <a:cubicBezTo>
                    <a:pt x="3283" y="176"/>
                    <a:pt x="3116" y="1"/>
                    <a:pt x="29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54"/>
            <p:cNvSpPr/>
            <p:nvPr/>
          </p:nvSpPr>
          <p:spPr>
            <a:xfrm>
              <a:off x="4735700" y="1167925"/>
              <a:ext cx="106375" cy="121700"/>
            </a:xfrm>
            <a:custGeom>
              <a:avLst/>
              <a:gdLst/>
              <a:ahLst/>
              <a:cxnLst/>
              <a:rect l="l" t="t" r="r" b="b"/>
              <a:pathLst>
                <a:path w="4255" h="4868" extrusionOk="0">
                  <a:moveTo>
                    <a:pt x="3258" y="1"/>
                  </a:moveTo>
                  <a:cubicBezTo>
                    <a:pt x="2715" y="1"/>
                    <a:pt x="2206" y="713"/>
                    <a:pt x="2051" y="945"/>
                  </a:cubicBezTo>
                  <a:cubicBezTo>
                    <a:pt x="1958" y="1085"/>
                    <a:pt x="1996" y="1275"/>
                    <a:pt x="2136" y="1370"/>
                  </a:cubicBezTo>
                  <a:cubicBezTo>
                    <a:pt x="2188" y="1404"/>
                    <a:pt x="2247" y="1421"/>
                    <a:pt x="2305" y="1421"/>
                  </a:cubicBezTo>
                  <a:cubicBezTo>
                    <a:pt x="2404" y="1421"/>
                    <a:pt x="2501" y="1373"/>
                    <a:pt x="2561" y="1284"/>
                  </a:cubicBezTo>
                  <a:cubicBezTo>
                    <a:pt x="2787" y="945"/>
                    <a:pt x="3151" y="617"/>
                    <a:pt x="3251" y="611"/>
                  </a:cubicBezTo>
                  <a:cubicBezTo>
                    <a:pt x="3251" y="611"/>
                    <a:pt x="3340" y="678"/>
                    <a:pt x="3392" y="1042"/>
                  </a:cubicBezTo>
                  <a:cubicBezTo>
                    <a:pt x="3602" y="2512"/>
                    <a:pt x="2296" y="3678"/>
                    <a:pt x="1576" y="4089"/>
                  </a:cubicBezTo>
                  <a:cubicBezTo>
                    <a:pt x="1359" y="4213"/>
                    <a:pt x="1166" y="4254"/>
                    <a:pt x="1006" y="4254"/>
                  </a:cubicBezTo>
                  <a:cubicBezTo>
                    <a:pt x="718" y="4254"/>
                    <a:pt x="540" y="4123"/>
                    <a:pt x="530" y="4116"/>
                  </a:cubicBezTo>
                  <a:cubicBezTo>
                    <a:pt x="475" y="4073"/>
                    <a:pt x="409" y="4052"/>
                    <a:pt x="344" y="4052"/>
                  </a:cubicBezTo>
                  <a:cubicBezTo>
                    <a:pt x="254" y="4052"/>
                    <a:pt x="165" y="4092"/>
                    <a:pt x="105" y="4168"/>
                  </a:cubicBezTo>
                  <a:cubicBezTo>
                    <a:pt x="0" y="4297"/>
                    <a:pt x="19" y="4488"/>
                    <a:pt x="148" y="4594"/>
                  </a:cubicBezTo>
                  <a:cubicBezTo>
                    <a:pt x="168" y="4610"/>
                    <a:pt x="498" y="4868"/>
                    <a:pt x="1010" y="4868"/>
                  </a:cubicBezTo>
                  <a:cubicBezTo>
                    <a:pt x="1261" y="4868"/>
                    <a:pt x="1556" y="4806"/>
                    <a:pt x="1879" y="4621"/>
                  </a:cubicBezTo>
                  <a:cubicBezTo>
                    <a:pt x="2724" y="4138"/>
                    <a:pt x="4254" y="2751"/>
                    <a:pt x="3998" y="955"/>
                  </a:cubicBezTo>
                  <a:cubicBezTo>
                    <a:pt x="3970" y="750"/>
                    <a:pt x="3880" y="127"/>
                    <a:pt x="3394" y="16"/>
                  </a:cubicBezTo>
                  <a:cubicBezTo>
                    <a:pt x="3348" y="6"/>
                    <a:pt x="3303" y="1"/>
                    <a:pt x="3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4"/>
            <p:cNvSpPr/>
            <p:nvPr/>
          </p:nvSpPr>
          <p:spPr>
            <a:xfrm>
              <a:off x="4434575" y="1022175"/>
              <a:ext cx="63675" cy="133125"/>
            </a:xfrm>
            <a:custGeom>
              <a:avLst/>
              <a:gdLst/>
              <a:ahLst/>
              <a:cxnLst/>
              <a:rect l="l" t="t" r="r" b="b"/>
              <a:pathLst>
                <a:path w="2547" h="5325" extrusionOk="0">
                  <a:moveTo>
                    <a:pt x="1881" y="0"/>
                  </a:moveTo>
                  <a:cubicBezTo>
                    <a:pt x="1505" y="0"/>
                    <a:pt x="1043" y="232"/>
                    <a:pt x="695" y="1158"/>
                  </a:cubicBezTo>
                  <a:cubicBezTo>
                    <a:pt x="1" y="3010"/>
                    <a:pt x="1158" y="5324"/>
                    <a:pt x="1158" y="5324"/>
                  </a:cubicBezTo>
                  <a:lnTo>
                    <a:pt x="2315" y="2894"/>
                  </a:lnTo>
                  <a:lnTo>
                    <a:pt x="2546" y="232"/>
                  </a:lnTo>
                  <a:cubicBezTo>
                    <a:pt x="2546" y="232"/>
                    <a:pt x="2257" y="0"/>
                    <a:pt x="18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4"/>
            <p:cNvSpPr/>
            <p:nvPr/>
          </p:nvSpPr>
          <p:spPr>
            <a:xfrm>
              <a:off x="4426425" y="1014525"/>
              <a:ext cx="80350" cy="148400"/>
            </a:xfrm>
            <a:custGeom>
              <a:avLst/>
              <a:gdLst/>
              <a:ahLst/>
              <a:cxnLst/>
              <a:rect l="l" t="t" r="r" b="b"/>
              <a:pathLst>
                <a:path w="3214" h="5936" extrusionOk="0">
                  <a:moveTo>
                    <a:pt x="2204" y="0"/>
                  </a:moveTo>
                  <a:cubicBezTo>
                    <a:pt x="2104" y="0"/>
                    <a:pt x="2000" y="13"/>
                    <a:pt x="1892" y="43"/>
                  </a:cubicBezTo>
                  <a:cubicBezTo>
                    <a:pt x="1399" y="179"/>
                    <a:pt x="1011" y="621"/>
                    <a:pt x="734" y="1356"/>
                  </a:cubicBezTo>
                  <a:cubicBezTo>
                    <a:pt x="1" y="3310"/>
                    <a:pt x="1160" y="5668"/>
                    <a:pt x="1210" y="5768"/>
                  </a:cubicBezTo>
                  <a:cubicBezTo>
                    <a:pt x="1262" y="5871"/>
                    <a:pt x="1368" y="5936"/>
                    <a:pt x="1483" y="5936"/>
                  </a:cubicBezTo>
                  <a:lnTo>
                    <a:pt x="1486" y="5936"/>
                  </a:lnTo>
                  <a:cubicBezTo>
                    <a:pt x="1604" y="5935"/>
                    <a:pt x="1709" y="5867"/>
                    <a:pt x="1760" y="5762"/>
                  </a:cubicBezTo>
                  <a:lnTo>
                    <a:pt x="2917" y="3332"/>
                  </a:lnTo>
                  <a:cubicBezTo>
                    <a:pt x="2990" y="3179"/>
                    <a:pt x="2925" y="2997"/>
                    <a:pt x="2773" y="2924"/>
                  </a:cubicBezTo>
                  <a:cubicBezTo>
                    <a:pt x="2730" y="2904"/>
                    <a:pt x="2685" y="2894"/>
                    <a:pt x="2641" y="2894"/>
                  </a:cubicBezTo>
                  <a:cubicBezTo>
                    <a:pt x="2527" y="2894"/>
                    <a:pt x="2417" y="2959"/>
                    <a:pt x="2365" y="3069"/>
                  </a:cubicBezTo>
                  <a:lnTo>
                    <a:pt x="1504" y="4876"/>
                  </a:lnTo>
                  <a:cubicBezTo>
                    <a:pt x="1226" y="4098"/>
                    <a:pt x="875" y="2724"/>
                    <a:pt x="1307" y="1571"/>
                  </a:cubicBezTo>
                  <a:cubicBezTo>
                    <a:pt x="1506" y="1040"/>
                    <a:pt x="1763" y="715"/>
                    <a:pt x="2050" y="634"/>
                  </a:cubicBezTo>
                  <a:cubicBezTo>
                    <a:pt x="2104" y="619"/>
                    <a:pt x="2157" y="612"/>
                    <a:pt x="2208" y="612"/>
                  </a:cubicBezTo>
                  <a:cubicBezTo>
                    <a:pt x="2468" y="612"/>
                    <a:pt x="2681" y="776"/>
                    <a:pt x="2683" y="778"/>
                  </a:cubicBezTo>
                  <a:cubicBezTo>
                    <a:pt x="2739" y="821"/>
                    <a:pt x="2804" y="842"/>
                    <a:pt x="2870" y="842"/>
                  </a:cubicBezTo>
                  <a:cubicBezTo>
                    <a:pt x="2960" y="842"/>
                    <a:pt x="3049" y="802"/>
                    <a:pt x="3109" y="726"/>
                  </a:cubicBezTo>
                  <a:cubicBezTo>
                    <a:pt x="3214" y="595"/>
                    <a:pt x="3192" y="405"/>
                    <a:pt x="3064" y="300"/>
                  </a:cubicBezTo>
                  <a:cubicBezTo>
                    <a:pt x="3045" y="285"/>
                    <a:pt x="2682" y="0"/>
                    <a:pt x="2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4"/>
            <p:cNvSpPr/>
            <p:nvPr/>
          </p:nvSpPr>
          <p:spPr>
            <a:xfrm>
              <a:off x="4489550" y="1355200"/>
              <a:ext cx="159750" cy="98175"/>
            </a:xfrm>
            <a:custGeom>
              <a:avLst/>
              <a:gdLst/>
              <a:ahLst/>
              <a:cxnLst/>
              <a:rect l="l" t="t" r="r" b="b"/>
              <a:pathLst>
                <a:path w="6390" h="3927" extrusionOk="0">
                  <a:moveTo>
                    <a:pt x="6243" y="0"/>
                  </a:moveTo>
                  <a:cubicBezTo>
                    <a:pt x="5370" y="0"/>
                    <a:pt x="347" y="2420"/>
                    <a:pt x="347" y="2420"/>
                  </a:cubicBezTo>
                  <a:cubicBezTo>
                    <a:pt x="347" y="2420"/>
                    <a:pt x="1" y="3808"/>
                    <a:pt x="1505" y="3924"/>
                  </a:cubicBezTo>
                  <a:cubicBezTo>
                    <a:pt x="1531" y="3926"/>
                    <a:pt x="1558" y="3927"/>
                    <a:pt x="1585" y="3927"/>
                  </a:cubicBezTo>
                  <a:cubicBezTo>
                    <a:pt x="3117" y="3927"/>
                    <a:pt x="6138" y="787"/>
                    <a:pt x="6366" y="104"/>
                  </a:cubicBezTo>
                  <a:cubicBezTo>
                    <a:pt x="6390" y="32"/>
                    <a:pt x="6344" y="0"/>
                    <a:pt x="62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4"/>
            <p:cNvSpPr/>
            <p:nvPr/>
          </p:nvSpPr>
          <p:spPr>
            <a:xfrm>
              <a:off x="4486350" y="1347850"/>
              <a:ext cx="170850" cy="113200"/>
            </a:xfrm>
            <a:custGeom>
              <a:avLst/>
              <a:gdLst/>
              <a:ahLst/>
              <a:cxnLst/>
              <a:rect l="l" t="t" r="r" b="b"/>
              <a:pathLst>
                <a:path w="6834" h="4528" extrusionOk="0">
                  <a:moveTo>
                    <a:pt x="5962" y="685"/>
                  </a:moveTo>
                  <a:lnTo>
                    <a:pt x="5962" y="685"/>
                  </a:lnTo>
                  <a:cubicBezTo>
                    <a:pt x="5197" y="1684"/>
                    <a:pt x="2876" y="3914"/>
                    <a:pt x="1716" y="3914"/>
                  </a:cubicBezTo>
                  <a:cubicBezTo>
                    <a:pt x="1696" y="3914"/>
                    <a:pt x="1676" y="3914"/>
                    <a:pt x="1656" y="3912"/>
                  </a:cubicBezTo>
                  <a:cubicBezTo>
                    <a:pt x="1295" y="3885"/>
                    <a:pt x="1039" y="3772"/>
                    <a:pt x="896" y="3577"/>
                  </a:cubicBezTo>
                  <a:cubicBezTo>
                    <a:pt x="741" y="3363"/>
                    <a:pt x="738" y="3082"/>
                    <a:pt x="753" y="2920"/>
                  </a:cubicBezTo>
                  <a:cubicBezTo>
                    <a:pt x="2788" y="1944"/>
                    <a:pt x="5014" y="972"/>
                    <a:pt x="5962" y="685"/>
                  </a:cubicBezTo>
                  <a:close/>
                  <a:moveTo>
                    <a:pt x="6409" y="1"/>
                  </a:moveTo>
                  <a:cubicBezTo>
                    <a:pt x="5937" y="1"/>
                    <a:pt x="4608" y="384"/>
                    <a:pt x="343" y="2438"/>
                  </a:cubicBezTo>
                  <a:cubicBezTo>
                    <a:pt x="262" y="2477"/>
                    <a:pt x="201" y="2551"/>
                    <a:pt x="178" y="2639"/>
                  </a:cubicBezTo>
                  <a:cubicBezTo>
                    <a:pt x="172" y="2669"/>
                    <a:pt x="0" y="3379"/>
                    <a:pt x="398" y="3931"/>
                  </a:cubicBezTo>
                  <a:cubicBezTo>
                    <a:pt x="651" y="4281"/>
                    <a:pt x="1058" y="4480"/>
                    <a:pt x="1610" y="4523"/>
                  </a:cubicBezTo>
                  <a:cubicBezTo>
                    <a:pt x="1641" y="4526"/>
                    <a:pt x="1673" y="4527"/>
                    <a:pt x="1705" y="4527"/>
                  </a:cubicBezTo>
                  <a:cubicBezTo>
                    <a:pt x="3413" y="4527"/>
                    <a:pt x="6535" y="1241"/>
                    <a:pt x="6784" y="496"/>
                  </a:cubicBezTo>
                  <a:cubicBezTo>
                    <a:pt x="6834" y="345"/>
                    <a:pt x="6795" y="190"/>
                    <a:pt x="6683" y="91"/>
                  </a:cubicBezTo>
                  <a:cubicBezTo>
                    <a:pt x="6639" y="52"/>
                    <a:pt x="6581" y="1"/>
                    <a:pt x="6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4"/>
            <p:cNvSpPr/>
            <p:nvPr/>
          </p:nvSpPr>
          <p:spPr>
            <a:xfrm>
              <a:off x="4449025" y="827025"/>
              <a:ext cx="448525" cy="605550"/>
            </a:xfrm>
            <a:custGeom>
              <a:avLst/>
              <a:gdLst/>
              <a:ahLst/>
              <a:cxnLst/>
              <a:rect l="l" t="t" r="r" b="b"/>
              <a:pathLst>
                <a:path w="17941" h="24222" extrusionOk="0">
                  <a:moveTo>
                    <a:pt x="10528" y="0"/>
                  </a:moveTo>
                  <a:cubicBezTo>
                    <a:pt x="9479" y="0"/>
                    <a:pt x="8412" y="291"/>
                    <a:pt x="7409" y="979"/>
                  </a:cubicBezTo>
                  <a:cubicBezTo>
                    <a:pt x="7409" y="979"/>
                    <a:pt x="3357" y="2830"/>
                    <a:pt x="2431" y="5724"/>
                  </a:cubicBezTo>
                  <a:cubicBezTo>
                    <a:pt x="1505" y="8617"/>
                    <a:pt x="1" y="14519"/>
                    <a:pt x="1" y="16718"/>
                  </a:cubicBezTo>
                  <a:cubicBezTo>
                    <a:pt x="1" y="18917"/>
                    <a:pt x="695" y="23430"/>
                    <a:pt x="2200" y="24125"/>
                  </a:cubicBezTo>
                  <a:cubicBezTo>
                    <a:pt x="2344" y="24191"/>
                    <a:pt x="2519" y="24222"/>
                    <a:pt x="2720" y="24222"/>
                  </a:cubicBezTo>
                  <a:cubicBezTo>
                    <a:pt x="4622" y="24222"/>
                    <a:pt x="8813" y="21491"/>
                    <a:pt x="10069" y="20653"/>
                  </a:cubicBezTo>
                  <a:cubicBezTo>
                    <a:pt x="11459" y="19727"/>
                    <a:pt x="13079" y="16139"/>
                    <a:pt x="14815" y="14056"/>
                  </a:cubicBezTo>
                  <a:cubicBezTo>
                    <a:pt x="16551" y="11974"/>
                    <a:pt x="17940" y="8154"/>
                    <a:pt x="17246" y="5029"/>
                  </a:cubicBezTo>
                  <a:cubicBezTo>
                    <a:pt x="16723" y="2678"/>
                    <a:pt x="13712" y="0"/>
                    <a:pt x="10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4"/>
            <p:cNvSpPr/>
            <p:nvPr/>
          </p:nvSpPr>
          <p:spPr>
            <a:xfrm>
              <a:off x="4441400" y="819400"/>
              <a:ext cx="464375" cy="620700"/>
            </a:xfrm>
            <a:custGeom>
              <a:avLst/>
              <a:gdLst/>
              <a:ahLst/>
              <a:cxnLst/>
              <a:rect l="l" t="t" r="r" b="b"/>
              <a:pathLst>
                <a:path w="18575" h="24828" extrusionOk="0">
                  <a:moveTo>
                    <a:pt x="10844" y="615"/>
                  </a:moveTo>
                  <a:cubicBezTo>
                    <a:pt x="11571" y="615"/>
                    <a:pt x="12319" y="761"/>
                    <a:pt x="13065" y="1055"/>
                  </a:cubicBezTo>
                  <a:cubicBezTo>
                    <a:pt x="15110" y="1861"/>
                    <a:pt x="16872" y="3689"/>
                    <a:pt x="17252" y="5400"/>
                  </a:cubicBezTo>
                  <a:cubicBezTo>
                    <a:pt x="17926" y="8439"/>
                    <a:pt x="16536" y="12183"/>
                    <a:pt x="14885" y="14165"/>
                  </a:cubicBezTo>
                  <a:cubicBezTo>
                    <a:pt x="14133" y="15067"/>
                    <a:pt x="13414" y="16229"/>
                    <a:pt x="12719" y="17351"/>
                  </a:cubicBezTo>
                  <a:cubicBezTo>
                    <a:pt x="11808" y="18820"/>
                    <a:pt x="10948" y="20208"/>
                    <a:pt x="10205" y="20703"/>
                  </a:cubicBezTo>
                  <a:cubicBezTo>
                    <a:pt x="6860" y="22934"/>
                    <a:pt x="4206" y="24223"/>
                    <a:pt x="3028" y="24223"/>
                  </a:cubicBezTo>
                  <a:cubicBezTo>
                    <a:pt x="2869" y="24223"/>
                    <a:pt x="2737" y="24200"/>
                    <a:pt x="2633" y="24152"/>
                  </a:cubicBezTo>
                  <a:cubicBezTo>
                    <a:pt x="1399" y="23582"/>
                    <a:pt x="612" y="19549"/>
                    <a:pt x="612" y="17023"/>
                  </a:cubicBezTo>
                  <a:cubicBezTo>
                    <a:pt x="612" y="14791"/>
                    <a:pt x="2160" y="8831"/>
                    <a:pt x="3028" y="6122"/>
                  </a:cubicBezTo>
                  <a:cubicBezTo>
                    <a:pt x="3902" y="3393"/>
                    <a:pt x="7801" y="1580"/>
                    <a:pt x="7840" y="1562"/>
                  </a:cubicBezTo>
                  <a:cubicBezTo>
                    <a:pt x="7856" y="1554"/>
                    <a:pt x="7872" y="1545"/>
                    <a:pt x="7886" y="1537"/>
                  </a:cubicBezTo>
                  <a:cubicBezTo>
                    <a:pt x="8779" y="924"/>
                    <a:pt x="9788" y="615"/>
                    <a:pt x="10844" y="615"/>
                  </a:cubicBezTo>
                  <a:close/>
                  <a:moveTo>
                    <a:pt x="10840" y="0"/>
                  </a:moveTo>
                  <a:cubicBezTo>
                    <a:pt x="9673" y="0"/>
                    <a:pt x="8554" y="341"/>
                    <a:pt x="7561" y="1016"/>
                  </a:cubicBezTo>
                  <a:cubicBezTo>
                    <a:pt x="7185" y="1191"/>
                    <a:pt x="3373" y="3033"/>
                    <a:pt x="2445" y="5934"/>
                  </a:cubicBezTo>
                  <a:cubicBezTo>
                    <a:pt x="1568" y="8677"/>
                    <a:pt x="0" y="14727"/>
                    <a:pt x="0" y="17022"/>
                  </a:cubicBezTo>
                  <a:cubicBezTo>
                    <a:pt x="0" y="18782"/>
                    <a:pt x="563" y="23872"/>
                    <a:pt x="2376" y="24708"/>
                  </a:cubicBezTo>
                  <a:cubicBezTo>
                    <a:pt x="2554" y="24790"/>
                    <a:pt x="2767" y="24828"/>
                    <a:pt x="3011" y="24828"/>
                  </a:cubicBezTo>
                  <a:cubicBezTo>
                    <a:pt x="4735" y="24828"/>
                    <a:pt x="7971" y="22929"/>
                    <a:pt x="10545" y="21212"/>
                  </a:cubicBezTo>
                  <a:cubicBezTo>
                    <a:pt x="11398" y="20642"/>
                    <a:pt x="12292" y="19200"/>
                    <a:pt x="13238" y="17674"/>
                  </a:cubicBezTo>
                  <a:cubicBezTo>
                    <a:pt x="13924" y="16568"/>
                    <a:pt x="14631" y="15426"/>
                    <a:pt x="15355" y="14557"/>
                  </a:cubicBezTo>
                  <a:cubicBezTo>
                    <a:pt x="17143" y="12410"/>
                    <a:pt x="18574" y="8531"/>
                    <a:pt x="17850" y="5268"/>
                  </a:cubicBezTo>
                  <a:cubicBezTo>
                    <a:pt x="17428" y="3371"/>
                    <a:pt x="15510" y="1360"/>
                    <a:pt x="13290" y="485"/>
                  </a:cubicBezTo>
                  <a:cubicBezTo>
                    <a:pt x="12467" y="161"/>
                    <a:pt x="11642" y="0"/>
                    <a:pt x="10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4"/>
            <p:cNvSpPr/>
            <p:nvPr/>
          </p:nvSpPr>
          <p:spPr>
            <a:xfrm>
              <a:off x="4472600" y="827000"/>
              <a:ext cx="424950" cy="421625"/>
            </a:xfrm>
            <a:custGeom>
              <a:avLst/>
              <a:gdLst/>
              <a:ahLst/>
              <a:cxnLst/>
              <a:rect l="l" t="t" r="r" b="b"/>
              <a:pathLst>
                <a:path w="16998" h="16865" extrusionOk="0">
                  <a:moveTo>
                    <a:pt x="9584" y="1"/>
                  </a:moveTo>
                  <a:cubicBezTo>
                    <a:pt x="8536" y="1"/>
                    <a:pt x="7469" y="291"/>
                    <a:pt x="6466" y="979"/>
                  </a:cubicBezTo>
                  <a:cubicBezTo>
                    <a:pt x="6466" y="979"/>
                    <a:pt x="2414" y="2831"/>
                    <a:pt x="1488" y="5725"/>
                  </a:cubicBezTo>
                  <a:cubicBezTo>
                    <a:pt x="1049" y="7099"/>
                    <a:pt x="479" y="9154"/>
                    <a:pt x="1" y="11168"/>
                  </a:cubicBezTo>
                  <a:cubicBezTo>
                    <a:pt x="793" y="9931"/>
                    <a:pt x="2102" y="7827"/>
                    <a:pt x="2183" y="7345"/>
                  </a:cubicBezTo>
                  <a:cubicBezTo>
                    <a:pt x="2298" y="6651"/>
                    <a:pt x="2298" y="6534"/>
                    <a:pt x="3109" y="6534"/>
                  </a:cubicBezTo>
                  <a:cubicBezTo>
                    <a:pt x="3919" y="6534"/>
                    <a:pt x="5423" y="8850"/>
                    <a:pt x="7507" y="9313"/>
                  </a:cubicBezTo>
                  <a:cubicBezTo>
                    <a:pt x="9590" y="9775"/>
                    <a:pt x="12367" y="9428"/>
                    <a:pt x="12367" y="10586"/>
                  </a:cubicBezTo>
                  <a:cubicBezTo>
                    <a:pt x="12367" y="11743"/>
                    <a:pt x="10747" y="13594"/>
                    <a:pt x="11788" y="14172"/>
                  </a:cubicBezTo>
                  <a:cubicBezTo>
                    <a:pt x="12598" y="14623"/>
                    <a:pt x="11873" y="16189"/>
                    <a:pt x="11944" y="16864"/>
                  </a:cubicBezTo>
                  <a:cubicBezTo>
                    <a:pt x="12565" y="15864"/>
                    <a:pt x="13210" y="14852"/>
                    <a:pt x="13872" y="14057"/>
                  </a:cubicBezTo>
                  <a:cubicBezTo>
                    <a:pt x="15608" y="11974"/>
                    <a:pt x="16997" y="8155"/>
                    <a:pt x="16303" y="5030"/>
                  </a:cubicBezTo>
                  <a:cubicBezTo>
                    <a:pt x="15780" y="2679"/>
                    <a:pt x="12768" y="1"/>
                    <a:pt x="9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4"/>
            <p:cNvSpPr/>
            <p:nvPr/>
          </p:nvSpPr>
          <p:spPr>
            <a:xfrm>
              <a:off x="4464325" y="819375"/>
              <a:ext cx="441450" cy="436900"/>
            </a:xfrm>
            <a:custGeom>
              <a:avLst/>
              <a:gdLst/>
              <a:ahLst/>
              <a:cxnLst/>
              <a:rect l="l" t="t" r="r" b="b"/>
              <a:pathLst>
                <a:path w="17658" h="17476" extrusionOk="0">
                  <a:moveTo>
                    <a:pt x="9927" y="615"/>
                  </a:moveTo>
                  <a:cubicBezTo>
                    <a:pt x="10653" y="615"/>
                    <a:pt x="11402" y="761"/>
                    <a:pt x="12148" y="1056"/>
                  </a:cubicBezTo>
                  <a:cubicBezTo>
                    <a:pt x="14193" y="1862"/>
                    <a:pt x="15955" y="3689"/>
                    <a:pt x="16335" y="5400"/>
                  </a:cubicBezTo>
                  <a:cubicBezTo>
                    <a:pt x="17009" y="8439"/>
                    <a:pt x="15619" y="12184"/>
                    <a:pt x="13968" y="14166"/>
                  </a:cubicBezTo>
                  <a:cubicBezTo>
                    <a:pt x="13560" y="14656"/>
                    <a:pt x="13160" y="15224"/>
                    <a:pt x="12773" y="15813"/>
                  </a:cubicBezTo>
                  <a:cubicBezTo>
                    <a:pt x="12862" y="15178"/>
                    <a:pt x="12842" y="14528"/>
                    <a:pt x="12269" y="14211"/>
                  </a:cubicBezTo>
                  <a:cubicBezTo>
                    <a:pt x="11899" y="14006"/>
                    <a:pt x="12122" y="13417"/>
                    <a:pt x="12503" y="12546"/>
                  </a:cubicBezTo>
                  <a:cubicBezTo>
                    <a:pt x="12750" y="11982"/>
                    <a:pt x="13005" y="11400"/>
                    <a:pt x="13005" y="10891"/>
                  </a:cubicBezTo>
                  <a:cubicBezTo>
                    <a:pt x="13005" y="9837"/>
                    <a:pt x="11635" y="9723"/>
                    <a:pt x="10049" y="9591"/>
                  </a:cubicBezTo>
                  <a:cubicBezTo>
                    <a:pt x="9327" y="9530"/>
                    <a:pt x="8579" y="9468"/>
                    <a:pt x="7904" y="9319"/>
                  </a:cubicBezTo>
                  <a:cubicBezTo>
                    <a:pt x="6771" y="9067"/>
                    <a:pt x="5798" y="8211"/>
                    <a:pt x="5018" y="7523"/>
                  </a:cubicBezTo>
                  <a:cubicBezTo>
                    <a:pt x="4366" y="6949"/>
                    <a:pt x="3895" y="6534"/>
                    <a:pt x="3440" y="6534"/>
                  </a:cubicBezTo>
                  <a:cubicBezTo>
                    <a:pt x="2470" y="6534"/>
                    <a:pt x="2348" y="6783"/>
                    <a:pt x="2212" y="7598"/>
                  </a:cubicBezTo>
                  <a:cubicBezTo>
                    <a:pt x="2183" y="7774"/>
                    <a:pt x="1861" y="8412"/>
                    <a:pt x="1096" y="9673"/>
                  </a:cubicBezTo>
                  <a:cubicBezTo>
                    <a:pt x="1435" y="8371"/>
                    <a:pt x="1796" y="7104"/>
                    <a:pt x="2111" y="6123"/>
                  </a:cubicBezTo>
                  <a:cubicBezTo>
                    <a:pt x="2984" y="3393"/>
                    <a:pt x="6883" y="1580"/>
                    <a:pt x="6969" y="1536"/>
                  </a:cubicBezTo>
                  <a:cubicBezTo>
                    <a:pt x="7862" y="924"/>
                    <a:pt x="8872" y="615"/>
                    <a:pt x="9927" y="615"/>
                  </a:cubicBezTo>
                  <a:close/>
                  <a:moveTo>
                    <a:pt x="9913" y="0"/>
                  </a:moveTo>
                  <a:cubicBezTo>
                    <a:pt x="8747" y="0"/>
                    <a:pt x="7636" y="340"/>
                    <a:pt x="6669" y="1007"/>
                  </a:cubicBezTo>
                  <a:cubicBezTo>
                    <a:pt x="6499" y="1084"/>
                    <a:pt x="2485" y="2949"/>
                    <a:pt x="1528" y="5937"/>
                  </a:cubicBezTo>
                  <a:cubicBezTo>
                    <a:pt x="1059" y="7403"/>
                    <a:pt x="487" y="9498"/>
                    <a:pt x="35" y="11403"/>
                  </a:cubicBezTo>
                  <a:cubicBezTo>
                    <a:pt x="0" y="11549"/>
                    <a:pt x="76" y="11697"/>
                    <a:pt x="213" y="11756"/>
                  </a:cubicBezTo>
                  <a:cubicBezTo>
                    <a:pt x="252" y="11772"/>
                    <a:pt x="292" y="11780"/>
                    <a:pt x="332" y="11780"/>
                  </a:cubicBezTo>
                  <a:cubicBezTo>
                    <a:pt x="434" y="11780"/>
                    <a:pt x="532" y="11729"/>
                    <a:pt x="590" y="11639"/>
                  </a:cubicBezTo>
                  <a:cubicBezTo>
                    <a:pt x="1999" y="9436"/>
                    <a:pt x="2748" y="8111"/>
                    <a:pt x="2824" y="7652"/>
                  </a:cubicBezTo>
                  <a:cubicBezTo>
                    <a:pt x="2908" y="7145"/>
                    <a:pt x="2908" y="7145"/>
                    <a:pt x="3441" y="7145"/>
                  </a:cubicBezTo>
                  <a:cubicBezTo>
                    <a:pt x="3664" y="7145"/>
                    <a:pt x="4169" y="7589"/>
                    <a:pt x="4613" y="7981"/>
                  </a:cubicBezTo>
                  <a:cubicBezTo>
                    <a:pt x="5447" y="8716"/>
                    <a:pt x="6485" y="9630"/>
                    <a:pt x="7773" y="9916"/>
                  </a:cubicBezTo>
                  <a:cubicBezTo>
                    <a:pt x="8487" y="10075"/>
                    <a:pt x="9256" y="10138"/>
                    <a:pt x="9999" y="10200"/>
                  </a:cubicBezTo>
                  <a:cubicBezTo>
                    <a:pt x="11176" y="10299"/>
                    <a:pt x="12393" y="10400"/>
                    <a:pt x="12393" y="10891"/>
                  </a:cubicBezTo>
                  <a:cubicBezTo>
                    <a:pt x="12393" y="11272"/>
                    <a:pt x="12165" y="11794"/>
                    <a:pt x="11943" y="12300"/>
                  </a:cubicBezTo>
                  <a:cubicBezTo>
                    <a:pt x="11542" y="13216"/>
                    <a:pt x="11088" y="14255"/>
                    <a:pt x="11971" y="14746"/>
                  </a:cubicBezTo>
                  <a:cubicBezTo>
                    <a:pt x="12301" y="14928"/>
                    <a:pt x="12218" y="15510"/>
                    <a:pt x="12075" y="16251"/>
                  </a:cubicBezTo>
                  <a:cubicBezTo>
                    <a:pt x="12008" y="16604"/>
                    <a:pt x="11943" y="16939"/>
                    <a:pt x="11971" y="17202"/>
                  </a:cubicBezTo>
                  <a:cubicBezTo>
                    <a:pt x="11984" y="17331"/>
                    <a:pt x="12080" y="17439"/>
                    <a:pt x="12207" y="17467"/>
                  </a:cubicBezTo>
                  <a:cubicBezTo>
                    <a:pt x="12229" y="17473"/>
                    <a:pt x="12251" y="17475"/>
                    <a:pt x="12275" y="17475"/>
                  </a:cubicBezTo>
                  <a:cubicBezTo>
                    <a:pt x="12276" y="17475"/>
                    <a:pt x="12277" y="17475"/>
                    <a:pt x="12278" y="17475"/>
                  </a:cubicBezTo>
                  <a:cubicBezTo>
                    <a:pt x="12383" y="17475"/>
                    <a:pt x="12480" y="17420"/>
                    <a:pt x="12535" y="17332"/>
                  </a:cubicBezTo>
                  <a:cubicBezTo>
                    <a:pt x="13139" y="16361"/>
                    <a:pt x="13782" y="15347"/>
                    <a:pt x="14438" y="14559"/>
                  </a:cubicBezTo>
                  <a:cubicBezTo>
                    <a:pt x="16227" y="12414"/>
                    <a:pt x="17657" y="8533"/>
                    <a:pt x="16933" y="5270"/>
                  </a:cubicBezTo>
                  <a:cubicBezTo>
                    <a:pt x="16512" y="3374"/>
                    <a:pt x="14594" y="1363"/>
                    <a:pt x="12373" y="487"/>
                  </a:cubicBezTo>
                  <a:cubicBezTo>
                    <a:pt x="11546" y="161"/>
                    <a:pt x="10716" y="0"/>
                    <a:pt x="9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4"/>
            <p:cNvSpPr/>
            <p:nvPr/>
          </p:nvSpPr>
          <p:spPr>
            <a:xfrm>
              <a:off x="4425875" y="1123875"/>
              <a:ext cx="324075" cy="181700"/>
            </a:xfrm>
            <a:custGeom>
              <a:avLst/>
              <a:gdLst/>
              <a:ahLst/>
              <a:cxnLst/>
              <a:rect l="l" t="t" r="r" b="b"/>
              <a:pathLst>
                <a:path w="12963" h="7268" extrusionOk="0">
                  <a:moveTo>
                    <a:pt x="1459" y="1"/>
                  </a:moveTo>
                  <a:cubicBezTo>
                    <a:pt x="878" y="1"/>
                    <a:pt x="334" y="200"/>
                    <a:pt x="232" y="909"/>
                  </a:cubicBezTo>
                  <a:cubicBezTo>
                    <a:pt x="1" y="2529"/>
                    <a:pt x="1620" y="4844"/>
                    <a:pt x="3125" y="4844"/>
                  </a:cubicBezTo>
                  <a:cubicBezTo>
                    <a:pt x="4575" y="4844"/>
                    <a:pt x="5166" y="3449"/>
                    <a:pt x="5931" y="3449"/>
                  </a:cubicBezTo>
                  <a:cubicBezTo>
                    <a:pt x="5960" y="3449"/>
                    <a:pt x="5989" y="3451"/>
                    <a:pt x="6019" y="3455"/>
                  </a:cubicBezTo>
                  <a:cubicBezTo>
                    <a:pt x="6829" y="3571"/>
                    <a:pt x="6482" y="6464"/>
                    <a:pt x="7870" y="7043"/>
                  </a:cubicBezTo>
                  <a:cubicBezTo>
                    <a:pt x="8237" y="7196"/>
                    <a:pt x="8668" y="7268"/>
                    <a:pt x="9117" y="7268"/>
                  </a:cubicBezTo>
                  <a:cubicBezTo>
                    <a:pt x="10368" y="7268"/>
                    <a:pt x="11757" y="6707"/>
                    <a:pt x="12268" y="5770"/>
                  </a:cubicBezTo>
                  <a:cubicBezTo>
                    <a:pt x="12963" y="4496"/>
                    <a:pt x="10995" y="3687"/>
                    <a:pt x="9028" y="2992"/>
                  </a:cubicBezTo>
                  <a:cubicBezTo>
                    <a:pt x="7061" y="2297"/>
                    <a:pt x="3011" y="330"/>
                    <a:pt x="3011" y="330"/>
                  </a:cubicBezTo>
                  <a:cubicBezTo>
                    <a:pt x="3011" y="330"/>
                    <a:pt x="2205" y="1"/>
                    <a:pt x="1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54"/>
            <p:cNvSpPr/>
            <p:nvPr/>
          </p:nvSpPr>
          <p:spPr>
            <a:xfrm>
              <a:off x="4420675" y="1116175"/>
              <a:ext cx="324525" cy="196875"/>
            </a:xfrm>
            <a:custGeom>
              <a:avLst/>
              <a:gdLst/>
              <a:ahLst/>
              <a:cxnLst/>
              <a:rect l="l" t="t" r="r" b="b"/>
              <a:pathLst>
                <a:path w="12981" h="7875" extrusionOk="0">
                  <a:moveTo>
                    <a:pt x="1665" y="614"/>
                  </a:moveTo>
                  <a:cubicBezTo>
                    <a:pt x="2199" y="614"/>
                    <a:pt x="2820" y="808"/>
                    <a:pt x="3093" y="918"/>
                  </a:cubicBezTo>
                  <a:cubicBezTo>
                    <a:pt x="3360" y="1049"/>
                    <a:pt x="7200" y="2907"/>
                    <a:pt x="9134" y="3589"/>
                  </a:cubicBezTo>
                  <a:cubicBezTo>
                    <a:pt x="10129" y="3940"/>
                    <a:pt x="11979" y="4593"/>
                    <a:pt x="12274" y="5361"/>
                  </a:cubicBezTo>
                  <a:cubicBezTo>
                    <a:pt x="12343" y="5542"/>
                    <a:pt x="12322" y="5723"/>
                    <a:pt x="12208" y="5932"/>
                  </a:cubicBezTo>
                  <a:cubicBezTo>
                    <a:pt x="11767" y="6740"/>
                    <a:pt x="10499" y="7276"/>
                    <a:pt x="9337" y="7276"/>
                  </a:cubicBezTo>
                  <a:cubicBezTo>
                    <a:pt x="8931" y="7276"/>
                    <a:pt x="8538" y="7211"/>
                    <a:pt x="8197" y="7069"/>
                  </a:cubicBezTo>
                  <a:cubicBezTo>
                    <a:pt x="7567" y="6806"/>
                    <a:pt x="7356" y="5865"/>
                    <a:pt x="7170" y="5034"/>
                  </a:cubicBezTo>
                  <a:cubicBezTo>
                    <a:pt x="6992" y="4233"/>
                    <a:pt x="6837" y="3542"/>
                    <a:pt x="6271" y="3461"/>
                  </a:cubicBezTo>
                  <a:cubicBezTo>
                    <a:pt x="6225" y="3454"/>
                    <a:pt x="6180" y="3451"/>
                    <a:pt x="6134" y="3451"/>
                  </a:cubicBezTo>
                  <a:cubicBezTo>
                    <a:pt x="5704" y="3451"/>
                    <a:pt x="5357" y="3745"/>
                    <a:pt x="4990" y="4058"/>
                  </a:cubicBezTo>
                  <a:cubicBezTo>
                    <a:pt x="4534" y="4446"/>
                    <a:pt x="4062" y="4847"/>
                    <a:pt x="3335" y="4847"/>
                  </a:cubicBezTo>
                  <a:cubicBezTo>
                    <a:pt x="2824" y="4847"/>
                    <a:pt x="2236" y="4506"/>
                    <a:pt x="1722" y="3913"/>
                  </a:cubicBezTo>
                  <a:cubicBezTo>
                    <a:pt x="1025" y="3110"/>
                    <a:pt x="632" y="2044"/>
                    <a:pt x="744" y="1261"/>
                  </a:cubicBezTo>
                  <a:cubicBezTo>
                    <a:pt x="780" y="1011"/>
                    <a:pt x="880" y="846"/>
                    <a:pt x="1058" y="744"/>
                  </a:cubicBezTo>
                  <a:cubicBezTo>
                    <a:pt x="1222" y="650"/>
                    <a:pt x="1435" y="614"/>
                    <a:pt x="1665" y="614"/>
                  </a:cubicBezTo>
                  <a:close/>
                  <a:moveTo>
                    <a:pt x="1676" y="1"/>
                  </a:moveTo>
                  <a:cubicBezTo>
                    <a:pt x="1349" y="1"/>
                    <a:pt x="1025" y="56"/>
                    <a:pt x="754" y="212"/>
                  </a:cubicBezTo>
                  <a:cubicBezTo>
                    <a:pt x="413" y="408"/>
                    <a:pt x="200" y="740"/>
                    <a:pt x="138" y="1173"/>
                  </a:cubicBezTo>
                  <a:cubicBezTo>
                    <a:pt x="1" y="2137"/>
                    <a:pt x="440" y="3369"/>
                    <a:pt x="1259" y="4313"/>
                  </a:cubicBezTo>
                  <a:cubicBezTo>
                    <a:pt x="1899" y="5051"/>
                    <a:pt x="2637" y="5458"/>
                    <a:pt x="3334" y="5458"/>
                  </a:cubicBezTo>
                  <a:cubicBezTo>
                    <a:pt x="4285" y="5458"/>
                    <a:pt x="4896" y="4940"/>
                    <a:pt x="5387" y="4523"/>
                  </a:cubicBezTo>
                  <a:cubicBezTo>
                    <a:pt x="5673" y="4279"/>
                    <a:pt x="5919" y="4063"/>
                    <a:pt x="6135" y="4063"/>
                  </a:cubicBezTo>
                  <a:cubicBezTo>
                    <a:pt x="6152" y="4063"/>
                    <a:pt x="6168" y="4064"/>
                    <a:pt x="6184" y="4067"/>
                  </a:cubicBezTo>
                  <a:cubicBezTo>
                    <a:pt x="6331" y="4087"/>
                    <a:pt x="6489" y="4790"/>
                    <a:pt x="6573" y="5167"/>
                  </a:cubicBezTo>
                  <a:cubicBezTo>
                    <a:pt x="6780" y="6095"/>
                    <a:pt x="7038" y="7249"/>
                    <a:pt x="7961" y="7634"/>
                  </a:cubicBezTo>
                  <a:cubicBezTo>
                    <a:pt x="8351" y="7795"/>
                    <a:pt x="8820" y="7874"/>
                    <a:pt x="9312" y="7874"/>
                  </a:cubicBezTo>
                  <a:cubicBezTo>
                    <a:pt x="10648" y="7874"/>
                    <a:pt x="12162" y="7296"/>
                    <a:pt x="12747" y="6223"/>
                  </a:cubicBezTo>
                  <a:cubicBezTo>
                    <a:pt x="12946" y="5856"/>
                    <a:pt x="12980" y="5492"/>
                    <a:pt x="12845" y="5141"/>
                  </a:cubicBezTo>
                  <a:cubicBezTo>
                    <a:pt x="12480" y="4188"/>
                    <a:pt x="10912" y="3567"/>
                    <a:pt x="9338" y="3011"/>
                  </a:cubicBezTo>
                  <a:cubicBezTo>
                    <a:pt x="7409" y="2331"/>
                    <a:pt x="3393" y="382"/>
                    <a:pt x="3352" y="363"/>
                  </a:cubicBezTo>
                  <a:cubicBezTo>
                    <a:pt x="3346" y="360"/>
                    <a:pt x="3340" y="358"/>
                    <a:pt x="3334" y="354"/>
                  </a:cubicBezTo>
                  <a:cubicBezTo>
                    <a:pt x="3216" y="306"/>
                    <a:pt x="244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54"/>
            <p:cNvSpPr/>
            <p:nvPr/>
          </p:nvSpPr>
          <p:spPr>
            <a:xfrm>
              <a:off x="4741275" y="1172625"/>
              <a:ext cx="66575" cy="66575"/>
            </a:xfrm>
            <a:custGeom>
              <a:avLst/>
              <a:gdLst/>
              <a:ahLst/>
              <a:cxnLst/>
              <a:rect l="l" t="t" r="r" b="b"/>
              <a:pathLst>
                <a:path w="2663" h="2663" extrusionOk="0">
                  <a:moveTo>
                    <a:pt x="0" y="2663"/>
                  </a:moveTo>
                  <a:lnTo>
                    <a:pt x="2662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54"/>
            <p:cNvSpPr/>
            <p:nvPr/>
          </p:nvSpPr>
          <p:spPr>
            <a:xfrm>
              <a:off x="4731050" y="1165075"/>
              <a:ext cx="85100" cy="81775"/>
            </a:xfrm>
            <a:custGeom>
              <a:avLst/>
              <a:gdLst/>
              <a:ahLst/>
              <a:cxnLst/>
              <a:rect l="l" t="t" r="r" b="b"/>
              <a:pathLst>
                <a:path w="3404" h="3271" extrusionOk="0">
                  <a:moveTo>
                    <a:pt x="3068" y="0"/>
                  </a:moveTo>
                  <a:cubicBezTo>
                    <a:pt x="2991" y="0"/>
                    <a:pt x="2914" y="29"/>
                    <a:pt x="2854" y="87"/>
                  </a:cubicBezTo>
                  <a:lnTo>
                    <a:pt x="193" y="2748"/>
                  </a:lnTo>
                  <a:cubicBezTo>
                    <a:pt x="0" y="2940"/>
                    <a:pt x="137" y="3270"/>
                    <a:pt x="409" y="3270"/>
                  </a:cubicBezTo>
                  <a:cubicBezTo>
                    <a:pt x="491" y="3270"/>
                    <a:pt x="569" y="3238"/>
                    <a:pt x="626" y="3181"/>
                  </a:cubicBezTo>
                  <a:lnTo>
                    <a:pt x="3287" y="519"/>
                  </a:lnTo>
                  <a:cubicBezTo>
                    <a:pt x="3403" y="399"/>
                    <a:pt x="3401" y="207"/>
                    <a:pt x="3284" y="90"/>
                  </a:cubicBezTo>
                  <a:cubicBezTo>
                    <a:pt x="3224" y="30"/>
                    <a:pt x="3146" y="0"/>
                    <a:pt x="3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54"/>
            <p:cNvSpPr/>
            <p:nvPr/>
          </p:nvSpPr>
          <p:spPr>
            <a:xfrm>
              <a:off x="4449025" y="1051100"/>
              <a:ext cx="34775" cy="78150"/>
            </a:xfrm>
            <a:custGeom>
              <a:avLst/>
              <a:gdLst/>
              <a:ahLst/>
              <a:cxnLst/>
              <a:rect l="l" t="t" r="r" b="b"/>
              <a:pathLst>
                <a:path w="1391" h="3126" extrusionOk="0">
                  <a:moveTo>
                    <a:pt x="1" y="3126"/>
                  </a:moveTo>
                  <a:lnTo>
                    <a:pt x="1390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54"/>
            <p:cNvSpPr/>
            <p:nvPr/>
          </p:nvSpPr>
          <p:spPr>
            <a:xfrm>
              <a:off x="4439775" y="1043475"/>
              <a:ext cx="52725" cy="93425"/>
            </a:xfrm>
            <a:custGeom>
              <a:avLst/>
              <a:gdLst/>
              <a:ahLst/>
              <a:cxnLst/>
              <a:rect l="l" t="t" r="r" b="b"/>
              <a:pathLst>
                <a:path w="2109" h="3737" extrusionOk="0">
                  <a:moveTo>
                    <a:pt x="1761" y="0"/>
                  </a:moveTo>
                  <a:cubicBezTo>
                    <a:pt x="1643" y="0"/>
                    <a:pt x="1531" y="68"/>
                    <a:pt x="1480" y="182"/>
                  </a:cubicBezTo>
                  <a:lnTo>
                    <a:pt x="91" y="3307"/>
                  </a:lnTo>
                  <a:cubicBezTo>
                    <a:pt x="1" y="3508"/>
                    <a:pt x="149" y="3737"/>
                    <a:pt x="371" y="3737"/>
                  </a:cubicBezTo>
                  <a:cubicBezTo>
                    <a:pt x="492" y="3737"/>
                    <a:pt x="601" y="3666"/>
                    <a:pt x="650" y="3556"/>
                  </a:cubicBezTo>
                  <a:lnTo>
                    <a:pt x="2040" y="431"/>
                  </a:lnTo>
                  <a:cubicBezTo>
                    <a:pt x="2109" y="277"/>
                    <a:pt x="2039" y="95"/>
                    <a:pt x="1885" y="27"/>
                  </a:cubicBezTo>
                  <a:cubicBezTo>
                    <a:pt x="1845" y="9"/>
                    <a:pt x="1802" y="0"/>
                    <a:pt x="17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54"/>
            <p:cNvSpPr/>
            <p:nvPr/>
          </p:nvSpPr>
          <p:spPr>
            <a:xfrm>
              <a:off x="4963425" y="1742925"/>
              <a:ext cx="355200" cy="389300"/>
            </a:xfrm>
            <a:custGeom>
              <a:avLst/>
              <a:gdLst/>
              <a:ahLst/>
              <a:cxnLst/>
              <a:rect l="l" t="t" r="r" b="b"/>
              <a:pathLst>
                <a:path w="14208" h="15572" extrusionOk="0">
                  <a:moveTo>
                    <a:pt x="11745" y="0"/>
                  </a:moveTo>
                  <a:cubicBezTo>
                    <a:pt x="11745" y="0"/>
                    <a:pt x="4073" y="6821"/>
                    <a:pt x="2084" y="8809"/>
                  </a:cubicBezTo>
                  <a:cubicBezTo>
                    <a:pt x="95" y="10798"/>
                    <a:pt x="1" y="14587"/>
                    <a:pt x="1895" y="15439"/>
                  </a:cubicBezTo>
                  <a:cubicBezTo>
                    <a:pt x="2098" y="15531"/>
                    <a:pt x="2348" y="15572"/>
                    <a:pt x="2634" y="15572"/>
                  </a:cubicBezTo>
                  <a:cubicBezTo>
                    <a:pt x="5011" y="15572"/>
                    <a:pt x="9858" y="12706"/>
                    <a:pt x="10704" y="12029"/>
                  </a:cubicBezTo>
                  <a:cubicBezTo>
                    <a:pt x="11651" y="11272"/>
                    <a:pt x="14208" y="474"/>
                    <a:pt x="11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54"/>
            <p:cNvSpPr/>
            <p:nvPr/>
          </p:nvSpPr>
          <p:spPr>
            <a:xfrm>
              <a:off x="4963175" y="1735275"/>
              <a:ext cx="340650" cy="404475"/>
            </a:xfrm>
            <a:custGeom>
              <a:avLst/>
              <a:gdLst/>
              <a:ahLst/>
              <a:cxnLst/>
              <a:rect l="l" t="t" r="r" b="b"/>
              <a:pathLst>
                <a:path w="13626" h="16179" extrusionOk="0">
                  <a:moveTo>
                    <a:pt x="11828" y="651"/>
                  </a:moveTo>
                  <a:lnTo>
                    <a:pt x="11828" y="652"/>
                  </a:lnTo>
                  <a:cubicBezTo>
                    <a:pt x="12052" y="765"/>
                    <a:pt x="12224" y="1056"/>
                    <a:pt x="12338" y="1517"/>
                  </a:cubicBezTo>
                  <a:cubicBezTo>
                    <a:pt x="13034" y="4335"/>
                    <a:pt x="11168" y="11580"/>
                    <a:pt x="10521" y="12096"/>
                  </a:cubicBezTo>
                  <a:cubicBezTo>
                    <a:pt x="9523" y="12897"/>
                    <a:pt x="4799" y="15576"/>
                    <a:pt x="2652" y="15576"/>
                  </a:cubicBezTo>
                  <a:cubicBezTo>
                    <a:pt x="2409" y="15576"/>
                    <a:pt x="2198" y="15542"/>
                    <a:pt x="2030" y="15466"/>
                  </a:cubicBezTo>
                  <a:cubicBezTo>
                    <a:pt x="1464" y="15212"/>
                    <a:pt x="1068" y="14612"/>
                    <a:pt x="915" y="13778"/>
                  </a:cubicBezTo>
                  <a:cubicBezTo>
                    <a:pt x="637" y="12260"/>
                    <a:pt x="1210" y="10431"/>
                    <a:pt x="2310" y="9331"/>
                  </a:cubicBezTo>
                  <a:cubicBezTo>
                    <a:pt x="4128" y="7513"/>
                    <a:pt x="10807" y="1560"/>
                    <a:pt x="11828" y="651"/>
                  </a:cubicBezTo>
                  <a:close/>
                  <a:moveTo>
                    <a:pt x="11755" y="0"/>
                  </a:moveTo>
                  <a:cubicBezTo>
                    <a:pt x="11681" y="0"/>
                    <a:pt x="11608" y="28"/>
                    <a:pt x="11551" y="78"/>
                  </a:cubicBezTo>
                  <a:cubicBezTo>
                    <a:pt x="11474" y="145"/>
                    <a:pt x="3850" y="6926"/>
                    <a:pt x="1877" y="8899"/>
                  </a:cubicBezTo>
                  <a:cubicBezTo>
                    <a:pt x="643" y="10132"/>
                    <a:pt x="1" y="12184"/>
                    <a:pt x="312" y="13888"/>
                  </a:cubicBezTo>
                  <a:cubicBezTo>
                    <a:pt x="503" y="14926"/>
                    <a:pt x="1023" y="15685"/>
                    <a:pt x="1779" y="16024"/>
                  </a:cubicBezTo>
                  <a:cubicBezTo>
                    <a:pt x="2016" y="16131"/>
                    <a:pt x="2300" y="16178"/>
                    <a:pt x="2625" y="16178"/>
                  </a:cubicBezTo>
                  <a:cubicBezTo>
                    <a:pt x="5231" y="16178"/>
                    <a:pt x="10257" y="13093"/>
                    <a:pt x="10905" y="12575"/>
                  </a:cubicBezTo>
                  <a:cubicBezTo>
                    <a:pt x="11876" y="11797"/>
                    <a:pt x="13625" y="4177"/>
                    <a:pt x="12932" y="1372"/>
                  </a:cubicBezTo>
                  <a:cubicBezTo>
                    <a:pt x="12733" y="571"/>
                    <a:pt x="12357" y="111"/>
                    <a:pt x="11813" y="6"/>
                  </a:cubicBezTo>
                  <a:cubicBezTo>
                    <a:pt x="11794" y="2"/>
                    <a:pt x="11774" y="0"/>
                    <a:pt x="117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54"/>
            <p:cNvSpPr/>
            <p:nvPr/>
          </p:nvSpPr>
          <p:spPr>
            <a:xfrm>
              <a:off x="5303800" y="2169800"/>
              <a:ext cx="690925" cy="680600"/>
            </a:xfrm>
            <a:custGeom>
              <a:avLst/>
              <a:gdLst/>
              <a:ahLst/>
              <a:cxnLst/>
              <a:rect l="l" t="t" r="r" b="b"/>
              <a:pathLst>
                <a:path w="27637" h="27224" extrusionOk="0">
                  <a:moveTo>
                    <a:pt x="17325" y="0"/>
                  </a:moveTo>
                  <a:lnTo>
                    <a:pt x="0" y="11137"/>
                  </a:lnTo>
                  <a:lnTo>
                    <a:pt x="3712" y="27224"/>
                  </a:lnTo>
                  <a:cubicBezTo>
                    <a:pt x="3712" y="27224"/>
                    <a:pt x="23512" y="16912"/>
                    <a:pt x="25574" y="13613"/>
                  </a:cubicBezTo>
                  <a:cubicBezTo>
                    <a:pt x="27637" y="10313"/>
                    <a:pt x="17325" y="0"/>
                    <a:pt x="17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54"/>
            <p:cNvSpPr/>
            <p:nvPr/>
          </p:nvSpPr>
          <p:spPr>
            <a:xfrm>
              <a:off x="5295625" y="2162175"/>
              <a:ext cx="679925" cy="695875"/>
            </a:xfrm>
            <a:custGeom>
              <a:avLst/>
              <a:gdLst/>
              <a:ahLst/>
              <a:cxnLst/>
              <a:rect l="l" t="t" r="r" b="b"/>
              <a:pathLst>
                <a:path w="27197" h="27835" extrusionOk="0">
                  <a:moveTo>
                    <a:pt x="17609" y="696"/>
                  </a:moveTo>
                  <a:cubicBezTo>
                    <a:pt x="20530" y="3654"/>
                    <a:pt x="27196" y="11268"/>
                    <a:pt x="25642" y="13755"/>
                  </a:cubicBezTo>
                  <a:cubicBezTo>
                    <a:pt x="23795" y="16709"/>
                    <a:pt x="6907" y="25674"/>
                    <a:pt x="4249" y="27074"/>
                  </a:cubicBezTo>
                  <a:lnTo>
                    <a:pt x="674" y="11584"/>
                  </a:lnTo>
                  <a:lnTo>
                    <a:pt x="17609" y="696"/>
                  </a:lnTo>
                  <a:close/>
                  <a:moveTo>
                    <a:pt x="17650" y="0"/>
                  </a:moveTo>
                  <a:cubicBezTo>
                    <a:pt x="17594" y="0"/>
                    <a:pt x="17536" y="16"/>
                    <a:pt x="17486" y="48"/>
                  </a:cubicBezTo>
                  <a:lnTo>
                    <a:pt x="162" y="11186"/>
                  </a:lnTo>
                  <a:cubicBezTo>
                    <a:pt x="54" y="11256"/>
                    <a:pt x="0" y="11385"/>
                    <a:pt x="29" y="11512"/>
                  </a:cubicBezTo>
                  <a:lnTo>
                    <a:pt x="3741" y="27599"/>
                  </a:lnTo>
                  <a:cubicBezTo>
                    <a:pt x="3774" y="27736"/>
                    <a:pt x="3898" y="27835"/>
                    <a:pt x="4039" y="27835"/>
                  </a:cubicBezTo>
                  <a:cubicBezTo>
                    <a:pt x="4089" y="27835"/>
                    <a:pt x="4137" y="27824"/>
                    <a:pt x="4181" y="27801"/>
                  </a:cubicBezTo>
                  <a:cubicBezTo>
                    <a:pt x="4992" y="27378"/>
                    <a:pt x="24078" y="17413"/>
                    <a:pt x="26161" y="14080"/>
                  </a:cubicBezTo>
                  <a:cubicBezTo>
                    <a:pt x="27092" y="12592"/>
                    <a:pt x="25958" y="9768"/>
                    <a:pt x="22792" y="5687"/>
                  </a:cubicBezTo>
                  <a:cubicBezTo>
                    <a:pt x="20487" y="2716"/>
                    <a:pt x="17893" y="116"/>
                    <a:pt x="17868" y="90"/>
                  </a:cubicBezTo>
                  <a:cubicBezTo>
                    <a:pt x="17808" y="31"/>
                    <a:pt x="17730" y="0"/>
                    <a:pt x="176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54"/>
            <p:cNvSpPr/>
            <p:nvPr/>
          </p:nvSpPr>
          <p:spPr>
            <a:xfrm>
              <a:off x="5155250" y="1720875"/>
              <a:ext cx="703275" cy="1107200"/>
            </a:xfrm>
            <a:custGeom>
              <a:avLst/>
              <a:gdLst/>
              <a:ahLst/>
              <a:cxnLst/>
              <a:rect l="l" t="t" r="r" b="b"/>
              <a:pathLst>
                <a:path w="28131" h="44288" extrusionOk="0">
                  <a:moveTo>
                    <a:pt x="11663" y="1"/>
                  </a:moveTo>
                  <a:cubicBezTo>
                    <a:pt x="10696" y="1"/>
                    <a:pt x="10040" y="220"/>
                    <a:pt x="10040" y="220"/>
                  </a:cubicBezTo>
                  <a:cubicBezTo>
                    <a:pt x="10040" y="220"/>
                    <a:pt x="9267" y="152"/>
                    <a:pt x="8252" y="152"/>
                  </a:cubicBezTo>
                  <a:cubicBezTo>
                    <a:pt x="6857" y="152"/>
                    <a:pt x="5005" y="279"/>
                    <a:pt x="4072" y="882"/>
                  </a:cubicBezTo>
                  <a:cubicBezTo>
                    <a:pt x="2463" y="1924"/>
                    <a:pt x="1326" y="11586"/>
                    <a:pt x="1041" y="17364"/>
                  </a:cubicBezTo>
                  <a:cubicBezTo>
                    <a:pt x="758" y="23141"/>
                    <a:pt x="0" y="27783"/>
                    <a:pt x="379" y="28920"/>
                  </a:cubicBezTo>
                  <a:cubicBezTo>
                    <a:pt x="758" y="30056"/>
                    <a:pt x="10608" y="42465"/>
                    <a:pt x="12029" y="44171"/>
                  </a:cubicBezTo>
                  <a:cubicBezTo>
                    <a:pt x="12095" y="44250"/>
                    <a:pt x="12183" y="44288"/>
                    <a:pt x="12290" y="44288"/>
                  </a:cubicBezTo>
                  <a:cubicBezTo>
                    <a:pt x="14492" y="44288"/>
                    <a:pt x="24985" y="28284"/>
                    <a:pt x="26521" y="24942"/>
                  </a:cubicBezTo>
                  <a:cubicBezTo>
                    <a:pt x="28131" y="21437"/>
                    <a:pt x="27089" y="18217"/>
                    <a:pt x="25006" y="13386"/>
                  </a:cubicBezTo>
                  <a:cubicBezTo>
                    <a:pt x="22922" y="8556"/>
                    <a:pt x="18470" y="4103"/>
                    <a:pt x="15818" y="1641"/>
                  </a:cubicBezTo>
                  <a:cubicBezTo>
                    <a:pt x="14381" y="307"/>
                    <a:pt x="12805" y="1"/>
                    <a:pt x="1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54"/>
            <p:cNvSpPr/>
            <p:nvPr/>
          </p:nvSpPr>
          <p:spPr>
            <a:xfrm>
              <a:off x="5151400" y="1713075"/>
              <a:ext cx="716700" cy="1122625"/>
            </a:xfrm>
            <a:custGeom>
              <a:avLst/>
              <a:gdLst/>
              <a:ahLst/>
              <a:cxnLst/>
              <a:rect l="l" t="t" r="r" b="b"/>
              <a:pathLst>
                <a:path w="28668" h="44905" extrusionOk="0">
                  <a:moveTo>
                    <a:pt x="11811" y="621"/>
                  </a:moveTo>
                  <a:cubicBezTo>
                    <a:pt x="12896" y="621"/>
                    <a:pt x="14399" y="909"/>
                    <a:pt x="15764" y="2177"/>
                  </a:cubicBezTo>
                  <a:cubicBezTo>
                    <a:pt x="20295" y="6383"/>
                    <a:pt x="23361" y="10299"/>
                    <a:pt x="24880" y="13818"/>
                  </a:cubicBezTo>
                  <a:cubicBezTo>
                    <a:pt x="26843" y="18371"/>
                    <a:pt x="28010" y="21617"/>
                    <a:pt x="26397" y="25125"/>
                  </a:cubicBezTo>
                  <a:cubicBezTo>
                    <a:pt x="24405" y="29462"/>
                    <a:pt x="14158" y="44303"/>
                    <a:pt x="12506" y="44303"/>
                  </a:cubicBezTo>
                  <a:cubicBezTo>
                    <a:pt x="12473" y="44303"/>
                    <a:pt x="12444" y="44297"/>
                    <a:pt x="12418" y="44285"/>
                  </a:cubicBezTo>
                  <a:cubicBezTo>
                    <a:pt x="10573" y="42071"/>
                    <a:pt x="1158" y="30140"/>
                    <a:pt x="823" y="29134"/>
                  </a:cubicBezTo>
                  <a:cubicBezTo>
                    <a:pt x="621" y="28527"/>
                    <a:pt x="798" y="26576"/>
                    <a:pt x="1020" y="24106"/>
                  </a:cubicBezTo>
                  <a:cubicBezTo>
                    <a:pt x="1183" y="22313"/>
                    <a:pt x="1384" y="20079"/>
                    <a:pt x="1501" y="17690"/>
                  </a:cubicBezTo>
                  <a:cubicBezTo>
                    <a:pt x="1855" y="10524"/>
                    <a:pt x="3100" y="2287"/>
                    <a:pt x="4392" y="1451"/>
                  </a:cubicBezTo>
                  <a:cubicBezTo>
                    <a:pt x="5261" y="889"/>
                    <a:pt x="7036" y="770"/>
                    <a:pt x="8390" y="770"/>
                  </a:cubicBezTo>
                  <a:cubicBezTo>
                    <a:pt x="9383" y="770"/>
                    <a:pt x="10150" y="834"/>
                    <a:pt x="10168" y="836"/>
                  </a:cubicBezTo>
                  <a:cubicBezTo>
                    <a:pt x="10177" y="837"/>
                    <a:pt x="10186" y="837"/>
                    <a:pt x="10194" y="837"/>
                  </a:cubicBezTo>
                  <a:cubicBezTo>
                    <a:pt x="10227" y="837"/>
                    <a:pt x="10260" y="832"/>
                    <a:pt x="10291" y="822"/>
                  </a:cubicBezTo>
                  <a:cubicBezTo>
                    <a:pt x="10304" y="817"/>
                    <a:pt x="10915" y="621"/>
                    <a:pt x="11811" y="621"/>
                  </a:cubicBezTo>
                  <a:close/>
                  <a:moveTo>
                    <a:pt x="11828" y="0"/>
                  </a:moveTo>
                  <a:cubicBezTo>
                    <a:pt x="10982" y="0"/>
                    <a:pt x="10359" y="162"/>
                    <a:pt x="10161" y="221"/>
                  </a:cubicBezTo>
                  <a:cubicBezTo>
                    <a:pt x="9950" y="205"/>
                    <a:pt x="9266" y="156"/>
                    <a:pt x="8408" y="156"/>
                  </a:cubicBezTo>
                  <a:cubicBezTo>
                    <a:pt x="6974" y="156"/>
                    <a:pt x="5056" y="292"/>
                    <a:pt x="4060" y="937"/>
                  </a:cubicBezTo>
                  <a:cubicBezTo>
                    <a:pt x="2082" y="2219"/>
                    <a:pt x="1085" y="13729"/>
                    <a:pt x="891" y="17661"/>
                  </a:cubicBezTo>
                  <a:cubicBezTo>
                    <a:pt x="773" y="20037"/>
                    <a:pt x="573" y="22263"/>
                    <a:pt x="410" y="24051"/>
                  </a:cubicBezTo>
                  <a:cubicBezTo>
                    <a:pt x="163" y="26790"/>
                    <a:pt x="0" y="28600"/>
                    <a:pt x="243" y="29328"/>
                  </a:cubicBezTo>
                  <a:cubicBezTo>
                    <a:pt x="654" y="30562"/>
                    <a:pt x="10675" y="43149"/>
                    <a:pt x="11949" y="44678"/>
                  </a:cubicBezTo>
                  <a:cubicBezTo>
                    <a:pt x="12073" y="44826"/>
                    <a:pt x="12246" y="44905"/>
                    <a:pt x="12446" y="44905"/>
                  </a:cubicBezTo>
                  <a:cubicBezTo>
                    <a:pt x="12481" y="44904"/>
                    <a:pt x="12517" y="44901"/>
                    <a:pt x="12552" y="44897"/>
                  </a:cubicBezTo>
                  <a:cubicBezTo>
                    <a:pt x="15078" y="44562"/>
                    <a:pt x="25466" y="28619"/>
                    <a:pt x="26953" y="25381"/>
                  </a:cubicBezTo>
                  <a:cubicBezTo>
                    <a:pt x="28667" y="21650"/>
                    <a:pt x="27408" y="18135"/>
                    <a:pt x="25441" y="13576"/>
                  </a:cubicBezTo>
                  <a:cubicBezTo>
                    <a:pt x="23889" y="9979"/>
                    <a:pt x="20773" y="5992"/>
                    <a:pt x="16180" y="1728"/>
                  </a:cubicBezTo>
                  <a:cubicBezTo>
                    <a:pt x="14670" y="325"/>
                    <a:pt x="13026" y="0"/>
                    <a:pt x="11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54"/>
            <p:cNvSpPr/>
            <p:nvPr/>
          </p:nvSpPr>
          <p:spPr>
            <a:xfrm>
              <a:off x="5380200" y="1851550"/>
              <a:ext cx="295000" cy="407600"/>
            </a:xfrm>
            <a:custGeom>
              <a:avLst/>
              <a:gdLst/>
              <a:ahLst/>
              <a:cxnLst/>
              <a:rect l="l" t="t" r="r" b="b"/>
              <a:pathLst>
                <a:path w="11800" h="16304" extrusionOk="0">
                  <a:moveTo>
                    <a:pt x="9835" y="1"/>
                  </a:moveTo>
                  <a:cubicBezTo>
                    <a:pt x="6881" y="1"/>
                    <a:pt x="1490" y="4488"/>
                    <a:pt x="948" y="6454"/>
                  </a:cubicBezTo>
                  <a:cubicBezTo>
                    <a:pt x="948" y="6454"/>
                    <a:pt x="922" y="6584"/>
                    <a:pt x="880" y="6820"/>
                  </a:cubicBezTo>
                  <a:cubicBezTo>
                    <a:pt x="758" y="7500"/>
                    <a:pt x="496" y="9051"/>
                    <a:pt x="285" y="10811"/>
                  </a:cubicBezTo>
                  <a:cubicBezTo>
                    <a:pt x="1" y="13178"/>
                    <a:pt x="96" y="16304"/>
                    <a:pt x="852" y="16304"/>
                  </a:cubicBezTo>
                  <a:cubicBezTo>
                    <a:pt x="1610" y="16304"/>
                    <a:pt x="11557" y="9106"/>
                    <a:pt x="11745" y="2570"/>
                  </a:cubicBezTo>
                  <a:cubicBezTo>
                    <a:pt x="11799" y="710"/>
                    <a:pt x="11010" y="1"/>
                    <a:pt x="98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54"/>
            <p:cNvSpPr/>
            <p:nvPr/>
          </p:nvSpPr>
          <p:spPr>
            <a:xfrm>
              <a:off x="5372500" y="1843925"/>
              <a:ext cx="310525" cy="422900"/>
            </a:xfrm>
            <a:custGeom>
              <a:avLst/>
              <a:gdLst/>
              <a:ahLst/>
              <a:cxnLst/>
              <a:rect l="l" t="t" r="r" b="b"/>
              <a:pathLst>
                <a:path w="12421" h="16916" extrusionOk="0">
                  <a:moveTo>
                    <a:pt x="10142" y="612"/>
                  </a:moveTo>
                  <a:cubicBezTo>
                    <a:pt x="10257" y="612"/>
                    <a:pt x="10368" y="619"/>
                    <a:pt x="10474" y="635"/>
                  </a:cubicBezTo>
                  <a:cubicBezTo>
                    <a:pt x="11370" y="770"/>
                    <a:pt x="11786" y="1499"/>
                    <a:pt x="11747" y="2866"/>
                  </a:cubicBezTo>
                  <a:cubicBezTo>
                    <a:pt x="11562" y="9242"/>
                    <a:pt x="1922" y="16149"/>
                    <a:pt x="1175" y="16307"/>
                  </a:cubicBezTo>
                  <a:cubicBezTo>
                    <a:pt x="843" y="16137"/>
                    <a:pt x="573" y="13846"/>
                    <a:pt x="896" y="11152"/>
                  </a:cubicBezTo>
                  <a:cubicBezTo>
                    <a:pt x="1111" y="9363"/>
                    <a:pt x="1382" y="7778"/>
                    <a:pt x="1489" y="7180"/>
                  </a:cubicBezTo>
                  <a:lnTo>
                    <a:pt x="1554" y="6827"/>
                  </a:lnTo>
                  <a:cubicBezTo>
                    <a:pt x="2091" y="4947"/>
                    <a:pt x="7390" y="612"/>
                    <a:pt x="10142" y="612"/>
                  </a:cubicBezTo>
                  <a:close/>
                  <a:moveTo>
                    <a:pt x="10158" y="1"/>
                  </a:moveTo>
                  <a:cubicBezTo>
                    <a:pt x="7090" y="1"/>
                    <a:pt x="1554" y="4523"/>
                    <a:pt x="960" y="6677"/>
                  </a:cubicBezTo>
                  <a:lnTo>
                    <a:pt x="954" y="6701"/>
                  </a:lnTo>
                  <a:lnTo>
                    <a:pt x="887" y="7071"/>
                  </a:lnTo>
                  <a:cubicBezTo>
                    <a:pt x="779" y="7676"/>
                    <a:pt x="506" y="9274"/>
                    <a:pt x="289" y="11079"/>
                  </a:cubicBezTo>
                  <a:cubicBezTo>
                    <a:pt x="77" y="12835"/>
                    <a:pt x="1" y="15911"/>
                    <a:pt x="691" y="16689"/>
                  </a:cubicBezTo>
                  <a:cubicBezTo>
                    <a:pt x="857" y="16876"/>
                    <a:pt x="1038" y="16916"/>
                    <a:pt x="1160" y="16916"/>
                  </a:cubicBezTo>
                  <a:cubicBezTo>
                    <a:pt x="2334" y="16916"/>
                    <a:pt x="12172" y="9354"/>
                    <a:pt x="12359" y="2884"/>
                  </a:cubicBezTo>
                  <a:cubicBezTo>
                    <a:pt x="12421" y="758"/>
                    <a:pt x="11417" y="159"/>
                    <a:pt x="10564" y="30"/>
                  </a:cubicBezTo>
                  <a:cubicBezTo>
                    <a:pt x="10435" y="10"/>
                    <a:pt x="10299" y="1"/>
                    <a:pt x="10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54"/>
            <p:cNvSpPr/>
            <p:nvPr/>
          </p:nvSpPr>
          <p:spPr>
            <a:xfrm>
              <a:off x="5337550" y="1666475"/>
              <a:ext cx="362350" cy="431725"/>
            </a:xfrm>
            <a:custGeom>
              <a:avLst/>
              <a:gdLst/>
              <a:ahLst/>
              <a:cxnLst/>
              <a:rect l="l" t="t" r="r" b="b"/>
              <a:pathLst>
                <a:path w="14494" h="17269" extrusionOk="0">
                  <a:moveTo>
                    <a:pt x="5169" y="0"/>
                  </a:moveTo>
                  <a:cubicBezTo>
                    <a:pt x="3951" y="0"/>
                    <a:pt x="2874" y="280"/>
                    <a:pt x="2180" y="974"/>
                  </a:cubicBezTo>
                  <a:cubicBezTo>
                    <a:pt x="2180" y="974"/>
                    <a:pt x="1232" y="4479"/>
                    <a:pt x="1232" y="5048"/>
                  </a:cubicBezTo>
                  <a:cubicBezTo>
                    <a:pt x="1232" y="5616"/>
                    <a:pt x="1611" y="7036"/>
                    <a:pt x="1611" y="7036"/>
                  </a:cubicBezTo>
                  <a:cubicBezTo>
                    <a:pt x="1611" y="7036"/>
                    <a:pt x="1" y="9594"/>
                    <a:pt x="190" y="9879"/>
                  </a:cubicBezTo>
                  <a:cubicBezTo>
                    <a:pt x="379" y="10162"/>
                    <a:pt x="948" y="10636"/>
                    <a:pt x="948" y="10636"/>
                  </a:cubicBezTo>
                  <a:cubicBezTo>
                    <a:pt x="948" y="10636"/>
                    <a:pt x="759" y="14236"/>
                    <a:pt x="1516" y="14993"/>
                  </a:cubicBezTo>
                  <a:cubicBezTo>
                    <a:pt x="1853" y="15330"/>
                    <a:pt x="2656" y="15423"/>
                    <a:pt x="3446" y="15423"/>
                  </a:cubicBezTo>
                  <a:cubicBezTo>
                    <a:pt x="4434" y="15423"/>
                    <a:pt x="5400" y="15277"/>
                    <a:pt x="5400" y="15277"/>
                  </a:cubicBezTo>
                  <a:lnTo>
                    <a:pt x="5400" y="15277"/>
                  </a:lnTo>
                  <a:cubicBezTo>
                    <a:pt x="5400" y="15277"/>
                    <a:pt x="3885" y="17171"/>
                    <a:pt x="5589" y="17266"/>
                  </a:cubicBezTo>
                  <a:cubicBezTo>
                    <a:pt x="5610" y="17268"/>
                    <a:pt x="5632" y="17268"/>
                    <a:pt x="5654" y="17268"/>
                  </a:cubicBezTo>
                  <a:cubicBezTo>
                    <a:pt x="7406" y="17268"/>
                    <a:pt x="11857" y="13545"/>
                    <a:pt x="13168" y="11394"/>
                  </a:cubicBezTo>
                  <a:cubicBezTo>
                    <a:pt x="14494" y="9215"/>
                    <a:pt x="14398" y="5237"/>
                    <a:pt x="13168" y="3247"/>
                  </a:cubicBezTo>
                  <a:cubicBezTo>
                    <a:pt x="12283" y="1819"/>
                    <a:pt x="8272" y="0"/>
                    <a:pt x="51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54"/>
            <p:cNvSpPr/>
            <p:nvPr/>
          </p:nvSpPr>
          <p:spPr>
            <a:xfrm>
              <a:off x="5328600" y="1658800"/>
              <a:ext cx="378100" cy="447050"/>
            </a:xfrm>
            <a:custGeom>
              <a:avLst/>
              <a:gdLst/>
              <a:ahLst/>
              <a:cxnLst/>
              <a:rect l="l" t="t" r="r" b="b"/>
              <a:pathLst>
                <a:path w="15124" h="17882" extrusionOk="0">
                  <a:moveTo>
                    <a:pt x="5520" y="612"/>
                  </a:moveTo>
                  <a:cubicBezTo>
                    <a:pt x="5882" y="612"/>
                    <a:pt x="6235" y="638"/>
                    <a:pt x="6558" y="675"/>
                  </a:cubicBezTo>
                  <a:cubicBezTo>
                    <a:pt x="9486" y="1014"/>
                    <a:pt x="12569" y="2589"/>
                    <a:pt x="13265" y="3715"/>
                  </a:cubicBezTo>
                  <a:cubicBezTo>
                    <a:pt x="14477" y="5673"/>
                    <a:pt x="14477" y="9549"/>
                    <a:pt x="13264" y="11542"/>
                  </a:cubicBezTo>
                  <a:cubicBezTo>
                    <a:pt x="11973" y="13663"/>
                    <a:pt x="7625" y="17269"/>
                    <a:pt x="6020" y="17269"/>
                  </a:cubicBezTo>
                  <a:cubicBezTo>
                    <a:pt x="6003" y="17269"/>
                    <a:pt x="5984" y="17268"/>
                    <a:pt x="5965" y="17268"/>
                  </a:cubicBezTo>
                  <a:cubicBezTo>
                    <a:pt x="5808" y="17259"/>
                    <a:pt x="5533" y="17221"/>
                    <a:pt x="5467" y="17074"/>
                  </a:cubicBezTo>
                  <a:cubicBezTo>
                    <a:pt x="5342" y="16797"/>
                    <a:pt x="5710" y="16134"/>
                    <a:pt x="5997" y="15774"/>
                  </a:cubicBezTo>
                  <a:cubicBezTo>
                    <a:pt x="6157" y="15574"/>
                    <a:pt x="6015" y="15278"/>
                    <a:pt x="5758" y="15278"/>
                  </a:cubicBezTo>
                  <a:cubicBezTo>
                    <a:pt x="5742" y="15278"/>
                    <a:pt x="5728" y="15279"/>
                    <a:pt x="5712" y="15282"/>
                  </a:cubicBezTo>
                  <a:cubicBezTo>
                    <a:pt x="5164" y="15365"/>
                    <a:pt x="4476" y="15423"/>
                    <a:pt x="3842" y="15423"/>
                  </a:cubicBezTo>
                  <a:cubicBezTo>
                    <a:pt x="3049" y="15423"/>
                    <a:pt x="2340" y="15332"/>
                    <a:pt x="2091" y="15084"/>
                  </a:cubicBezTo>
                  <a:cubicBezTo>
                    <a:pt x="1610" y="14602"/>
                    <a:pt x="1542" y="12298"/>
                    <a:pt x="1612" y="10959"/>
                  </a:cubicBezTo>
                  <a:cubicBezTo>
                    <a:pt x="1617" y="10862"/>
                    <a:pt x="1576" y="10769"/>
                    <a:pt x="1502" y="10707"/>
                  </a:cubicBezTo>
                  <a:cubicBezTo>
                    <a:pt x="1317" y="10552"/>
                    <a:pt x="996" y="10261"/>
                    <a:pt x="846" y="10074"/>
                  </a:cubicBezTo>
                  <a:cubicBezTo>
                    <a:pt x="920" y="9726"/>
                    <a:pt x="1602" y="8503"/>
                    <a:pt x="2229" y="7507"/>
                  </a:cubicBezTo>
                  <a:cubicBezTo>
                    <a:pt x="2274" y="7435"/>
                    <a:pt x="2288" y="7346"/>
                    <a:pt x="2266" y="7263"/>
                  </a:cubicBezTo>
                  <a:cubicBezTo>
                    <a:pt x="2164" y="6879"/>
                    <a:pt x="1898" y="5787"/>
                    <a:pt x="1898" y="5354"/>
                  </a:cubicBezTo>
                  <a:cubicBezTo>
                    <a:pt x="1898" y="4977"/>
                    <a:pt x="2449" y="2790"/>
                    <a:pt x="2812" y="1442"/>
                  </a:cubicBezTo>
                  <a:cubicBezTo>
                    <a:pt x="3501" y="799"/>
                    <a:pt x="4543" y="612"/>
                    <a:pt x="5520" y="612"/>
                  </a:cubicBezTo>
                  <a:close/>
                  <a:moveTo>
                    <a:pt x="5525" y="1"/>
                  </a:moveTo>
                  <a:cubicBezTo>
                    <a:pt x="4119" y="1"/>
                    <a:pt x="3024" y="363"/>
                    <a:pt x="2322" y="1065"/>
                  </a:cubicBezTo>
                  <a:cubicBezTo>
                    <a:pt x="2284" y="1103"/>
                    <a:pt x="2256" y="1150"/>
                    <a:pt x="2243" y="1202"/>
                  </a:cubicBezTo>
                  <a:cubicBezTo>
                    <a:pt x="2144" y="1564"/>
                    <a:pt x="1285" y="4762"/>
                    <a:pt x="1285" y="5355"/>
                  </a:cubicBezTo>
                  <a:cubicBezTo>
                    <a:pt x="1285" y="5862"/>
                    <a:pt x="1542" y="6911"/>
                    <a:pt x="1640" y="7293"/>
                  </a:cubicBezTo>
                  <a:cubicBezTo>
                    <a:pt x="1" y="9913"/>
                    <a:pt x="191" y="10200"/>
                    <a:pt x="294" y="10355"/>
                  </a:cubicBezTo>
                  <a:cubicBezTo>
                    <a:pt x="453" y="10592"/>
                    <a:pt x="806" y="10915"/>
                    <a:pt x="994" y="11077"/>
                  </a:cubicBezTo>
                  <a:cubicBezTo>
                    <a:pt x="956" y="11948"/>
                    <a:pt x="898" y="14756"/>
                    <a:pt x="1659" y="15516"/>
                  </a:cubicBezTo>
                  <a:cubicBezTo>
                    <a:pt x="2071" y="15929"/>
                    <a:pt x="2968" y="16042"/>
                    <a:pt x="3831" y="16042"/>
                  </a:cubicBezTo>
                  <a:cubicBezTo>
                    <a:pt x="4304" y="16042"/>
                    <a:pt x="4767" y="16008"/>
                    <a:pt x="5134" y="15970"/>
                  </a:cubicBezTo>
                  <a:lnTo>
                    <a:pt x="5134" y="15970"/>
                  </a:lnTo>
                  <a:cubicBezTo>
                    <a:pt x="4913" y="16374"/>
                    <a:pt x="4720" y="16902"/>
                    <a:pt x="4907" y="17323"/>
                  </a:cubicBezTo>
                  <a:cubicBezTo>
                    <a:pt x="5059" y="17663"/>
                    <a:pt x="5403" y="17849"/>
                    <a:pt x="5931" y="17879"/>
                  </a:cubicBezTo>
                  <a:cubicBezTo>
                    <a:pt x="5956" y="17880"/>
                    <a:pt x="5982" y="17881"/>
                    <a:pt x="6007" y="17881"/>
                  </a:cubicBezTo>
                  <a:cubicBezTo>
                    <a:pt x="7959" y="17881"/>
                    <a:pt x="12483" y="14002"/>
                    <a:pt x="13787" y="11861"/>
                  </a:cubicBezTo>
                  <a:cubicBezTo>
                    <a:pt x="15123" y="9666"/>
                    <a:pt x="15122" y="5552"/>
                    <a:pt x="13786" y="3394"/>
                  </a:cubicBezTo>
                  <a:cubicBezTo>
                    <a:pt x="12915" y="1987"/>
                    <a:pt x="9503" y="402"/>
                    <a:pt x="6629" y="68"/>
                  </a:cubicBezTo>
                  <a:cubicBezTo>
                    <a:pt x="6242" y="23"/>
                    <a:pt x="5874" y="1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54"/>
            <p:cNvSpPr/>
            <p:nvPr/>
          </p:nvSpPr>
          <p:spPr>
            <a:xfrm>
              <a:off x="5349400" y="1516775"/>
              <a:ext cx="483100" cy="429875"/>
            </a:xfrm>
            <a:custGeom>
              <a:avLst/>
              <a:gdLst/>
              <a:ahLst/>
              <a:cxnLst/>
              <a:rect l="l" t="t" r="r" b="b"/>
              <a:pathLst>
                <a:path w="19324" h="17195" extrusionOk="0">
                  <a:moveTo>
                    <a:pt x="11115" y="1"/>
                  </a:moveTo>
                  <a:cubicBezTo>
                    <a:pt x="10707" y="1"/>
                    <a:pt x="10313" y="46"/>
                    <a:pt x="9946" y="143"/>
                  </a:cubicBezTo>
                  <a:cubicBezTo>
                    <a:pt x="9946" y="143"/>
                    <a:pt x="2653" y="1090"/>
                    <a:pt x="1327" y="3931"/>
                  </a:cubicBezTo>
                  <a:cubicBezTo>
                    <a:pt x="1" y="6773"/>
                    <a:pt x="3032" y="10278"/>
                    <a:pt x="5211" y="10751"/>
                  </a:cubicBezTo>
                  <a:cubicBezTo>
                    <a:pt x="6764" y="11089"/>
                    <a:pt x="7933" y="11138"/>
                    <a:pt x="8475" y="11138"/>
                  </a:cubicBezTo>
                  <a:cubicBezTo>
                    <a:pt x="8693" y="11138"/>
                    <a:pt x="8810" y="11130"/>
                    <a:pt x="8810" y="11130"/>
                  </a:cubicBezTo>
                  <a:lnTo>
                    <a:pt x="8810" y="11130"/>
                  </a:lnTo>
                  <a:cubicBezTo>
                    <a:pt x="8810" y="11130"/>
                    <a:pt x="6537" y="13119"/>
                    <a:pt x="7957" y="13592"/>
                  </a:cubicBezTo>
                  <a:cubicBezTo>
                    <a:pt x="9378" y="14066"/>
                    <a:pt x="10042" y="13782"/>
                    <a:pt x="10042" y="14256"/>
                  </a:cubicBezTo>
                  <a:cubicBezTo>
                    <a:pt x="10042" y="14729"/>
                    <a:pt x="8620" y="16244"/>
                    <a:pt x="9852" y="16340"/>
                  </a:cubicBezTo>
                  <a:cubicBezTo>
                    <a:pt x="9879" y="16342"/>
                    <a:pt x="9905" y="16343"/>
                    <a:pt x="9930" y="16343"/>
                  </a:cubicBezTo>
                  <a:cubicBezTo>
                    <a:pt x="10982" y="16343"/>
                    <a:pt x="11394" y="14662"/>
                    <a:pt x="12006" y="14662"/>
                  </a:cubicBezTo>
                  <a:cubicBezTo>
                    <a:pt x="12074" y="14662"/>
                    <a:pt x="12145" y="14683"/>
                    <a:pt x="12220" y="14729"/>
                  </a:cubicBezTo>
                  <a:cubicBezTo>
                    <a:pt x="12977" y="15203"/>
                    <a:pt x="11935" y="17097"/>
                    <a:pt x="12315" y="17193"/>
                  </a:cubicBezTo>
                  <a:cubicBezTo>
                    <a:pt x="12319" y="17194"/>
                    <a:pt x="12324" y="17194"/>
                    <a:pt x="12330" y="17194"/>
                  </a:cubicBezTo>
                  <a:cubicBezTo>
                    <a:pt x="12781" y="17194"/>
                    <a:pt x="16311" y="13450"/>
                    <a:pt x="17808" y="9520"/>
                  </a:cubicBezTo>
                  <a:cubicBezTo>
                    <a:pt x="19324" y="5542"/>
                    <a:pt x="17240" y="3078"/>
                    <a:pt x="15724" y="1752"/>
                  </a:cubicBezTo>
                  <a:cubicBezTo>
                    <a:pt x="14517" y="696"/>
                    <a:pt x="12710" y="1"/>
                    <a:pt x="11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54"/>
            <p:cNvSpPr/>
            <p:nvPr/>
          </p:nvSpPr>
          <p:spPr>
            <a:xfrm>
              <a:off x="5358625" y="1509100"/>
              <a:ext cx="472550" cy="445100"/>
            </a:xfrm>
            <a:custGeom>
              <a:avLst/>
              <a:gdLst/>
              <a:ahLst/>
              <a:cxnLst/>
              <a:rect l="l" t="t" r="r" b="b"/>
              <a:pathLst>
                <a:path w="18902" h="17804" extrusionOk="0">
                  <a:moveTo>
                    <a:pt x="10741" y="615"/>
                  </a:moveTo>
                  <a:cubicBezTo>
                    <a:pt x="12224" y="615"/>
                    <a:pt x="13962" y="1248"/>
                    <a:pt x="15154" y="2290"/>
                  </a:cubicBezTo>
                  <a:cubicBezTo>
                    <a:pt x="17590" y="4422"/>
                    <a:pt x="18245" y="6852"/>
                    <a:pt x="17153" y="9718"/>
                  </a:cubicBezTo>
                  <a:cubicBezTo>
                    <a:pt x="15875" y="13072"/>
                    <a:pt x="13205" y="16127"/>
                    <a:pt x="12223" y="16977"/>
                  </a:cubicBezTo>
                  <a:cubicBezTo>
                    <a:pt x="12237" y="16910"/>
                    <a:pt x="12254" y="16845"/>
                    <a:pt x="12267" y="16785"/>
                  </a:cubicBezTo>
                  <a:cubicBezTo>
                    <a:pt x="12429" y="16106"/>
                    <a:pt x="12650" y="15176"/>
                    <a:pt x="12012" y="14777"/>
                  </a:cubicBezTo>
                  <a:cubicBezTo>
                    <a:pt x="11880" y="14694"/>
                    <a:pt x="11755" y="14659"/>
                    <a:pt x="11639" y="14659"/>
                  </a:cubicBezTo>
                  <a:lnTo>
                    <a:pt x="11639" y="14658"/>
                  </a:lnTo>
                  <a:cubicBezTo>
                    <a:pt x="11219" y="14658"/>
                    <a:pt x="10892" y="15111"/>
                    <a:pt x="10639" y="15460"/>
                  </a:cubicBezTo>
                  <a:cubicBezTo>
                    <a:pt x="10268" y="15972"/>
                    <a:pt x="9961" y="16344"/>
                    <a:pt x="9564" y="16344"/>
                  </a:cubicBezTo>
                  <a:cubicBezTo>
                    <a:pt x="9545" y="16344"/>
                    <a:pt x="9525" y="16343"/>
                    <a:pt x="9505" y="16341"/>
                  </a:cubicBezTo>
                  <a:cubicBezTo>
                    <a:pt x="9350" y="16329"/>
                    <a:pt x="9297" y="16291"/>
                    <a:pt x="9293" y="16282"/>
                  </a:cubicBezTo>
                  <a:cubicBezTo>
                    <a:pt x="9222" y="16151"/>
                    <a:pt x="9522" y="15612"/>
                    <a:pt x="9648" y="15382"/>
                  </a:cubicBezTo>
                  <a:cubicBezTo>
                    <a:pt x="9832" y="15050"/>
                    <a:pt x="9977" y="14789"/>
                    <a:pt x="9977" y="14562"/>
                  </a:cubicBezTo>
                  <a:cubicBezTo>
                    <a:pt x="9977" y="14028"/>
                    <a:pt x="9515" y="13967"/>
                    <a:pt x="9068" y="13909"/>
                  </a:cubicBezTo>
                  <a:cubicBezTo>
                    <a:pt x="8734" y="13866"/>
                    <a:pt x="8280" y="13807"/>
                    <a:pt x="7684" y="13609"/>
                  </a:cubicBezTo>
                  <a:cubicBezTo>
                    <a:pt x="7457" y="13533"/>
                    <a:pt x="7438" y="13436"/>
                    <a:pt x="7432" y="13404"/>
                  </a:cubicBezTo>
                  <a:cubicBezTo>
                    <a:pt x="7353" y="13012"/>
                    <a:pt x="8107" y="12136"/>
                    <a:pt x="8641" y="11666"/>
                  </a:cubicBezTo>
                  <a:cubicBezTo>
                    <a:pt x="8740" y="11581"/>
                    <a:pt x="8773" y="11440"/>
                    <a:pt x="8723" y="11319"/>
                  </a:cubicBezTo>
                  <a:cubicBezTo>
                    <a:pt x="8675" y="11204"/>
                    <a:pt x="8574" y="11130"/>
                    <a:pt x="8440" y="11130"/>
                  </a:cubicBezTo>
                  <a:cubicBezTo>
                    <a:pt x="8433" y="11130"/>
                    <a:pt x="8427" y="11131"/>
                    <a:pt x="8420" y="11131"/>
                  </a:cubicBezTo>
                  <a:cubicBezTo>
                    <a:pt x="8416" y="11131"/>
                    <a:pt x="8312" y="11138"/>
                    <a:pt x="8120" y="11138"/>
                  </a:cubicBezTo>
                  <a:cubicBezTo>
                    <a:pt x="7601" y="11138"/>
                    <a:pt x="6442" y="11092"/>
                    <a:pt x="4906" y="10758"/>
                  </a:cubicBezTo>
                  <a:cubicBezTo>
                    <a:pt x="3666" y="10489"/>
                    <a:pt x="2175" y="9164"/>
                    <a:pt x="1437" y="7675"/>
                  </a:cubicBezTo>
                  <a:cubicBezTo>
                    <a:pt x="1026" y="6846"/>
                    <a:pt x="659" y="5600"/>
                    <a:pt x="1235" y="4367"/>
                  </a:cubicBezTo>
                  <a:cubicBezTo>
                    <a:pt x="2475" y="1711"/>
                    <a:pt x="9545" y="762"/>
                    <a:pt x="9616" y="752"/>
                  </a:cubicBezTo>
                  <a:cubicBezTo>
                    <a:pt x="9629" y="751"/>
                    <a:pt x="9643" y="749"/>
                    <a:pt x="9655" y="746"/>
                  </a:cubicBezTo>
                  <a:cubicBezTo>
                    <a:pt x="9991" y="657"/>
                    <a:pt x="10357" y="615"/>
                    <a:pt x="10741" y="615"/>
                  </a:cubicBezTo>
                  <a:close/>
                  <a:moveTo>
                    <a:pt x="10754" y="1"/>
                  </a:moveTo>
                  <a:cubicBezTo>
                    <a:pt x="10321" y="1"/>
                    <a:pt x="9904" y="49"/>
                    <a:pt x="9518" y="149"/>
                  </a:cubicBezTo>
                  <a:cubicBezTo>
                    <a:pt x="9009" y="216"/>
                    <a:pt x="2039" y="1195"/>
                    <a:pt x="680" y="4109"/>
                  </a:cubicBezTo>
                  <a:cubicBezTo>
                    <a:pt x="1" y="5562"/>
                    <a:pt x="418" y="6998"/>
                    <a:pt x="889" y="7946"/>
                  </a:cubicBezTo>
                  <a:cubicBezTo>
                    <a:pt x="1714" y="9612"/>
                    <a:pt x="3349" y="11047"/>
                    <a:pt x="4775" y="11357"/>
                  </a:cubicBezTo>
                  <a:cubicBezTo>
                    <a:pt x="6039" y="11633"/>
                    <a:pt x="7049" y="11719"/>
                    <a:pt x="7691" y="11744"/>
                  </a:cubicBezTo>
                  <a:cubicBezTo>
                    <a:pt x="7239" y="12234"/>
                    <a:pt x="6715" y="12950"/>
                    <a:pt x="6831" y="13526"/>
                  </a:cubicBezTo>
                  <a:cubicBezTo>
                    <a:pt x="6874" y="13743"/>
                    <a:pt x="7025" y="14035"/>
                    <a:pt x="7490" y="14190"/>
                  </a:cubicBezTo>
                  <a:cubicBezTo>
                    <a:pt x="8142" y="14407"/>
                    <a:pt x="8651" y="14473"/>
                    <a:pt x="8988" y="14518"/>
                  </a:cubicBezTo>
                  <a:cubicBezTo>
                    <a:pt x="9133" y="14535"/>
                    <a:pt x="9309" y="14561"/>
                    <a:pt x="9355" y="14561"/>
                  </a:cubicBezTo>
                  <a:cubicBezTo>
                    <a:pt x="9360" y="14561"/>
                    <a:pt x="9363" y="14560"/>
                    <a:pt x="9365" y="14560"/>
                  </a:cubicBezTo>
                  <a:lnTo>
                    <a:pt x="9365" y="14560"/>
                  </a:lnTo>
                  <a:cubicBezTo>
                    <a:pt x="9358" y="14644"/>
                    <a:pt x="9211" y="14910"/>
                    <a:pt x="9113" y="15086"/>
                  </a:cubicBezTo>
                  <a:cubicBezTo>
                    <a:pt x="8837" y="15583"/>
                    <a:pt x="8524" y="16148"/>
                    <a:pt x="8753" y="16574"/>
                  </a:cubicBezTo>
                  <a:cubicBezTo>
                    <a:pt x="8875" y="16798"/>
                    <a:pt x="9111" y="16925"/>
                    <a:pt x="9459" y="16951"/>
                  </a:cubicBezTo>
                  <a:cubicBezTo>
                    <a:pt x="9493" y="16954"/>
                    <a:pt x="9527" y="16955"/>
                    <a:pt x="9560" y="16955"/>
                  </a:cubicBezTo>
                  <a:cubicBezTo>
                    <a:pt x="10313" y="16955"/>
                    <a:pt x="10786" y="16303"/>
                    <a:pt x="11134" y="15820"/>
                  </a:cubicBezTo>
                  <a:cubicBezTo>
                    <a:pt x="11393" y="15464"/>
                    <a:pt x="11540" y="15283"/>
                    <a:pt x="11642" y="15283"/>
                  </a:cubicBezTo>
                  <a:cubicBezTo>
                    <a:pt x="11658" y="15283"/>
                    <a:pt x="11673" y="15287"/>
                    <a:pt x="11688" y="15296"/>
                  </a:cubicBezTo>
                  <a:cubicBezTo>
                    <a:pt x="11954" y="15461"/>
                    <a:pt x="11784" y="16173"/>
                    <a:pt x="11672" y="16643"/>
                  </a:cubicBezTo>
                  <a:cubicBezTo>
                    <a:pt x="11545" y="17178"/>
                    <a:pt x="11424" y="17685"/>
                    <a:pt x="11872" y="17797"/>
                  </a:cubicBezTo>
                  <a:cubicBezTo>
                    <a:pt x="11891" y="17801"/>
                    <a:pt x="11913" y="17803"/>
                    <a:pt x="11934" y="17803"/>
                  </a:cubicBezTo>
                  <a:cubicBezTo>
                    <a:pt x="12913" y="17803"/>
                    <a:pt x="16481" y="13200"/>
                    <a:pt x="17724" y="9936"/>
                  </a:cubicBezTo>
                  <a:cubicBezTo>
                    <a:pt x="18901" y="6846"/>
                    <a:pt x="18171" y="4118"/>
                    <a:pt x="15556" y="1829"/>
                  </a:cubicBezTo>
                  <a:cubicBezTo>
                    <a:pt x="14244" y="682"/>
                    <a:pt x="12386" y="1"/>
                    <a:pt x="107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54"/>
            <p:cNvSpPr/>
            <p:nvPr/>
          </p:nvSpPr>
          <p:spPr>
            <a:xfrm>
              <a:off x="5574375" y="1873175"/>
              <a:ext cx="99475" cy="100225"/>
            </a:xfrm>
            <a:custGeom>
              <a:avLst/>
              <a:gdLst/>
              <a:ahLst/>
              <a:cxnLst/>
              <a:rect l="l" t="t" r="r" b="b"/>
              <a:pathLst>
                <a:path w="3979" h="4009" extrusionOk="0">
                  <a:moveTo>
                    <a:pt x="2862" y="0"/>
                  </a:moveTo>
                  <a:cubicBezTo>
                    <a:pt x="2025" y="0"/>
                    <a:pt x="947" y="2464"/>
                    <a:pt x="947" y="2464"/>
                  </a:cubicBezTo>
                  <a:lnTo>
                    <a:pt x="0" y="3599"/>
                  </a:lnTo>
                  <a:cubicBezTo>
                    <a:pt x="0" y="3599"/>
                    <a:pt x="863" y="4008"/>
                    <a:pt x="1709" y="4008"/>
                  </a:cubicBezTo>
                  <a:cubicBezTo>
                    <a:pt x="2084" y="4008"/>
                    <a:pt x="2456" y="3927"/>
                    <a:pt x="2747" y="3694"/>
                  </a:cubicBezTo>
                  <a:cubicBezTo>
                    <a:pt x="3694" y="2937"/>
                    <a:pt x="3978" y="759"/>
                    <a:pt x="3126" y="95"/>
                  </a:cubicBezTo>
                  <a:cubicBezTo>
                    <a:pt x="3042" y="30"/>
                    <a:pt x="2953" y="0"/>
                    <a:pt x="28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4"/>
            <p:cNvSpPr/>
            <p:nvPr/>
          </p:nvSpPr>
          <p:spPr>
            <a:xfrm>
              <a:off x="5565675" y="1865500"/>
              <a:ext cx="107325" cy="115500"/>
            </a:xfrm>
            <a:custGeom>
              <a:avLst/>
              <a:gdLst/>
              <a:ahLst/>
              <a:cxnLst/>
              <a:rect l="l" t="t" r="r" b="b"/>
              <a:pathLst>
                <a:path w="4293" h="4620" extrusionOk="0">
                  <a:moveTo>
                    <a:pt x="3212" y="0"/>
                  </a:moveTo>
                  <a:cubicBezTo>
                    <a:pt x="3148" y="0"/>
                    <a:pt x="3083" y="9"/>
                    <a:pt x="3017" y="26"/>
                  </a:cubicBezTo>
                  <a:cubicBezTo>
                    <a:pt x="2101" y="257"/>
                    <a:pt x="1188" y="2250"/>
                    <a:pt x="1015" y="2647"/>
                  </a:cubicBezTo>
                  <a:cubicBezTo>
                    <a:pt x="948" y="2802"/>
                    <a:pt x="1017" y="2982"/>
                    <a:pt x="1172" y="3050"/>
                  </a:cubicBezTo>
                  <a:cubicBezTo>
                    <a:pt x="1212" y="3067"/>
                    <a:pt x="1254" y="3076"/>
                    <a:pt x="1295" y="3076"/>
                  </a:cubicBezTo>
                  <a:cubicBezTo>
                    <a:pt x="1413" y="3076"/>
                    <a:pt x="1526" y="3007"/>
                    <a:pt x="1576" y="2892"/>
                  </a:cubicBezTo>
                  <a:cubicBezTo>
                    <a:pt x="1959" y="2018"/>
                    <a:pt x="2704" y="736"/>
                    <a:pt x="3167" y="618"/>
                  </a:cubicBezTo>
                  <a:cubicBezTo>
                    <a:pt x="3183" y="614"/>
                    <a:pt x="3196" y="612"/>
                    <a:pt x="3209" y="612"/>
                  </a:cubicBezTo>
                  <a:cubicBezTo>
                    <a:pt x="3236" y="612"/>
                    <a:pt x="3259" y="622"/>
                    <a:pt x="3286" y="643"/>
                  </a:cubicBezTo>
                  <a:cubicBezTo>
                    <a:pt x="3530" y="832"/>
                    <a:pt x="3673" y="1240"/>
                    <a:pt x="3676" y="1760"/>
                  </a:cubicBezTo>
                  <a:cubicBezTo>
                    <a:pt x="3681" y="2558"/>
                    <a:pt x="3356" y="3400"/>
                    <a:pt x="2904" y="3762"/>
                  </a:cubicBezTo>
                  <a:cubicBezTo>
                    <a:pt x="2680" y="3942"/>
                    <a:pt x="2376" y="4007"/>
                    <a:pt x="2056" y="4007"/>
                  </a:cubicBezTo>
                  <a:cubicBezTo>
                    <a:pt x="1447" y="4007"/>
                    <a:pt x="777" y="3769"/>
                    <a:pt x="479" y="3629"/>
                  </a:cubicBezTo>
                  <a:cubicBezTo>
                    <a:pt x="437" y="3610"/>
                    <a:pt x="393" y="3601"/>
                    <a:pt x="350" y="3601"/>
                  </a:cubicBezTo>
                  <a:cubicBezTo>
                    <a:pt x="235" y="3601"/>
                    <a:pt x="125" y="3665"/>
                    <a:pt x="72" y="3775"/>
                  </a:cubicBezTo>
                  <a:cubicBezTo>
                    <a:pt x="0" y="3928"/>
                    <a:pt x="65" y="4110"/>
                    <a:pt x="217" y="4183"/>
                  </a:cubicBezTo>
                  <a:cubicBezTo>
                    <a:pt x="272" y="4209"/>
                    <a:pt x="1154" y="4619"/>
                    <a:pt x="2055" y="4619"/>
                  </a:cubicBezTo>
                  <a:cubicBezTo>
                    <a:pt x="2492" y="4619"/>
                    <a:pt x="2933" y="4523"/>
                    <a:pt x="3286" y="4240"/>
                  </a:cubicBezTo>
                  <a:cubicBezTo>
                    <a:pt x="3985" y="3681"/>
                    <a:pt x="4293" y="2589"/>
                    <a:pt x="4287" y="1756"/>
                  </a:cubicBezTo>
                  <a:cubicBezTo>
                    <a:pt x="4283" y="1037"/>
                    <a:pt x="4060" y="470"/>
                    <a:pt x="3662" y="160"/>
                  </a:cubicBezTo>
                  <a:cubicBezTo>
                    <a:pt x="3526" y="54"/>
                    <a:pt x="3373" y="0"/>
                    <a:pt x="3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4"/>
            <p:cNvSpPr/>
            <p:nvPr/>
          </p:nvSpPr>
          <p:spPr>
            <a:xfrm>
              <a:off x="5387300" y="2105200"/>
              <a:ext cx="75800" cy="113725"/>
            </a:xfrm>
            <a:custGeom>
              <a:avLst/>
              <a:gdLst/>
              <a:ahLst/>
              <a:cxnLst/>
              <a:rect l="l" t="t" r="r" b="b"/>
              <a:pathLst>
                <a:path w="3032" h="4549" extrusionOk="0">
                  <a:moveTo>
                    <a:pt x="3031" y="1"/>
                  </a:moveTo>
                  <a:lnTo>
                    <a:pt x="0" y="1516"/>
                  </a:lnTo>
                  <a:lnTo>
                    <a:pt x="2558" y="4548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4"/>
            <p:cNvSpPr/>
            <p:nvPr/>
          </p:nvSpPr>
          <p:spPr>
            <a:xfrm>
              <a:off x="5378425" y="2097550"/>
              <a:ext cx="92750" cy="129025"/>
            </a:xfrm>
            <a:custGeom>
              <a:avLst/>
              <a:gdLst/>
              <a:ahLst/>
              <a:cxnLst/>
              <a:rect l="l" t="t" r="r" b="b"/>
              <a:pathLst>
                <a:path w="3710" h="5161" extrusionOk="0">
                  <a:moveTo>
                    <a:pt x="3386" y="1"/>
                  </a:moveTo>
                  <a:cubicBezTo>
                    <a:pt x="3341" y="1"/>
                    <a:pt x="3295" y="11"/>
                    <a:pt x="3250" y="33"/>
                  </a:cubicBezTo>
                  <a:lnTo>
                    <a:pt x="218" y="1549"/>
                  </a:lnTo>
                  <a:cubicBezTo>
                    <a:pt x="65" y="1623"/>
                    <a:pt x="1" y="1809"/>
                    <a:pt x="77" y="1962"/>
                  </a:cubicBezTo>
                  <a:cubicBezTo>
                    <a:pt x="131" y="2069"/>
                    <a:pt x="239" y="2130"/>
                    <a:pt x="351" y="2130"/>
                  </a:cubicBezTo>
                  <a:cubicBezTo>
                    <a:pt x="398" y="2130"/>
                    <a:pt x="446" y="2119"/>
                    <a:pt x="491" y="2096"/>
                  </a:cubicBezTo>
                  <a:lnTo>
                    <a:pt x="3024" y="831"/>
                  </a:lnTo>
                  <a:lnTo>
                    <a:pt x="2608" y="4822"/>
                  </a:lnTo>
                  <a:cubicBezTo>
                    <a:pt x="2591" y="4991"/>
                    <a:pt x="2713" y="5140"/>
                    <a:pt x="2881" y="5158"/>
                  </a:cubicBezTo>
                  <a:cubicBezTo>
                    <a:pt x="2892" y="5159"/>
                    <a:pt x="2903" y="5160"/>
                    <a:pt x="2913" y="5160"/>
                  </a:cubicBezTo>
                  <a:cubicBezTo>
                    <a:pt x="3070" y="5160"/>
                    <a:pt x="3201" y="5042"/>
                    <a:pt x="3217" y="4885"/>
                  </a:cubicBezTo>
                  <a:lnTo>
                    <a:pt x="3691" y="339"/>
                  </a:lnTo>
                  <a:cubicBezTo>
                    <a:pt x="3710" y="149"/>
                    <a:pt x="3558" y="1"/>
                    <a:pt x="3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4"/>
            <p:cNvSpPr/>
            <p:nvPr/>
          </p:nvSpPr>
          <p:spPr>
            <a:xfrm>
              <a:off x="4851350" y="4089525"/>
              <a:ext cx="1146875" cy="870725"/>
            </a:xfrm>
            <a:custGeom>
              <a:avLst/>
              <a:gdLst/>
              <a:ahLst/>
              <a:cxnLst/>
              <a:rect l="l" t="t" r="r" b="b"/>
              <a:pathLst>
                <a:path w="45875" h="34829" extrusionOk="0">
                  <a:moveTo>
                    <a:pt x="44465" y="0"/>
                  </a:moveTo>
                  <a:cubicBezTo>
                    <a:pt x="44465" y="0"/>
                    <a:pt x="38371" y="7489"/>
                    <a:pt x="33188" y="8785"/>
                  </a:cubicBezTo>
                  <a:cubicBezTo>
                    <a:pt x="31245" y="9271"/>
                    <a:pt x="26811" y="9423"/>
                    <a:pt x="22027" y="9423"/>
                  </a:cubicBezTo>
                  <a:cubicBezTo>
                    <a:pt x="14055" y="9423"/>
                    <a:pt x="5113" y="9001"/>
                    <a:pt x="5113" y="9001"/>
                  </a:cubicBezTo>
                  <a:cubicBezTo>
                    <a:pt x="3972" y="16229"/>
                    <a:pt x="820" y="30660"/>
                    <a:pt x="85" y="33999"/>
                  </a:cubicBezTo>
                  <a:cubicBezTo>
                    <a:pt x="1" y="34382"/>
                    <a:pt x="255" y="34756"/>
                    <a:pt x="642" y="34818"/>
                  </a:cubicBezTo>
                  <a:cubicBezTo>
                    <a:pt x="681" y="34825"/>
                    <a:pt x="720" y="34828"/>
                    <a:pt x="758" y="34828"/>
                  </a:cubicBezTo>
                  <a:cubicBezTo>
                    <a:pt x="1049" y="34828"/>
                    <a:pt x="1314" y="34641"/>
                    <a:pt x="1406" y="34357"/>
                  </a:cubicBezTo>
                  <a:cubicBezTo>
                    <a:pt x="2324" y="31504"/>
                    <a:pt x="6432" y="18621"/>
                    <a:pt x="6625" y="16128"/>
                  </a:cubicBezTo>
                  <a:cubicBezTo>
                    <a:pt x="6627" y="16098"/>
                    <a:pt x="6629" y="16069"/>
                    <a:pt x="6632" y="16042"/>
                  </a:cubicBezTo>
                  <a:cubicBezTo>
                    <a:pt x="6822" y="13816"/>
                    <a:pt x="8731" y="12148"/>
                    <a:pt x="10946" y="12148"/>
                  </a:cubicBezTo>
                  <a:cubicBezTo>
                    <a:pt x="11011" y="12148"/>
                    <a:pt x="11075" y="12149"/>
                    <a:pt x="11140" y="12152"/>
                  </a:cubicBezTo>
                  <a:cubicBezTo>
                    <a:pt x="17154" y="12416"/>
                    <a:pt x="30325" y="13040"/>
                    <a:pt x="32972" y="13536"/>
                  </a:cubicBezTo>
                  <a:cubicBezTo>
                    <a:pt x="36427" y="14184"/>
                    <a:pt x="37508" y="15480"/>
                    <a:pt x="37508" y="15480"/>
                  </a:cubicBezTo>
                  <a:lnTo>
                    <a:pt x="43545" y="34009"/>
                  </a:lnTo>
                  <a:cubicBezTo>
                    <a:pt x="43681" y="34429"/>
                    <a:pt x="44055" y="34727"/>
                    <a:pt x="44494" y="34766"/>
                  </a:cubicBezTo>
                  <a:cubicBezTo>
                    <a:pt x="44529" y="34770"/>
                    <a:pt x="44563" y="34771"/>
                    <a:pt x="44597" y="34771"/>
                  </a:cubicBezTo>
                  <a:cubicBezTo>
                    <a:pt x="45331" y="34771"/>
                    <a:pt x="45874" y="34056"/>
                    <a:pt x="45647" y="33339"/>
                  </a:cubicBezTo>
                  <a:cubicBezTo>
                    <a:pt x="44269" y="28955"/>
                    <a:pt x="40491" y="16852"/>
                    <a:pt x="40315" y="15264"/>
                  </a:cubicBezTo>
                  <a:cubicBezTo>
                    <a:pt x="40099" y="13320"/>
                    <a:pt x="45546" y="2592"/>
                    <a:pt x="45546" y="2592"/>
                  </a:cubicBezTo>
                  <a:cubicBezTo>
                    <a:pt x="45760" y="0"/>
                    <a:pt x="44465" y="0"/>
                    <a:pt x="44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4"/>
            <p:cNvSpPr/>
            <p:nvPr/>
          </p:nvSpPr>
          <p:spPr>
            <a:xfrm>
              <a:off x="4844500" y="4081875"/>
              <a:ext cx="1158900" cy="886050"/>
            </a:xfrm>
            <a:custGeom>
              <a:avLst/>
              <a:gdLst/>
              <a:ahLst/>
              <a:cxnLst/>
              <a:rect l="l" t="t" r="r" b="b"/>
              <a:pathLst>
                <a:path w="46356" h="35442" extrusionOk="0">
                  <a:moveTo>
                    <a:pt x="44858" y="642"/>
                  </a:moveTo>
                  <a:cubicBezTo>
                    <a:pt x="44970" y="687"/>
                    <a:pt x="45070" y="759"/>
                    <a:pt x="45147" y="851"/>
                  </a:cubicBezTo>
                  <a:cubicBezTo>
                    <a:pt x="45365" y="1101"/>
                    <a:pt x="45606" y="1643"/>
                    <a:pt x="45518" y="2813"/>
                  </a:cubicBezTo>
                  <a:cubicBezTo>
                    <a:pt x="44841" y="4149"/>
                    <a:pt x="40068" y="13655"/>
                    <a:pt x="40284" y="15603"/>
                  </a:cubicBezTo>
                  <a:cubicBezTo>
                    <a:pt x="40460" y="17191"/>
                    <a:pt x="44080" y="28812"/>
                    <a:pt x="45629" y="33735"/>
                  </a:cubicBezTo>
                  <a:cubicBezTo>
                    <a:pt x="45792" y="34253"/>
                    <a:pt x="45401" y="34770"/>
                    <a:pt x="44872" y="34770"/>
                  </a:cubicBezTo>
                  <a:cubicBezTo>
                    <a:pt x="44846" y="34770"/>
                    <a:pt x="44821" y="34769"/>
                    <a:pt x="44795" y="34767"/>
                  </a:cubicBezTo>
                  <a:cubicBezTo>
                    <a:pt x="44478" y="34738"/>
                    <a:pt x="44208" y="34523"/>
                    <a:pt x="44109" y="34219"/>
                  </a:cubicBezTo>
                  <a:lnTo>
                    <a:pt x="38072" y="15690"/>
                  </a:lnTo>
                  <a:cubicBezTo>
                    <a:pt x="38060" y="15653"/>
                    <a:pt x="38041" y="15619"/>
                    <a:pt x="38016" y="15589"/>
                  </a:cubicBezTo>
                  <a:cubicBezTo>
                    <a:pt x="37969" y="15532"/>
                    <a:pt x="36826" y="14202"/>
                    <a:pt x="33303" y="13541"/>
                  </a:cubicBezTo>
                  <a:cubicBezTo>
                    <a:pt x="30611" y="13037"/>
                    <a:pt x="17108" y="12401"/>
                    <a:pt x="11429" y="12151"/>
                  </a:cubicBezTo>
                  <a:cubicBezTo>
                    <a:pt x="11360" y="12149"/>
                    <a:pt x="11291" y="12147"/>
                    <a:pt x="11222" y="12147"/>
                  </a:cubicBezTo>
                  <a:cubicBezTo>
                    <a:pt x="8799" y="12147"/>
                    <a:pt x="6805" y="13940"/>
                    <a:pt x="6601" y="16321"/>
                  </a:cubicBezTo>
                  <a:lnTo>
                    <a:pt x="6594" y="16410"/>
                  </a:lnTo>
                  <a:cubicBezTo>
                    <a:pt x="6403" y="18885"/>
                    <a:pt x="2225" y="31971"/>
                    <a:pt x="1389" y="34568"/>
                  </a:cubicBezTo>
                  <a:cubicBezTo>
                    <a:pt x="1340" y="34726"/>
                    <a:pt x="1195" y="34829"/>
                    <a:pt x="1035" y="34829"/>
                  </a:cubicBezTo>
                  <a:cubicBezTo>
                    <a:pt x="1012" y="34829"/>
                    <a:pt x="990" y="34827"/>
                    <a:pt x="967" y="34823"/>
                  </a:cubicBezTo>
                  <a:cubicBezTo>
                    <a:pt x="863" y="34807"/>
                    <a:pt x="771" y="34747"/>
                    <a:pt x="713" y="34660"/>
                  </a:cubicBezTo>
                  <a:cubicBezTo>
                    <a:pt x="655" y="34575"/>
                    <a:pt x="635" y="34471"/>
                    <a:pt x="658" y="34370"/>
                  </a:cubicBezTo>
                  <a:cubicBezTo>
                    <a:pt x="1543" y="30350"/>
                    <a:pt x="4492" y="16806"/>
                    <a:pt x="5646" y="9626"/>
                  </a:cubicBezTo>
                  <a:cubicBezTo>
                    <a:pt x="7274" y="9699"/>
                    <a:pt x="15139" y="10038"/>
                    <a:pt x="22264" y="10038"/>
                  </a:cubicBezTo>
                  <a:cubicBezTo>
                    <a:pt x="27077" y="10038"/>
                    <a:pt x="31551" y="9883"/>
                    <a:pt x="33535" y="9388"/>
                  </a:cubicBezTo>
                  <a:cubicBezTo>
                    <a:pt x="38420" y="8166"/>
                    <a:pt x="43956" y="1722"/>
                    <a:pt x="44858" y="642"/>
                  </a:cubicBezTo>
                  <a:close/>
                  <a:moveTo>
                    <a:pt x="44739" y="0"/>
                  </a:moveTo>
                  <a:cubicBezTo>
                    <a:pt x="44648" y="0"/>
                    <a:pt x="44560" y="41"/>
                    <a:pt x="44502" y="113"/>
                  </a:cubicBezTo>
                  <a:cubicBezTo>
                    <a:pt x="44443" y="187"/>
                    <a:pt x="38413" y="7538"/>
                    <a:pt x="33388" y="8794"/>
                  </a:cubicBezTo>
                  <a:cubicBezTo>
                    <a:pt x="31479" y="9272"/>
                    <a:pt x="27087" y="9421"/>
                    <a:pt x="22335" y="9421"/>
                  </a:cubicBezTo>
                  <a:cubicBezTo>
                    <a:pt x="14437" y="9421"/>
                    <a:pt x="5544" y="9008"/>
                    <a:pt x="5401" y="9001"/>
                  </a:cubicBezTo>
                  <a:cubicBezTo>
                    <a:pt x="5390" y="9000"/>
                    <a:pt x="5379" y="8999"/>
                    <a:pt x="5368" y="8999"/>
                  </a:cubicBezTo>
                  <a:cubicBezTo>
                    <a:pt x="5223" y="8999"/>
                    <a:pt x="5107" y="9116"/>
                    <a:pt x="5084" y="9259"/>
                  </a:cubicBezTo>
                  <a:cubicBezTo>
                    <a:pt x="3938" y="16530"/>
                    <a:pt x="698" y="31345"/>
                    <a:pt x="61" y="34239"/>
                  </a:cubicBezTo>
                  <a:cubicBezTo>
                    <a:pt x="1" y="34503"/>
                    <a:pt x="53" y="34780"/>
                    <a:pt x="205" y="35004"/>
                  </a:cubicBezTo>
                  <a:cubicBezTo>
                    <a:pt x="391" y="35277"/>
                    <a:pt x="701" y="35441"/>
                    <a:pt x="1033" y="35441"/>
                  </a:cubicBezTo>
                  <a:cubicBezTo>
                    <a:pt x="1034" y="35441"/>
                    <a:pt x="1035" y="35441"/>
                    <a:pt x="1036" y="35441"/>
                  </a:cubicBezTo>
                  <a:cubicBezTo>
                    <a:pt x="1464" y="35441"/>
                    <a:pt x="1842" y="35165"/>
                    <a:pt x="1972" y="34757"/>
                  </a:cubicBezTo>
                  <a:cubicBezTo>
                    <a:pt x="3151" y="31090"/>
                    <a:pt x="7013" y="18937"/>
                    <a:pt x="7205" y="16458"/>
                  </a:cubicBezTo>
                  <a:lnTo>
                    <a:pt x="7211" y="16373"/>
                  </a:lnTo>
                  <a:cubicBezTo>
                    <a:pt x="7387" y="14320"/>
                    <a:pt x="9114" y="12759"/>
                    <a:pt x="11199" y="12759"/>
                  </a:cubicBezTo>
                  <a:cubicBezTo>
                    <a:pt x="11266" y="12759"/>
                    <a:pt x="11334" y="12761"/>
                    <a:pt x="11402" y="12764"/>
                  </a:cubicBezTo>
                  <a:cubicBezTo>
                    <a:pt x="17070" y="13013"/>
                    <a:pt x="30538" y="13646"/>
                    <a:pt x="33191" y="14142"/>
                  </a:cubicBezTo>
                  <a:cubicBezTo>
                    <a:pt x="36142" y="14696"/>
                    <a:pt x="37304" y="15737"/>
                    <a:pt x="37511" y="15944"/>
                  </a:cubicBezTo>
                  <a:lnTo>
                    <a:pt x="43529" y="34409"/>
                  </a:lnTo>
                  <a:cubicBezTo>
                    <a:pt x="43703" y="34945"/>
                    <a:pt x="44180" y="35326"/>
                    <a:pt x="44741" y="35377"/>
                  </a:cubicBezTo>
                  <a:cubicBezTo>
                    <a:pt x="44781" y="35380"/>
                    <a:pt x="44822" y="35382"/>
                    <a:pt x="44862" y="35382"/>
                  </a:cubicBezTo>
                  <a:cubicBezTo>
                    <a:pt x="45292" y="35382"/>
                    <a:pt x="45696" y="35194"/>
                    <a:pt x="45968" y="34858"/>
                  </a:cubicBezTo>
                  <a:cubicBezTo>
                    <a:pt x="46264" y="34491"/>
                    <a:pt x="46356" y="34000"/>
                    <a:pt x="46214" y="33551"/>
                  </a:cubicBezTo>
                  <a:cubicBezTo>
                    <a:pt x="45010" y="29724"/>
                    <a:pt x="41068" y="17113"/>
                    <a:pt x="40893" y="15536"/>
                  </a:cubicBezTo>
                  <a:cubicBezTo>
                    <a:pt x="40725" y="14016"/>
                    <a:pt x="44589" y="5998"/>
                    <a:pt x="46093" y="3036"/>
                  </a:cubicBezTo>
                  <a:cubicBezTo>
                    <a:pt x="46111" y="3000"/>
                    <a:pt x="46121" y="2961"/>
                    <a:pt x="46124" y="2923"/>
                  </a:cubicBezTo>
                  <a:cubicBezTo>
                    <a:pt x="46222" y="1757"/>
                    <a:pt x="46040" y="915"/>
                    <a:pt x="45585" y="421"/>
                  </a:cubicBezTo>
                  <a:cubicBezTo>
                    <a:pt x="45208" y="11"/>
                    <a:pt x="44786" y="0"/>
                    <a:pt x="447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4"/>
            <p:cNvSpPr/>
            <p:nvPr/>
          </p:nvSpPr>
          <p:spPr>
            <a:xfrm>
              <a:off x="5859350" y="3227275"/>
              <a:ext cx="371100" cy="1006475"/>
            </a:xfrm>
            <a:custGeom>
              <a:avLst/>
              <a:gdLst/>
              <a:ahLst/>
              <a:cxnLst/>
              <a:rect l="l" t="t" r="r" b="b"/>
              <a:pathLst>
                <a:path w="14844" h="40259" extrusionOk="0">
                  <a:moveTo>
                    <a:pt x="7765" y="0"/>
                  </a:moveTo>
                  <a:cubicBezTo>
                    <a:pt x="7421" y="0"/>
                    <a:pt x="7000" y="342"/>
                    <a:pt x="6508" y="1350"/>
                  </a:cubicBezTo>
                  <a:cubicBezTo>
                    <a:pt x="4979" y="4486"/>
                    <a:pt x="317" y="11939"/>
                    <a:pt x="159" y="14094"/>
                  </a:cubicBezTo>
                  <a:cubicBezTo>
                    <a:pt x="0" y="16247"/>
                    <a:pt x="200" y="40081"/>
                    <a:pt x="2568" y="40255"/>
                  </a:cubicBezTo>
                  <a:cubicBezTo>
                    <a:pt x="2604" y="40258"/>
                    <a:pt x="2642" y="40259"/>
                    <a:pt x="2680" y="40259"/>
                  </a:cubicBezTo>
                  <a:cubicBezTo>
                    <a:pt x="5142" y="40259"/>
                    <a:pt x="11651" y="34793"/>
                    <a:pt x="13235" y="30645"/>
                  </a:cubicBezTo>
                  <a:cubicBezTo>
                    <a:pt x="14843" y="26432"/>
                    <a:pt x="8878" y="1524"/>
                    <a:pt x="8878" y="1524"/>
                  </a:cubicBezTo>
                  <a:cubicBezTo>
                    <a:pt x="8878" y="1524"/>
                    <a:pt x="8491" y="0"/>
                    <a:pt x="77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4"/>
            <p:cNvSpPr/>
            <p:nvPr/>
          </p:nvSpPr>
          <p:spPr>
            <a:xfrm>
              <a:off x="5853625" y="3219625"/>
              <a:ext cx="384350" cy="1021800"/>
            </a:xfrm>
            <a:custGeom>
              <a:avLst/>
              <a:gdLst/>
              <a:ahLst/>
              <a:cxnLst/>
              <a:rect l="l" t="t" r="r" b="b"/>
              <a:pathLst>
                <a:path w="15374" h="40872" extrusionOk="0">
                  <a:moveTo>
                    <a:pt x="8016" y="612"/>
                  </a:moveTo>
                  <a:cubicBezTo>
                    <a:pt x="8340" y="646"/>
                    <a:pt x="8682" y="1401"/>
                    <a:pt x="8810" y="1903"/>
                  </a:cubicBezTo>
                  <a:cubicBezTo>
                    <a:pt x="8899" y="2275"/>
                    <a:pt x="14731" y="26774"/>
                    <a:pt x="13179" y="30840"/>
                  </a:cubicBezTo>
                  <a:cubicBezTo>
                    <a:pt x="11578" y="35031"/>
                    <a:pt x="5070" y="40258"/>
                    <a:pt x="2910" y="40258"/>
                  </a:cubicBezTo>
                  <a:cubicBezTo>
                    <a:pt x="2879" y="40258"/>
                    <a:pt x="2849" y="40257"/>
                    <a:pt x="2820" y="40255"/>
                  </a:cubicBezTo>
                  <a:cubicBezTo>
                    <a:pt x="2693" y="40246"/>
                    <a:pt x="1557" y="39828"/>
                    <a:pt x="950" y="28206"/>
                  </a:cubicBezTo>
                  <a:cubicBezTo>
                    <a:pt x="628" y="22019"/>
                    <a:pt x="614" y="15511"/>
                    <a:pt x="693" y="14421"/>
                  </a:cubicBezTo>
                  <a:cubicBezTo>
                    <a:pt x="796" y="13018"/>
                    <a:pt x="3042" y="9009"/>
                    <a:pt x="4846" y="5788"/>
                  </a:cubicBezTo>
                  <a:cubicBezTo>
                    <a:pt x="5708" y="4248"/>
                    <a:pt x="6524" y="2792"/>
                    <a:pt x="7013" y="1789"/>
                  </a:cubicBezTo>
                  <a:cubicBezTo>
                    <a:pt x="7535" y="720"/>
                    <a:pt x="7882" y="612"/>
                    <a:pt x="7998" y="612"/>
                  </a:cubicBezTo>
                  <a:cubicBezTo>
                    <a:pt x="8002" y="612"/>
                    <a:pt x="8006" y="613"/>
                    <a:pt x="8010" y="613"/>
                  </a:cubicBezTo>
                  <a:cubicBezTo>
                    <a:pt x="8012" y="613"/>
                    <a:pt x="8014" y="613"/>
                    <a:pt x="8016" y="612"/>
                  </a:cubicBezTo>
                  <a:close/>
                  <a:moveTo>
                    <a:pt x="7995" y="0"/>
                  </a:moveTo>
                  <a:cubicBezTo>
                    <a:pt x="7469" y="0"/>
                    <a:pt x="6962" y="494"/>
                    <a:pt x="6462" y="1522"/>
                  </a:cubicBezTo>
                  <a:cubicBezTo>
                    <a:pt x="5980" y="2510"/>
                    <a:pt x="5169" y="3958"/>
                    <a:pt x="4310" y="5490"/>
                  </a:cubicBezTo>
                  <a:cubicBezTo>
                    <a:pt x="2382" y="8934"/>
                    <a:pt x="196" y="12839"/>
                    <a:pt x="82" y="14376"/>
                  </a:cubicBezTo>
                  <a:cubicBezTo>
                    <a:pt x="1" y="15479"/>
                    <a:pt x="14" y="22028"/>
                    <a:pt x="339" y="28238"/>
                  </a:cubicBezTo>
                  <a:cubicBezTo>
                    <a:pt x="991" y="40736"/>
                    <a:pt x="2241" y="40827"/>
                    <a:pt x="2776" y="40867"/>
                  </a:cubicBezTo>
                  <a:cubicBezTo>
                    <a:pt x="2817" y="40870"/>
                    <a:pt x="2859" y="40871"/>
                    <a:pt x="2902" y="40871"/>
                  </a:cubicBezTo>
                  <a:cubicBezTo>
                    <a:pt x="5540" y="40871"/>
                    <a:pt x="12115" y="35344"/>
                    <a:pt x="13750" y="31060"/>
                  </a:cubicBezTo>
                  <a:cubicBezTo>
                    <a:pt x="15374" y="26807"/>
                    <a:pt x="9647" y="2779"/>
                    <a:pt x="9404" y="1759"/>
                  </a:cubicBezTo>
                  <a:cubicBezTo>
                    <a:pt x="9403" y="1758"/>
                    <a:pt x="9403" y="1756"/>
                    <a:pt x="9403" y="1754"/>
                  </a:cubicBezTo>
                  <a:cubicBezTo>
                    <a:pt x="9333" y="1477"/>
                    <a:pt x="8939" y="93"/>
                    <a:pt x="8077" y="4"/>
                  </a:cubicBezTo>
                  <a:cubicBezTo>
                    <a:pt x="8050" y="2"/>
                    <a:pt x="8022" y="0"/>
                    <a:pt x="79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4"/>
            <p:cNvSpPr/>
            <p:nvPr/>
          </p:nvSpPr>
          <p:spPr>
            <a:xfrm>
              <a:off x="4912175" y="3628875"/>
              <a:ext cx="957850" cy="772475"/>
            </a:xfrm>
            <a:custGeom>
              <a:avLst/>
              <a:gdLst/>
              <a:ahLst/>
              <a:cxnLst/>
              <a:rect l="l" t="t" r="r" b="b"/>
              <a:pathLst>
                <a:path w="38314" h="30899" extrusionOk="0">
                  <a:moveTo>
                    <a:pt x="6782" y="0"/>
                  </a:moveTo>
                  <a:cubicBezTo>
                    <a:pt x="1199" y="0"/>
                    <a:pt x="957" y="10787"/>
                    <a:pt x="721" y="14442"/>
                  </a:cubicBezTo>
                  <a:cubicBezTo>
                    <a:pt x="652" y="15519"/>
                    <a:pt x="0" y="20748"/>
                    <a:pt x="123" y="24618"/>
                  </a:cubicBezTo>
                  <a:cubicBezTo>
                    <a:pt x="200" y="27046"/>
                    <a:pt x="580" y="28939"/>
                    <a:pt x="1600" y="28939"/>
                  </a:cubicBezTo>
                  <a:cubicBezTo>
                    <a:pt x="3451" y="28939"/>
                    <a:pt x="22736" y="30898"/>
                    <a:pt x="28859" y="30898"/>
                  </a:cubicBezTo>
                  <a:cubicBezTo>
                    <a:pt x="29165" y="30898"/>
                    <a:pt x="29439" y="30893"/>
                    <a:pt x="29675" y="30883"/>
                  </a:cubicBezTo>
                  <a:cubicBezTo>
                    <a:pt x="34643" y="30666"/>
                    <a:pt x="38314" y="28075"/>
                    <a:pt x="38314" y="24404"/>
                  </a:cubicBezTo>
                  <a:cubicBezTo>
                    <a:pt x="38314" y="20732"/>
                    <a:pt x="38098" y="4536"/>
                    <a:pt x="34427" y="2375"/>
                  </a:cubicBezTo>
                  <a:cubicBezTo>
                    <a:pt x="30754" y="216"/>
                    <a:pt x="11318" y="0"/>
                    <a:pt x="6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4"/>
            <p:cNvSpPr/>
            <p:nvPr/>
          </p:nvSpPr>
          <p:spPr>
            <a:xfrm>
              <a:off x="4905150" y="3621200"/>
              <a:ext cx="972525" cy="787800"/>
            </a:xfrm>
            <a:custGeom>
              <a:avLst/>
              <a:gdLst/>
              <a:ahLst/>
              <a:cxnLst/>
              <a:rect l="l" t="t" r="r" b="b"/>
              <a:pathLst>
                <a:path w="38901" h="31512" extrusionOk="0">
                  <a:moveTo>
                    <a:pt x="7063" y="613"/>
                  </a:moveTo>
                  <a:cubicBezTo>
                    <a:pt x="15800" y="613"/>
                    <a:pt x="31421" y="1104"/>
                    <a:pt x="34551" y="2946"/>
                  </a:cubicBezTo>
                  <a:cubicBezTo>
                    <a:pt x="37310" y="4569"/>
                    <a:pt x="38289" y="15684"/>
                    <a:pt x="38289" y="24711"/>
                  </a:cubicBezTo>
                  <a:cubicBezTo>
                    <a:pt x="38289" y="28131"/>
                    <a:pt x="34857" y="30669"/>
                    <a:pt x="29943" y="30883"/>
                  </a:cubicBezTo>
                  <a:cubicBezTo>
                    <a:pt x="29709" y="30893"/>
                    <a:pt x="29437" y="30898"/>
                    <a:pt x="29132" y="30898"/>
                  </a:cubicBezTo>
                  <a:cubicBezTo>
                    <a:pt x="25178" y="30898"/>
                    <a:pt x="15594" y="30068"/>
                    <a:pt x="9096" y="29505"/>
                  </a:cubicBezTo>
                  <a:cubicBezTo>
                    <a:pt x="5296" y="29177"/>
                    <a:pt x="2551" y="28939"/>
                    <a:pt x="1881" y="28939"/>
                  </a:cubicBezTo>
                  <a:cubicBezTo>
                    <a:pt x="1568" y="28939"/>
                    <a:pt x="825" y="28547"/>
                    <a:pt x="710" y="24916"/>
                  </a:cubicBezTo>
                  <a:cubicBezTo>
                    <a:pt x="615" y="21889"/>
                    <a:pt x="994" y="18044"/>
                    <a:pt x="1197" y="15978"/>
                  </a:cubicBezTo>
                  <a:cubicBezTo>
                    <a:pt x="1253" y="15421"/>
                    <a:pt x="1293" y="15000"/>
                    <a:pt x="1308" y="14768"/>
                  </a:cubicBezTo>
                  <a:lnTo>
                    <a:pt x="1354" y="13991"/>
                  </a:lnTo>
                  <a:cubicBezTo>
                    <a:pt x="1584" y="9987"/>
                    <a:pt x="2122" y="614"/>
                    <a:pt x="7063" y="613"/>
                  </a:cubicBezTo>
                  <a:close/>
                  <a:moveTo>
                    <a:pt x="7063" y="1"/>
                  </a:moveTo>
                  <a:cubicBezTo>
                    <a:pt x="1544" y="2"/>
                    <a:pt x="982" y="9780"/>
                    <a:pt x="743" y="13955"/>
                  </a:cubicBezTo>
                  <a:lnTo>
                    <a:pt x="697" y="14730"/>
                  </a:lnTo>
                  <a:cubicBezTo>
                    <a:pt x="682" y="14957"/>
                    <a:pt x="641" y="15371"/>
                    <a:pt x="588" y="15918"/>
                  </a:cubicBezTo>
                  <a:cubicBezTo>
                    <a:pt x="383" y="17997"/>
                    <a:pt x="1" y="21869"/>
                    <a:pt x="97" y="24935"/>
                  </a:cubicBezTo>
                  <a:cubicBezTo>
                    <a:pt x="198" y="28085"/>
                    <a:pt x="764" y="29552"/>
                    <a:pt x="1881" y="29552"/>
                  </a:cubicBezTo>
                  <a:cubicBezTo>
                    <a:pt x="2526" y="29552"/>
                    <a:pt x="5401" y="29801"/>
                    <a:pt x="9043" y="30115"/>
                  </a:cubicBezTo>
                  <a:cubicBezTo>
                    <a:pt x="15932" y="30711"/>
                    <a:pt x="25180" y="31511"/>
                    <a:pt x="29132" y="31511"/>
                  </a:cubicBezTo>
                  <a:cubicBezTo>
                    <a:pt x="29446" y="31511"/>
                    <a:pt x="29727" y="31506"/>
                    <a:pt x="29970" y="31496"/>
                  </a:cubicBezTo>
                  <a:cubicBezTo>
                    <a:pt x="35228" y="31266"/>
                    <a:pt x="38900" y="28477"/>
                    <a:pt x="38900" y="24711"/>
                  </a:cubicBezTo>
                  <a:cubicBezTo>
                    <a:pt x="38900" y="20038"/>
                    <a:pt x="38610" y="4623"/>
                    <a:pt x="34863" y="2419"/>
                  </a:cubicBezTo>
                  <a:cubicBezTo>
                    <a:pt x="30868" y="68"/>
                    <a:pt x="9488" y="1"/>
                    <a:pt x="70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4"/>
            <p:cNvSpPr/>
            <p:nvPr/>
          </p:nvSpPr>
          <p:spPr>
            <a:xfrm>
              <a:off x="4875725" y="3558675"/>
              <a:ext cx="955700" cy="751450"/>
            </a:xfrm>
            <a:custGeom>
              <a:avLst/>
              <a:gdLst/>
              <a:ahLst/>
              <a:cxnLst/>
              <a:rect l="l" t="t" r="r" b="b"/>
              <a:pathLst>
                <a:path w="38228" h="30058" extrusionOk="0">
                  <a:moveTo>
                    <a:pt x="30448" y="1"/>
                  </a:moveTo>
                  <a:cubicBezTo>
                    <a:pt x="27320" y="1"/>
                    <a:pt x="24181" y="1155"/>
                    <a:pt x="23027" y="2310"/>
                  </a:cubicBezTo>
                  <a:cubicBezTo>
                    <a:pt x="20455" y="4880"/>
                    <a:pt x="19338" y="8681"/>
                    <a:pt x="16096" y="13264"/>
                  </a:cubicBezTo>
                  <a:cubicBezTo>
                    <a:pt x="12855" y="17846"/>
                    <a:pt x="0" y="27012"/>
                    <a:pt x="0" y="27012"/>
                  </a:cubicBezTo>
                  <a:cubicBezTo>
                    <a:pt x="0" y="27012"/>
                    <a:pt x="12519" y="29024"/>
                    <a:pt x="18220" y="29806"/>
                  </a:cubicBezTo>
                  <a:cubicBezTo>
                    <a:pt x="19466" y="29977"/>
                    <a:pt x="20626" y="30057"/>
                    <a:pt x="21716" y="30057"/>
                  </a:cubicBezTo>
                  <a:cubicBezTo>
                    <a:pt x="25609" y="30057"/>
                    <a:pt x="28590" y="29032"/>
                    <a:pt x="31297" y="27459"/>
                  </a:cubicBezTo>
                  <a:cubicBezTo>
                    <a:pt x="34762" y="25447"/>
                    <a:pt x="36440" y="18629"/>
                    <a:pt x="36440" y="15163"/>
                  </a:cubicBezTo>
                  <a:cubicBezTo>
                    <a:pt x="36440" y="11699"/>
                    <a:pt x="38227" y="7340"/>
                    <a:pt x="38227" y="7340"/>
                  </a:cubicBezTo>
                  <a:cubicBezTo>
                    <a:pt x="38104" y="1737"/>
                    <a:pt x="34284" y="1"/>
                    <a:pt x="30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4"/>
            <p:cNvSpPr/>
            <p:nvPr/>
          </p:nvSpPr>
          <p:spPr>
            <a:xfrm>
              <a:off x="4865700" y="3551175"/>
              <a:ext cx="973400" cy="766650"/>
            </a:xfrm>
            <a:custGeom>
              <a:avLst/>
              <a:gdLst/>
              <a:ahLst/>
              <a:cxnLst/>
              <a:rect l="l" t="t" r="r" b="b"/>
              <a:pathLst>
                <a:path w="38936" h="30666" extrusionOk="0">
                  <a:moveTo>
                    <a:pt x="30877" y="611"/>
                  </a:moveTo>
                  <a:cubicBezTo>
                    <a:pt x="32092" y="611"/>
                    <a:pt x="33305" y="791"/>
                    <a:pt x="34390" y="1226"/>
                  </a:cubicBezTo>
                  <a:cubicBezTo>
                    <a:pt x="36911" y="2239"/>
                    <a:pt x="38234" y="4377"/>
                    <a:pt x="38322" y="7584"/>
                  </a:cubicBezTo>
                  <a:cubicBezTo>
                    <a:pt x="38097" y="8144"/>
                    <a:pt x="36534" y="12159"/>
                    <a:pt x="36534" y="15465"/>
                  </a:cubicBezTo>
                  <a:cubicBezTo>
                    <a:pt x="36534" y="19198"/>
                    <a:pt x="34758" y="25631"/>
                    <a:pt x="31545" y="27495"/>
                  </a:cubicBezTo>
                  <a:cubicBezTo>
                    <a:pt x="28565" y="29225"/>
                    <a:pt x="25559" y="30052"/>
                    <a:pt x="22107" y="30052"/>
                  </a:cubicBezTo>
                  <a:cubicBezTo>
                    <a:pt x="21009" y="30052"/>
                    <a:pt x="19865" y="29969"/>
                    <a:pt x="18663" y="29804"/>
                  </a:cubicBezTo>
                  <a:cubicBezTo>
                    <a:pt x="13824" y="29139"/>
                    <a:pt x="3947" y="27568"/>
                    <a:pt x="1182" y="27127"/>
                  </a:cubicBezTo>
                  <a:cubicBezTo>
                    <a:pt x="3792" y="25236"/>
                    <a:pt x="13879" y="17796"/>
                    <a:pt x="16748" y="13741"/>
                  </a:cubicBezTo>
                  <a:cubicBezTo>
                    <a:pt x="18200" y="11686"/>
                    <a:pt x="19235" y="9778"/>
                    <a:pt x="20147" y="8096"/>
                  </a:cubicBezTo>
                  <a:cubicBezTo>
                    <a:pt x="21276" y="6017"/>
                    <a:pt x="22249" y="4222"/>
                    <a:pt x="23644" y="2827"/>
                  </a:cubicBezTo>
                  <a:cubicBezTo>
                    <a:pt x="24706" y="1764"/>
                    <a:pt x="27798" y="611"/>
                    <a:pt x="30877" y="611"/>
                  </a:cubicBezTo>
                  <a:close/>
                  <a:moveTo>
                    <a:pt x="30851" y="1"/>
                  </a:moveTo>
                  <a:cubicBezTo>
                    <a:pt x="27681" y="1"/>
                    <a:pt x="24464" y="1140"/>
                    <a:pt x="23210" y="2394"/>
                  </a:cubicBezTo>
                  <a:cubicBezTo>
                    <a:pt x="21753" y="3852"/>
                    <a:pt x="20759" y="5683"/>
                    <a:pt x="19609" y="7803"/>
                  </a:cubicBezTo>
                  <a:cubicBezTo>
                    <a:pt x="18705" y="9473"/>
                    <a:pt x="17679" y="11362"/>
                    <a:pt x="16247" y="13387"/>
                  </a:cubicBezTo>
                  <a:cubicBezTo>
                    <a:pt x="13073" y="17876"/>
                    <a:pt x="353" y="26971"/>
                    <a:pt x="224" y="27063"/>
                  </a:cubicBezTo>
                  <a:cubicBezTo>
                    <a:pt x="0" y="27221"/>
                    <a:pt x="82" y="27571"/>
                    <a:pt x="354" y="27615"/>
                  </a:cubicBezTo>
                  <a:cubicBezTo>
                    <a:pt x="479" y="27635"/>
                    <a:pt x="12941" y="29635"/>
                    <a:pt x="18579" y="30410"/>
                  </a:cubicBezTo>
                  <a:cubicBezTo>
                    <a:pt x="19814" y="30580"/>
                    <a:pt x="20988" y="30665"/>
                    <a:pt x="22117" y="30665"/>
                  </a:cubicBezTo>
                  <a:cubicBezTo>
                    <a:pt x="25675" y="30665"/>
                    <a:pt x="28776" y="29811"/>
                    <a:pt x="31852" y="28023"/>
                  </a:cubicBezTo>
                  <a:cubicBezTo>
                    <a:pt x="35548" y="25879"/>
                    <a:pt x="37146" y="18669"/>
                    <a:pt x="37146" y="15465"/>
                  </a:cubicBezTo>
                  <a:cubicBezTo>
                    <a:pt x="37146" y="12100"/>
                    <a:pt x="38894" y="7799"/>
                    <a:pt x="38912" y="7756"/>
                  </a:cubicBezTo>
                  <a:cubicBezTo>
                    <a:pt x="38928" y="7717"/>
                    <a:pt x="38935" y="7676"/>
                    <a:pt x="38934" y="7634"/>
                  </a:cubicBezTo>
                  <a:cubicBezTo>
                    <a:pt x="38839" y="3261"/>
                    <a:pt x="36534" y="1427"/>
                    <a:pt x="34617" y="658"/>
                  </a:cubicBezTo>
                  <a:cubicBezTo>
                    <a:pt x="33465" y="196"/>
                    <a:pt x="32162" y="1"/>
                    <a:pt x="308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4"/>
            <p:cNvSpPr/>
            <p:nvPr/>
          </p:nvSpPr>
          <p:spPr>
            <a:xfrm>
              <a:off x="2190775" y="1954750"/>
              <a:ext cx="3435550" cy="2655075"/>
            </a:xfrm>
            <a:custGeom>
              <a:avLst/>
              <a:gdLst/>
              <a:ahLst/>
              <a:cxnLst/>
              <a:rect l="l" t="t" r="r" b="b"/>
              <a:pathLst>
                <a:path w="137422" h="106203" extrusionOk="0">
                  <a:moveTo>
                    <a:pt x="68710" y="0"/>
                  </a:moveTo>
                  <a:cubicBezTo>
                    <a:pt x="50488" y="0"/>
                    <a:pt x="33011" y="5595"/>
                    <a:pt x="20126" y="15554"/>
                  </a:cubicBezTo>
                  <a:cubicBezTo>
                    <a:pt x="7240" y="25511"/>
                    <a:pt x="1" y="39018"/>
                    <a:pt x="1" y="53102"/>
                  </a:cubicBezTo>
                  <a:cubicBezTo>
                    <a:pt x="1" y="67185"/>
                    <a:pt x="7240" y="80692"/>
                    <a:pt x="20126" y="90650"/>
                  </a:cubicBezTo>
                  <a:cubicBezTo>
                    <a:pt x="33011" y="100609"/>
                    <a:pt x="50488" y="106203"/>
                    <a:pt x="68712" y="106203"/>
                  </a:cubicBezTo>
                  <a:cubicBezTo>
                    <a:pt x="86934" y="106203"/>
                    <a:pt x="104411" y="100609"/>
                    <a:pt x="117296" y="90650"/>
                  </a:cubicBezTo>
                  <a:cubicBezTo>
                    <a:pt x="130182" y="80692"/>
                    <a:pt x="137421" y="67185"/>
                    <a:pt x="137421" y="53102"/>
                  </a:cubicBezTo>
                  <a:cubicBezTo>
                    <a:pt x="137421" y="39018"/>
                    <a:pt x="130182" y="25511"/>
                    <a:pt x="117296" y="15554"/>
                  </a:cubicBezTo>
                  <a:cubicBezTo>
                    <a:pt x="104411" y="5595"/>
                    <a:pt x="86934" y="0"/>
                    <a:pt x="687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4"/>
            <p:cNvSpPr/>
            <p:nvPr/>
          </p:nvSpPr>
          <p:spPr>
            <a:xfrm>
              <a:off x="2183100" y="1947100"/>
              <a:ext cx="3450900" cy="2670400"/>
            </a:xfrm>
            <a:custGeom>
              <a:avLst/>
              <a:gdLst/>
              <a:ahLst/>
              <a:cxnLst/>
              <a:rect l="l" t="t" r="r" b="b"/>
              <a:pathLst>
                <a:path w="138036" h="106816" extrusionOk="0">
                  <a:moveTo>
                    <a:pt x="69019" y="612"/>
                  </a:moveTo>
                  <a:cubicBezTo>
                    <a:pt x="106736" y="612"/>
                    <a:pt x="137424" y="24295"/>
                    <a:pt x="137424" y="53408"/>
                  </a:cubicBezTo>
                  <a:cubicBezTo>
                    <a:pt x="137424" y="82520"/>
                    <a:pt x="106737" y="106203"/>
                    <a:pt x="69019" y="106203"/>
                  </a:cubicBezTo>
                  <a:cubicBezTo>
                    <a:pt x="31299" y="106203"/>
                    <a:pt x="614" y="82519"/>
                    <a:pt x="614" y="53408"/>
                  </a:cubicBezTo>
                  <a:cubicBezTo>
                    <a:pt x="614" y="24296"/>
                    <a:pt x="31300" y="612"/>
                    <a:pt x="69019" y="612"/>
                  </a:cubicBezTo>
                  <a:close/>
                  <a:moveTo>
                    <a:pt x="69019" y="1"/>
                  </a:moveTo>
                  <a:cubicBezTo>
                    <a:pt x="30962" y="1"/>
                    <a:pt x="1" y="23959"/>
                    <a:pt x="1" y="53408"/>
                  </a:cubicBezTo>
                  <a:cubicBezTo>
                    <a:pt x="1" y="82857"/>
                    <a:pt x="30962" y="106816"/>
                    <a:pt x="69019" y="106816"/>
                  </a:cubicBezTo>
                  <a:cubicBezTo>
                    <a:pt x="107074" y="106816"/>
                    <a:pt x="138035" y="82857"/>
                    <a:pt x="138035" y="53408"/>
                  </a:cubicBezTo>
                  <a:cubicBezTo>
                    <a:pt x="138035" y="23959"/>
                    <a:pt x="107074" y="1"/>
                    <a:pt x="69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4"/>
            <p:cNvSpPr/>
            <p:nvPr/>
          </p:nvSpPr>
          <p:spPr>
            <a:xfrm>
              <a:off x="2190775" y="1914975"/>
              <a:ext cx="3435550" cy="2655125"/>
            </a:xfrm>
            <a:custGeom>
              <a:avLst/>
              <a:gdLst/>
              <a:ahLst/>
              <a:cxnLst/>
              <a:rect l="l" t="t" r="r" b="b"/>
              <a:pathLst>
                <a:path w="137422" h="106205" extrusionOk="0">
                  <a:moveTo>
                    <a:pt x="68710" y="1"/>
                  </a:moveTo>
                  <a:cubicBezTo>
                    <a:pt x="50488" y="1"/>
                    <a:pt x="33011" y="5596"/>
                    <a:pt x="20126" y="15554"/>
                  </a:cubicBezTo>
                  <a:cubicBezTo>
                    <a:pt x="7240" y="25513"/>
                    <a:pt x="1" y="39019"/>
                    <a:pt x="1" y="53102"/>
                  </a:cubicBezTo>
                  <a:cubicBezTo>
                    <a:pt x="1" y="67186"/>
                    <a:pt x="7240" y="80692"/>
                    <a:pt x="20126" y="90651"/>
                  </a:cubicBezTo>
                  <a:cubicBezTo>
                    <a:pt x="33011" y="100609"/>
                    <a:pt x="50488" y="106204"/>
                    <a:pt x="68712" y="106204"/>
                  </a:cubicBezTo>
                  <a:cubicBezTo>
                    <a:pt x="86934" y="106204"/>
                    <a:pt x="104411" y="100609"/>
                    <a:pt x="117296" y="90651"/>
                  </a:cubicBezTo>
                  <a:cubicBezTo>
                    <a:pt x="130182" y="80692"/>
                    <a:pt x="137421" y="67186"/>
                    <a:pt x="137421" y="53102"/>
                  </a:cubicBezTo>
                  <a:cubicBezTo>
                    <a:pt x="137421" y="39019"/>
                    <a:pt x="130182" y="25513"/>
                    <a:pt x="117296" y="15554"/>
                  </a:cubicBezTo>
                  <a:cubicBezTo>
                    <a:pt x="104411" y="5596"/>
                    <a:pt x="86934" y="1"/>
                    <a:pt x="687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4"/>
            <p:cNvSpPr/>
            <p:nvPr/>
          </p:nvSpPr>
          <p:spPr>
            <a:xfrm>
              <a:off x="2183100" y="1907300"/>
              <a:ext cx="3450900" cy="2670425"/>
            </a:xfrm>
            <a:custGeom>
              <a:avLst/>
              <a:gdLst/>
              <a:ahLst/>
              <a:cxnLst/>
              <a:rect l="l" t="t" r="r" b="b"/>
              <a:pathLst>
                <a:path w="138036" h="106817" extrusionOk="0">
                  <a:moveTo>
                    <a:pt x="69019" y="613"/>
                  </a:moveTo>
                  <a:cubicBezTo>
                    <a:pt x="106736" y="613"/>
                    <a:pt x="137424" y="24298"/>
                    <a:pt x="137424" y="53409"/>
                  </a:cubicBezTo>
                  <a:cubicBezTo>
                    <a:pt x="137424" y="82521"/>
                    <a:pt x="106737" y="106204"/>
                    <a:pt x="69019" y="106204"/>
                  </a:cubicBezTo>
                  <a:cubicBezTo>
                    <a:pt x="31299" y="106204"/>
                    <a:pt x="614" y="82521"/>
                    <a:pt x="614" y="53409"/>
                  </a:cubicBezTo>
                  <a:cubicBezTo>
                    <a:pt x="614" y="24298"/>
                    <a:pt x="31300" y="613"/>
                    <a:pt x="69019" y="613"/>
                  </a:cubicBezTo>
                  <a:close/>
                  <a:moveTo>
                    <a:pt x="69019" y="1"/>
                  </a:moveTo>
                  <a:cubicBezTo>
                    <a:pt x="30962" y="1"/>
                    <a:pt x="1" y="23961"/>
                    <a:pt x="1" y="53410"/>
                  </a:cubicBezTo>
                  <a:cubicBezTo>
                    <a:pt x="1" y="82858"/>
                    <a:pt x="30962" y="106817"/>
                    <a:pt x="69019" y="106817"/>
                  </a:cubicBezTo>
                  <a:cubicBezTo>
                    <a:pt x="107074" y="106817"/>
                    <a:pt x="138035" y="82859"/>
                    <a:pt x="138035" y="53410"/>
                  </a:cubicBezTo>
                  <a:cubicBezTo>
                    <a:pt x="138035" y="23960"/>
                    <a:pt x="107074" y="1"/>
                    <a:pt x="69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4"/>
            <p:cNvSpPr/>
            <p:nvPr/>
          </p:nvSpPr>
          <p:spPr>
            <a:xfrm>
              <a:off x="4369050" y="2427275"/>
              <a:ext cx="608600" cy="516250"/>
            </a:xfrm>
            <a:custGeom>
              <a:avLst/>
              <a:gdLst/>
              <a:ahLst/>
              <a:cxnLst/>
              <a:rect l="l" t="t" r="r" b="b"/>
              <a:pathLst>
                <a:path w="24344" h="20650" extrusionOk="0">
                  <a:moveTo>
                    <a:pt x="15629" y="0"/>
                  </a:moveTo>
                  <a:lnTo>
                    <a:pt x="1" y="9852"/>
                  </a:lnTo>
                  <a:lnTo>
                    <a:pt x="8904" y="20649"/>
                  </a:lnTo>
                  <a:lnTo>
                    <a:pt x="24344" y="9567"/>
                  </a:lnTo>
                  <a:lnTo>
                    <a:pt x="156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4"/>
            <p:cNvSpPr/>
            <p:nvPr/>
          </p:nvSpPr>
          <p:spPr>
            <a:xfrm>
              <a:off x="4360200" y="2419650"/>
              <a:ext cx="626175" cy="531500"/>
            </a:xfrm>
            <a:custGeom>
              <a:avLst/>
              <a:gdLst/>
              <a:ahLst/>
              <a:cxnLst/>
              <a:rect l="l" t="t" r="r" b="b"/>
              <a:pathLst>
                <a:path w="25047" h="21260" extrusionOk="0">
                  <a:moveTo>
                    <a:pt x="15930" y="702"/>
                  </a:moveTo>
                  <a:lnTo>
                    <a:pt x="24240" y="9824"/>
                  </a:lnTo>
                  <a:lnTo>
                    <a:pt x="9312" y="20540"/>
                  </a:lnTo>
                  <a:lnTo>
                    <a:pt x="812" y="10230"/>
                  </a:lnTo>
                  <a:lnTo>
                    <a:pt x="15930" y="702"/>
                  </a:lnTo>
                  <a:close/>
                  <a:moveTo>
                    <a:pt x="15984" y="0"/>
                  </a:moveTo>
                  <a:cubicBezTo>
                    <a:pt x="15927" y="0"/>
                    <a:pt x="15871" y="16"/>
                    <a:pt x="15820" y="47"/>
                  </a:cubicBezTo>
                  <a:lnTo>
                    <a:pt x="192" y="9897"/>
                  </a:lnTo>
                  <a:cubicBezTo>
                    <a:pt x="35" y="9995"/>
                    <a:pt x="0" y="10209"/>
                    <a:pt x="119" y="10352"/>
                  </a:cubicBezTo>
                  <a:lnTo>
                    <a:pt x="9023" y="21149"/>
                  </a:lnTo>
                  <a:cubicBezTo>
                    <a:pt x="9081" y="21219"/>
                    <a:pt x="9167" y="21260"/>
                    <a:pt x="9258" y="21260"/>
                  </a:cubicBezTo>
                  <a:cubicBezTo>
                    <a:pt x="9260" y="21260"/>
                    <a:pt x="9261" y="21260"/>
                    <a:pt x="9263" y="21260"/>
                  </a:cubicBezTo>
                  <a:cubicBezTo>
                    <a:pt x="9325" y="21260"/>
                    <a:pt x="9387" y="21240"/>
                    <a:pt x="9437" y="21203"/>
                  </a:cubicBezTo>
                  <a:lnTo>
                    <a:pt x="24876" y="10121"/>
                  </a:lnTo>
                  <a:cubicBezTo>
                    <a:pt x="25025" y="10014"/>
                    <a:pt x="25047" y="9802"/>
                    <a:pt x="24925" y="9666"/>
                  </a:cubicBezTo>
                  <a:lnTo>
                    <a:pt x="16210" y="99"/>
                  </a:lnTo>
                  <a:cubicBezTo>
                    <a:pt x="16151" y="34"/>
                    <a:pt x="16068" y="0"/>
                    <a:pt x="159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4"/>
            <p:cNvSpPr/>
            <p:nvPr/>
          </p:nvSpPr>
          <p:spPr>
            <a:xfrm>
              <a:off x="3224600" y="2447925"/>
              <a:ext cx="682450" cy="570375"/>
            </a:xfrm>
            <a:custGeom>
              <a:avLst/>
              <a:gdLst/>
              <a:ahLst/>
              <a:cxnLst/>
              <a:rect l="l" t="t" r="r" b="b"/>
              <a:pathLst>
                <a:path w="27298" h="22815" extrusionOk="0">
                  <a:moveTo>
                    <a:pt x="14260" y="1"/>
                  </a:moveTo>
                  <a:lnTo>
                    <a:pt x="1" y="7333"/>
                  </a:lnTo>
                  <a:lnTo>
                    <a:pt x="12631" y="22814"/>
                  </a:lnTo>
                  <a:lnTo>
                    <a:pt x="27298" y="13037"/>
                  </a:lnTo>
                  <a:lnTo>
                    <a:pt x="142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4"/>
            <p:cNvSpPr/>
            <p:nvPr/>
          </p:nvSpPr>
          <p:spPr>
            <a:xfrm>
              <a:off x="3215600" y="2440250"/>
              <a:ext cx="700250" cy="585675"/>
            </a:xfrm>
            <a:custGeom>
              <a:avLst/>
              <a:gdLst/>
              <a:ahLst/>
              <a:cxnLst/>
              <a:rect l="l" t="t" r="r" b="b"/>
              <a:pathLst>
                <a:path w="28010" h="23427" extrusionOk="0">
                  <a:moveTo>
                    <a:pt x="14562" y="682"/>
                  </a:moveTo>
                  <a:lnTo>
                    <a:pt x="27176" y="13296"/>
                  </a:lnTo>
                  <a:lnTo>
                    <a:pt x="13052" y="22712"/>
                  </a:lnTo>
                  <a:lnTo>
                    <a:pt x="837" y="7740"/>
                  </a:lnTo>
                  <a:lnTo>
                    <a:pt x="14562" y="682"/>
                  </a:lnTo>
                  <a:close/>
                  <a:moveTo>
                    <a:pt x="14620" y="1"/>
                  </a:moveTo>
                  <a:cubicBezTo>
                    <a:pt x="14573" y="1"/>
                    <a:pt x="14525" y="12"/>
                    <a:pt x="14481" y="35"/>
                  </a:cubicBezTo>
                  <a:lnTo>
                    <a:pt x="221" y="7369"/>
                  </a:lnTo>
                  <a:cubicBezTo>
                    <a:pt x="49" y="7457"/>
                    <a:pt x="1" y="7683"/>
                    <a:pt x="124" y="7834"/>
                  </a:cubicBezTo>
                  <a:lnTo>
                    <a:pt x="12754" y="23315"/>
                  </a:lnTo>
                  <a:cubicBezTo>
                    <a:pt x="12811" y="23385"/>
                    <a:pt x="12897" y="23427"/>
                    <a:pt x="12987" y="23427"/>
                  </a:cubicBezTo>
                  <a:cubicBezTo>
                    <a:pt x="12988" y="23427"/>
                    <a:pt x="12990" y="23427"/>
                    <a:pt x="12991" y="23427"/>
                  </a:cubicBezTo>
                  <a:cubicBezTo>
                    <a:pt x="13052" y="23427"/>
                    <a:pt x="13110" y="23409"/>
                    <a:pt x="13160" y="23375"/>
                  </a:cubicBezTo>
                  <a:lnTo>
                    <a:pt x="27827" y="13598"/>
                  </a:lnTo>
                  <a:cubicBezTo>
                    <a:pt x="27988" y="13491"/>
                    <a:pt x="28010" y="13263"/>
                    <a:pt x="27874" y="13127"/>
                  </a:cubicBezTo>
                  <a:lnTo>
                    <a:pt x="14836" y="91"/>
                  </a:lnTo>
                  <a:cubicBezTo>
                    <a:pt x="14777" y="32"/>
                    <a:pt x="14699" y="1"/>
                    <a:pt x="14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54"/>
            <p:cNvSpPr/>
            <p:nvPr/>
          </p:nvSpPr>
          <p:spPr>
            <a:xfrm>
              <a:off x="3765325" y="2835600"/>
              <a:ext cx="682425" cy="570375"/>
            </a:xfrm>
            <a:custGeom>
              <a:avLst/>
              <a:gdLst/>
              <a:ahLst/>
              <a:cxnLst/>
              <a:rect l="l" t="t" r="r" b="b"/>
              <a:pathLst>
                <a:path w="27297" h="22815" extrusionOk="0">
                  <a:moveTo>
                    <a:pt x="14259" y="0"/>
                  </a:moveTo>
                  <a:lnTo>
                    <a:pt x="0" y="7334"/>
                  </a:lnTo>
                  <a:lnTo>
                    <a:pt x="12630" y="22815"/>
                  </a:lnTo>
                  <a:lnTo>
                    <a:pt x="27297" y="13037"/>
                  </a:lnTo>
                  <a:lnTo>
                    <a:pt x="142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54"/>
            <p:cNvSpPr/>
            <p:nvPr/>
          </p:nvSpPr>
          <p:spPr>
            <a:xfrm>
              <a:off x="3756325" y="2827950"/>
              <a:ext cx="700250" cy="585700"/>
            </a:xfrm>
            <a:custGeom>
              <a:avLst/>
              <a:gdLst/>
              <a:ahLst/>
              <a:cxnLst/>
              <a:rect l="l" t="t" r="r" b="b"/>
              <a:pathLst>
                <a:path w="28010" h="23428" extrusionOk="0">
                  <a:moveTo>
                    <a:pt x="14561" y="681"/>
                  </a:moveTo>
                  <a:lnTo>
                    <a:pt x="27176" y="13295"/>
                  </a:lnTo>
                  <a:lnTo>
                    <a:pt x="13052" y="22711"/>
                  </a:lnTo>
                  <a:lnTo>
                    <a:pt x="837" y="7738"/>
                  </a:lnTo>
                  <a:lnTo>
                    <a:pt x="14561" y="681"/>
                  </a:lnTo>
                  <a:close/>
                  <a:moveTo>
                    <a:pt x="14619" y="0"/>
                  </a:moveTo>
                  <a:cubicBezTo>
                    <a:pt x="14572" y="0"/>
                    <a:pt x="14524" y="11"/>
                    <a:pt x="14480" y="34"/>
                  </a:cubicBezTo>
                  <a:lnTo>
                    <a:pt x="221" y="7368"/>
                  </a:lnTo>
                  <a:cubicBezTo>
                    <a:pt x="48" y="7457"/>
                    <a:pt x="0" y="7683"/>
                    <a:pt x="124" y="7834"/>
                  </a:cubicBezTo>
                  <a:lnTo>
                    <a:pt x="12753" y="23315"/>
                  </a:lnTo>
                  <a:cubicBezTo>
                    <a:pt x="12810" y="23386"/>
                    <a:pt x="12898" y="23428"/>
                    <a:pt x="12990" y="23428"/>
                  </a:cubicBezTo>
                  <a:cubicBezTo>
                    <a:pt x="13051" y="23427"/>
                    <a:pt x="13110" y="23409"/>
                    <a:pt x="13159" y="23376"/>
                  </a:cubicBezTo>
                  <a:lnTo>
                    <a:pt x="27826" y="13597"/>
                  </a:lnTo>
                  <a:cubicBezTo>
                    <a:pt x="27987" y="13490"/>
                    <a:pt x="28009" y="13263"/>
                    <a:pt x="27873" y="13127"/>
                  </a:cubicBezTo>
                  <a:lnTo>
                    <a:pt x="14835" y="89"/>
                  </a:lnTo>
                  <a:cubicBezTo>
                    <a:pt x="14777" y="31"/>
                    <a:pt x="14699" y="0"/>
                    <a:pt x="146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4"/>
            <p:cNvSpPr/>
            <p:nvPr/>
          </p:nvSpPr>
          <p:spPr>
            <a:xfrm>
              <a:off x="3697975" y="2863625"/>
              <a:ext cx="644700" cy="553250"/>
            </a:xfrm>
            <a:custGeom>
              <a:avLst/>
              <a:gdLst/>
              <a:ahLst/>
              <a:cxnLst/>
              <a:rect l="l" t="t" r="r" b="b"/>
              <a:pathLst>
                <a:path w="25788" h="22130" extrusionOk="0">
                  <a:moveTo>
                    <a:pt x="15363" y="0"/>
                  </a:moveTo>
                  <a:lnTo>
                    <a:pt x="0" y="4594"/>
                  </a:lnTo>
                  <a:lnTo>
                    <a:pt x="9577" y="22129"/>
                  </a:lnTo>
                  <a:lnTo>
                    <a:pt x="25788" y="15208"/>
                  </a:lnTo>
                  <a:lnTo>
                    <a:pt x="153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4"/>
            <p:cNvSpPr/>
            <p:nvPr/>
          </p:nvSpPr>
          <p:spPr>
            <a:xfrm>
              <a:off x="3688925" y="2856000"/>
              <a:ext cx="662800" cy="568550"/>
            </a:xfrm>
            <a:custGeom>
              <a:avLst/>
              <a:gdLst/>
              <a:ahLst/>
              <a:cxnLst/>
              <a:rect l="l" t="t" r="r" b="b"/>
              <a:pathLst>
                <a:path w="26512" h="22742" extrusionOk="0">
                  <a:moveTo>
                    <a:pt x="15598" y="663"/>
                  </a:moveTo>
                  <a:lnTo>
                    <a:pt x="25686" y="15378"/>
                  </a:lnTo>
                  <a:lnTo>
                    <a:pt x="10074" y="22044"/>
                  </a:lnTo>
                  <a:lnTo>
                    <a:pt x="812" y="5084"/>
                  </a:lnTo>
                  <a:lnTo>
                    <a:pt x="15598" y="663"/>
                  </a:lnTo>
                  <a:close/>
                  <a:moveTo>
                    <a:pt x="15724" y="0"/>
                  </a:moveTo>
                  <a:cubicBezTo>
                    <a:pt x="15695" y="0"/>
                    <a:pt x="15665" y="4"/>
                    <a:pt x="15636" y="13"/>
                  </a:cubicBezTo>
                  <a:lnTo>
                    <a:pt x="275" y="4607"/>
                  </a:lnTo>
                  <a:cubicBezTo>
                    <a:pt x="88" y="4662"/>
                    <a:pt x="1" y="4876"/>
                    <a:pt x="94" y="5047"/>
                  </a:cubicBezTo>
                  <a:lnTo>
                    <a:pt x="9670" y="22582"/>
                  </a:lnTo>
                  <a:cubicBezTo>
                    <a:pt x="9724" y="22679"/>
                    <a:pt x="9827" y="22740"/>
                    <a:pt x="9939" y="22741"/>
                  </a:cubicBezTo>
                  <a:cubicBezTo>
                    <a:pt x="9980" y="22741"/>
                    <a:pt x="10021" y="22732"/>
                    <a:pt x="10060" y="22716"/>
                  </a:cubicBezTo>
                  <a:lnTo>
                    <a:pt x="26270" y="15794"/>
                  </a:lnTo>
                  <a:cubicBezTo>
                    <a:pt x="26448" y="15718"/>
                    <a:pt x="26511" y="15499"/>
                    <a:pt x="26401" y="15339"/>
                  </a:cubicBezTo>
                  <a:lnTo>
                    <a:pt x="15976" y="133"/>
                  </a:lnTo>
                  <a:cubicBezTo>
                    <a:pt x="15918" y="48"/>
                    <a:pt x="15823" y="0"/>
                    <a:pt x="15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4"/>
            <p:cNvSpPr/>
            <p:nvPr/>
          </p:nvSpPr>
          <p:spPr>
            <a:xfrm>
              <a:off x="3532750" y="2215900"/>
              <a:ext cx="160375" cy="51225"/>
            </a:xfrm>
            <a:custGeom>
              <a:avLst/>
              <a:gdLst/>
              <a:ahLst/>
              <a:cxnLst/>
              <a:rect l="l" t="t" r="r" b="b"/>
              <a:pathLst>
                <a:path w="6415" h="2049" extrusionOk="0">
                  <a:moveTo>
                    <a:pt x="5981" y="1"/>
                  </a:moveTo>
                  <a:cubicBezTo>
                    <a:pt x="5202" y="1"/>
                    <a:pt x="3644" y="585"/>
                    <a:pt x="3644" y="585"/>
                  </a:cubicBezTo>
                  <a:cubicBezTo>
                    <a:pt x="3644" y="585"/>
                    <a:pt x="3367" y="557"/>
                    <a:pt x="2969" y="557"/>
                  </a:cubicBezTo>
                  <a:cubicBezTo>
                    <a:pt x="2371" y="557"/>
                    <a:pt x="1498" y="619"/>
                    <a:pt x="874" y="931"/>
                  </a:cubicBezTo>
                  <a:cubicBezTo>
                    <a:pt x="1" y="1368"/>
                    <a:pt x="2798" y="2049"/>
                    <a:pt x="4431" y="2049"/>
                  </a:cubicBezTo>
                  <a:cubicBezTo>
                    <a:pt x="4741" y="2049"/>
                    <a:pt x="5009" y="2025"/>
                    <a:pt x="5202" y="1969"/>
                  </a:cubicBezTo>
                  <a:cubicBezTo>
                    <a:pt x="6414" y="1624"/>
                    <a:pt x="6414" y="931"/>
                    <a:pt x="6414" y="239"/>
                  </a:cubicBezTo>
                  <a:cubicBezTo>
                    <a:pt x="6414" y="66"/>
                    <a:pt x="6241" y="1"/>
                    <a:pt x="59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4"/>
            <p:cNvSpPr/>
            <p:nvPr/>
          </p:nvSpPr>
          <p:spPr>
            <a:xfrm>
              <a:off x="3540350" y="2208425"/>
              <a:ext cx="160500" cy="66150"/>
            </a:xfrm>
            <a:custGeom>
              <a:avLst/>
              <a:gdLst/>
              <a:ahLst/>
              <a:cxnLst/>
              <a:rect l="l" t="t" r="r" b="b"/>
              <a:pathLst>
                <a:path w="6420" h="2646" extrusionOk="0">
                  <a:moveTo>
                    <a:pt x="5687" y="601"/>
                  </a:moveTo>
                  <a:cubicBezTo>
                    <a:pt x="5733" y="601"/>
                    <a:pt x="5773" y="605"/>
                    <a:pt x="5804" y="611"/>
                  </a:cubicBezTo>
                  <a:cubicBezTo>
                    <a:pt x="5803" y="1244"/>
                    <a:pt x="5768" y="1702"/>
                    <a:pt x="4815" y="1975"/>
                  </a:cubicBezTo>
                  <a:cubicBezTo>
                    <a:pt x="4634" y="2027"/>
                    <a:pt x="4389" y="2049"/>
                    <a:pt x="4109" y="2049"/>
                  </a:cubicBezTo>
                  <a:cubicBezTo>
                    <a:pt x="3025" y="2049"/>
                    <a:pt x="1407" y="1713"/>
                    <a:pt x="855" y="1437"/>
                  </a:cubicBezTo>
                  <a:lnTo>
                    <a:pt x="854" y="1437"/>
                  </a:lnTo>
                  <a:cubicBezTo>
                    <a:pt x="1410" y="1211"/>
                    <a:pt x="2143" y="1163"/>
                    <a:pt x="2662" y="1163"/>
                  </a:cubicBezTo>
                  <a:cubicBezTo>
                    <a:pt x="3038" y="1163"/>
                    <a:pt x="3303" y="1188"/>
                    <a:pt x="3310" y="1188"/>
                  </a:cubicBezTo>
                  <a:cubicBezTo>
                    <a:pt x="3319" y="1189"/>
                    <a:pt x="3329" y="1190"/>
                    <a:pt x="3338" y="1190"/>
                  </a:cubicBezTo>
                  <a:cubicBezTo>
                    <a:pt x="3375" y="1190"/>
                    <a:pt x="3413" y="1183"/>
                    <a:pt x="3448" y="1170"/>
                  </a:cubicBezTo>
                  <a:cubicBezTo>
                    <a:pt x="4347" y="834"/>
                    <a:pt x="5283" y="601"/>
                    <a:pt x="5687" y="601"/>
                  </a:cubicBezTo>
                  <a:close/>
                  <a:moveTo>
                    <a:pt x="5664" y="0"/>
                  </a:moveTo>
                  <a:cubicBezTo>
                    <a:pt x="4949" y="0"/>
                    <a:pt x="3867" y="362"/>
                    <a:pt x="3299" y="573"/>
                  </a:cubicBezTo>
                  <a:cubicBezTo>
                    <a:pt x="3187" y="565"/>
                    <a:pt x="2957" y="550"/>
                    <a:pt x="2665" y="550"/>
                  </a:cubicBezTo>
                  <a:cubicBezTo>
                    <a:pt x="2035" y="550"/>
                    <a:pt x="1111" y="618"/>
                    <a:pt x="433" y="957"/>
                  </a:cubicBezTo>
                  <a:cubicBezTo>
                    <a:pt x="1" y="1173"/>
                    <a:pt x="104" y="1505"/>
                    <a:pt x="128" y="1569"/>
                  </a:cubicBezTo>
                  <a:cubicBezTo>
                    <a:pt x="368" y="2187"/>
                    <a:pt x="2714" y="2646"/>
                    <a:pt x="4150" y="2646"/>
                  </a:cubicBezTo>
                  <a:cubicBezTo>
                    <a:pt x="4493" y="2646"/>
                    <a:pt x="4784" y="2621"/>
                    <a:pt x="4982" y="2564"/>
                  </a:cubicBezTo>
                  <a:cubicBezTo>
                    <a:pt x="6417" y="2153"/>
                    <a:pt x="6417" y="1258"/>
                    <a:pt x="6417" y="538"/>
                  </a:cubicBezTo>
                  <a:cubicBezTo>
                    <a:pt x="6419" y="372"/>
                    <a:pt x="6338" y="216"/>
                    <a:pt x="6200" y="122"/>
                  </a:cubicBezTo>
                  <a:cubicBezTo>
                    <a:pt x="6075" y="36"/>
                    <a:pt x="5888" y="0"/>
                    <a:pt x="5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4"/>
            <p:cNvSpPr/>
            <p:nvPr/>
          </p:nvSpPr>
          <p:spPr>
            <a:xfrm>
              <a:off x="2970550" y="1486750"/>
              <a:ext cx="740725" cy="865250"/>
            </a:xfrm>
            <a:custGeom>
              <a:avLst/>
              <a:gdLst/>
              <a:ahLst/>
              <a:cxnLst/>
              <a:rect l="l" t="t" r="r" b="b"/>
              <a:pathLst>
                <a:path w="29629" h="34610" extrusionOk="0">
                  <a:moveTo>
                    <a:pt x="10793" y="0"/>
                  </a:moveTo>
                  <a:cubicBezTo>
                    <a:pt x="10793" y="0"/>
                    <a:pt x="7195" y="1270"/>
                    <a:pt x="5397" y="3492"/>
                  </a:cubicBezTo>
                  <a:cubicBezTo>
                    <a:pt x="3598" y="5714"/>
                    <a:pt x="2752" y="11534"/>
                    <a:pt x="2328" y="14073"/>
                  </a:cubicBezTo>
                  <a:cubicBezTo>
                    <a:pt x="1905" y="16613"/>
                    <a:pt x="0" y="26242"/>
                    <a:pt x="1058" y="27405"/>
                  </a:cubicBezTo>
                  <a:cubicBezTo>
                    <a:pt x="2117" y="28569"/>
                    <a:pt x="13439" y="32485"/>
                    <a:pt x="15661" y="33119"/>
                  </a:cubicBezTo>
                  <a:cubicBezTo>
                    <a:pt x="17769" y="33721"/>
                    <a:pt x="20257" y="34610"/>
                    <a:pt x="21772" y="34610"/>
                  </a:cubicBezTo>
                  <a:cubicBezTo>
                    <a:pt x="21854" y="34610"/>
                    <a:pt x="21933" y="34607"/>
                    <a:pt x="22010" y="34601"/>
                  </a:cubicBezTo>
                  <a:cubicBezTo>
                    <a:pt x="23491" y="34495"/>
                    <a:pt x="24973" y="33437"/>
                    <a:pt x="24973" y="33437"/>
                  </a:cubicBezTo>
                  <a:cubicBezTo>
                    <a:pt x="24973" y="33437"/>
                    <a:pt x="27512" y="34601"/>
                    <a:pt x="28148" y="34601"/>
                  </a:cubicBezTo>
                  <a:cubicBezTo>
                    <a:pt x="28782" y="34601"/>
                    <a:pt x="29629" y="33437"/>
                    <a:pt x="28888" y="32273"/>
                  </a:cubicBezTo>
                  <a:cubicBezTo>
                    <a:pt x="28147" y="31109"/>
                    <a:pt x="26084" y="29404"/>
                    <a:pt x="24921" y="29404"/>
                  </a:cubicBezTo>
                  <a:cubicBezTo>
                    <a:pt x="23756" y="29404"/>
                    <a:pt x="19471" y="30051"/>
                    <a:pt x="19471" y="30051"/>
                  </a:cubicBezTo>
                  <a:cubicBezTo>
                    <a:pt x="19471" y="30051"/>
                    <a:pt x="12169" y="26347"/>
                    <a:pt x="10053" y="24866"/>
                  </a:cubicBezTo>
                  <a:cubicBezTo>
                    <a:pt x="7936" y="23384"/>
                    <a:pt x="6350" y="21691"/>
                    <a:pt x="6350" y="21691"/>
                  </a:cubicBezTo>
                  <a:lnTo>
                    <a:pt x="10688" y="8148"/>
                  </a:lnTo>
                  <a:lnTo>
                    <a:pt x="1079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4"/>
            <p:cNvSpPr/>
            <p:nvPr/>
          </p:nvSpPr>
          <p:spPr>
            <a:xfrm>
              <a:off x="2970150" y="1479125"/>
              <a:ext cx="740175" cy="880500"/>
            </a:xfrm>
            <a:custGeom>
              <a:avLst/>
              <a:gdLst/>
              <a:ahLst/>
              <a:cxnLst/>
              <a:rect l="l" t="t" r="r" b="b"/>
              <a:pathLst>
                <a:path w="29607" h="35220" extrusionOk="0">
                  <a:moveTo>
                    <a:pt x="10803" y="1"/>
                  </a:moveTo>
                  <a:cubicBezTo>
                    <a:pt x="10771" y="1"/>
                    <a:pt x="10739" y="6"/>
                    <a:pt x="10707" y="16"/>
                  </a:cubicBezTo>
                  <a:cubicBezTo>
                    <a:pt x="10557" y="69"/>
                    <a:pt x="7007" y="1341"/>
                    <a:pt x="5175" y="3605"/>
                  </a:cubicBezTo>
                  <a:cubicBezTo>
                    <a:pt x="3449" y="5737"/>
                    <a:pt x="2595" y="10955"/>
                    <a:pt x="2135" y="13759"/>
                  </a:cubicBezTo>
                  <a:lnTo>
                    <a:pt x="2042" y="14328"/>
                  </a:lnTo>
                  <a:cubicBezTo>
                    <a:pt x="1987" y="14660"/>
                    <a:pt x="1906" y="15114"/>
                    <a:pt x="1810" y="15653"/>
                  </a:cubicBezTo>
                  <a:cubicBezTo>
                    <a:pt x="620" y="22341"/>
                    <a:pt x="1" y="26985"/>
                    <a:pt x="848" y="27916"/>
                  </a:cubicBezTo>
                  <a:cubicBezTo>
                    <a:pt x="1991" y="29175"/>
                    <a:pt x="13466" y="33112"/>
                    <a:pt x="15593" y="33719"/>
                  </a:cubicBezTo>
                  <a:cubicBezTo>
                    <a:pt x="16061" y="33853"/>
                    <a:pt x="16548" y="34001"/>
                    <a:pt x="17038" y="34150"/>
                  </a:cubicBezTo>
                  <a:cubicBezTo>
                    <a:pt x="18773" y="34677"/>
                    <a:pt x="20563" y="35220"/>
                    <a:pt x="21790" y="35220"/>
                  </a:cubicBezTo>
                  <a:cubicBezTo>
                    <a:pt x="21879" y="35220"/>
                    <a:pt x="21965" y="35218"/>
                    <a:pt x="22047" y="35211"/>
                  </a:cubicBezTo>
                  <a:cubicBezTo>
                    <a:pt x="23335" y="35119"/>
                    <a:pt x="24592" y="34368"/>
                    <a:pt x="25017" y="34091"/>
                  </a:cubicBezTo>
                  <a:cubicBezTo>
                    <a:pt x="25676" y="34389"/>
                    <a:pt x="27553" y="35212"/>
                    <a:pt x="28161" y="35212"/>
                  </a:cubicBezTo>
                  <a:cubicBezTo>
                    <a:pt x="28571" y="35212"/>
                    <a:pt x="29003" y="34906"/>
                    <a:pt x="29264" y="34432"/>
                  </a:cubicBezTo>
                  <a:cubicBezTo>
                    <a:pt x="29606" y="33809"/>
                    <a:pt x="29568" y="33053"/>
                    <a:pt x="29161" y="32414"/>
                  </a:cubicBezTo>
                  <a:cubicBezTo>
                    <a:pt x="28407" y="31230"/>
                    <a:pt x="26254" y="29404"/>
                    <a:pt x="24936" y="29404"/>
                  </a:cubicBezTo>
                  <a:cubicBezTo>
                    <a:pt x="23847" y="29404"/>
                    <a:pt x="20198" y="29940"/>
                    <a:pt x="19536" y="30039"/>
                  </a:cubicBezTo>
                  <a:cubicBezTo>
                    <a:pt x="18706" y="29616"/>
                    <a:pt x="12194" y="26286"/>
                    <a:pt x="10243" y="24921"/>
                  </a:cubicBezTo>
                  <a:cubicBezTo>
                    <a:pt x="8513" y="23708"/>
                    <a:pt x="7124" y="22335"/>
                    <a:pt x="6713" y="21916"/>
                  </a:cubicBezTo>
                  <a:lnTo>
                    <a:pt x="10994" y="8546"/>
                  </a:lnTo>
                  <a:cubicBezTo>
                    <a:pt x="11043" y="8386"/>
                    <a:pt x="10953" y="8218"/>
                    <a:pt x="10795" y="8167"/>
                  </a:cubicBezTo>
                  <a:cubicBezTo>
                    <a:pt x="10764" y="8157"/>
                    <a:pt x="10732" y="8152"/>
                    <a:pt x="10701" y="8152"/>
                  </a:cubicBezTo>
                  <a:cubicBezTo>
                    <a:pt x="10573" y="8152"/>
                    <a:pt x="10455" y="8232"/>
                    <a:pt x="10412" y="8360"/>
                  </a:cubicBezTo>
                  <a:lnTo>
                    <a:pt x="6074" y="21903"/>
                  </a:lnTo>
                  <a:cubicBezTo>
                    <a:pt x="6039" y="22010"/>
                    <a:pt x="6066" y="22125"/>
                    <a:pt x="6141" y="22206"/>
                  </a:cubicBezTo>
                  <a:cubicBezTo>
                    <a:pt x="6208" y="22277"/>
                    <a:pt x="7775" y="23940"/>
                    <a:pt x="9893" y="25423"/>
                  </a:cubicBezTo>
                  <a:cubicBezTo>
                    <a:pt x="12002" y="26899"/>
                    <a:pt x="19049" y="30478"/>
                    <a:pt x="19347" y="30629"/>
                  </a:cubicBezTo>
                  <a:cubicBezTo>
                    <a:pt x="19392" y="30651"/>
                    <a:pt x="19441" y="30662"/>
                    <a:pt x="19490" y="30662"/>
                  </a:cubicBezTo>
                  <a:cubicBezTo>
                    <a:pt x="19504" y="30662"/>
                    <a:pt x="19518" y="30661"/>
                    <a:pt x="19532" y="30659"/>
                  </a:cubicBezTo>
                  <a:cubicBezTo>
                    <a:pt x="19574" y="30653"/>
                    <a:pt x="23808" y="30016"/>
                    <a:pt x="24936" y="30016"/>
                  </a:cubicBezTo>
                  <a:cubicBezTo>
                    <a:pt x="25934" y="30016"/>
                    <a:pt x="27903" y="31577"/>
                    <a:pt x="28644" y="32743"/>
                  </a:cubicBezTo>
                  <a:cubicBezTo>
                    <a:pt x="29055" y="33388"/>
                    <a:pt x="28839" y="33934"/>
                    <a:pt x="28726" y="34138"/>
                  </a:cubicBezTo>
                  <a:cubicBezTo>
                    <a:pt x="28560" y="34441"/>
                    <a:pt x="28317" y="34600"/>
                    <a:pt x="28163" y="34600"/>
                  </a:cubicBezTo>
                  <a:cubicBezTo>
                    <a:pt x="27749" y="34600"/>
                    <a:pt x="26074" y="33903"/>
                    <a:pt x="25116" y="33464"/>
                  </a:cubicBezTo>
                  <a:cubicBezTo>
                    <a:pt x="25076" y="33445"/>
                    <a:pt x="25032" y="33436"/>
                    <a:pt x="24989" y="33436"/>
                  </a:cubicBezTo>
                  <a:cubicBezTo>
                    <a:pt x="24926" y="33436"/>
                    <a:pt x="24863" y="33456"/>
                    <a:pt x="24810" y="33493"/>
                  </a:cubicBezTo>
                  <a:cubicBezTo>
                    <a:pt x="24796" y="33503"/>
                    <a:pt x="23384" y="34502"/>
                    <a:pt x="22003" y="34601"/>
                  </a:cubicBezTo>
                  <a:cubicBezTo>
                    <a:pt x="21934" y="34606"/>
                    <a:pt x="21862" y="34608"/>
                    <a:pt x="21787" y="34608"/>
                  </a:cubicBezTo>
                  <a:cubicBezTo>
                    <a:pt x="20660" y="34608"/>
                    <a:pt x="18911" y="34079"/>
                    <a:pt x="17217" y="33564"/>
                  </a:cubicBezTo>
                  <a:cubicBezTo>
                    <a:pt x="16723" y="33414"/>
                    <a:pt x="16232" y="33265"/>
                    <a:pt x="15761" y="33131"/>
                  </a:cubicBezTo>
                  <a:cubicBezTo>
                    <a:pt x="13436" y="32466"/>
                    <a:pt x="2266" y="28568"/>
                    <a:pt x="1301" y="27504"/>
                  </a:cubicBezTo>
                  <a:cubicBezTo>
                    <a:pt x="483" y="26605"/>
                    <a:pt x="1885" y="18726"/>
                    <a:pt x="2412" y="15761"/>
                  </a:cubicBezTo>
                  <a:cubicBezTo>
                    <a:pt x="2510" y="15218"/>
                    <a:pt x="2591" y="14763"/>
                    <a:pt x="2646" y="14428"/>
                  </a:cubicBezTo>
                  <a:lnTo>
                    <a:pt x="2740" y="13858"/>
                  </a:lnTo>
                  <a:cubicBezTo>
                    <a:pt x="3190" y="11110"/>
                    <a:pt x="4026" y="5996"/>
                    <a:pt x="5650" y="3990"/>
                  </a:cubicBezTo>
                  <a:cubicBezTo>
                    <a:pt x="7373" y="1863"/>
                    <a:pt x="10876" y="606"/>
                    <a:pt x="10911" y="594"/>
                  </a:cubicBezTo>
                  <a:cubicBezTo>
                    <a:pt x="11067" y="536"/>
                    <a:pt x="11147" y="363"/>
                    <a:pt x="11092" y="205"/>
                  </a:cubicBezTo>
                  <a:cubicBezTo>
                    <a:pt x="11047" y="80"/>
                    <a:pt x="10930" y="1"/>
                    <a:pt x="10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54"/>
            <p:cNvSpPr/>
            <p:nvPr/>
          </p:nvSpPr>
          <p:spPr>
            <a:xfrm>
              <a:off x="3353725" y="2212850"/>
              <a:ext cx="357550" cy="139150"/>
            </a:xfrm>
            <a:custGeom>
              <a:avLst/>
              <a:gdLst/>
              <a:ahLst/>
              <a:cxnLst/>
              <a:rect l="l" t="t" r="r" b="b"/>
              <a:pathLst>
                <a:path w="14302" h="5566" extrusionOk="0">
                  <a:moveTo>
                    <a:pt x="2187" y="1"/>
                  </a:moveTo>
                  <a:cubicBezTo>
                    <a:pt x="1417" y="587"/>
                    <a:pt x="514" y="1459"/>
                    <a:pt x="228" y="2489"/>
                  </a:cubicBezTo>
                  <a:cubicBezTo>
                    <a:pt x="67" y="3068"/>
                    <a:pt x="10" y="3560"/>
                    <a:pt x="0" y="3977"/>
                  </a:cubicBezTo>
                  <a:cubicBezTo>
                    <a:pt x="126" y="4014"/>
                    <a:pt x="240" y="4049"/>
                    <a:pt x="334" y="4075"/>
                  </a:cubicBezTo>
                  <a:cubicBezTo>
                    <a:pt x="2442" y="4678"/>
                    <a:pt x="4930" y="5566"/>
                    <a:pt x="6445" y="5566"/>
                  </a:cubicBezTo>
                  <a:cubicBezTo>
                    <a:pt x="6527" y="5566"/>
                    <a:pt x="6606" y="5563"/>
                    <a:pt x="6683" y="5557"/>
                  </a:cubicBezTo>
                  <a:cubicBezTo>
                    <a:pt x="8164" y="5452"/>
                    <a:pt x="9646" y="4393"/>
                    <a:pt x="9646" y="4393"/>
                  </a:cubicBezTo>
                  <a:cubicBezTo>
                    <a:pt x="9646" y="4393"/>
                    <a:pt x="12186" y="5557"/>
                    <a:pt x="12821" y="5557"/>
                  </a:cubicBezTo>
                  <a:cubicBezTo>
                    <a:pt x="13455" y="5557"/>
                    <a:pt x="14302" y="4393"/>
                    <a:pt x="13561" y="3230"/>
                  </a:cubicBezTo>
                  <a:cubicBezTo>
                    <a:pt x="12820" y="2066"/>
                    <a:pt x="10757" y="361"/>
                    <a:pt x="9593" y="361"/>
                  </a:cubicBezTo>
                  <a:cubicBezTo>
                    <a:pt x="8429" y="361"/>
                    <a:pt x="4144" y="1008"/>
                    <a:pt x="4144" y="1008"/>
                  </a:cubicBezTo>
                  <a:cubicBezTo>
                    <a:pt x="4144" y="1008"/>
                    <a:pt x="3338" y="599"/>
                    <a:pt x="21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54"/>
            <p:cNvSpPr/>
            <p:nvPr/>
          </p:nvSpPr>
          <p:spPr>
            <a:xfrm>
              <a:off x="3346000" y="2205200"/>
              <a:ext cx="364350" cy="154425"/>
            </a:xfrm>
            <a:custGeom>
              <a:avLst/>
              <a:gdLst/>
              <a:ahLst/>
              <a:cxnLst/>
              <a:rect l="l" t="t" r="r" b="b"/>
              <a:pathLst>
                <a:path w="14574" h="6177" extrusionOk="0">
                  <a:moveTo>
                    <a:pt x="2529" y="668"/>
                  </a:moveTo>
                  <a:cubicBezTo>
                    <a:pt x="3587" y="1217"/>
                    <a:pt x="4313" y="1586"/>
                    <a:pt x="4313" y="1586"/>
                  </a:cubicBezTo>
                  <a:cubicBezTo>
                    <a:pt x="4358" y="1608"/>
                    <a:pt x="4407" y="1619"/>
                    <a:pt x="4456" y="1619"/>
                  </a:cubicBezTo>
                  <a:cubicBezTo>
                    <a:pt x="4470" y="1619"/>
                    <a:pt x="4484" y="1618"/>
                    <a:pt x="4498" y="1616"/>
                  </a:cubicBezTo>
                  <a:cubicBezTo>
                    <a:pt x="4540" y="1610"/>
                    <a:pt x="8774" y="973"/>
                    <a:pt x="9902" y="973"/>
                  </a:cubicBezTo>
                  <a:cubicBezTo>
                    <a:pt x="10900" y="973"/>
                    <a:pt x="12869" y="2535"/>
                    <a:pt x="13610" y="3700"/>
                  </a:cubicBezTo>
                  <a:cubicBezTo>
                    <a:pt x="14021" y="4346"/>
                    <a:pt x="13805" y="4891"/>
                    <a:pt x="13692" y="5095"/>
                  </a:cubicBezTo>
                  <a:cubicBezTo>
                    <a:pt x="13526" y="5398"/>
                    <a:pt x="13283" y="5557"/>
                    <a:pt x="13129" y="5557"/>
                  </a:cubicBezTo>
                  <a:cubicBezTo>
                    <a:pt x="12715" y="5557"/>
                    <a:pt x="11040" y="4860"/>
                    <a:pt x="10082" y="4421"/>
                  </a:cubicBezTo>
                  <a:cubicBezTo>
                    <a:pt x="10042" y="4402"/>
                    <a:pt x="9998" y="4393"/>
                    <a:pt x="9955" y="4393"/>
                  </a:cubicBezTo>
                  <a:cubicBezTo>
                    <a:pt x="9892" y="4393"/>
                    <a:pt x="9829" y="4413"/>
                    <a:pt x="9776" y="4450"/>
                  </a:cubicBezTo>
                  <a:cubicBezTo>
                    <a:pt x="9762" y="4460"/>
                    <a:pt x="8350" y="5459"/>
                    <a:pt x="6969" y="5558"/>
                  </a:cubicBezTo>
                  <a:cubicBezTo>
                    <a:pt x="6900" y="5563"/>
                    <a:pt x="6828" y="5565"/>
                    <a:pt x="6753" y="5565"/>
                  </a:cubicBezTo>
                  <a:cubicBezTo>
                    <a:pt x="5626" y="5565"/>
                    <a:pt x="3877" y="5036"/>
                    <a:pt x="2183" y="4521"/>
                  </a:cubicBezTo>
                  <a:cubicBezTo>
                    <a:pt x="1689" y="4371"/>
                    <a:pt x="1198" y="4223"/>
                    <a:pt x="727" y="4088"/>
                  </a:cubicBezTo>
                  <a:lnTo>
                    <a:pt x="626" y="4058"/>
                  </a:lnTo>
                  <a:cubicBezTo>
                    <a:pt x="654" y="3658"/>
                    <a:pt x="723" y="3262"/>
                    <a:pt x="831" y="2876"/>
                  </a:cubicBezTo>
                  <a:cubicBezTo>
                    <a:pt x="1079" y="1983"/>
                    <a:pt x="1861" y="1200"/>
                    <a:pt x="2529" y="668"/>
                  </a:cubicBezTo>
                  <a:close/>
                  <a:moveTo>
                    <a:pt x="2496" y="0"/>
                  </a:moveTo>
                  <a:cubicBezTo>
                    <a:pt x="2431" y="0"/>
                    <a:pt x="2365" y="22"/>
                    <a:pt x="2311" y="63"/>
                  </a:cubicBezTo>
                  <a:cubicBezTo>
                    <a:pt x="1540" y="650"/>
                    <a:pt x="554" y="1586"/>
                    <a:pt x="242" y="2713"/>
                  </a:cubicBezTo>
                  <a:cubicBezTo>
                    <a:pt x="93" y="3247"/>
                    <a:pt x="16" y="3758"/>
                    <a:pt x="4" y="4276"/>
                  </a:cubicBezTo>
                  <a:cubicBezTo>
                    <a:pt x="0" y="4412"/>
                    <a:pt x="89" y="4535"/>
                    <a:pt x="220" y="4575"/>
                  </a:cubicBezTo>
                  <a:lnTo>
                    <a:pt x="559" y="4676"/>
                  </a:lnTo>
                  <a:cubicBezTo>
                    <a:pt x="1027" y="4810"/>
                    <a:pt x="1514" y="4958"/>
                    <a:pt x="2004" y="5107"/>
                  </a:cubicBezTo>
                  <a:cubicBezTo>
                    <a:pt x="3739" y="5634"/>
                    <a:pt x="5529" y="6177"/>
                    <a:pt x="6756" y="6177"/>
                  </a:cubicBezTo>
                  <a:cubicBezTo>
                    <a:pt x="6845" y="6177"/>
                    <a:pt x="6931" y="6175"/>
                    <a:pt x="7014" y="6168"/>
                  </a:cubicBezTo>
                  <a:cubicBezTo>
                    <a:pt x="8302" y="6076"/>
                    <a:pt x="9559" y="5325"/>
                    <a:pt x="9984" y="5048"/>
                  </a:cubicBezTo>
                  <a:cubicBezTo>
                    <a:pt x="10643" y="5346"/>
                    <a:pt x="12520" y="6169"/>
                    <a:pt x="13129" y="6169"/>
                  </a:cubicBezTo>
                  <a:cubicBezTo>
                    <a:pt x="13537" y="6169"/>
                    <a:pt x="13969" y="5863"/>
                    <a:pt x="14230" y="5389"/>
                  </a:cubicBezTo>
                  <a:cubicBezTo>
                    <a:pt x="14573" y="4766"/>
                    <a:pt x="14534" y="4010"/>
                    <a:pt x="14128" y="3371"/>
                  </a:cubicBezTo>
                  <a:cubicBezTo>
                    <a:pt x="13375" y="2187"/>
                    <a:pt x="11221" y="361"/>
                    <a:pt x="9902" y="361"/>
                  </a:cubicBezTo>
                  <a:cubicBezTo>
                    <a:pt x="8813" y="361"/>
                    <a:pt x="5164" y="897"/>
                    <a:pt x="4503" y="996"/>
                  </a:cubicBezTo>
                  <a:cubicBezTo>
                    <a:pt x="4266" y="875"/>
                    <a:pt x="3564" y="516"/>
                    <a:pt x="2638" y="35"/>
                  </a:cubicBezTo>
                  <a:cubicBezTo>
                    <a:pt x="2593" y="12"/>
                    <a:pt x="2545" y="0"/>
                    <a:pt x="24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54"/>
            <p:cNvSpPr/>
            <p:nvPr/>
          </p:nvSpPr>
          <p:spPr>
            <a:xfrm>
              <a:off x="2301725" y="1746050"/>
              <a:ext cx="318700" cy="436725"/>
            </a:xfrm>
            <a:custGeom>
              <a:avLst/>
              <a:gdLst/>
              <a:ahLst/>
              <a:cxnLst/>
              <a:rect l="l" t="t" r="r" b="b"/>
              <a:pathLst>
                <a:path w="12748" h="17469" extrusionOk="0">
                  <a:moveTo>
                    <a:pt x="4057" y="1"/>
                  </a:moveTo>
                  <a:cubicBezTo>
                    <a:pt x="3762" y="1"/>
                    <a:pt x="3478" y="38"/>
                    <a:pt x="3214" y="115"/>
                  </a:cubicBezTo>
                  <a:cubicBezTo>
                    <a:pt x="2888" y="211"/>
                    <a:pt x="428" y="2900"/>
                    <a:pt x="214" y="6007"/>
                  </a:cubicBezTo>
                  <a:cubicBezTo>
                    <a:pt x="1" y="9114"/>
                    <a:pt x="2357" y="14255"/>
                    <a:pt x="2785" y="15112"/>
                  </a:cubicBezTo>
                  <a:cubicBezTo>
                    <a:pt x="3213" y="15970"/>
                    <a:pt x="2678" y="17469"/>
                    <a:pt x="3749" y="17469"/>
                  </a:cubicBezTo>
                  <a:cubicBezTo>
                    <a:pt x="4820" y="17469"/>
                    <a:pt x="8142" y="12541"/>
                    <a:pt x="8142" y="12541"/>
                  </a:cubicBezTo>
                  <a:cubicBezTo>
                    <a:pt x="8142" y="12541"/>
                    <a:pt x="8498" y="12562"/>
                    <a:pt x="9003" y="12562"/>
                  </a:cubicBezTo>
                  <a:cubicBezTo>
                    <a:pt x="10137" y="12562"/>
                    <a:pt x="12022" y="12459"/>
                    <a:pt x="12319" y="11791"/>
                  </a:cubicBezTo>
                  <a:cubicBezTo>
                    <a:pt x="12748" y="10828"/>
                    <a:pt x="9320" y="5472"/>
                    <a:pt x="8570" y="3222"/>
                  </a:cubicBezTo>
                  <a:cubicBezTo>
                    <a:pt x="7929" y="1298"/>
                    <a:pt x="5799" y="1"/>
                    <a:pt x="40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54"/>
            <p:cNvSpPr/>
            <p:nvPr/>
          </p:nvSpPr>
          <p:spPr>
            <a:xfrm>
              <a:off x="2293450" y="1738550"/>
              <a:ext cx="330750" cy="451900"/>
            </a:xfrm>
            <a:custGeom>
              <a:avLst/>
              <a:gdLst/>
              <a:ahLst/>
              <a:cxnLst/>
              <a:rect l="l" t="t" r="r" b="b"/>
              <a:pathLst>
                <a:path w="13230" h="18076" extrusionOk="0">
                  <a:moveTo>
                    <a:pt x="4397" y="605"/>
                  </a:moveTo>
                  <a:cubicBezTo>
                    <a:pt x="5993" y="605"/>
                    <a:pt x="7999" y="1784"/>
                    <a:pt x="8611" y="3619"/>
                  </a:cubicBezTo>
                  <a:cubicBezTo>
                    <a:pt x="8921" y="4549"/>
                    <a:pt x="9646" y="5937"/>
                    <a:pt x="10414" y="7408"/>
                  </a:cubicBezTo>
                  <a:cubicBezTo>
                    <a:pt x="11271" y="9047"/>
                    <a:pt x="12566" y="11526"/>
                    <a:pt x="12371" y="11967"/>
                  </a:cubicBezTo>
                  <a:cubicBezTo>
                    <a:pt x="12195" y="12362"/>
                    <a:pt x="10805" y="12560"/>
                    <a:pt x="9363" y="12560"/>
                  </a:cubicBezTo>
                  <a:cubicBezTo>
                    <a:pt x="9071" y="12560"/>
                    <a:pt x="8776" y="12552"/>
                    <a:pt x="8489" y="12536"/>
                  </a:cubicBezTo>
                  <a:cubicBezTo>
                    <a:pt x="8485" y="12535"/>
                    <a:pt x="8481" y="12535"/>
                    <a:pt x="8476" y="12535"/>
                  </a:cubicBezTo>
                  <a:cubicBezTo>
                    <a:pt x="8374" y="12535"/>
                    <a:pt x="8277" y="12586"/>
                    <a:pt x="8219" y="12671"/>
                  </a:cubicBezTo>
                  <a:cubicBezTo>
                    <a:pt x="6666" y="14976"/>
                    <a:pt x="4642" y="17463"/>
                    <a:pt x="4080" y="17463"/>
                  </a:cubicBezTo>
                  <a:cubicBezTo>
                    <a:pt x="3756" y="17463"/>
                    <a:pt x="3684" y="17311"/>
                    <a:pt x="3632" y="16504"/>
                  </a:cubicBezTo>
                  <a:cubicBezTo>
                    <a:pt x="3606" y="16103"/>
                    <a:pt x="3577" y="15650"/>
                    <a:pt x="3390" y="15276"/>
                  </a:cubicBezTo>
                  <a:cubicBezTo>
                    <a:pt x="2670" y="13836"/>
                    <a:pt x="659" y="9103"/>
                    <a:pt x="851" y="6328"/>
                  </a:cubicBezTo>
                  <a:cubicBezTo>
                    <a:pt x="1053" y="3408"/>
                    <a:pt x="3314" y="911"/>
                    <a:pt x="3649" y="703"/>
                  </a:cubicBezTo>
                  <a:cubicBezTo>
                    <a:pt x="3882" y="637"/>
                    <a:pt x="4134" y="605"/>
                    <a:pt x="4397" y="605"/>
                  </a:cubicBezTo>
                  <a:close/>
                  <a:moveTo>
                    <a:pt x="4355" y="0"/>
                  </a:moveTo>
                  <a:cubicBezTo>
                    <a:pt x="4039" y="0"/>
                    <a:pt x="3736" y="40"/>
                    <a:pt x="3458" y="122"/>
                  </a:cubicBezTo>
                  <a:cubicBezTo>
                    <a:pt x="2967" y="266"/>
                    <a:pt x="459" y="3100"/>
                    <a:pt x="240" y="6286"/>
                  </a:cubicBezTo>
                  <a:cubicBezTo>
                    <a:pt x="0" y="9755"/>
                    <a:pt x="2814" y="15492"/>
                    <a:pt x="2843" y="15550"/>
                  </a:cubicBezTo>
                  <a:cubicBezTo>
                    <a:pt x="2974" y="15812"/>
                    <a:pt x="2998" y="16184"/>
                    <a:pt x="3021" y="16542"/>
                  </a:cubicBezTo>
                  <a:cubicBezTo>
                    <a:pt x="3063" y="17189"/>
                    <a:pt x="3120" y="18076"/>
                    <a:pt x="4080" y="18076"/>
                  </a:cubicBezTo>
                  <a:cubicBezTo>
                    <a:pt x="5182" y="18076"/>
                    <a:pt x="7727" y="14483"/>
                    <a:pt x="8629" y="13156"/>
                  </a:cubicBezTo>
                  <a:cubicBezTo>
                    <a:pt x="8844" y="13166"/>
                    <a:pt x="9125" y="13175"/>
                    <a:pt x="9441" y="13175"/>
                  </a:cubicBezTo>
                  <a:cubicBezTo>
                    <a:pt x="10720" y="13175"/>
                    <a:pt x="12568" y="13029"/>
                    <a:pt x="12929" y="12215"/>
                  </a:cubicBezTo>
                  <a:cubicBezTo>
                    <a:pt x="13229" y="11540"/>
                    <a:pt x="12375" y="9840"/>
                    <a:pt x="10956" y="7124"/>
                  </a:cubicBezTo>
                  <a:cubicBezTo>
                    <a:pt x="10233" y="5739"/>
                    <a:pt x="9485" y="4308"/>
                    <a:pt x="9190" y="3425"/>
                  </a:cubicBezTo>
                  <a:cubicBezTo>
                    <a:pt x="8495" y="1337"/>
                    <a:pt x="6194" y="0"/>
                    <a:pt x="4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54"/>
            <p:cNvSpPr/>
            <p:nvPr/>
          </p:nvSpPr>
          <p:spPr>
            <a:xfrm>
              <a:off x="2352600" y="1687325"/>
              <a:ext cx="257100" cy="396375"/>
            </a:xfrm>
            <a:custGeom>
              <a:avLst/>
              <a:gdLst/>
              <a:ahLst/>
              <a:cxnLst/>
              <a:rect l="l" t="t" r="r" b="b"/>
              <a:pathLst>
                <a:path w="10284" h="15855" extrusionOk="0">
                  <a:moveTo>
                    <a:pt x="1868" y="0"/>
                  </a:moveTo>
                  <a:cubicBezTo>
                    <a:pt x="1489" y="0"/>
                    <a:pt x="1197" y="207"/>
                    <a:pt x="964" y="857"/>
                  </a:cubicBezTo>
                  <a:cubicBezTo>
                    <a:pt x="964" y="857"/>
                    <a:pt x="964" y="3749"/>
                    <a:pt x="536" y="5249"/>
                  </a:cubicBezTo>
                  <a:cubicBezTo>
                    <a:pt x="107" y="6749"/>
                    <a:pt x="0" y="7499"/>
                    <a:pt x="1607" y="9856"/>
                  </a:cubicBezTo>
                  <a:cubicBezTo>
                    <a:pt x="3214" y="12213"/>
                    <a:pt x="6857" y="15854"/>
                    <a:pt x="6857" y="15854"/>
                  </a:cubicBezTo>
                  <a:cubicBezTo>
                    <a:pt x="6857" y="15854"/>
                    <a:pt x="7070" y="13390"/>
                    <a:pt x="7178" y="11998"/>
                  </a:cubicBezTo>
                  <a:cubicBezTo>
                    <a:pt x="7284" y="10605"/>
                    <a:pt x="9427" y="9749"/>
                    <a:pt x="9855" y="9106"/>
                  </a:cubicBezTo>
                  <a:cubicBezTo>
                    <a:pt x="10284" y="8463"/>
                    <a:pt x="7499" y="8034"/>
                    <a:pt x="6428" y="6107"/>
                  </a:cubicBezTo>
                  <a:cubicBezTo>
                    <a:pt x="5357" y="4178"/>
                    <a:pt x="5357" y="857"/>
                    <a:pt x="3857" y="536"/>
                  </a:cubicBezTo>
                  <a:cubicBezTo>
                    <a:pt x="3007" y="354"/>
                    <a:pt x="2364" y="0"/>
                    <a:pt x="1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54"/>
            <p:cNvSpPr/>
            <p:nvPr/>
          </p:nvSpPr>
          <p:spPr>
            <a:xfrm>
              <a:off x="2346175" y="1679775"/>
              <a:ext cx="262025" cy="411575"/>
            </a:xfrm>
            <a:custGeom>
              <a:avLst/>
              <a:gdLst/>
              <a:ahLst/>
              <a:cxnLst/>
              <a:rect l="l" t="t" r="r" b="b"/>
              <a:pathLst>
                <a:path w="10481" h="16463" extrusionOk="0">
                  <a:moveTo>
                    <a:pt x="2132" y="605"/>
                  </a:moveTo>
                  <a:cubicBezTo>
                    <a:pt x="2341" y="605"/>
                    <a:pt x="2614" y="698"/>
                    <a:pt x="3000" y="830"/>
                  </a:cubicBezTo>
                  <a:cubicBezTo>
                    <a:pt x="3307" y="934"/>
                    <a:pt x="3655" y="1053"/>
                    <a:pt x="4049" y="1137"/>
                  </a:cubicBezTo>
                  <a:cubicBezTo>
                    <a:pt x="4788" y="1295"/>
                    <a:pt x="5124" y="2555"/>
                    <a:pt x="5481" y="3888"/>
                  </a:cubicBezTo>
                  <a:cubicBezTo>
                    <a:pt x="5729" y="4818"/>
                    <a:pt x="5986" y="5781"/>
                    <a:pt x="6418" y="6557"/>
                  </a:cubicBezTo>
                  <a:cubicBezTo>
                    <a:pt x="7054" y="7703"/>
                    <a:pt x="8211" y="8332"/>
                    <a:pt x="9057" y="8792"/>
                  </a:cubicBezTo>
                  <a:cubicBezTo>
                    <a:pt x="9342" y="8947"/>
                    <a:pt x="9723" y="9154"/>
                    <a:pt x="9832" y="9274"/>
                  </a:cubicBezTo>
                  <a:cubicBezTo>
                    <a:pt x="9701" y="9439"/>
                    <a:pt x="9391" y="9659"/>
                    <a:pt x="9064" y="9892"/>
                  </a:cubicBezTo>
                  <a:cubicBezTo>
                    <a:pt x="8239" y="10479"/>
                    <a:pt x="7212" y="11210"/>
                    <a:pt x="7129" y="12277"/>
                  </a:cubicBezTo>
                  <a:cubicBezTo>
                    <a:pt x="7057" y="13215"/>
                    <a:pt x="6936" y="14640"/>
                    <a:pt x="6865" y="15468"/>
                  </a:cubicBezTo>
                  <a:cubicBezTo>
                    <a:pt x="5835" y="14408"/>
                    <a:pt x="3350" y="11794"/>
                    <a:pt x="2117" y="9986"/>
                  </a:cubicBezTo>
                  <a:cubicBezTo>
                    <a:pt x="578" y="7726"/>
                    <a:pt x="681" y="7059"/>
                    <a:pt x="1087" y="5636"/>
                  </a:cubicBezTo>
                  <a:cubicBezTo>
                    <a:pt x="1495" y="4209"/>
                    <a:pt x="1525" y="1633"/>
                    <a:pt x="1527" y="1214"/>
                  </a:cubicBezTo>
                  <a:cubicBezTo>
                    <a:pt x="1694" y="767"/>
                    <a:pt x="1858" y="605"/>
                    <a:pt x="2132" y="605"/>
                  </a:cubicBezTo>
                  <a:close/>
                  <a:moveTo>
                    <a:pt x="2122" y="0"/>
                  </a:moveTo>
                  <a:cubicBezTo>
                    <a:pt x="1648" y="0"/>
                    <a:pt x="1224" y="241"/>
                    <a:pt x="933" y="1057"/>
                  </a:cubicBezTo>
                  <a:cubicBezTo>
                    <a:pt x="921" y="1089"/>
                    <a:pt x="916" y="1125"/>
                    <a:pt x="916" y="1159"/>
                  </a:cubicBezTo>
                  <a:cubicBezTo>
                    <a:pt x="916" y="1188"/>
                    <a:pt x="910" y="4027"/>
                    <a:pt x="499" y="5467"/>
                  </a:cubicBezTo>
                  <a:cubicBezTo>
                    <a:pt x="27" y="7120"/>
                    <a:pt x="0" y="7967"/>
                    <a:pt x="1611" y="10330"/>
                  </a:cubicBezTo>
                  <a:cubicBezTo>
                    <a:pt x="3215" y="12683"/>
                    <a:pt x="6748" y="16224"/>
                    <a:pt x="6896" y="16373"/>
                  </a:cubicBezTo>
                  <a:cubicBezTo>
                    <a:pt x="6954" y="16431"/>
                    <a:pt x="7032" y="16463"/>
                    <a:pt x="7114" y="16463"/>
                  </a:cubicBezTo>
                  <a:cubicBezTo>
                    <a:pt x="7272" y="16463"/>
                    <a:pt x="7404" y="16341"/>
                    <a:pt x="7418" y="16184"/>
                  </a:cubicBezTo>
                  <a:cubicBezTo>
                    <a:pt x="7418" y="16184"/>
                    <a:pt x="7633" y="13718"/>
                    <a:pt x="7739" y="12324"/>
                  </a:cubicBezTo>
                  <a:cubicBezTo>
                    <a:pt x="7800" y="11542"/>
                    <a:pt x="8698" y="10904"/>
                    <a:pt x="9419" y="10390"/>
                  </a:cubicBezTo>
                  <a:cubicBezTo>
                    <a:pt x="9834" y="10095"/>
                    <a:pt x="10192" y="9841"/>
                    <a:pt x="10367" y="9578"/>
                  </a:cubicBezTo>
                  <a:cubicBezTo>
                    <a:pt x="10480" y="9410"/>
                    <a:pt x="10473" y="9252"/>
                    <a:pt x="10448" y="9151"/>
                  </a:cubicBezTo>
                  <a:cubicBezTo>
                    <a:pt x="10363" y="8805"/>
                    <a:pt x="9959" y="8586"/>
                    <a:pt x="9350" y="8254"/>
                  </a:cubicBezTo>
                  <a:cubicBezTo>
                    <a:pt x="8570" y="7830"/>
                    <a:pt x="7502" y="7250"/>
                    <a:pt x="6953" y="6260"/>
                  </a:cubicBezTo>
                  <a:cubicBezTo>
                    <a:pt x="6557" y="5549"/>
                    <a:pt x="6310" y="4624"/>
                    <a:pt x="6072" y="3730"/>
                  </a:cubicBezTo>
                  <a:cubicBezTo>
                    <a:pt x="5666" y="2210"/>
                    <a:pt x="5282" y="776"/>
                    <a:pt x="4178" y="539"/>
                  </a:cubicBezTo>
                  <a:cubicBezTo>
                    <a:pt x="3819" y="462"/>
                    <a:pt x="3489" y="349"/>
                    <a:pt x="3199" y="251"/>
                  </a:cubicBezTo>
                  <a:cubicBezTo>
                    <a:pt x="2834" y="126"/>
                    <a:pt x="2465" y="0"/>
                    <a:pt x="2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54"/>
            <p:cNvSpPr/>
            <p:nvPr/>
          </p:nvSpPr>
          <p:spPr>
            <a:xfrm>
              <a:off x="2258850" y="1329150"/>
              <a:ext cx="551725" cy="488550"/>
            </a:xfrm>
            <a:custGeom>
              <a:avLst/>
              <a:gdLst/>
              <a:ahLst/>
              <a:cxnLst/>
              <a:rect l="l" t="t" r="r" b="b"/>
              <a:pathLst>
                <a:path w="22069" h="19542" extrusionOk="0">
                  <a:moveTo>
                    <a:pt x="11387" y="1"/>
                  </a:moveTo>
                  <a:cubicBezTo>
                    <a:pt x="10813" y="1"/>
                    <a:pt x="10230" y="26"/>
                    <a:pt x="9643" y="80"/>
                  </a:cubicBezTo>
                  <a:cubicBezTo>
                    <a:pt x="3750" y="616"/>
                    <a:pt x="1073" y="4472"/>
                    <a:pt x="537" y="8328"/>
                  </a:cubicBezTo>
                  <a:cubicBezTo>
                    <a:pt x="1" y="12185"/>
                    <a:pt x="4072" y="15934"/>
                    <a:pt x="4500" y="16577"/>
                  </a:cubicBezTo>
                  <a:cubicBezTo>
                    <a:pt x="4929" y="17220"/>
                    <a:pt x="4393" y="17863"/>
                    <a:pt x="5679" y="18291"/>
                  </a:cubicBezTo>
                  <a:cubicBezTo>
                    <a:pt x="6107" y="18434"/>
                    <a:pt x="6548" y="18481"/>
                    <a:pt x="6944" y="18481"/>
                  </a:cubicBezTo>
                  <a:cubicBezTo>
                    <a:pt x="7738" y="18481"/>
                    <a:pt x="8357" y="18291"/>
                    <a:pt x="8357" y="18291"/>
                  </a:cubicBezTo>
                  <a:cubicBezTo>
                    <a:pt x="8357" y="18291"/>
                    <a:pt x="9190" y="19542"/>
                    <a:pt x="10637" y="19542"/>
                  </a:cubicBezTo>
                  <a:cubicBezTo>
                    <a:pt x="10831" y="19542"/>
                    <a:pt x="11035" y="19519"/>
                    <a:pt x="11249" y="19469"/>
                  </a:cubicBezTo>
                  <a:cubicBezTo>
                    <a:pt x="13070" y="19041"/>
                    <a:pt x="12534" y="15398"/>
                    <a:pt x="13285" y="14970"/>
                  </a:cubicBezTo>
                  <a:cubicBezTo>
                    <a:pt x="14035" y="14542"/>
                    <a:pt x="14570" y="13149"/>
                    <a:pt x="16820" y="11864"/>
                  </a:cubicBezTo>
                  <a:cubicBezTo>
                    <a:pt x="19069" y="10578"/>
                    <a:pt x="19069" y="8650"/>
                    <a:pt x="19069" y="8650"/>
                  </a:cubicBezTo>
                  <a:cubicBezTo>
                    <a:pt x="19069" y="8650"/>
                    <a:pt x="22069" y="7793"/>
                    <a:pt x="21532" y="4793"/>
                  </a:cubicBezTo>
                  <a:cubicBezTo>
                    <a:pt x="21051" y="2093"/>
                    <a:pt x="16574" y="1"/>
                    <a:pt x="1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54"/>
            <p:cNvSpPr/>
            <p:nvPr/>
          </p:nvSpPr>
          <p:spPr>
            <a:xfrm>
              <a:off x="2252925" y="1321450"/>
              <a:ext cx="564075" cy="503950"/>
            </a:xfrm>
            <a:custGeom>
              <a:avLst/>
              <a:gdLst/>
              <a:ahLst/>
              <a:cxnLst/>
              <a:rect l="l" t="t" r="r" b="b"/>
              <a:pathLst>
                <a:path w="22563" h="20158" extrusionOk="0">
                  <a:moveTo>
                    <a:pt x="11629" y="614"/>
                  </a:moveTo>
                  <a:cubicBezTo>
                    <a:pt x="16606" y="614"/>
                    <a:pt x="21006" y="2561"/>
                    <a:pt x="21469" y="5154"/>
                  </a:cubicBezTo>
                  <a:cubicBezTo>
                    <a:pt x="21949" y="7841"/>
                    <a:pt x="19333" y="8631"/>
                    <a:pt x="19222" y="8664"/>
                  </a:cubicBezTo>
                  <a:cubicBezTo>
                    <a:pt x="19092" y="8701"/>
                    <a:pt x="19002" y="8820"/>
                    <a:pt x="19000" y="8956"/>
                  </a:cubicBezTo>
                  <a:cubicBezTo>
                    <a:pt x="19000" y="9028"/>
                    <a:pt x="18960" y="10731"/>
                    <a:pt x="16905" y="11905"/>
                  </a:cubicBezTo>
                  <a:cubicBezTo>
                    <a:pt x="15433" y="12747"/>
                    <a:pt x="14675" y="13629"/>
                    <a:pt x="14121" y="14274"/>
                  </a:cubicBezTo>
                  <a:cubicBezTo>
                    <a:pt x="13830" y="14614"/>
                    <a:pt x="13600" y="14882"/>
                    <a:pt x="13370" y="15012"/>
                  </a:cubicBezTo>
                  <a:cubicBezTo>
                    <a:pt x="12954" y="15251"/>
                    <a:pt x="12850" y="15927"/>
                    <a:pt x="12718" y="16785"/>
                  </a:cubicBezTo>
                  <a:cubicBezTo>
                    <a:pt x="12548" y="17889"/>
                    <a:pt x="12337" y="19263"/>
                    <a:pt x="11416" y="19479"/>
                  </a:cubicBezTo>
                  <a:cubicBezTo>
                    <a:pt x="11226" y="19524"/>
                    <a:pt x="11044" y="19544"/>
                    <a:pt x="10873" y="19544"/>
                  </a:cubicBezTo>
                  <a:cubicBezTo>
                    <a:pt x="9619" y="19544"/>
                    <a:pt x="8883" y="18479"/>
                    <a:pt x="8848" y="18429"/>
                  </a:cubicBezTo>
                  <a:cubicBezTo>
                    <a:pt x="8791" y="18345"/>
                    <a:pt x="8696" y="18294"/>
                    <a:pt x="8594" y="18293"/>
                  </a:cubicBezTo>
                  <a:cubicBezTo>
                    <a:pt x="8563" y="18293"/>
                    <a:pt x="8533" y="18297"/>
                    <a:pt x="8504" y="18306"/>
                  </a:cubicBezTo>
                  <a:cubicBezTo>
                    <a:pt x="8496" y="18309"/>
                    <a:pt x="7917" y="18483"/>
                    <a:pt x="7182" y="18483"/>
                  </a:cubicBezTo>
                  <a:cubicBezTo>
                    <a:pt x="6814" y="18483"/>
                    <a:pt x="6407" y="18439"/>
                    <a:pt x="6013" y="18308"/>
                  </a:cubicBezTo>
                  <a:cubicBezTo>
                    <a:pt x="5345" y="18085"/>
                    <a:pt x="5310" y="17862"/>
                    <a:pt x="5253" y="17489"/>
                  </a:cubicBezTo>
                  <a:cubicBezTo>
                    <a:pt x="5219" y="17268"/>
                    <a:pt x="5176" y="16991"/>
                    <a:pt x="4992" y="16715"/>
                  </a:cubicBezTo>
                  <a:cubicBezTo>
                    <a:pt x="4912" y="16595"/>
                    <a:pt x="4756" y="16419"/>
                    <a:pt x="4520" y="16152"/>
                  </a:cubicBezTo>
                  <a:cubicBezTo>
                    <a:pt x="3360" y="14844"/>
                    <a:pt x="646" y="11782"/>
                    <a:pt x="1077" y="8678"/>
                  </a:cubicBezTo>
                  <a:cubicBezTo>
                    <a:pt x="1710" y="4123"/>
                    <a:pt x="5011" y="1138"/>
                    <a:pt x="9907" y="692"/>
                  </a:cubicBezTo>
                  <a:cubicBezTo>
                    <a:pt x="10485" y="640"/>
                    <a:pt x="11061" y="614"/>
                    <a:pt x="11629" y="614"/>
                  </a:cubicBezTo>
                  <a:close/>
                  <a:moveTo>
                    <a:pt x="11661" y="1"/>
                  </a:moveTo>
                  <a:cubicBezTo>
                    <a:pt x="11066" y="1"/>
                    <a:pt x="10461" y="27"/>
                    <a:pt x="9852" y="83"/>
                  </a:cubicBezTo>
                  <a:cubicBezTo>
                    <a:pt x="4652" y="556"/>
                    <a:pt x="1145" y="3737"/>
                    <a:pt x="470" y="8594"/>
                  </a:cubicBezTo>
                  <a:cubicBezTo>
                    <a:pt x="1" y="11978"/>
                    <a:pt x="2846" y="15187"/>
                    <a:pt x="4062" y="16559"/>
                  </a:cubicBezTo>
                  <a:cubicBezTo>
                    <a:pt x="4258" y="16779"/>
                    <a:pt x="4426" y="16970"/>
                    <a:pt x="4483" y="17055"/>
                  </a:cubicBezTo>
                  <a:cubicBezTo>
                    <a:pt x="4592" y="17218"/>
                    <a:pt x="4618" y="17387"/>
                    <a:pt x="4648" y="17582"/>
                  </a:cubicBezTo>
                  <a:cubicBezTo>
                    <a:pt x="4714" y="18013"/>
                    <a:pt x="4796" y="18548"/>
                    <a:pt x="5819" y="18890"/>
                  </a:cubicBezTo>
                  <a:cubicBezTo>
                    <a:pt x="6284" y="19045"/>
                    <a:pt x="6758" y="19096"/>
                    <a:pt x="7183" y="19096"/>
                  </a:cubicBezTo>
                  <a:cubicBezTo>
                    <a:pt x="7741" y="19096"/>
                    <a:pt x="8214" y="19008"/>
                    <a:pt x="8474" y="18947"/>
                  </a:cubicBezTo>
                  <a:cubicBezTo>
                    <a:pt x="8783" y="19323"/>
                    <a:pt x="9612" y="20158"/>
                    <a:pt x="10865" y="20158"/>
                  </a:cubicBezTo>
                  <a:cubicBezTo>
                    <a:pt x="11097" y="20157"/>
                    <a:pt x="11330" y="20129"/>
                    <a:pt x="11557" y="20075"/>
                  </a:cubicBezTo>
                  <a:cubicBezTo>
                    <a:pt x="12878" y="19765"/>
                    <a:pt x="13124" y="18164"/>
                    <a:pt x="13323" y="16878"/>
                  </a:cubicBezTo>
                  <a:cubicBezTo>
                    <a:pt x="13398" y="16383"/>
                    <a:pt x="13513" y="15635"/>
                    <a:pt x="13673" y="15544"/>
                  </a:cubicBezTo>
                  <a:cubicBezTo>
                    <a:pt x="13994" y="15361"/>
                    <a:pt x="14254" y="15057"/>
                    <a:pt x="14586" y="14672"/>
                  </a:cubicBezTo>
                  <a:cubicBezTo>
                    <a:pt x="15110" y="14062"/>
                    <a:pt x="15827" y="13227"/>
                    <a:pt x="17209" y="12437"/>
                  </a:cubicBezTo>
                  <a:cubicBezTo>
                    <a:pt x="19155" y="11325"/>
                    <a:pt x="19525" y="9757"/>
                    <a:pt x="19596" y="9180"/>
                  </a:cubicBezTo>
                  <a:cubicBezTo>
                    <a:pt x="20303" y="8904"/>
                    <a:pt x="22563" y="7799"/>
                    <a:pt x="22071" y="5048"/>
                  </a:cubicBezTo>
                  <a:cubicBezTo>
                    <a:pt x="21551" y="2133"/>
                    <a:pt x="16972" y="1"/>
                    <a:pt x="116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54"/>
            <p:cNvSpPr/>
            <p:nvPr/>
          </p:nvSpPr>
          <p:spPr>
            <a:xfrm>
              <a:off x="2407475" y="1545375"/>
              <a:ext cx="360250" cy="399975"/>
            </a:xfrm>
            <a:custGeom>
              <a:avLst/>
              <a:gdLst/>
              <a:ahLst/>
              <a:cxnLst/>
              <a:rect l="l" t="t" r="r" b="b"/>
              <a:pathLst>
                <a:path w="14410" h="15999" extrusionOk="0">
                  <a:moveTo>
                    <a:pt x="13125" y="0"/>
                  </a:moveTo>
                  <a:cubicBezTo>
                    <a:pt x="13125" y="0"/>
                    <a:pt x="12589" y="1929"/>
                    <a:pt x="10875" y="1929"/>
                  </a:cubicBezTo>
                  <a:cubicBezTo>
                    <a:pt x="9160" y="1929"/>
                    <a:pt x="7447" y="1394"/>
                    <a:pt x="7446" y="1394"/>
                  </a:cubicBezTo>
                  <a:lnTo>
                    <a:pt x="7446" y="1394"/>
                  </a:lnTo>
                  <a:cubicBezTo>
                    <a:pt x="7446" y="1394"/>
                    <a:pt x="8304" y="3643"/>
                    <a:pt x="7660" y="4608"/>
                  </a:cubicBezTo>
                  <a:cubicBezTo>
                    <a:pt x="7018" y="5571"/>
                    <a:pt x="5947" y="5357"/>
                    <a:pt x="5733" y="5785"/>
                  </a:cubicBezTo>
                  <a:cubicBezTo>
                    <a:pt x="5518" y="6214"/>
                    <a:pt x="5625" y="8142"/>
                    <a:pt x="5518" y="8571"/>
                  </a:cubicBezTo>
                  <a:cubicBezTo>
                    <a:pt x="5447" y="8857"/>
                    <a:pt x="5090" y="9618"/>
                    <a:pt x="4670" y="9618"/>
                  </a:cubicBezTo>
                  <a:cubicBezTo>
                    <a:pt x="4459" y="9618"/>
                    <a:pt x="4233" y="9428"/>
                    <a:pt x="4019" y="8892"/>
                  </a:cubicBezTo>
                  <a:cubicBezTo>
                    <a:pt x="4019" y="8892"/>
                    <a:pt x="4233" y="7178"/>
                    <a:pt x="2090" y="6964"/>
                  </a:cubicBezTo>
                  <a:cubicBezTo>
                    <a:pt x="1985" y="6953"/>
                    <a:pt x="1885" y="6948"/>
                    <a:pt x="1793" y="6948"/>
                  </a:cubicBezTo>
                  <a:cubicBezTo>
                    <a:pt x="1" y="6948"/>
                    <a:pt x="505" y="8832"/>
                    <a:pt x="912" y="9749"/>
                  </a:cubicBezTo>
                  <a:cubicBezTo>
                    <a:pt x="1340" y="10714"/>
                    <a:pt x="2840" y="11462"/>
                    <a:pt x="2840" y="11462"/>
                  </a:cubicBezTo>
                  <a:cubicBezTo>
                    <a:pt x="2840" y="11462"/>
                    <a:pt x="3376" y="13926"/>
                    <a:pt x="4125" y="14140"/>
                  </a:cubicBezTo>
                  <a:cubicBezTo>
                    <a:pt x="4818" y="14338"/>
                    <a:pt x="8708" y="15998"/>
                    <a:pt x="9975" y="15998"/>
                  </a:cubicBezTo>
                  <a:cubicBezTo>
                    <a:pt x="10080" y="15998"/>
                    <a:pt x="10167" y="15987"/>
                    <a:pt x="10233" y="15962"/>
                  </a:cubicBezTo>
                  <a:cubicBezTo>
                    <a:pt x="11090" y="15640"/>
                    <a:pt x="11946" y="11676"/>
                    <a:pt x="11946" y="11676"/>
                  </a:cubicBezTo>
                  <a:cubicBezTo>
                    <a:pt x="11946" y="11676"/>
                    <a:pt x="13446" y="10927"/>
                    <a:pt x="13446" y="10177"/>
                  </a:cubicBezTo>
                  <a:cubicBezTo>
                    <a:pt x="13446" y="9427"/>
                    <a:pt x="12804" y="7285"/>
                    <a:pt x="12804" y="6749"/>
                  </a:cubicBezTo>
                  <a:cubicBezTo>
                    <a:pt x="12804" y="6214"/>
                    <a:pt x="13981" y="4714"/>
                    <a:pt x="14196" y="3535"/>
                  </a:cubicBezTo>
                  <a:cubicBezTo>
                    <a:pt x="14410" y="2358"/>
                    <a:pt x="13125" y="0"/>
                    <a:pt x="13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54"/>
            <p:cNvSpPr/>
            <p:nvPr/>
          </p:nvSpPr>
          <p:spPr>
            <a:xfrm>
              <a:off x="2404625" y="1537725"/>
              <a:ext cx="370950" cy="415250"/>
            </a:xfrm>
            <a:custGeom>
              <a:avLst/>
              <a:gdLst/>
              <a:ahLst/>
              <a:cxnLst/>
              <a:rect l="l" t="t" r="r" b="b"/>
              <a:pathLst>
                <a:path w="14838" h="16610" extrusionOk="0">
                  <a:moveTo>
                    <a:pt x="13263" y="1041"/>
                  </a:moveTo>
                  <a:cubicBezTo>
                    <a:pt x="13648" y="1862"/>
                    <a:pt x="14132" y="3108"/>
                    <a:pt x="14008" y="3788"/>
                  </a:cubicBezTo>
                  <a:cubicBezTo>
                    <a:pt x="13899" y="4385"/>
                    <a:pt x="13496" y="5120"/>
                    <a:pt x="13172" y="5711"/>
                  </a:cubicBezTo>
                  <a:cubicBezTo>
                    <a:pt x="12814" y="6366"/>
                    <a:pt x="12611" y="6750"/>
                    <a:pt x="12611" y="7056"/>
                  </a:cubicBezTo>
                  <a:cubicBezTo>
                    <a:pt x="12611" y="7336"/>
                    <a:pt x="12744" y="7914"/>
                    <a:pt x="12899" y="8585"/>
                  </a:cubicBezTo>
                  <a:cubicBezTo>
                    <a:pt x="13065" y="9300"/>
                    <a:pt x="13253" y="10112"/>
                    <a:pt x="13253" y="10485"/>
                  </a:cubicBezTo>
                  <a:cubicBezTo>
                    <a:pt x="13253" y="10866"/>
                    <a:pt x="12459" y="11441"/>
                    <a:pt x="11922" y="11710"/>
                  </a:cubicBezTo>
                  <a:cubicBezTo>
                    <a:pt x="11840" y="11752"/>
                    <a:pt x="11780" y="11828"/>
                    <a:pt x="11760" y="11919"/>
                  </a:cubicBezTo>
                  <a:cubicBezTo>
                    <a:pt x="11363" y="13755"/>
                    <a:pt x="10657" y="15824"/>
                    <a:pt x="10238" y="15981"/>
                  </a:cubicBezTo>
                  <a:cubicBezTo>
                    <a:pt x="10195" y="15998"/>
                    <a:pt x="10136" y="16005"/>
                    <a:pt x="10063" y="16005"/>
                  </a:cubicBezTo>
                  <a:cubicBezTo>
                    <a:pt x="9238" y="16005"/>
                    <a:pt x="6652" y="15021"/>
                    <a:pt x="5494" y="14580"/>
                  </a:cubicBezTo>
                  <a:cubicBezTo>
                    <a:pt x="4931" y="14365"/>
                    <a:pt x="4523" y="14210"/>
                    <a:pt x="4324" y="14153"/>
                  </a:cubicBezTo>
                  <a:cubicBezTo>
                    <a:pt x="3981" y="14056"/>
                    <a:pt x="3494" y="12808"/>
                    <a:pt x="3253" y="11704"/>
                  </a:cubicBezTo>
                  <a:cubicBezTo>
                    <a:pt x="3233" y="11613"/>
                    <a:pt x="3174" y="11537"/>
                    <a:pt x="3091" y="11496"/>
                  </a:cubicBezTo>
                  <a:cubicBezTo>
                    <a:pt x="3077" y="11488"/>
                    <a:pt x="1684" y="10783"/>
                    <a:pt x="1306" y="9931"/>
                  </a:cubicBezTo>
                  <a:cubicBezTo>
                    <a:pt x="1007" y="9258"/>
                    <a:pt x="773" y="8313"/>
                    <a:pt x="1098" y="7864"/>
                  </a:cubicBezTo>
                  <a:cubicBezTo>
                    <a:pt x="1244" y="7662"/>
                    <a:pt x="1514" y="7560"/>
                    <a:pt x="1904" y="7560"/>
                  </a:cubicBezTo>
                  <a:cubicBezTo>
                    <a:pt x="1988" y="7560"/>
                    <a:pt x="2079" y="7564"/>
                    <a:pt x="2174" y="7574"/>
                  </a:cubicBezTo>
                  <a:cubicBezTo>
                    <a:pt x="2799" y="7638"/>
                    <a:pt x="3256" y="7841"/>
                    <a:pt x="3531" y="8184"/>
                  </a:cubicBezTo>
                  <a:cubicBezTo>
                    <a:pt x="3883" y="8617"/>
                    <a:pt x="3831" y="9149"/>
                    <a:pt x="3829" y="9162"/>
                  </a:cubicBezTo>
                  <a:cubicBezTo>
                    <a:pt x="3823" y="9213"/>
                    <a:pt x="3829" y="9265"/>
                    <a:pt x="3848" y="9313"/>
                  </a:cubicBezTo>
                  <a:cubicBezTo>
                    <a:pt x="4093" y="9921"/>
                    <a:pt x="4414" y="10230"/>
                    <a:pt x="4781" y="10230"/>
                  </a:cubicBezTo>
                  <a:cubicBezTo>
                    <a:pt x="4797" y="10230"/>
                    <a:pt x="4813" y="10230"/>
                    <a:pt x="4829" y="10229"/>
                  </a:cubicBezTo>
                  <a:cubicBezTo>
                    <a:pt x="5482" y="10184"/>
                    <a:pt x="5869" y="9194"/>
                    <a:pt x="5929" y="8951"/>
                  </a:cubicBezTo>
                  <a:cubicBezTo>
                    <a:pt x="5979" y="8752"/>
                    <a:pt x="5987" y="8386"/>
                    <a:pt x="5998" y="7807"/>
                  </a:cubicBezTo>
                  <a:cubicBezTo>
                    <a:pt x="6008" y="7289"/>
                    <a:pt x="6024" y="6420"/>
                    <a:pt x="6120" y="6228"/>
                  </a:cubicBezTo>
                  <a:cubicBezTo>
                    <a:pt x="6148" y="6173"/>
                    <a:pt x="6381" y="6104"/>
                    <a:pt x="6535" y="6059"/>
                  </a:cubicBezTo>
                  <a:cubicBezTo>
                    <a:pt x="6978" y="5928"/>
                    <a:pt x="7586" y="5747"/>
                    <a:pt x="8029" y="5083"/>
                  </a:cubicBezTo>
                  <a:cubicBezTo>
                    <a:pt x="8549" y="4304"/>
                    <a:pt x="8259" y="2924"/>
                    <a:pt x="8030" y="2145"/>
                  </a:cubicBezTo>
                  <a:lnTo>
                    <a:pt x="8030" y="2145"/>
                  </a:lnTo>
                  <a:cubicBezTo>
                    <a:pt x="8687" y="2308"/>
                    <a:pt x="9830" y="2542"/>
                    <a:pt x="10988" y="2542"/>
                  </a:cubicBezTo>
                  <a:cubicBezTo>
                    <a:pt x="12141" y="2542"/>
                    <a:pt x="12880" y="1751"/>
                    <a:pt x="13263" y="1041"/>
                  </a:cubicBezTo>
                  <a:close/>
                  <a:moveTo>
                    <a:pt x="13241" y="0"/>
                  </a:moveTo>
                  <a:cubicBezTo>
                    <a:pt x="13229" y="0"/>
                    <a:pt x="13216" y="1"/>
                    <a:pt x="13203" y="3"/>
                  </a:cubicBezTo>
                  <a:cubicBezTo>
                    <a:pt x="13079" y="16"/>
                    <a:pt x="12976" y="104"/>
                    <a:pt x="12943" y="224"/>
                  </a:cubicBezTo>
                  <a:cubicBezTo>
                    <a:pt x="12923" y="293"/>
                    <a:pt x="12445" y="1928"/>
                    <a:pt x="10989" y="1928"/>
                  </a:cubicBezTo>
                  <a:cubicBezTo>
                    <a:pt x="9343" y="1928"/>
                    <a:pt x="7668" y="1412"/>
                    <a:pt x="7651" y="1407"/>
                  </a:cubicBezTo>
                  <a:cubicBezTo>
                    <a:pt x="7619" y="1397"/>
                    <a:pt x="7588" y="1393"/>
                    <a:pt x="7557" y="1393"/>
                  </a:cubicBezTo>
                  <a:cubicBezTo>
                    <a:pt x="7354" y="1393"/>
                    <a:pt x="7195" y="1600"/>
                    <a:pt x="7275" y="1807"/>
                  </a:cubicBezTo>
                  <a:cubicBezTo>
                    <a:pt x="7496" y="2393"/>
                    <a:pt x="7974" y="4062"/>
                    <a:pt x="7519" y="4743"/>
                  </a:cubicBezTo>
                  <a:cubicBezTo>
                    <a:pt x="7200" y="5223"/>
                    <a:pt x="6754" y="5354"/>
                    <a:pt x="6361" y="5472"/>
                  </a:cubicBezTo>
                  <a:cubicBezTo>
                    <a:pt x="6031" y="5569"/>
                    <a:pt x="5718" y="5661"/>
                    <a:pt x="5572" y="5955"/>
                  </a:cubicBezTo>
                  <a:cubicBezTo>
                    <a:pt x="5426" y="6248"/>
                    <a:pt x="5404" y="6874"/>
                    <a:pt x="5386" y="7796"/>
                  </a:cubicBezTo>
                  <a:cubicBezTo>
                    <a:pt x="5379" y="8201"/>
                    <a:pt x="5370" y="8661"/>
                    <a:pt x="5335" y="8803"/>
                  </a:cubicBezTo>
                  <a:cubicBezTo>
                    <a:pt x="5256" y="9115"/>
                    <a:pt x="4948" y="9607"/>
                    <a:pt x="4785" y="9618"/>
                  </a:cubicBezTo>
                  <a:cubicBezTo>
                    <a:pt x="4762" y="9618"/>
                    <a:pt x="4610" y="9542"/>
                    <a:pt x="4442" y="9147"/>
                  </a:cubicBezTo>
                  <a:cubicBezTo>
                    <a:pt x="4452" y="8926"/>
                    <a:pt x="4431" y="8330"/>
                    <a:pt x="4014" y="7807"/>
                  </a:cubicBezTo>
                  <a:cubicBezTo>
                    <a:pt x="3633" y="7328"/>
                    <a:pt x="3033" y="7046"/>
                    <a:pt x="2234" y="6965"/>
                  </a:cubicBezTo>
                  <a:cubicBezTo>
                    <a:pt x="2120" y="6954"/>
                    <a:pt x="2011" y="6948"/>
                    <a:pt x="1907" y="6948"/>
                  </a:cubicBezTo>
                  <a:cubicBezTo>
                    <a:pt x="1308" y="6948"/>
                    <a:pt x="869" y="7135"/>
                    <a:pt x="601" y="7506"/>
                  </a:cubicBezTo>
                  <a:cubicBezTo>
                    <a:pt x="1" y="8335"/>
                    <a:pt x="560" y="9762"/>
                    <a:pt x="745" y="10180"/>
                  </a:cubicBezTo>
                  <a:cubicBezTo>
                    <a:pt x="1140" y="11066"/>
                    <a:pt x="2293" y="11757"/>
                    <a:pt x="2686" y="11973"/>
                  </a:cubicBezTo>
                  <a:cubicBezTo>
                    <a:pt x="2858" y="12714"/>
                    <a:pt x="3352" y="14512"/>
                    <a:pt x="4155" y="14742"/>
                  </a:cubicBezTo>
                  <a:cubicBezTo>
                    <a:pt x="4330" y="14792"/>
                    <a:pt x="4769" y="14958"/>
                    <a:pt x="5277" y="15152"/>
                  </a:cubicBezTo>
                  <a:cubicBezTo>
                    <a:pt x="7702" y="16075"/>
                    <a:pt x="9274" y="16609"/>
                    <a:pt x="10084" y="16609"/>
                  </a:cubicBezTo>
                  <a:cubicBezTo>
                    <a:pt x="10232" y="16609"/>
                    <a:pt x="10355" y="16592"/>
                    <a:pt x="10453" y="16554"/>
                  </a:cubicBezTo>
                  <a:cubicBezTo>
                    <a:pt x="11352" y="16217"/>
                    <a:pt x="12082" y="13291"/>
                    <a:pt x="12328" y="12187"/>
                  </a:cubicBezTo>
                  <a:cubicBezTo>
                    <a:pt x="12768" y="11949"/>
                    <a:pt x="13866" y="11277"/>
                    <a:pt x="13866" y="10482"/>
                  </a:cubicBezTo>
                  <a:cubicBezTo>
                    <a:pt x="13866" y="10041"/>
                    <a:pt x="13678" y="9229"/>
                    <a:pt x="13496" y="8445"/>
                  </a:cubicBezTo>
                  <a:cubicBezTo>
                    <a:pt x="13361" y="7865"/>
                    <a:pt x="13222" y="7265"/>
                    <a:pt x="13222" y="7055"/>
                  </a:cubicBezTo>
                  <a:cubicBezTo>
                    <a:pt x="13222" y="6891"/>
                    <a:pt x="13493" y="6399"/>
                    <a:pt x="13709" y="6004"/>
                  </a:cubicBezTo>
                  <a:cubicBezTo>
                    <a:pt x="14072" y="5341"/>
                    <a:pt x="14484" y="4590"/>
                    <a:pt x="14610" y="3895"/>
                  </a:cubicBezTo>
                  <a:cubicBezTo>
                    <a:pt x="14837" y="2647"/>
                    <a:pt x="13643" y="410"/>
                    <a:pt x="13507" y="160"/>
                  </a:cubicBezTo>
                  <a:cubicBezTo>
                    <a:pt x="13454" y="61"/>
                    <a:pt x="13351" y="0"/>
                    <a:pt x="132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54"/>
            <p:cNvSpPr/>
            <p:nvPr/>
          </p:nvSpPr>
          <p:spPr>
            <a:xfrm>
              <a:off x="2767700" y="1960475"/>
              <a:ext cx="337425" cy="678750"/>
            </a:xfrm>
            <a:custGeom>
              <a:avLst/>
              <a:gdLst/>
              <a:ahLst/>
              <a:cxnLst/>
              <a:rect l="l" t="t" r="r" b="b"/>
              <a:pathLst>
                <a:path w="13497" h="27150" extrusionOk="0">
                  <a:moveTo>
                    <a:pt x="3321" y="1"/>
                  </a:moveTo>
                  <a:lnTo>
                    <a:pt x="1" y="3964"/>
                  </a:lnTo>
                  <a:cubicBezTo>
                    <a:pt x="1" y="3964"/>
                    <a:pt x="536" y="8249"/>
                    <a:pt x="1607" y="9963"/>
                  </a:cubicBezTo>
                  <a:cubicBezTo>
                    <a:pt x="2677" y="11678"/>
                    <a:pt x="7177" y="18319"/>
                    <a:pt x="7177" y="18319"/>
                  </a:cubicBezTo>
                  <a:cubicBezTo>
                    <a:pt x="7177" y="18319"/>
                    <a:pt x="6856" y="20569"/>
                    <a:pt x="7177" y="21211"/>
                  </a:cubicBezTo>
                  <a:cubicBezTo>
                    <a:pt x="7498" y="21854"/>
                    <a:pt x="8783" y="24961"/>
                    <a:pt x="8783" y="25389"/>
                  </a:cubicBezTo>
                  <a:cubicBezTo>
                    <a:pt x="8783" y="25643"/>
                    <a:pt x="9085" y="25859"/>
                    <a:pt x="9353" y="25859"/>
                  </a:cubicBezTo>
                  <a:cubicBezTo>
                    <a:pt x="9537" y="25859"/>
                    <a:pt x="9705" y="25758"/>
                    <a:pt x="9748" y="25496"/>
                  </a:cubicBezTo>
                  <a:cubicBezTo>
                    <a:pt x="9855" y="24854"/>
                    <a:pt x="9855" y="23996"/>
                    <a:pt x="9855" y="23996"/>
                  </a:cubicBezTo>
                  <a:lnTo>
                    <a:pt x="11676" y="26782"/>
                  </a:lnTo>
                  <a:cubicBezTo>
                    <a:pt x="11676" y="26782"/>
                    <a:pt x="12148" y="27149"/>
                    <a:pt x="12542" y="27149"/>
                  </a:cubicBezTo>
                  <a:cubicBezTo>
                    <a:pt x="12711" y="27149"/>
                    <a:pt x="12865" y="27082"/>
                    <a:pt x="12962" y="26889"/>
                  </a:cubicBezTo>
                  <a:cubicBezTo>
                    <a:pt x="13283" y="26246"/>
                    <a:pt x="13068" y="22818"/>
                    <a:pt x="13283" y="21425"/>
                  </a:cubicBezTo>
                  <a:cubicBezTo>
                    <a:pt x="13497" y="20033"/>
                    <a:pt x="12426" y="18105"/>
                    <a:pt x="11568" y="17248"/>
                  </a:cubicBezTo>
                  <a:cubicBezTo>
                    <a:pt x="10712" y="16391"/>
                    <a:pt x="9641" y="14891"/>
                    <a:pt x="9320" y="14570"/>
                  </a:cubicBezTo>
                  <a:cubicBezTo>
                    <a:pt x="8998" y="14248"/>
                    <a:pt x="7606" y="9213"/>
                    <a:pt x="6962" y="5786"/>
                  </a:cubicBezTo>
                  <a:cubicBezTo>
                    <a:pt x="6320" y="2358"/>
                    <a:pt x="4606" y="216"/>
                    <a:pt x="3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54"/>
            <p:cNvSpPr/>
            <p:nvPr/>
          </p:nvSpPr>
          <p:spPr>
            <a:xfrm>
              <a:off x="2759600" y="1952850"/>
              <a:ext cx="353800" cy="694000"/>
            </a:xfrm>
            <a:custGeom>
              <a:avLst/>
              <a:gdLst/>
              <a:ahLst/>
              <a:cxnLst/>
              <a:rect l="l" t="t" r="r" b="b"/>
              <a:pathLst>
                <a:path w="14152" h="27760" extrusionOk="0">
                  <a:moveTo>
                    <a:pt x="3645" y="0"/>
                  </a:moveTo>
                  <a:cubicBezTo>
                    <a:pt x="3498" y="0"/>
                    <a:pt x="3368" y="106"/>
                    <a:pt x="3344" y="256"/>
                  </a:cubicBezTo>
                  <a:cubicBezTo>
                    <a:pt x="3316" y="422"/>
                    <a:pt x="3429" y="580"/>
                    <a:pt x="3595" y="608"/>
                  </a:cubicBezTo>
                  <a:cubicBezTo>
                    <a:pt x="4603" y="775"/>
                    <a:pt x="6322" y="2605"/>
                    <a:pt x="6987" y="6147"/>
                  </a:cubicBezTo>
                  <a:cubicBezTo>
                    <a:pt x="7580" y="9308"/>
                    <a:pt x="8992" y="14655"/>
                    <a:pt x="9427" y="15090"/>
                  </a:cubicBezTo>
                  <a:cubicBezTo>
                    <a:pt x="9537" y="15200"/>
                    <a:pt x="9771" y="15497"/>
                    <a:pt x="10042" y="15840"/>
                  </a:cubicBezTo>
                  <a:cubicBezTo>
                    <a:pt x="10502" y="16424"/>
                    <a:pt x="11133" y="17225"/>
                    <a:pt x="11677" y="17769"/>
                  </a:cubicBezTo>
                  <a:cubicBezTo>
                    <a:pt x="12467" y="18559"/>
                    <a:pt x="13502" y="20407"/>
                    <a:pt x="13306" y="21684"/>
                  </a:cubicBezTo>
                  <a:cubicBezTo>
                    <a:pt x="13207" y="22323"/>
                    <a:pt x="13196" y="23359"/>
                    <a:pt x="13185" y="24359"/>
                  </a:cubicBezTo>
                  <a:cubicBezTo>
                    <a:pt x="13174" y="25430"/>
                    <a:pt x="13161" y="26762"/>
                    <a:pt x="13012" y="27056"/>
                  </a:cubicBezTo>
                  <a:cubicBezTo>
                    <a:pt x="12979" y="27124"/>
                    <a:pt x="12947" y="27136"/>
                    <a:pt x="12919" y="27143"/>
                  </a:cubicBezTo>
                  <a:cubicBezTo>
                    <a:pt x="12903" y="27146"/>
                    <a:pt x="12884" y="27148"/>
                    <a:pt x="12865" y="27148"/>
                  </a:cubicBezTo>
                  <a:cubicBezTo>
                    <a:pt x="12686" y="27148"/>
                    <a:pt x="12404" y="26999"/>
                    <a:pt x="12228" y="26873"/>
                  </a:cubicBezTo>
                  <a:lnTo>
                    <a:pt x="10437" y="24134"/>
                  </a:lnTo>
                  <a:cubicBezTo>
                    <a:pt x="10379" y="24046"/>
                    <a:pt x="10282" y="23996"/>
                    <a:pt x="10181" y="23996"/>
                  </a:cubicBezTo>
                  <a:cubicBezTo>
                    <a:pt x="10152" y="23996"/>
                    <a:pt x="10122" y="24000"/>
                    <a:pt x="10093" y="24009"/>
                  </a:cubicBezTo>
                  <a:cubicBezTo>
                    <a:pt x="9964" y="24048"/>
                    <a:pt x="9875" y="24166"/>
                    <a:pt x="9875" y="24301"/>
                  </a:cubicBezTo>
                  <a:cubicBezTo>
                    <a:pt x="9875" y="24310"/>
                    <a:pt x="9874" y="25141"/>
                    <a:pt x="9772" y="25751"/>
                  </a:cubicBezTo>
                  <a:cubicBezTo>
                    <a:pt x="9756" y="25842"/>
                    <a:pt x="9731" y="25859"/>
                    <a:pt x="9688" y="25859"/>
                  </a:cubicBezTo>
                  <a:cubicBezTo>
                    <a:pt x="9680" y="25859"/>
                    <a:pt x="9671" y="25859"/>
                    <a:pt x="9661" y="25858"/>
                  </a:cubicBezTo>
                  <a:cubicBezTo>
                    <a:pt x="9532" y="25848"/>
                    <a:pt x="9415" y="25740"/>
                    <a:pt x="9415" y="25694"/>
                  </a:cubicBezTo>
                  <a:cubicBezTo>
                    <a:pt x="9415" y="25140"/>
                    <a:pt x="8015" y="21856"/>
                    <a:pt x="7776" y="21380"/>
                  </a:cubicBezTo>
                  <a:cubicBezTo>
                    <a:pt x="7573" y="20975"/>
                    <a:pt x="7686" y="19501"/>
                    <a:pt x="7806" y="18667"/>
                  </a:cubicBezTo>
                  <a:cubicBezTo>
                    <a:pt x="7816" y="18592"/>
                    <a:pt x="7798" y="18515"/>
                    <a:pt x="7756" y="18452"/>
                  </a:cubicBezTo>
                  <a:cubicBezTo>
                    <a:pt x="7710" y="18386"/>
                    <a:pt x="3247" y="11796"/>
                    <a:pt x="2192" y="10106"/>
                  </a:cubicBezTo>
                  <a:cubicBezTo>
                    <a:pt x="1169" y="8470"/>
                    <a:pt x="634" y="4274"/>
                    <a:pt x="628" y="4232"/>
                  </a:cubicBezTo>
                  <a:cubicBezTo>
                    <a:pt x="609" y="4077"/>
                    <a:pt x="477" y="3963"/>
                    <a:pt x="325" y="3963"/>
                  </a:cubicBezTo>
                  <a:cubicBezTo>
                    <a:pt x="313" y="3963"/>
                    <a:pt x="300" y="3964"/>
                    <a:pt x="287" y="3966"/>
                  </a:cubicBezTo>
                  <a:cubicBezTo>
                    <a:pt x="119" y="3987"/>
                    <a:pt x="0" y="4140"/>
                    <a:pt x="21" y="4308"/>
                  </a:cubicBezTo>
                  <a:cubicBezTo>
                    <a:pt x="44" y="4485"/>
                    <a:pt x="577" y="8679"/>
                    <a:pt x="1673" y="10431"/>
                  </a:cubicBezTo>
                  <a:cubicBezTo>
                    <a:pt x="2663" y="12016"/>
                    <a:pt x="6623" y="17870"/>
                    <a:pt x="7183" y="18698"/>
                  </a:cubicBezTo>
                  <a:cubicBezTo>
                    <a:pt x="7107" y="19271"/>
                    <a:pt x="6908" y="21013"/>
                    <a:pt x="7229" y="21653"/>
                  </a:cubicBezTo>
                  <a:cubicBezTo>
                    <a:pt x="7575" y="22346"/>
                    <a:pt x="8784" y="25317"/>
                    <a:pt x="8803" y="25694"/>
                  </a:cubicBezTo>
                  <a:cubicBezTo>
                    <a:pt x="8803" y="26117"/>
                    <a:pt x="9220" y="26435"/>
                    <a:pt x="9610" y="26467"/>
                  </a:cubicBezTo>
                  <a:cubicBezTo>
                    <a:pt x="9638" y="26470"/>
                    <a:pt x="9664" y="26471"/>
                    <a:pt x="9691" y="26471"/>
                  </a:cubicBezTo>
                  <a:cubicBezTo>
                    <a:pt x="10047" y="26471"/>
                    <a:pt x="10312" y="26231"/>
                    <a:pt x="10376" y="25851"/>
                  </a:cubicBezTo>
                  <a:cubicBezTo>
                    <a:pt x="10406" y="25664"/>
                    <a:pt x="10428" y="25461"/>
                    <a:pt x="10444" y="25265"/>
                  </a:cubicBezTo>
                  <a:lnTo>
                    <a:pt x="11745" y="27253"/>
                  </a:lnTo>
                  <a:cubicBezTo>
                    <a:pt x="11764" y="27282"/>
                    <a:pt x="11786" y="27307"/>
                    <a:pt x="11813" y="27328"/>
                  </a:cubicBezTo>
                  <a:cubicBezTo>
                    <a:pt x="11914" y="27407"/>
                    <a:pt x="12395" y="27760"/>
                    <a:pt x="12867" y="27760"/>
                  </a:cubicBezTo>
                  <a:cubicBezTo>
                    <a:pt x="12872" y="27760"/>
                    <a:pt x="12876" y="27760"/>
                    <a:pt x="12881" y="27760"/>
                  </a:cubicBezTo>
                  <a:cubicBezTo>
                    <a:pt x="12939" y="27760"/>
                    <a:pt x="12997" y="27753"/>
                    <a:pt x="13054" y="27740"/>
                  </a:cubicBezTo>
                  <a:cubicBezTo>
                    <a:pt x="13276" y="27690"/>
                    <a:pt x="13452" y="27548"/>
                    <a:pt x="13561" y="27331"/>
                  </a:cubicBezTo>
                  <a:cubicBezTo>
                    <a:pt x="13760" y="26931"/>
                    <a:pt x="13781" y="25944"/>
                    <a:pt x="13798" y="24367"/>
                  </a:cubicBezTo>
                  <a:cubicBezTo>
                    <a:pt x="13808" y="23386"/>
                    <a:pt x="13819" y="22373"/>
                    <a:pt x="13911" y="21778"/>
                  </a:cubicBezTo>
                  <a:cubicBezTo>
                    <a:pt x="14151" y="20217"/>
                    <a:pt x="12978" y="18204"/>
                    <a:pt x="12111" y="17337"/>
                  </a:cubicBezTo>
                  <a:cubicBezTo>
                    <a:pt x="11592" y="16817"/>
                    <a:pt x="10974" y="16034"/>
                    <a:pt x="10522" y="15461"/>
                  </a:cubicBezTo>
                  <a:cubicBezTo>
                    <a:pt x="10216" y="15073"/>
                    <a:pt x="9996" y="14793"/>
                    <a:pt x="9873" y="14671"/>
                  </a:cubicBezTo>
                  <a:cubicBezTo>
                    <a:pt x="9598" y="14294"/>
                    <a:pt x="8264" y="9642"/>
                    <a:pt x="7589" y="6034"/>
                  </a:cubicBezTo>
                  <a:cubicBezTo>
                    <a:pt x="6912" y="2426"/>
                    <a:pt x="5077" y="235"/>
                    <a:pt x="3696" y="4"/>
                  </a:cubicBezTo>
                  <a:cubicBezTo>
                    <a:pt x="3679" y="2"/>
                    <a:pt x="3662" y="0"/>
                    <a:pt x="36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54"/>
            <p:cNvSpPr/>
            <p:nvPr/>
          </p:nvSpPr>
          <p:spPr>
            <a:xfrm>
              <a:off x="2929725" y="2339975"/>
              <a:ext cx="175450" cy="299250"/>
            </a:xfrm>
            <a:custGeom>
              <a:avLst/>
              <a:gdLst/>
              <a:ahLst/>
              <a:cxnLst/>
              <a:rect l="l" t="t" r="r" b="b"/>
              <a:pathLst>
                <a:path w="7018" h="11970" extrusionOk="0">
                  <a:moveTo>
                    <a:pt x="3346" y="1"/>
                  </a:moveTo>
                  <a:cubicBezTo>
                    <a:pt x="1729" y="423"/>
                    <a:pt x="594" y="1447"/>
                    <a:pt x="0" y="2110"/>
                  </a:cubicBezTo>
                  <a:cubicBezTo>
                    <a:pt x="425" y="2738"/>
                    <a:pt x="697" y="3139"/>
                    <a:pt x="697" y="3139"/>
                  </a:cubicBezTo>
                  <a:cubicBezTo>
                    <a:pt x="697" y="3139"/>
                    <a:pt x="376" y="5389"/>
                    <a:pt x="697" y="6031"/>
                  </a:cubicBezTo>
                  <a:cubicBezTo>
                    <a:pt x="1018" y="6674"/>
                    <a:pt x="2303" y="9781"/>
                    <a:pt x="2303" y="10209"/>
                  </a:cubicBezTo>
                  <a:cubicBezTo>
                    <a:pt x="2303" y="10463"/>
                    <a:pt x="2605" y="10679"/>
                    <a:pt x="2872" y="10679"/>
                  </a:cubicBezTo>
                  <a:cubicBezTo>
                    <a:pt x="3056" y="10679"/>
                    <a:pt x="3224" y="10578"/>
                    <a:pt x="3267" y="10316"/>
                  </a:cubicBezTo>
                  <a:cubicBezTo>
                    <a:pt x="3375" y="9674"/>
                    <a:pt x="3375" y="8816"/>
                    <a:pt x="3375" y="8816"/>
                  </a:cubicBezTo>
                  <a:lnTo>
                    <a:pt x="5196" y="11602"/>
                  </a:lnTo>
                  <a:cubicBezTo>
                    <a:pt x="5196" y="11602"/>
                    <a:pt x="5668" y="11969"/>
                    <a:pt x="6062" y="11969"/>
                  </a:cubicBezTo>
                  <a:cubicBezTo>
                    <a:pt x="6231" y="11969"/>
                    <a:pt x="6385" y="11902"/>
                    <a:pt x="6482" y="11709"/>
                  </a:cubicBezTo>
                  <a:cubicBezTo>
                    <a:pt x="6803" y="11066"/>
                    <a:pt x="6588" y="7638"/>
                    <a:pt x="6803" y="6245"/>
                  </a:cubicBezTo>
                  <a:cubicBezTo>
                    <a:pt x="7017" y="4854"/>
                    <a:pt x="5946" y="2925"/>
                    <a:pt x="5088" y="2068"/>
                  </a:cubicBezTo>
                  <a:cubicBezTo>
                    <a:pt x="4504" y="1483"/>
                    <a:pt x="3823" y="604"/>
                    <a:pt x="3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54"/>
            <p:cNvSpPr/>
            <p:nvPr/>
          </p:nvSpPr>
          <p:spPr>
            <a:xfrm>
              <a:off x="2921450" y="2332300"/>
              <a:ext cx="191950" cy="314550"/>
            </a:xfrm>
            <a:custGeom>
              <a:avLst/>
              <a:gdLst/>
              <a:ahLst/>
              <a:cxnLst/>
              <a:rect l="l" t="t" r="r" b="b"/>
              <a:pathLst>
                <a:path w="7678" h="12582" extrusionOk="0">
                  <a:moveTo>
                    <a:pt x="3563" y="657"/>
                  </a:moveTo>
                  <a:lnTo>
                    <a:pt x="3575" y="672"/>
                  </a:lnTo>
                  <a:cubicBezTo>
                    <a:pt x="4032" y="1253"/>
                    <a:pt x="4659" y="2048"/>
                    <a:pt x="5203" y="2591"/>
                  </a:cubicBezTo>
                  <a:cubicBezTo>
                    <a:pt x="5993" y="3382"/>
                    <a:pt x="7028" y="5231"/>
                    <a:pt x="6832" y="6506"/>
                  </a:cubicBezTo>
                  <a:cubicBezTo>
                    <a:pt x="6733" y="7145"/>
                    <a:pt x="6722" y="8181"/>
                    <a:pt x="6711" y="9182"/>
                  </a:cubicBezTo>
                  <a:cubicBezTo>
                    <a:pt x="6700" y="10252"/>
                    <a:pt x="6687" y="11584"/>
                    <a:pt x="6538" y="11878"/>
                  </a:cubicBezTo>
                  <a:cubicBezTo>
                    <a:pt x="6505" y="11946"/>
                    <a:pt x="6473" y="11958"/>
                    <a:pt x="6445" y="11965"/>
                  </a:cubicBezTo>
                  <a:cubicBezTo>
                    <a:pt x="6429" y="11968"/>
                    <a:pt x="6411" y="11970"/>
                    <a:pt x="6392" y="11970"/>
                  </a:cubicBezTo>
                  <a:cubicBezTo>
                    <a:pt x="6214" y="11970"/>
                    <a:pt x="5930" y="11821"/>
                    <a:pt x="5754" y="11695"/>
                  </a:cubicBezTo>
                  <a:lnTo>
                    <a:pt x="3962" y="8956"/>
                  </a:lnTo>
                  <a:cubicBezTo>
                    <a:pt x="3905" y="8868"/>
                    <a:pt x="3808" y="8818"/>
                    <a:pt x="3706" y="8818"/>
                  </a:cubicBezTo>
                  <a:cubicBezTo>
                    <a:pt x="3677" y="8818"/>
                    <a:pt x="3647" y="8822"/>
                    <a:pt x="3618" y="8831"/>
                  </a:cubicBezTo>
                  <a:cubicBezTo>
                    <a:pt x="3489" y="8868"/>
                    <a:pt x="3400" y="8988"/>
                    <a:pt x="3400" y="9123"/>
                  </a:cubicBezTo>
                  <a:cubicBezTo>
                    <a:pt x="3400" y="9132"/>
                    <a:pt x="3399" y="9962"/>
                    <a:pt x="3297" y="10573"/>
                  </a:cubicBezTo>
                  <a:cubicBezTo>
                    <a:pt x="3282" y="10664"/>
                    <a:pt x="3256" y="10681"/>
                    <a:pt x="3213" y="10681"/>
                  </a:cubicBezTo>
                  <a:cubicBezTo>
                    <a:pt x="3205" y="10681"/>
                    <a:pt x="3196" y="10681"/>
                    <a:pt x="3186" y="10680"/>
                  </a:cubicBezTo>
                  <a:cubicBezTo>
                    <a:pt x="3057" y="10669"/>
                    <a:pt x="2940" y="10562"/>
                    <a:pt x="2940" y="10516"/>
                  </a:cubicBezTo>
                  <a:cubicBezTo>
                    <a:pt x="2940" y="9961"/>
                    <a:pt x="1540" y="6678"/>
                    <a:pt x="1302" y="6201"/>
                  </a:cubicBezTo>
                  <a:cubicBezTo>
                    <a:pt x="1099" y="5795"/>
                    <a:pt x="1212" y="4322"/>
                    <a:pt x="1331" y="3489"/>
                  </a:cubicBezTo>
                  <a:cubicBezTo>
                    <a:pt x="1342" y="3414"/>
                    <a:pt x="1324" y="3337"/>
                    <a:pt x="1281" y="3274"/>
                  </a:cubicBezTo>
                  <a:lnTo>
                    <a:pt x="721" y="2446"/>
                  </a:lnTo>
                  <a:cubicBezTo>
                    <a:pt x="1337" y="1802"/>
                    <a:pt x="2287" y="1038"/>
                    <a:pt x="3563" y="657"/>
                  </a:cubicBezTo>
                  <a:close/>
                  <a:moveTo>
                    <a:pt x="3678" y="1"/>
                  </a:moveTo>
                  <a:cubicBezTo>
                    <a:pt x="3652" y="1"/>
                    <a:pt x="3626" y="4"/>
                    <a:pt x="3600" y="11"/>
                  </a:cubicBezTo>
                  <a:cubicBezTo>
                    <a:pt x="1959" y="439"/>
                    <a:pt x="793" y="1444"/>
                    <a:pt x="104" y="2212"/>
                  </a:cubicBezTo>
                  <a:cubicBezTo>
                    <a:pt x="10" y="2316"/>
                    <a:pt x="0" y="2471"/>
                    <a:pt x="79" y="2587"/>
                  </a:cubicBezTo>
                  <a:lnTo>
                    <a:pt x="709" y="3520"/>
                  </a:lnTo>
                  <a:cubicBezTo>
                    <a:pt x="633" y="4093"/>
                    <a:pt x="434" y="5835"/>
                    <a:pt x="755" y="6475"/>
                  </a:cubicBezTo>
                  <a:cubicBezTo>
                    <a:pt x="1101" y="7168"/>
                    <a:pt x="2310" y="10139"/>
                    <a:pt x="2329" y="10516"/>
                  </a:cubicBezTo>
                  <a:cubicBezTo>
                    <a:pt x="2329" y="10939"/>
                    <a:pt x="2746" y="11258"/>
                    <a:pt x="3136" y="11290"/>
                  </a:cubicBezTo>
                  <a:cubicBezTo>
                    <a:pt x="3163" y="11293"/>
                    <a:pt x="3190" y="11294"/>
                    <a:pt x="3217" y="11294"/>
                  </a:cubicBezTo>
                  <a:cubicBezTo>
                    <a:pt x="3573" y="11294"/>
                    <a:pt x="3838" y="11053"/>
                    <a:pt x="3902" y="10674"/>
                  </a:cubicBezTo>
                  <a:cubicBezTo>
                    <a:pt x="3932" y="10486"/>
                    <a:pt x="3954" y="10283"/>
                    <a:pt x="3970" y="10087"/>
                  </a:cubicBezTo>
                  <a:lnTo>
                    <a:pt x="5271" y="12075"/>
                  </a:lnTo>
                  <a:cubicBezTo>
                    <a:pt x="5290" y="12104"/>
                    <a:pt x="5312" y="12129"/>
                    <a:pt x="5339" y="12150"/>
                  </a:cubicBezTo>
                  <a:cubicBezTo>
                    <a:pt x="5440" y="12229"/>
                    <a:pt x="5921" y="12582"/>
                    <a:pt x="6393" y="12582"/>
                  </a:cubicBezTo>
                  <a:cubicBezTo>
                    <a:pt x="6456" y="12582"/>
                    <a:pt x="6518" y="12575"/>
                    <a:pt x="6580" y="12562"/>
                  </a:cubicBezTo>
                  <a:cubicBezTo>
                    <a:pt x="6803" y="12511"/>
                    <a:pt x="6978" y="12370"/>
                    <a:pt x="7087" y="12153"/>
                  </a:cubicBezTo>
                  <a:cubicBezTo>
                    <a:pt x="7287" y="11752"/>
                    <a:pt x="7307" y="10765"/>
                    <a:pt x="7324" y="9189"/>
                  </a:cubicBezTo>
                  <a:cubicBezTo>
                    <a:pt x="7334" y="8208"/>
                    <a:pt x="7345" y="7195"/>
                    <a:pt x="7437" y="6599"/>
                  </a:cubicBezTo>
                  <a:cubicBezTo>
                    <a:pt x="7677" y="5038"/>
                    <a:pt x="6504" y="3026"/>
                    <a:pt x="5637" y="2158"/>
                  </a:cubicBezTo>
                  <a:cubicBezTo>
                    <a:pt x="5118" y="1640"/>
                    <a:pt x="4504" y="861"/>
                    <a:pt x="4056" y="293"/>
                  </a:cubicBezTo>
                  <a:lnTo>
                    <a:pt x="3917" y="117"/>
                  </a:lnTo>
                  <a:cubicBezTo>
                    <a:pt x="3858" y="43"/>
                    <a:pt x="3770" y="1"/>
                    <a:pt x="36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54"/>
            <p:cNvSpPr/>
            <p:nvPr/>
          </p:nvSpPr>
          <p:spPr>
            <a:xfrm>
              <a:off x="2036575" y="1952450"/>
              <a:ext cx="1098050" cy="985600"/>
            </a:xfrm>
            <a:custGeom>
              <a:avLst/>
              <a:gdLst/>
              <a:ahLst/>
              <a:cxnLst/>
              <a:rect l="l" t="t" r="r" b="b"/>
              <a:pathLst>
                <a:path w="43922" h="39424" extrusionOk="0">
                  <a:moveTo>
                    <a:pt x="3536" y="0"/>
                  </a:moveTo>
                  <a:cubicBezTo>
                    <a:pt x="3536" y="0"/>
                    <a:pt x="1501" y="1393"/>
                    <a:pt x="751" y="4393"/>
                  </a:cubicBezTo>
                  <a:cubicBezTo>
                    <a:pt x="1" y="7393"/>
                    <a:pt x="2464" y="19604"/>
                    <a:pt x="3108" y="23140"/>
                  </a:cubicBezTo>
                  <a:cubicBezTo>
                    <a:pt x="3750" y="26675"/>
                    <a:pt x="6964" y="38458"/>
                    <a:pt x="7928" y="39208"/>
                  </a:cubicBezTo>
                  <a:cubicBezTo>
                    <a:pt x="8122" y="39359"/>
                    <a:pt x="8733" y="39423"/>
                    <a:pt x="9619" y="39423"/>
                  </a:cubicBezTo>
                  <a:cubicBezTo>
                    <a:pt x="13131" y="39423"/>
                    <a:pt x="20960" y="38414"/>
                    <a:pt x="24211" y="37815"/>
                  </a:cubicBezTo>
                  <a:cubicBezTo>
                    <a:pt x="28281" y="37066"/>
                    <a:pt x="37066" y="33958"/>
                    <a:pt x="38887" y="33423"/>
                  </a:cubicBezTo>
                  <a:cubicBezTo>
                    <a:pt x="40708" y="32887"/>
                    <a:pt x="41672" y="30102"/>
                    <a:pt x="42208" y="29567"/>
                  </a:cubicBezTo>
                  <a:cubicBezTo>
                    <a:pt x="42743" y="29031"/>
                    <a:pt x="43922" y="27210"/>
                    <a:pt x="43278" y="26567"/>
                  </a:cubicBezTo>
                  <a:cubicBezTo>
                    <a:pt x="43064" y="26353"/>
                    <a:pt x="42719" y="26282"/>
                    <a:pt x="42326" y="26282"/>
                  </a:cubicBezTo>
                  <a:cubicBezTo>
                    <a:pt x="41540" y="26282"/>
                    <a:pt x="40564" y="26567"/>
                    <a:pt x="40064" y="26567"/>
                  </a:cubicBezTo>
                  <a:cubicBezTo>
                    <a:pt x="39314" y="26567"/>
                    <a:pt x="37922" y="26460"/>
                    <a:pt x="36423" y="26460"/>
                  </a:cubicBezTo>
                  <a:cubicBezTo>
                    <a:pt x="34923" y="26460"/>
                    <a:pt x="33638" y="27531"/>
                    <a:pt x="33210" y="29031"/>
                  </a:cubicBezTo>
                  <a:cubicBezTo>
                    <a:pt x="32781" y="30531"/>
                    <a:pt x="32138" y="31281"/>
                    <a:pt x="32138" y="31281"/>
                  </a:cubicBezTo>
                  <a:cubicBezTo>
                    <a:pt x="32138" y="31281"/>
                    <a:pt x="21104" y="32781"/>
                    <a:pt x="18748" y="32781"/>
                  </a:cubicBezTo>
                  <a:cubicBezTo>
                    <a:pt x="16391" y="32781"/>
                    <a:pt x="14141" y="32459"/>
                    <a:pt x="14141" y="32459"/>
                  </a:cubicBezTo>
                  <a:cubicBezTo>
                    <a:pt x="14141" y="32459"/>
                    <a:pt x="12856" y="25067"/>
                    <a:pt x="11892" y="20461"/>
                  </a:cubicBezTo>
                  <a:cubicBezTo>
                    <a:pt x="10928" y="15855"/>
                    <a:pt x="10070" y="12320"/>
                    <a:pt x="9320" y="11142"/>
                  </a:cubicBezTo>
                  <a:lnTo>
                    <a:pt x="35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54"/>
            <p:cNvSpPr/>
            <p:nvPr/>
          </p:nvSpPr>
          <p:spPr>
            <a:xfrm>
              <a:off x="2030900" y="1944800"/>
              <a:ext cx="1115225" cy="1000750"/>
            </a:xfrm>
            <a:custGeom>
              <a:avLst/>
              <a:gdLst/>
              <a:ahLst/>
              <a:cxnLst/>
              <a:rect l="l" t="t" r="r" b="b"/>
              <a:pathLst>
                <a:path w="44609" h="40030" extrusionOk="0">
                  <a:moveTo>
                    <a:pt x="3762" y="0"/>
                  </a:moveTo>
                  <a:cubicBezTo>
                    <a:pt x="3703" y="0"/>
                    <a:pt x="3643" y="18"/>
                    <a:pt x="3590" y="54"/>
                  </a:cubicBezTo>
                  <a:cubicBezTo>
                    <a:pt x="3503" y="114"/>
                    <a:pt x="1450" y="1547"/>
                    <a:pt x="681" y="4625"/>
                  </a:cubicBezTo>
                  <a:cubicBezTo>
                    <a:pt x="1" y="7347"/>
                    <a:pt x="1857" y="17232"/>
                    <a:pt x="2750" y="21981"/>
                  </a:cubicBezTo>
                  <a:cubicBezTo>
                    <a:pt x="2863" y="22583"/>
                    <a:pt x="2961" y="23098"/>
                    <a:pt x="3034" y="23500"/>
                  </a:cubicBezTo>
                  <a:cubicBezTo>
                    <a:pt x="3589" y="26556"/>
                    <a:pt x="6834" y="38874"/>
                    <a:pt x="7967" y="39755"/>
                  </a:cubicBezTo>
                  <a:cubicBezTo>
                    <a:pt x="8216" y="39948"/>
                    <a:pt x="8943" y="40029"/>
                    <a:pt x="9964" y="40029"/>
                  </a:cubicBezTo>
                  <a:cubicBezTo>
                    <a:pt x="13890" y="40029"/>
                    <a:pt x="22177" y="38849"/>
                    <a:pt x="24493" y="38422"/>
                  </a:cubicBezTo>
                  <a:cubicBezTo>
                    <a:pt x="27565" y="37857"/>
                    <a:pt x="33293" y="35961"/>
                    <a:pt x="36714" y="34829"/>
                  </a:cubicBezTo>
                  <a:cubicBezTo>
                    <a:pt x="37851" y="34453"/>
                    <a:pt x="38749" y="34156"/>
                    <a:pt x="39200" y="34023"/>
                  </a:cubicBezTo>
                  <a:cubicBezTo>
                    <a:pt x="40627" y="33603"/>
                    <a:pt x="41535" y="31984"/>
                    <a:pt x="42136" y="30913"/>
                  </a:cubicBezTo>
                  <a:cubicBezTo>
                    <a:pt x="42339" y="30552"/>
                    <a:pt x="42530" y="30211"/>
                    <a:pt x="42652" y="30089"/>
                  </a:cubicBezTo>
                  <a:cubicBezTo>
                    <a:pt x="43128" y="29613"/>
                    <a:pt x="44608" y="27543"/>
                    <a:pt x="43723" y="26657"/>
                  </a:cubicBezTo>
                  <a:cubicBezTo>
                    <a:pt x="43440" y="26373"/>
                    <a:pt x="43016" y="26282"/>
                    <a:pt x="42549" y="26282"/>
                  </a:cubicBezTo>
                  <a:cubicBezTo>
                    <a:pt x="42085" y="26282"/>
                    <a:pt x="41579" y="26373"/>
                    <a:pt x="41128" y="26453"/>
                  </a:cubicBezTo>
                  <a:cubicBezTo>
                    <a:pt x="40799" y="26512"/>
                    <a:pt x="40488" y="26567"/>
                    <a:pt x="40293" y="26567"/>
                  </a:cubicBezTo>
                  <a:cubicBezTo>
                    <a:pt x="39986" y="26567"/>
                    <a:pt x="39569" y="26549"/>
                    <a:pt x="39082" y="26528"/>
                  </a:cubicBezTo>
                  <a:cubicBezTo>
                    <a:pt x="38393" y="26498"/>
                    <a:pt x="37535" y="26460"/>
                    <a:pt x="36650" y="26460"/>
                  </a:cubicBezTo>
                  <a:cubicBezTo>
                    <a:pt x="35030" y="26460"/>
                    <a:pt x="33620" y="27582"/>
                    <a:pt x="33142" y="29253"/>
                  </a:cubicBezTo>
                  <a:cubicBezTo>
                    <a:pt x="32821" y="30381"/>
                    <a:pt x="32370" y="31068"/>
                    <a:pt x="32200" y="31300"/>
                  </a:cubicBezTo>
                  <a:cubicBezTo>
                    <a:pt x="30977" y="31465"/>
                    <a:pt x="21151" y="32780"/>
                    <a:pt x="18976" y="32780"/>
                  </a:cubicBezTo>
                  <a:cubicBezTo>
                    <a:pt x="17089" y="32780"/>
                    <a:pt x="15251" y="32569"/>
                    <a:pt x="14632" y="32491"/>
                  </a:cubicBezTo>
                  <a:cubicBezTo>
                    <a:pt x="14409" y="31223"/>
                    <a:pt x="13279" y="24817"/>
                    <a:pt x="12419" y="20704"/>
                  </a:cubicBezTo>
                  <a:cubicBezTo>
                    <a:pt x="11241" y="15079"/>
                    <a:pt x="10485" y="12349"/>
                    <a:pt x="9807" y="11283"/>
                  </a:cubicBezTo>
                  <a:cubicBezTo>
                    <a:pt x="9748" y="11194"/>
                    <a:pt x="9650" y="11146"/>
                    <a:pt x="9551" y="11146"/>
                  </a:cubicBezTo>
                  <a:cubicBezTo>
                    <a:pt x="9494" y="11146"/>
                    <a:pt x="9438" y="11161"/>
                    <a:pt x="9387" y="11194"/>
                  </a:cubicBezTo>
                  <a:cubicBezTo>
                    <a:pt x="9246" y="11283"/>
                    <a:pt x="9203" y="11470"/>
                    <a:pt x="9290" y="11611"/>
                  </a:cubicBezTo>
                  <a:cubicBezTo>
                    <a:pt x="10079" y="12851"/>
                    <a:pt x="11012" y="16966"/>
                    <a:pt x="11819" y="20830"/>
                  </a:cubicBezTo>
                  <a:cubicBezTo>
                    <a:pt x="12772" y="25379"/>
                    <a:pt x="14055" y="32743"/>
                    <a:pt x="14067" y="32817"/>
                  </a:cubicBezTo>
                  <a:cubicBezTo>
                    <a:pt x="14090" y="32948"/>
                    <a:pt x="14194" y="33049"/>
                    <a:pt x="14325" y="33068"/>
                  </a:cubicBezTo>
                  <a:cubicBezTo>
                    <a:pt x="14348" y="33071"/>
                    <a:pt x="16625" y="33392"/>
                    <a:pt x="18976" y="33392"/>
                  </a:cubicBezTo>
                  <a:cubicBezTo>
                    <a:pt x="21325" y="33392"/>
                    <a:pt x="31955" y="31951"/>
                    <a:pt x="32407" y="31890"/>
                  </a:cubicBezTo>
                  <a:cubicBezTo>
                    <a:pt x="32482" y="31879"/>
                    <a:pt x="32549" y="31843"/>
                    <a:pt x="32598" y="31786"/>
                  </a:cubicBezTo>
                  <a:cubicBezTo>
                    <a:pt x="32626" y="31753"/>
                    <a:pt x="33289" y="30967"/>
                    <a:pt x="33731" y="29421"/>
                  </a:cubicBezTo>
                  <a:cubicBezTo>
                    <a:pt x="34133" y="28016"/>
                    <a:pt x="35305" y="27071"/>
                    <a:pt x="36650" y="27071"/>
                  </a:cubicBezTo>
                  <a:cubicBezTo>
                    <a:pt x="37522" y="27071"/>
                    <a:pt x="38373" y="27109"/>
                    <a:pt x="39055" y="27139"/>
                  </a:cubicBezTo>
                  <a:cubicBezTo>
                    <a:pt x="39554" y="27160"/>
                    <a:pt x="39979" y="27179"/>
                    <a:pt x="40293" y="27179"/>
                  </a:cubicBezTo>
                  <a:cubicBezTo>
                    <a:pt x="40542" y="27179"/>
                    <a:pt x="40863" y="27121"/>
                    <a:pt x="41234" y="27056"/>
                  </a:cubicBezTo>
                  <a:cubicBezTo>
                    <a:pt x="41647" y="26982"/>
                    <a:pt x="42147" y="26893"/>
                    <a:pt x="42564" y="26893"/>
                  </a:cubicBezTo>
                  <a:cubicBezTo>
                    <a:pt x="42878" y="26893"/>
                    <a:pt x="43144" y="26943"/>
                    <a:pt x="43290" y="27089"/>
                  </a:cubicBezTo>
                  <a:cubicBezTo>
                    <a:pt x="43691" y="27491"/>
                    <a:pt x="42817" y="29058"/>
                    <a:pt x="42219" y="29656"/>
                  </a:cubicBezTo>
                  <a:cubicBezTo>
                    <a:pt x="42037" y="29838"/>
                    <a:pt x="41846" y="30180"/>
                    <a:pt x="41602" y="30613"/>
                  </a:cubicBezTo>
                  <a:cubicBezTo>
                    <a:pt x="41049" y="31598"/>
                    <a:pt x="40215" y="33086"/>
                    <a:pt x="39027" y="33436"/>
                  </a:cubicBezTo>
                  <a:cubicBezTo>
                    <a:pt x="38567" y="33571"/>
                    <a:pt x="37664" y="33870"/>
                    <a:pt x="36522" y="34248"/>
                  </a:cubicBezTo>
                  <a:cubicBezTo>
                    <a:pt x="33115" y="35374"/>
                    <a:pt x="27412" y="37262"/>
                    <a:pt x="24383" y="37820"/>
                  </a:cubicBezTo>
                  <a:cubicBezTo>
                    <a:pt x="20321" y="38568"/>
                    <a:pt x="12889" y="39434"/>
                    <a:pt x="9752" y="39434"/>
                  </a:cubicBezTo>
                  <a:cubicBezTo>
                    <a:pt x="9002" y="39434"/>
                    <a:pt x="8498" y="39385"/>
                    <a:pt x="8343" y="39272"/>
                  </a:cubicBezTo>
                  <a:cubicBezTo>
                    <a:pt x="7537" y="38644"/>
                    <a:pt x="4332" y="27224"/>
                    <a:pt x="3635" y="23390"/>
                  </a:cubicBezTo>
                  <a:cubicBezTo>
                    <a:pt x="3562" y="22987"/>
                    <a:pt x="3465" y="22471"/>
                    <a:pt x="3352" y="21868"/>
                  </a:cubicBezTo>
                  <a:cubicBezTo>
                    <a:pt x="2536" y="17528"/>
                    <a:pt x="626" y="7365"/>
                    <a:pt x="1275" y="4773"/>
                  </a:cubicBezTo>
                  <a:cubicBezTo>
                    <a:pt x="1985" y="1932"/>
                    <a:pt x="3917" y="572"/>
                    <a:pt x="3937" y="559"/>
                  </a:cubicBezTo>
                  <a:cubicBezTo>
                    <a:pt x="4076" y="464"/>
                    <a:pt x="4112" y="273"/>
                    <a:pt x="4015" y="134"/>
                  </a:cubicBezTo>
                  <a:cubicBezTo>
                    <a:pt x="3956" y="47"/>
                    <a:pt x="3860" y="0"/>
                    <a:pt x="3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54"/>
            <p:cNvSpPr/>
            <p:nvPr/>
          </p:nvSpPr>
          <p:spPr>
            <a:xfrm>
              <a:off x="2820625" y="2609475"/>
              <a:ext cx="314000" cy="236300"/>
            </a:xfrm>
            <a:custGeom>
              <a:avLst/>
              <a:gdLst/>
              <a:ahLst/>
              <a:cxnLst/>
              <a:rect l="l" t="t" r="r" b="b"/>
              <a:pathLst>
                <a:path w="12560" h="9452" extrusionOk="0">
                  <a:moveTo>
                    <a:pt x="10965" y="1"/>
                  </a:moveTo>
                  <a:cubicBezTo>
                    <a:pt x="10179" y="1"/>
                    <a:pt x="9203" y="286"/>
                    <a:pt x="8702" y="286"/>
                  </a:cubicBezTo>
                  <a:cubicBezTo>
                    <a:pt x="7954" y="286"/>
                    <a:pt x="6560" y="179"/>
                    <a:pt x="5061" y="179"/>
                  </a:cubicBezTo>
                  <a:cubicBezTo>
                    <a:pt x="3561" y="179"/>
                    <a:pt x="2276" y="1250"/>
                    <a:pt x="1848" y="2750"/>
                  </a:cubicBezTo>
                  <a:cubicBezTo>
                    <a:pt x="1419" y="4250"/>
                    <a:pt x="776" y="5000"/>
                    <a:pt x="776" y="5000"/>
                  </a:cubicBezTo>
                  <a:cubicBezTo>
                    <a:pt x="776" y="5000"/>
                    <a:pt x="488" y="5038"/>
                    <a:pt x="1" y="5104"/>
                  </a:cubicBezTo>
                  <a:cubicBezTo>
                    <a:pt x="267" y="5684"/>
                    <a:pt x="516" y="6399"/>
                    <a:pt x="563" y="7142"/>
                  </a:cubicBezTo>
                  <a:cubicBezTo>
                    <a:pt x="610" y="7920"/>
                    <a:pt x="527" y="8762"/>
                    <a:pt x="421" y="9452"/>
                  </a:cubicBezTo>
                  <a:cubicBezTo>
                    <a:pt x="3589" y="8449"/>
                    <a:pt x="6552" y="7428"/>
                    <a:pt x="7525" y="7142"/>
                  </a:cubicBezTo>
                  <a:cubicBezTo>
                    <a:pt x="9346" y="6606"/>
                    <a:pt x="10310" y="3821"/>
                    <a:pt x="10846" y="3286"/>
                  </a:cubicBezTo>
                  <a:cubicBezTo>
                    <a:pt x="11382" y="2750"/>
                    <a:pt x="12560" y="929"/>
                    <a:pt x="11917" y="286"/>
                  </a:cubicBezTo>
                  <a:cubicBezTo>
                    <a:pt x="11703" y="72"/>
                    <a:pt x="11358" y="1"/>
                    <a:pt x="109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54"/>
            <p:cNvSpPr/>
            <p:nvPr/>
          </p:nvSpPr>
          <p:spPr>
            <a:xfrm>
              <a:off x="2811525" y="2601850"/>
              <a:ext cx="334575" cy="251575"/>
            </a:xfrm>
            <a:custGeom>
              <a:avLst/>
              <a:gdLst/>
              <a:ahLst/>
              <a:cxnLst/>
              <a:rect l="l" t="t" r="r" b="b"/>
              <a:pathLst>
                <a:path w="13383" h="10063" extrusionOk="0">
                  <a:moveTo>
                    <a:pt x="11338" y="611"/>
                  </a:moveTo>
                  <a:cubicBezTo>
                    <a:pt x="11652" y="611"/>
                    <a:pt x="11918" y="661"/>
                    <a:pt x="12064" y="807"/>
                  </a:cubicBezTo>
                  <a:cubicBezTo>
                    <a:pt x="12466" y="1209"/>
                    <a:pt x="11592" y="2776"/>
                    <a:pt x="10993" y="3374"/>
                  </a:cubicBezTo>
                  <a:cubicBezTo>
                    <a:pt x="10812" y="3556"/>
                    <a:pt x="10620" y="3898"/>
                    <a:pt x="10377" y="4331"/>
                  </a:cubicBezTo>
                  <a:cubicBezTo>
                    <a:pt x="9824" y="5316"/>
                    <a:pt x="8990" y="6804"/>
                    <a:pt x="7802" y="7154"/>
                  </a:cubicBezTo>
                  <a:cubicBezTo>
                    <a:pt x="7341" y="7289"/>
                    <a:pt x="6435" y="7588"/>
                    <a:pt x="5291" y="7968"/>
                  </a:cubicBezTo>
                  <a:cubicBezTo>
                    <a:pt x="4112" y="8358"/>
                    <a:pt x="2667" y="8835"/>
                    <a:pt x="1154" y="9318"/>
                  </a:cubicBezTo>
                  <a:cubicBezTo>
                    <a:pt x="1240" y="8615"/>
                    <a:pt x="1265" y="7980"/>
                    <a:pt x="1231" y="7428"/>
                  </a:cubicBezTo>
                  <a:cubicBezTo>
                    <a:pt x="1197" y="6876"/>
                    <a:pt x="1054" y="6282"/>
                    <a:pt x="805" y="5658"/>
                  </a:cubicBezTo>
                  <a:lnTo>
                    <a:pt x="1181" y="5608"/>
                  </a:lnTo>
                  <a:cubicBezTo>
                    <a:pt x="1256" y="5597"/>
                    <a:pt x="1323" y="5561"/>
                    <a:pt x="1372" y="5504"/>
                  </a:cubicBezTo>
                  <a:cubicBezTo>
                    <a:pt x="1401" y="5471"/>
                    <a:pt x="2064" y="4685"/>
                    <a:pt x="2506" y="3139"/>
                  </a:cubicBezTo>
                  <a:cubicBezTo>
                    <a:pt x="2907" y="1734"/>
                    <a:pt x="4080" y="789"/>
                    <a:pt x="5425" y="789"/>
                  </a:cubicBezTo>
                  <a:cubicBezTo>
                    <a:pt x="6297" y="789"/>
                    <a:pt x="7147" y="827"/>
                    <a:pt x="7829" y="857"/>
                  </a:cubicBezTo>
                  <a:cubicBezTo>
                    <a:pt x="8329" y="878"/>
                    <a:pt x="8753" y="897"/>
                    <a:pt x="9068" y="897"/>
                  </a:cubicBezTo>
                  <a:cubicBezTo>
                    <a:pt x="9317" y="897"/>
                    <a:pt x="9637" y="839"/>
                    <a:pt x="10009" y="774"/>
                  </a:cubicBezTo>
                  <a:cubicBezTo>
                    <a:pt x="10422" y="700"/>
                    <a:pt x="10922" y="611"/>
                    <a:pt x="11338" y="611"/>
                  </a:cubicBezTo>
                  <a:close/>
                  <a:moveTo>
                    <a:pt x="11324" y="0"/>
                  </a:moveTo>
                  <a:cubicBezTo>
                    <a:pt x="10860" y="0"/>
                    <a:pt x="10353" y="91"/>
                    <a:pt x="9902" y="171"/>
                  </a:cubicBezTo>
                  <a:cubicBezTo>
                    <a:pt x="9573" y="230"/>
                    <a:pt x="9261" y="285"/>
                    <a:pt x="9068" y="285"/>
                  </a:cubicBezTo>
                  <a:cubicBezTo>
                    <a:pt x="8760" y="285"/>
                    <a:pt x="8344" y="267"/>
                    <a:pt x="7856" y="246"/>
                  </a:cubicBezTo>
                  <a:cubicBezTo>
                    <a:pt x="7168" y="216"/>
                    <a:pt x="6310" y="178"/>
                    <a:pt x="5425" y="178"/>
                  </a:cubicBezTo>
                  <a:cubicBezTo>
                    <a:pt x="3803" y="178"/>
                    <a:pt x="2394" y="1300"/>
                    <a:pt x="1917" y="2971"/>
                  </a:cubicBezTo>
                  <a:cubicBezTo>
                    <a:pt x="1595" y="4099"/>
                    <a:pt x="1145" y="4786"/>
                    <a:pt x="975" y="5018"/>
                  </a:cubicBezTo>
                  <a:lnTo>
                    <a:pt x="324" y="5105"/>
                  </a:lnTo>
                  <a:cubicBezTo>
                    <a:pt x="120" y="5132"/>
                    <a:pt x="0" y="5349"/>
                    <a:pt x="87" y="5536"/>
                  </a:cubicBezTo>
                  <a:cubicBezTo>
                    <a:pt x="404" y="6230"/>
                    <a:pt x="584" y="6879"/>
                    <a:pt x="621" y="7466"/>
                  </a:cubicBezTo>
                  <a:cubicBezTo>
                    <a:pt x="660" y="8099"/>
                    <a:pt x="613" y="8854"/>
                    <a:pt x="482" y="9710"/>
                  </a:cubicBezTo>
                  <a:cubicBezTo>
                    <a:pt x="453" y="9895"/>
                    <a:pt x="596" y="10063"/>
                    <a:pt x="785" y="10063"/>
                  </a:cubicBezTo>
                  <a:cubicBezTo>
                    <a:pt x="816" y="10063"/>
                    <a:pt x="847" y="10058"/>
                    <a:pt x="877" y="10048"/>
                  </a:cubicBezTo>
                  <a:cubicBezTo>
                    <a:pt x="2559" y="9516"/>
                    <a:pt x="4183" y="8979"/>
                    <a:pt x="5483" y="8548"/>
                  </a:cubicBezTo>
                  <a:cubicBezTo>
                    <a:pt x="6623" y="8172"/>
                    <a:pt x="7522" y="7874"/>
                    <a:pt x="7975" y="7741"/>
                  </a:cubicBezTo>
                  <a:cubicBezTo>
                    <a:pt x="9401" y="7321"/>
                    <a:pt x="10309" y="5702"/>
                    <a:pt x="10911" y="4631"/>
                  </a:cubicBezTo>
                  <a:cubicBezTo>
                    <a:pt x="11114" y="4270"/>
                    <a:pt x="11305" y="3929"/>
                    <a:pt x="11426" y="3807"/>
                  </a:cubicBezTo>
                  <a:cubicBezTo>
                    <a:pt x="11902" y="3331"/>
                    <a:pt x="13382" y="1261"/>
                    <a:pt x="12497" y="375"/>
                  </a:cubicBezTo>
                  <a:cubicBezTo>
                    <a:pt x="12214" y="91"/>
                    <a:pt x="11790" y="0"/>
                    <a:pt x="11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54"/>
            <p:cNvSpPr/>
            <p:nvPr/>
          </p:nvSpPr>
          <p:spPr>
            <a:xfrm>
              <a:off x="2857025" y="3034975"/>
              <a:ext cx="273125" cy="92025"/>
            </a:xfrm>
            <a:custGeom>
              <a:avLst/>
              <a:gdLst/>
              <a:ahLst/>
              <a:cxnLst/>
              <a:rect l="l" t="t" r="r" b="b"/>
              <a:pathLst>
                <a:path w="10925" h="3681" extrusionOk="0">
                  <a:moveTo>
                    <a:pt x="2170" y="0"/>
                  </a:moveTo>
                  <a:lnTo>
                    <a:pt x="0" y="3450"/>
                  </a:lnTo>
                  <a:cubicBezTo>
                    <a:pt x="0" y="3450"/>
                    <a:pt x="2760" y="3680"/>
                    <a:pt x="3681" y="3680"/>
                  </a:cubicBezTo>
                  <a:cubicBezTo>
                    <a:pt x="4600" y="3680"/>
                    <a:pt x="10924" y="2990"/>
                    <a:pt x="10005" y="1955"/>
                  </a:cubicBezTo>
                  <a:cubicBezTo>
                    <a:pt x="9084" y="920"/>
                    <a:pt x="2170" y="0"/>
                    <a:pt x="2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54"/>
            <p:cNvSpPr/>
            <p:nvPr/>
          </p:nvSpPr>
          <p:spPr>
            <a:xfrm>
              <a:off x="2847500" y="3027275"/>
              <a:ext cx="270700" cy="107350"/>
            </a:xfrm>
            <a:custGeom>
              <a:avLst/>
              <a:gdLst/>
              <a:ahLst/>
              <a:cxnLst/>
              <a:rect l="l" t="t" r="r" b="b"/>
              <a:pathLst>
                <a:path w="10828" h="4294" extrusionOk="0">
                  <a:moveTo>
                    <a:pt x="2704" y="637"/>
                  </a:moveTo>
                  <a:cubicBezTo>
                    <a:pt x="5352" y="1001"/>
                    <a:pt x="9557" y="1790"/>
                    <a:pt x="10174" y="2444"/>
                  </a:cubicBezTo>
                  <a:cubicBezTo>
                    <a:pt x="9907" y="3009"/>
                    <a:pt x="5371" y="3681"/>
                    <a:pt x="4062" y="3681"/>
                  </a:cubicBezTo>
                  <a:cubicBezTo>
                    <a:pt x="3402" y="3681"/>
                    <a:pt x="1747" y="3558"/>
                    <a:pt x="910" y="3493"/>
                  </a:cubicBezTo>
                  <a:lnTo>
                    <a:pt x="2704" y="637"/>
                  </a:lnTo>
                  <a:close/>
                  <a:moveTo>
                    <a:pt x="2551" y="1"/>
                  </a:moveTo>
                  <a:cubicBezTo>
                    <a:pt x="2446" y="1"/>
                    <a:pt x="2347" y="54"/>
                    <a:pt x="2291" y="144"/>
                  </a:cubicBezTo>
                  <a:lnTo>
                    <a:pt x="122" y="3594"/>
                  </a:lnTo>
                  <a:cubicBezTo>
                    <a:pt x="0" y="3789"/>
                    <a:pt x="128" y="4044"/>
                    <a:pt x="356" y="4062"/>
                  </a:cubicBezTo>
                  <a:cubicBezTo>
                    <a:pt x="469" y="4072"/>
                    <a:pt x="3140" y="4294"/>
                    <a:pt x="4062" y="4294"/>
                  </a:cubicBezTo>
                  <a:cubicBezTo>
                    <a:pt x="4120" y="4294"/>
                    <a:pt x="10193" y="3897"/>
                    <a:pt x="10733" y="2694"/>
                  </a:cubicBezTo>
                  <a:cubicBezTo>
                    <a:pt x="10828" y="2482"/>
                    <a:pt x="10785" y="2251"/>
                    <a:pt x="10614" y="2060"/>
                  </a:cubicBezTo>
                  <a:cubicBezTo>
                    <a:pt x="9647" y="971"/>
                    <a:pt x="3310" y="100"/>
                    <a:pt x="2592" y="4"/>
                  </a:cubicBezTo>
                  <a:cubicBezTo>
                    <a:pt x="2578" y="2"/>
                    <a:pt x="2564" y="1"/>
                    <a:pt x="255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54"/>
            <p:cNvSpPr/>
            <p:nvPr/>
          </p:nvSpPr>
          <p:spPr>
            <a:xfrm>
              <a:off x="2698925" y="2965975"/>
              <a:ext cx="689950" cy="629575"/>
            </a:xfrm>
            <a:custGeom>
              <a:avLst/>
              <a:gdLst/>
              <a:ahLst/>
              <a:cxnLst/>
              <a:rect l="l" t="t" r="r" b="b"/>
              <a:pathLst>
                <a:path w="27598" h="25183" extrusionOk="0">
                  <a:moveTo>
                    <a:pt x="20123" y="1"/>
                  </a:moveTo>
                  <a:lnTo>
                    <a:pt x="0" y="9315"/>
                  </a:lnTo>
                  <a:lnTo>
                    <a:pt x="7820" y="25183"/>
                  </a:lnTo>
                  <a:lnTo>
                    <a:pt x="27597" y="15178"/>
                  </a:lnTo>
                  <a:lnTo>
                    <a:pt x="20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54"/>
            <p:cNvSpPr/>
            <p:nvPr/>
          </p:nvSpPr>
          <p:spPr>
            <a:xfrm>
              <a:off x="2690175" y="2958325"/>
              <a:ext cx="707425" cy="644875"/>
            </a:xfrm>
            <a:custGeom>
              <a:avLst/>
              <a:gdLst/>
              <a:ahLst/>
              <a:cxnLst/>
              <a:rect l="l" t="t" r="r" b="b"/>
              <a:pathLst>
                <a:path w="28297" h="25795" extrusionOk="0">
                  <a:moveTo>
                    <a:pt x="20330" y="710"/>
                  </a:moveTo>
                  <a:lnTo>
                    <a:pt x="27539" y="15348"/>
                  </a:lnTo>
                  <a:lnTo>
                    <a:pt x="8307" y="25075"/>
                  </a:lnTo>
                  <a:lnTo>
                    <a:pt x="763" y="9766"/>
                  </a:lnTo>
                  <a:lnTo>
                    <a:pt x="20330" y="710"/>
                  </a:lnTo>
                  <a:close/>
                  <a:moveTo>
                    <a:pt x="20473" y="0"/>
                  </a:moveTo>
                  <a:cubicBezTo>
                    <a:pt x="20430" y="0"/>
                    <a:pt x="20386" y="9"/>
                    <a:pt x="20344" y="29"/>
                  </a:cubicBezTo>
                  <a:lnTo>
                    <a:pt x="222" y="9342"/>
                  </a:lnTo>
                  <a:cubicBezTo>
                    <a:pt x="67" y="9415"/>
                    <a:pt x="0" y="9601"/>
                    <a:pt x="77" y="9755"/>
                  </a:cubicBezTo>
                  <a:lnTo>
                    <a:pt x="7895" y="25624"/>
                  </a:lnTo>
                  <a:cubicBezTo>
                    <a:pt x="7931" y="25697"/>
                    <a:pt x="7995" y="25753"/>
                    <a:pt x="8073" y="25779"/>
                  </a:cubicBezTo>
                  <a:cubicBezTo>
                    <a:pt x="8104" y="25789"/>
                    <a:pt x="8137" y="25794"/>
                    <a:pt x="8170" y="25794"/>
                  </a:cubicBezTo>
                  <a:cubicBezTo>
                    <a:pt x="8218" y="25794"/>
                    <a:pt x="8265" y="25783"/>
                    <a:pt x="8307" y="25762"/>
                  </a:cubicBezTo>
                  <a:lnTo>
                    <a:pt x="28086" y="15758"/>
                  </a:lnTo>
                  <a:cubicBezTo>
                    <a:pt x="28235" y="15683"/>
                    <a:pt x="28296" y="15500"/>
                    <a:pt x="28222" y="15350"/>
                  </a:cubicBezTo>
                  <a:lnTo>
                    <a:pt x="20748" y="172"/>
                  </a:lnTo>
                  <a:cubicBezTo>
                    <a:pt x="20695" y="63"/>
                    <a:pt x="20586" y="0"/>
                    <a:pt x="20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54"/>
            <p:cNvSpPr/>
            <p:nvPr/>
          </p:nvSpPr>
          <p:spPr>
            <a:xfrm>
              <a:off x="2865675" y="3066600"/>
              <a:ext cx="166725" cy="91525"/>
            </a:xfrm>
            <a:custGeom>
              <a:avLst/>
              <a:gdLst/>
              <a:ahLst/>
              <a:cxnLst/>
              <a:rect l="l" t="t" r="r" b="b"/>
              <a:pathLst>
                <a:path w="6669" h="3661" extrusionOk="0">
                  <a:moveTo>
                    <a:pt x="3565" y="0"/>
                  </a:moveTo>
                  <a:lnTo>
                    <a:pt x="0" y="1264"/>
                  </a:lnTo>
                  <a:cubicBezTo>
                    <a:pt x="0" y="1264"/>
                    <a:pt x="2414" y="1264"/>
                    <a:pt x="2989" y="1610"/>
                  </a:cubicBezTo>
                  <a:cubicBezTo>
                    <a:pt x="3497" y="1915"/>
                    <a:pt x="5446" y="3660"/>
                    <a:pt x="6128" y="3660"/>
                  </a:cubicBezTo>
                  <a:cubicBezTo>
                    <a:pt x="6217" y="3660"/>
                    <a:pt x="6285" y="3630"/>
                    <a:pt x="6324" y="3564"/>
                  </a:cubicBezTo>
                  <a:cubicBezTo>
                    <a:pt x="6669" y="2989"/>
                    <a:pt x="5289" y="1610"/>
                    <a:pt x="4714" y="1035"/>
                  </a:cubicBezTo>
                  <a:cubicBezTo>
                    <a:pt x="4139" y="460"/>
                    <a:pt x="3565" y="0"/>
                    <a:pt x="3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54"/>
            <p:cNvSpPr/>
            <p:nvPr/>
          </p:nvSpPr>
          <p:spPr>
            <a:xfrm>
              <a:off x="2857825" y="3059025"/>
              <a:ext cx="182250" cy="106750"/>
            </a:xfrm>
            <a:custGeom>
              <a:avLst/>
              <a:gdLst/>
              <a:ahLst/>
              <a:cxnLst/>
              <a:rect l="l" t="t" r="r" b="b"/>
              <a:pathLst>
                <a:path w="7290" h="4270" extrusionOk="0">
                  <a:moveTo>
                    <a:pt x="3884" y="0"/>
                  </a:moveTo>
                  <a:cubicBezTo>
                    <a:pt x="3793" y="0"/>
                    <a:pt x="3704" y="40"/>
                    <a:pt x="3644" y="115"/>
                  </a:cubicBezTo>
                  <a:cubicBezTo>
                    <a:pt x="3540" y="246"/>
                    <a:pt x="3560" y="435"/>
                    <a:pt x="3687" y="543"/>
                  </a:cubicBezTo>
                  <a:cubicBezTo>
                    <a:pt x="3693" y="546"/>
                    <a:pt x="4257" y="999"/>
                    <a:pt x="4813" y="1554"/>
                  </a:cubicBezTo>
                  <a:cubicBezTo>
                    <a:pt x="6247" y="2990"/>
                    <a:pt x="6409" y="3490"/>
                    <a:pt x="6392" y="3655"/>
                  </a:cubicBezTo>
                  <a:cubicBezTo>
                    <a:pt x="5990" y="3597"/>
                    <a:pt x="4778" y="2650"/>
                    <a:pt x="4246" y="2234"/>
                  </a:cubicBezTo>
                  <a:cubicBezTo>
                    <a:pt x="3900" y="1964"/>
                    <a:pt x="3627" y="1750"/>
                    <a:pt x="3461" y="1650"/>
                  </a:cubicBezTo>
                  <a:cubicBezTo>
                    <a:pt x="2844" y="1280"/>
                    <a:pt x="731" y="1261"/>
                    <a:pt x="314" y="1261"/>
                  </a:cubicBezTo>
                  <a:cubicBezTo>
                    <a:pt x="312" y="1261"/>
                    <a:pt x="310" y="1261"/>
                    <a:pt x="308" y="1261"/>
                  </a:cubicBezTo>
                  <a:cubicBezTo>
                    <a:pt x="139" y="1261"/>
                    <a:pt x="1" y="1399"/>
                    <a:pt x="1" y="1568"/>
                  </a:cubicBezTo>
                  <a:cubicBezTo>
                    <a:pt x="1" y="1738"/>
                    <a:pt x="139" y="1874"/>
                    <a:pt x="308" y="1874"/>
                  </a:cubicBezTo>
                  <a:cubicBezTo>
                    <a:pt x="310" y="1874"/>
                    <a:pt x="312" y="1874"/>
                    <a:pt x="314" y="1874"/>
                  </a:cubicBezTo>
                  <a:cubicBezTo>
                    <a:pt x="1281" y="1874"/>
                    <a:pt x="2800" y="1967"/>
                    <a:pt x="3146" y="2175"/>
                  </a:cubicBezTo>
                  <a:cubicBezTo>
                    <a:pt x="3280" y="2255"/>
                    <a:pt x="3552" y="2469"/>
                    <a:pt x="3869" y="2716"/>
                  </a:cubicBezTo>
                  <a:cubicBezTo>
                    <a:pt x="5024" y="3620"/>
                    <a:pt x="5900" y="4269"/>
                    <a:pt x="6448" y="4269"/>
                  </a:cubicBezTo>
                  <a:cubicBezTo>
                    <a:pt x="6484" y="4269"/>
                    <a:pt x="6522" y="4266"/>
                    <a:pt x="6559" y="4259"/>
                  </a:cubicBezTo>
                  <a:cubicBezTo>
                    <a:pt x="6702" y="4235"/>
                    <a:pt x="6827" y="4149"/>
                    <a:pt x="6901" y="4024"/>
                  </a:cubicBezTo>
                  <a:cubicBezTo>
                    <a:pt x="7290" y="3377"/>
                    <a:pt x="6520" y="2396"/>
                    <a:pt x="5245" y="1122"/>
                  </a:cubicBezTo>
                  <a:cubicBezTo>
                    <a:pt x="4664" y="540"/>
                    <a:pt x="4094" y="83"/>
                    <a:pt x="4071" y="64"/>
                  </a:cubicBezTo>
                  <a:cubicBezTo>
                    <a:pt x="4015" y="21"/>
                    <a:pt x="3949" y="0"/>
                    <a:pt x="3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54"/>
            <p:cNvSpPr/>
            <p:nvPr/>
          </p:nvSpPr>
          <p:spPr>
            <a:xfrm>
              <a:off x="2155400" y="2899975"/>
              <a:ext cx="755875" cy="253800"/>
            </a:xfrm>
            <a:custGeom>
              <a:avLst/>
              <a:gdLst/>
              <a:ahLst/>
              <a:cxnLst/>
              <a:rect l="l" t="t" r="r" b="b"/>
              <a:pathLst>
                <a:path w="30235" h="10152" extrusionOk="0">
                  <a:moveTo>
                    <a:pt x="9503" y="1"/>
                  </a:moveTo>
                  <a:cubicBezTo>
                    <a:pt x="0" y="433"/>
                    <a:pt x="5183" y="7559"/>
                    <a:pt x="5183" y="7559"/>
                  </a:cubicBezTo>
                  <a:lnTo>
                    <a:pt x="26995" y="10151"/>
                  </a:lnTo>
                  <a:lnTo>
                    <a:pt x="30235" y="5400"/>
                  </a:lnTo>
                  <a:lnTo>
                    <a:pt x="95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54"/>
            <p:cNvSpPr/>
            <p:nvPr/>
          </p:nvSpPr>
          <p:spPr>
            <a:xfrm>
              <a:off x="2221750" y="2892325"/>
              <a:ext cx="698825" cy="269100"/>
            </a:xfrm>
            <a:custGeom>
              <a:avLst/>
              <a:gdLst/>
              <a:ahLst/>
              <a:cxnLst/>
              <a:rect l="l" t="t" r="r" b="b"/>
              <a:pathLst>
                <a:path w="27953" h="10764" extrusionOk="0">
                  <a:moveTo>
                    <a:pt x="6816" y="615"/>
                  </a:moveTo>
                  <a:lnTo>
                    <a:pt x="27083" y="5892"/>
                  </a:lnTo>
                  <a:lnTo>
                    <a:pt x="24193" y="10132"/>
                  </a:lnTo>
                  <a:lnTo>
                    <a:pt x="2702" y="7578"/>
                  </a:lnTo>
                  <a:cubicBezTo>
                    <a:pt x="2341" y="7038"/>
                    <a:pt x="818" y="4580"/>
                    <a:pt x="1690" y="2766"/>
                  </a:cubicBezTo>
                  <a:cubicBezTo>
                    <a:pt x="2312" y="1472"/>
                    <a:pt x="4037" y="748"/>
                    <a:pt x="6816" y="615"/>
                  </a:cubicBezTo>
                  <a:close/>
                  <a:moveTo>
                    <a:pt x="6846" y="1"/>
                  </a:moveTo>
                  <a:cubicBezTo>
                    <a:pt x="6842" y="1"/>
                    <a:pt x="6838" y="1"/>
                    <a:pt x="6834" y="1"/>
                  </a:cubicBezTo>
                  <a:cubicBezTo>
                    <a:pt x="3786" y="140"/>
                    <a:pt x="1869" y="982"/>
                    <a:pt x="1138" y="2501"/>
                  </a:cubicBezTo>
                  <a:cubicBezTo>
                    <a:pt x="0" y="4864"/>
                    <a:pt x="2188" y="7917"/>
                    <a:pt x="2281" y="8046"/>
                  </a:cubicBezTo>
                  <a:cubicBezTo>
                    <a:pt x="2332" y="8114"/>
                    <a:pt x="2409" y="8160"/>
                    <a:pt x="2493" y="8170"/>
                  </a:cubicBezTo>
                  <a:lnTo>
                    <a:pt x="24305" y="10761"/>
                  </a:lnTo>
                  <a:cubicBezTo>
                    <a:pt x="24317" y="10762"/>
                    <a:pt x="24329" y="10763"/>
                    <a:pt x="24341" y="10763"/>
                  </a:cubicBezTo>
                  <a:cubicBezTo>
                    <a:pt x="24442" y="10763"/>
                    <a:pt x="24537" y="10713"/>
                    <a:pt x="24594" y="10629"/>
                  </a:cubicBezTo>
                  <a:lnTo>
                    <a:pt x="27833" y="5878"/>
                  </a:lnTo>
                  <a:cubicBezTo>
                    <a:pt x="27953" y="5704"/>
                    <a:pt x="27863" y="5464"/>
                    <a:pt x="27658" y="5410"/>
                  </a:cubicBezTo>
                  <a:lnTo>
                    <a:pt x="6925" y="11"/>
                  </a:lnTo>
                  <a:cubicBezTo>
                    <a:pt x="6900" y="4"/>
                    <a:pt x="6873" y="1"/>
                    <a:pt x="68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54"/>
            <p:cNvSpPr/>
            <p:nvPr/>
          </p:nvSpPr>
          <p:spPr>
            <a:xfrm>
              <a:off x="1655175" y="2894050"/>
              <a:ext cx="811075" cy="1382925"/>
            </a:xfrm>
            <a:custGeom>
              <a:avLst/>
              <a:gdLst/>
              <a:ahLst/>
              <a:cxnLst/>
              <a:rect l="l" t="t" r="r" b="b"/>
              <a:pathLst>
                <a:path w="32443" h="55317" extrusionOk="0">
                  <a:moveTo>
                    <a:pt x="17974" y="0"/>
                  </a:moveTo>
                  <a:cubicBezTo>
                    <a:pt x="16936" y="0"/>
                    <a:pt x="15899" y="342"/>
                    <a:pt x="14845" y="1145"/>
                  </a:cubicBezTo>
                  <a:cubicBezTo>
                    <a:pt x="14845" y="1145"/>
                    <a:pt x="9794" y="5430"/>
                    <a:pt x="8110" y="10633"/>
                  </a:cubicBezTo>
                  <a:cubicBezTo>
                    <a:pt x="6428" y="15836"/>
                    <a:pt x="5356" y="26242"/>
                    <a:pt x="5356" y="26242"/>
                  </a:cubicBezTo>
                  <a:cubicBezTo>
                    <a:pt x="5356" y="26242"/>
                    <a:pt x="0" y="33893"/>
                    <a:pt x="0" y="34659"/>
                  </a:cubicBezTo>
                  <a:cubicBezTo>
                    <a:pt x="0" y="34914"/>
                    <a:pt x="493" y="34999"/>
                    <a:pt x="1151" y="34999"/>
                  </a:cubicBezTo>
                  <a:cubicBezTo>
                    <a:pt x="2466" y="34999"/>
                    <a:pt x="4438" y="34659"/>
                    <a:pt x="4438" y="34659"/>
                  </a:cubicBezTo>
                  <a:lnTo>
                    <a:pt x="4438" y="34659"/>
                  </a:lnTo>
                  <a:lnTo>
                    <a:pt x="153" y="42004"/>
                  </a:lnTo>
                  <a:cubicBezTo>
                    <a:pt x="153" y="42004"/>
                    <a:pt x="153" y="48125"/>
                    <a:pt x="3520" y="51338"/>
                  </a:cubicBezTo>
                  <a:cubicBezTo>
                    <a:pt x="6329" y="54020"/>
                    <a:pt x="10099" y="55317"/>
                    <a:pt x="13405" y="55317"/>
                  </a:cubicBezTo>
                  <a:cubicBezTo>
                    <a:pt x="14060" y="55317"/>
                    <a:pt x="14697" y="55266"/>
                    <a:pt x="15304" y="55165"/>
                  </a:cubicBezTo>
                  <a:cubicBezTo>
                    <a:pt x="18977" y="54552"/>
                    <a:pt x="25710" y="46288"/>
                    <a:pt x="26475" y="45829"/>
                  </a:cubicBezTo>
                  <a:cubicBezTo>
                    <a:pt x="27241" y="45371"/>
                    <a:pt x="24638" y="38331"/>
                    <a:pt x="24027" y="35730"/>
                  </a:cubicBezTo>
                  <a:cubicBezTo>
                    <a:pt x="23414" y="33129"/>
                    <a:pt x="24638" y="31292"/>
                    <a:pt x="25404" y="30832"/>
                  </a:cubicBezTo>
                  <a:cubicBezTo>
                    <a:pt x="26169" y="30374"/>
                    <a:pt x="30606" y="27619"/>
                    <a:pt x="31524" y="25630"/>
                  </a:cubicBezTo>
                  <a:cubicBezTo>
                    <a:pt x="32443" y="23641"/>
                    <a:pt x="32290" y="20274"/>
                    <a:pt x="31984" y="17672"/>
                  </a:cubicBezTo>
                  <a:cubicBezTo>
                    <a:pt x="31677" y="15070"/>
                    <a:pt x="27852" y="6042"/>
                    <a:pt x="24486" y="3288"/>
                  </a:cubicBezTo>
                  <a:cubicBezTo>
                    <a:pt x="22223" y="1436"/>
                    <a:pt x="20099" y="0"/>
                    <a:pt x="179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54"/>
            <p:cNvSpPr/>
            <p:nvPr/>
          </p:nvSpPr>
          <p:spPr>
            <a:xfrm>
              <a:off x="1647500" y="2886300"/>
              <a:ext cx="825875" cy="1398450"/>
            </a:xfrm>
            <a:custGeom>
              <a:avLst/>
              <a:gdLst/>
              <a:ahLst/>
              <a:cxnLst/>
              <a:rect l="l" t="t" r="r" b="b"/>
              <a:pathLst>
                <a:path w="33035" h="55938" extrusionOk="0">
                  <a:moveTo>
                    <a:pt x="18282" y="606"/>
                  </a:moveTo>
                  <a:cubicBezTo>
                    <a:pt x="20183" y="606"/>
                    <a:pt x="22177" y="1854"/>
                    <a:pt x="24599" y="3834"/>
                  </a:cubicBezTo>
                  <a:cubicBezTo>
                    <a:pt x="27918" y="6550"/>
                    <a:pt x="31690" y="15495"/>
                    <a:pt x="31986" y="18017"/>
                  </a:cubicBezTo>
                  <a:cubicBezTo>
                    <a:pt x="32407" y="21591"/>
                    <a:pt x="32258" y="24286"/>
                    <a:pt x="31553" y="25811"/>
                  </a:cubicBezTo>
                  <a:cubicBezTo>
                    <a:pt x="30813" y="27415"/>
                    <a:pt x="27433" y="29752"/>
                    <a:pt x="25552" y="30880"/>
                  </a:cubicBezTo>
                  <a:cubicBezTo>
                    <a:pt x="24767" y="31352"/>
                    <a:pt x="23362" y="33251"/>
                    <a:pt x="24035" y="36110"/>
                  </a:cubicBezTo>
                  <a:cubicBezTo>
                    <a:pt x="24231" y="36943"/>
                    <a:pt x="24629" y="38226"/>
                    <a:pt x="25050" y="39583"/>
                  </a:cubicBezTo>
                  <a:cubicBezTo>
                    <a:pt x="25725" y="41763"/>
                    <a:pt x="26856" y="45414"/>
                    <a:pt x="26624" y="45877"/>
                  </a:cubicBezTo>
                  <a:cubicBezTo>
                    <a:pt x="26407" y="46008"/>
                    <a:pt x="25979" y="46460"/>
                    <a:pt x="25032" y="47470"/>
                  </a:cubicBezTo>
                  <a:cubicBezTo>
                    <a:pt x="22822" y="49826"/>
                    <a:pt x="18222" y="54730"/>
                    <a:pt x="15560" y="55173"/>
                  </a:cubicBezTo>
                  <a:cubicBezTo>
                    <a:pt x="14940" y="55277"/>
                    <a:pt x="14305" y="55327"/>
                    <a:pt x="13663" y="55327"/>
                  </a:cubicBezTo>
                  <a:cubicBezTo>
                    <a:pt x="10239" y="55327"/>
                    <a:pt x="6623" y="53896"/>
                    <a:pt x="4038" y="51428"/>
                  </a:cubicBezTo>
                  <a:cubicBezTo>
                    <a:pt x="1013" y="48540"/>
                    <a:pt x="785" y="43121"/>
                    <a:pt x="767" y="42395"/>
                  </a:cubicBezTo>
                  <a:lnTo>
                    <a:pt x="5010" y="35123"/>
                  </a:lnTo>
                  <a:cubicBezTo>
                    <a:pt x="5131" y="34914"/>
                    <a:pt x="4975" y="34662"/>
                    <a:pt x="4746" y="34662"/>
                  </a:cubicBezTo>
                  <a:cubicBezTo>
                    <a:pt x="4729" y="34662"/>
                    <a:pt x="4711" y="34663"/>
                    <a:pt x="4693" y="34666"/>
                  </a:cubicBezTo>
                  <a:cubicBezTo>
                    <a:pt x="3533" y="34867"/>
                    <a:pt x="2234" y="35005"/>
                    <a:pt x="1404" y="35005"/>
                  </a:cubicBezTo>
                  <a:cubicBezTo>
                    <a:pt x="1034" y="35005"/>
                    <a:pt x="757" y="34977"/>
                    <a:pt x="628" y="34915"/>
                  </a:cubicBezTo>
                  <a:cubicBezTo>
                    <a:pt x="861" y="34169"/>
                    <a:pt x="3480" y="30204"/>
                    <a:pt x="5914" y="26728"/>
                  </a:cubicBezTo>
                  <a:cubicBezTo>
                    <a:pt x="5944" y="26685"/>
                    <a:pt x="5963" y="26635"/>
                    <a:pt x="5968" y="26583"/>
                  </a:cubicBezTo>
                  <a:cubicBezTo>
                    <a:pt x="5978" y="26480"/>
                    <a:pt x="7055" y="16150"/>
                    <a:pt x="8709" y="11037"/>
                  </a:cubicBezTo>
                  <a:cubicBezTo>
                    <a:pt x="10321" y="6057"/>
                    <a:pt x="15149" y="1861"/>
                    <a:pt x="15343" y="1693"/>
                  </a:cubicBezTo>
                  <a:cubicBezTo>
                    <a:pt x="16329" y="944"/>
                    <a:pt x="17293" y="606"/>
                    <a:pt x="18282" y="606"/>
                  </a:cubicBezTo>
                  <a:close/>
                  <a:moveTo>
                    <a:pt x="18288" y="0"/>
                  </a:moveTo>
                  <a:cubicBezTo>
                    <a:pt x="17200" y="0"/>
                    <a:pt x="16092" y="354"/>
                    <a:pt x="14965" y="1211"/>
                  </a:cubicBezTo>
                  <a:lnTo>
                    <a:pt x="14952" y="1221"/>
                  </a:lnTo>
                  <a:cubicBezTo>
                    <a:pt x="14744" y="1399"/>
                    <a:pt x="9817" y="5623"/>
                    <a:pt x="8126" y="10848"/>
                  </a:cubicBezTo>
                  <a:cubicBezTo>
                    <a:pt x="6530" y="15782"/>
                    <a:pt x="5471" y="25463"/>
                    <a:pt x="5367" y="26441"/>
                  </a:cubicBezTo>
                  <a:cubicBezTo>
                    <a:pt x="4047" y="28328"/>
                    <a:pt x="1" y="34178"/>
                    <a:pt x="1" y="34969"/>
                  </a:cubicBezTo>
                  <a:cubicBezTo>
                    <a:pt x="1" y="35117"/>
                    <a:pt x="66" y="35254"/>
                    <a:pt x="187" y="35355"/>
                  </a:cubicBezTo>
                  <a:cubicBezTo>
                    <a:pt x="411" y="35545"/>
                    <a:pt x="923" y="35611"/>
                    <a:pt x="1534" y="35611"/>
                  </a:cubicBezTo>
                  <a:cubicBezTo>
                    <a:pt x="2383" y="35611"/>
                    <a:pt x="3424" y="35482"/>
                    <a:pt x="4154" y="35373"/>
                  </a:cubicBezTo>
                  <a:lnTo>
                    <a:pt x="4154" y="35373"/>
                  </a:lnTo>
                  <a:lnTo>
                    <a:pt x="196" y="42159"/>
                  </a:lnTo>
                  <a:cubicBezTo>
                    <a:pt x="168" y="42207"/>
                    <a:pt x="153" y="42260"/>
                    <a:pt x="153" y="42314"/>
                  </a:cubicBezTo>
                  <a:cubicBezTo>
                    <a:pt x="153" y="42569"/>
                    <a:pt x="193" y="48604"/>
                    <a:pt x="3615" y="51870"/>
                  </a:cubicBezTo>
                  <a:cubicBezTo>
                    <a:pt x="6312" y="54444"/>
                    <a:pt x="10088" y="55938"/>
                    <a:pt x="13668" y="55938"/>
                  </a:cubicBezTo>
                  <a:cubicBezTo>
                    <a:pt x="13675" y="55938"/>
                    <a:pt x="13682" y="55938"/>
                    <a:pt x="13688" y="55938"/>
                  </a:cubicBezTo>
                  <a:cubicBezTo>
                    <a:pt x="14350" y="55938"/>
                    <a:pt x="15009" y="55883"/>
                    <a:pt x="15661" y="55776"/>
                  </a:cubicBezTo>
                  <a:cubicBezTo>
                    <a:pt x="18527" y="55299"/>
                    <a:pt x="23049" y="50478"/>
                    <a:pt x="25478" y="47889"/>
                  </a:cubicBezTo>
                  <a:cubicBezTo>
                    <a:pt x="26151" y="47171"/>
                    <a:pt x="26787" y="46494"/>
                    <a:pt x="26939" y="46402"/>
                  </a:cubicBezTo>
                  <a:cubicBezTo>
                    <a:pt x="27563" y="46028"/>
                    <a:pt x="27160" y="44325"/>
                    <a:pt x="25633" y="39401"/>
                  </a:cubicBezTo>
                  <a:cubicBezTo>
                    <a:pt x="25216" y="38054"/>
                    <a:pt x="24821" y="36782"/>
                    <a:pt x="24631" y="35970"/>
                  </a:cubicBezTo>
                  <a:cubicBezTo>
                    <a:pt x="24041" y="33463"/>
                    <a:pt x="25233" y="31786"/>
                    <a:pt x="25868" y="31405"/>
                  </a:cubicBezTo>
                  <a:cubicBezTo>
                    <a:pt x="26402" y="31084"/>
                    <a:pt x="31121" y="28208"/>
                    <a:pt x="32109" y="26068"/>
                  </a:cubicBezTo>
                  <a:cubicBezTo>
                    <a:pt x="32870" y="24417"/>
                    <a:pt x="33034" y="21685"/>
                    <a:pt x="32593" y="17947"/>
                  </a:cubicBezTo>
                  <a:cubicBezTo>
                    <a:pt x="32295" y="15412"/>
                    <a:pt x="28543" y="6273"/>
                    <a:pt x="24985" y="3361"/>
                  </a:cubicBezTo>
                  <a:cubicBezTo>
                    <a:pt x="22851" y="1614"/>
                    <a:pt x="20614" y="0"/>
                    <a:pt x="18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54"/>
            <p:cNvSpPr/>
            <p:nvPr/>
          </p:nvSpPr>
          <p:spPr>
            <a:xfrm>
              <a:off x="2045425" y="2880400"/>
              <a:ext cx="439975" cy="497975"/>
            </a:xfrm>
            <a:custGeom>
              <a:avLst/>
              <a:gdLst/>
              <a:ahLst/>
              <a:cxnLst/>
              <a:rect l="l" t="t" r="r" b="b"/>
              <a:pathLst>
                <a:path w="17599" h="19919" extrusionOk="0">
                  <a:moveTo>
                    <a:pt x="6102" y="0"/>
                  </a:moveTo>
                  <a:cubicBezTo>
                    <a:pt x="4746" y="0"/>
                    <a:pt x="3399" y="287"/>
                    <a:pt x="2294" y="926"/>
                  </a:cubicBezTo>
                  <a:cubicBezTo>
                    <a:pt x="2294" y="926"/>
                    <a:pt x="0" y="4292"/>
                    <a:pt x="0" y="6740"/>
                  </a:cubicBezTo>
                  <a:cubicBezTo>
                    <a:pt x="0" y="9190"/>
                    <a:pt x="1989" y="13168"/>
                    <a:pt x="3519" y="15004"/>
                  </a:cubicBezTo>
                  <a:cubicBezTo>
                    <a:pt x="5049" y="16841"/>
                    <a:pt x="6427" y="18065"/>
                    <a:pt x="6427" y="18065"/>
                  </a:cubicBezTo>
                  <a:lnTo>
                    <a:pt x="9793" y="17300"/>
                  </a:lnTo>
                  <a:lnTo>
                    <a:pt x="9947" y="19901"/>
                  </a:lnTo>
                  <a:cubicBezTo>
                    <a:pt x="9947" y="19901"/>
                    <a:pt x="10377" y="19126"/>
                    <a:pt x="11496" y="19126"/>
                  </a:cubicBezTo>
                  <a:cubicBezTo>
                    <a:pt x="11869" y="19126"/>
                    <a:pt x="12319" y="19212"/>
                    <a:pt x="12855" y="19442"/>
                  </a:cubicBezTo>
                  <a:cubicBezTo>
                    <a:pt x="13667" y="19790"/>
                    <a:pt x="14369" y="19918"/>
                    <a:pt x="14927" y="19918"/>
                  </a:cubicBezTo>
                  <a:cubicBezTo>
                    <a:pt x="15843" y="19918"/>
                    <a:pt x="16374" y="19574"/>
                    <a:pt x="16374" y="19289"/>
                  </a:cubicBezTo>
                  <a:cubicBezTo>
                    <a:pt x="16374" y="18830"/>
                    <a:pt x="17598" y="15616"/>
                    <a:pt x="16374" y="10261"/>
                  </a:cubicBezTo>
                  <a:cubicBezTo>
                    <a:pt x="15150" y="4905"/>
                    <a:pt x="13772" y="3986"/>
                    <a:pt x="11783" y="1997"/>
                  </a:cubicBezTo>
                  <a:cubicBezTo>
                    <a:pt x="10550" y="763"/>
                    <a:pt x="8315" y="0"/>
                    <a:pt x="6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54"/>
            <p:cNvSpPr/>
            <p:nvPr/>
          </p:nvSpPr>
          <p:spPr>
            <a:xfrm>
              <a:off x="2037725" y="2872750"/>
              <a:ext cx="450275" cy="513300"/>
            </a:xfrm>
            <a:custGeom>
              <a:avLst/>
              <a:gdLst/>
              <a:ahLst/>
              <a:cxnLst/>
              <a:rect l="l" t="t" r="r" b="b"/>
              <a:pathLst>
                <a:path w="18011" h="20532" extrusionOk="0">
                  <a:moveTo>
                    <a:pt x="6412" y="600"/>
                  </a:moveTo>
                  <a:cubicBezTo>
                    <a:pt x="8568" y="600"/>
                    <a:pt x="10719" y="1365"/>
                    <a:pt x="11874" y="2520"/>
                  </a:cubicBezTo>
                  <a:cubicBezTo>
                    <a:pt x="12060" y="2707"/>
                    <a:pt x="12242" y="2884"/>
                    <a:pt x="12418" y="3056"/>
                  </a:cubicBezTo>
                  <a:cubicBezTo>
                    <a:pt x="14088" y="4689"/>
                    <a:pt x="15293" y="5868"/>
                    <a:pt x="16383" y="10636"/>
                  </a:cubicBezTo>
                  <a:cubicBezTo>
                    <a:pt x="17382" y="15008"/>
                    <a:pt x="16721" y="17947"/>
                    <a:pt x="16472" y="19055"/>
                  </a:cubicBezTo>
                  <a:cubicBezTo>
                    <a:pt x="16410" y="19331"/>
                    <a:pt x="16375" y="19482"/>
                    <a:pt x="16377" y="19580"/>
                  </a:cubicBezTo>
                  <a:cubicBezTo>
                    <a:pt x="16369" y="19603"/>
                    <a:pt x="16302" y="19686"/>
                    <a:pt x="16113" y="19767"/>
                  </a:cubicBezTo>
                  <a:cubicBezTo>
                    <a:pt x="15900" y="19859"/>
                    <a:pt x="15604" y="19919"/>
                    <a:pt x="15237" y="19919"/>
                  </a:cubicBezTo>
                  <a:cubicBezTo>
                    <a:pt x="14714" y="19919"/>
                    <a:pt x="14048" y="19796"/>
                    <a:pt x="13282" y="19468"/>
                  </a:cubicBezTo>
                  <a:cubicBezTo>
                    <a:pt x="12710" y="19222"/>
                    <a:pt x="12222" y="19129"/>
                    <a:pt x="11811" y="19129"/>
                  </a:cubicBezTo>
                  <a:cubicBezTo>
                    <a:pt x="11237" y="19129"/>
                    <a:pt x="10814" y="19311"/>
                    <a:pt x="10521" y="19516"/>
                  </a:cubicBezTo>
                  <a:lnTo>
                    <a:pt x="10408" y="17589"/>
                  </a:lnTo>
                  <a:cubicBezTo>
                    <a:pt x="10398" y="17423"/>
                    <a:pt x="10260" y="17301"/>
                    <a:pt x="10102" y="17301"/>
                  </a:cubicBezTo>
                  <a:cubicBezTo>
                    <a:pt x="10080" y="17301"/>
                    <a:pt x="10056" y="17304"/>
                    <a:pt x="10033" y="17309"/>
                  </a:cubicBezTo>
                  <a:lnTo>
                    <a:pt x="6823" y="18038"/>
                  </a:lnTo>
                  <a:cubicBezTo>
                    <a:pt x="6462" y="17705"/>
                    <a:pt x="5307" y="16610"/>
                    <a:pt x="4062" y="15115"/>
                  </a:cubicBezTo>
                  <a:cubicBezTo>
                    <a:pt x="2622" y="13387"/>
                    <a:pt x="614" y="9482"/>
                    <a:pt x="614" y="7047"/>
                  </a:cubicBezTo>
                  <a:cubicBezTo>
                    <a:pt x="614" y="4893"/>
                    <a:pt x="2520" y="1913"/>
                    <a:pt x="2817" y="1463"/>
                  </a:cubicBezTo>
                  <a:cubicBezTo>
                    <a:pt x="3884" y="863"/>
                    <a:pt x="5149" y="600"/>
                    <a:pt x="6412" y="600"/>
                  </a:cubicBezTo>
                  <a:close/>
                  <a:moveTo>
                    <a:pt x="6385" y="1"/>
                  </a:moveTo>
                  <a:cubicBezTo>
                    <a:pt x="4998" y="1"/>
                    <a:pt x="3611" y="294"/>
                    <a:pt x="2449" y="967"/>
                  </a:cubicBezTo>
                  <a:cubicBezTo>
                    <a:pt x="2410" y="990"/>
                    <a:pt x="2375" y="1021"/>
                    <a:pt x="2350" y="1059"/>
                  </a:cubicBezTo>
                  <a:cubicBezTo>
                    <a:pt x="2253" y="1201"/>
                    <a:pt x="0" y="4533"/>
                    <a:pt x="0" y="7047"/>
                  </a:cubicBezTo>
                  <a:cubicBezTo>
                    <a:pt x="0" y="9619"/>
                    <a:pt x="2092" y="13707"/>
                    <a:pt x="3591" y="15506"/>
                  </a:cubicBezTo>
                  <a:cubicBezTo>
                    <a:pt x="5118" y="17340"/>
                    <a:pt x="6517" y="18587"/>
                    <a:pt x="6530" y="18600"/>
                  </a:cubicBezTo>
                  <a:cubicBezTo>
                    <a:pt x="6587" y="18650"/>
                    <a:pt x="6659" y="18677"/>
                    <a:pt x="6733" y="18677"/>
                  </a:cubicBezTo>
                  <a:cubicBezTo>
                    <a:pt x="6756" y="18677"/>
                    <a:pt x="6779" y="18674"/>
                    <a:pt x="6802" y="18669"/>
                  </a:cubicBezTo>
                  <a:lnTo>
                    <a:pt x="9817" y="17985"/>
                  </a:lnTo>
                  <a:lnTo>
                    <a:pt x="9948" y="20226"/>
                  </a:lnTo>
                  <a:cubicBezTo>
                    <a:pt x="9957" y="20360"/>
                    <a:pt x="10052" y="20474"/>
                    <a:pt x="10184" y="20504"/>
                  </a:cubicBezTo>
                  <a:cubicBezTo>
                    <a:pt x="10207" y="20509"/>
                    <a:pt x="10230" y="20511"/>
                    <a:pt x="10253" y="20511"/>
                  </a:cubicBezTo>
                  <a:cubicBezTo>
                    <a:pt x="10361" y="20511"/>
                    <a:pt x="10464" y="20455"/>
                    <a:pt x="10520" y="20359"/>
                  </a:cubicBezTo>
                  <a:cubicBezTo>
                    <a:pt x="10540" y="20324"/>
                    <a:pt x="10895" y="19741"/>
                    <a:pt x="11807" y="19741"/>
                  </a:cubicBezTo>
                  <a:cubicBezTo>
                    <a:pt x="12140" y="19741"/>
                    <a:pt x="12548" y="19818"/>
                    <a:pt x="13041" y="20030"/>
                  </a:cubicBezTo>
                  <a:cubicBezTo>
                    <a:pt x="13889" y="20393"/>
                    <a:pt x="14630" y="20531"/>
                    <a:pt x="15233" y="20531"/>
                  </a:cubicBezTo>
                  <a:cubicBezTo>
                    <a:pt x="15843" y="20530"/>
                    <a:pt x="16311" y="20390"/>
                    <a:pt x="16600" y="20199"/>
                  </a:cubicBezTo>
                  <a:cubicBezTo>
                    <a:pt x="16849" y="20034"/>
                    <a:pt x="16988" y="19819"/>
                    <a:pt x="16988" y="19596"/>
                  </a:cubicBezTo>
                  <a:cubicBezTo>
                    <a:pt x="16989" y="19545"/>
                    <a:pt x="17030" y="19364"/>
                    <a:pt x="17069" y="19189"/>
                  </a:cubicBezTo>
                  <a:cubicBezTo>
                    <a:pt x="17326" y="18045"/>
                    <a:pt x="18010" y="15007"/>
                    <a:pt x="16980" y="10498"/>
                  </a:cubicBezTo>
                  <a:cubicBezTo>
                    <a:pt x="15850" y="5555"/>
                    <a:pt x="14591" y="4322"/>
                    <a:pt x="12847" y="2619"/>
                  </a:cubicBezTo>
                  <a:cubicBezTo>
                    <a:pt x="12671" y="2447"/>
                    <a:pt x="12491" y="2272"/>
                    <a:pt x="12306" y="2087"/>
                  </a:cubicBezTo>
                  <a:cubicBezTo>
                    <a:pt x="11052" y="832"/>
                    <a:pt x="8719" y="1"/>
                    <a:pt x="63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54"/>
            <p:cNvSpPr/>
            <p:nvPr/>
          </p:nvSpPr>
          <p:spPr>
            <a:xfrm>
              <a:off x="2098950" y="2915050"/>
              <a:ext cx="352000" cy="417000"/>
            </a:xfrm>
            <a:custGeom>
              <a:avLst/>
              <a:gdLst/>
              <a:ahLst/>
              <a:cxnLst/>
              <a:rect l="l" t="t" r="r" b="b"/>
              <a:pathLst>
                <a:path w="14080" h="16680" extrusionOk="0">
                  <a:moveTo>
                    <a:pt x="2823" y="0"/>
                  </a:moveTo>
                  <a:cubicBezTo>
                    <a:pt x="2336" y="0"/>
                    <a:pt x="1943" y="104"/>
                    <a:pt x="1684" y="305"/>
                  </a:cubicBezTo>
                  <a:cubicBezTo>
                    <a:pt x="1684" y="305"/>
                    <a:pt x="0" y="3213"/>
                    <a:pt x="919" y="5508"/>
                  </a:cubicBezTo>
                  <a:cubicBezTo>
                    <a:pt x="1837" y="7803"/>
                    <a:pt x="4745" y="10558"/>
                    <a:pt x="7039" y="12547"/>
                  </a:cubicBezTo>
                  <a:cubicBezTo>
                    <a:pt x="9334" y="14537"/>
                    <a:pt x="12242" y="16679"/>
                    <a:pt x="12242" y="16679"/>
                  </a:cubicBezTo>
                  <a:cubicBezTo>
                    <a:pt x="12242" y="16679"/>
                    <a:pt x="14079" y="11935"/>
                    <a:pt x="11171" y="6426"/>
                  </a:cubicBezTo>
                  <a:cubicBezTo>
                    <a:pt x="8809" y="1950"/>
                    <a:pt x="4933" y="0"/>
                    <a:pt x="2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54"/>
            <p:cNvSpPr/>
            <p:nvPr/>
          </p:nvSpPr>
          <p:spPr>
            <a:xfrm>
              <a:off x="2090750" y="2907375"/>
              <a:ext cx="367750" cy="432300"/>
            </a:xfrm>
            <a:custGeom>
              <a:avLst/>
              <a:gdLst/>
              <a:ahLst/>
              <a:cxnLst/>
              <a:rect l="l" t="t" r="r" b="b"/>
              <a:pathLst>
                <a:path w="14710" h="17292" extrusionOk="0">
                  <a:moveTo>
                    <a:pt x="3152" y="614"/>
                  </a:moveTo>
                  <a:cubicBezTo>
                    <a:pt x="3420" y="614"/>
                    <a:pt x="3722" y="648"/>
                    <a:pt x="4044" y="717"/>
                  </a:cubicBezTo>
                  <a:cubicBezTo>
                    <a:pt x="6092" y="1158"/>
                    <a:pt x="9202" y="3036"/>
                    <a:pt x="11229" y="6876"/>
                  </a:cubicBezTo>
                  <a:cubicBezTo>
                    <a:pt x="13563" y="11298"/>
                    <a:pt x="12755" y="15255"/>
                    <a:pt x="12410" y="16484"/>
                  </a:cubicBezTo>
                  <a:cubicBezTo>
                    <a:pt x="11573" y="15857"/>
                    <a:pt x="9369" y="14184"/>
                    <a:pt x="7569" y="12623"/>
                  </a:cubicBezTo>
                  <a:cubicBezTo>
                    <a:pt x="4202" y="9705"/>
                    <a:pt x="2227" y="7440"/>
                    <a:pt x="1531" y="5701"/>
                  </a:cubicBezTo>
                  <a:cubicBezTo>
                    <a:pt x="746" y="3738"/>
                    <a:pt x="2030" y="1221"/>
                    <a:pt x="2247" y="820"/>
                  </a:cubicBezTo>
                  <a:cubicBezTo>
                    <a:pt x="2454" y="684"/>
                    <a:pt x="2769" y="614"/>
                    <a:pt x="3152" y="614"/>
                  </a:cubicBezTo>
                  <a:close/>
                  <a:moveTo>
                    <a:pt x="3151" y="1"/>
                  </a:moveTo>
                  <a:cubicBezTo>
                    <a:pt x="2595" y="1"/>
                    <a:pt x="2139" y="126"/>
                    <a:pt x="1824" y="371"/>
                  </a:cubicBezTo>
                  <a:cubicBezTo>
                    <a:pt x="1793" y="395"/>
                    <a:pt x="1766" y="425"/>
                    <a:pt x="1747" y="459"/>
                  </a:cubicBezTo>
                  <a:cubicBezTo>
                    <a:pt x="1675" y="582"/>
                    <a:pt x="0" y="3522"/>
                    <a:pt x="963" y="5928"/>
                  </a:cubicBezTo>
                  <a:cubicBezTo>
                    <a:pt x="1695" y="7762"/>
                    <a:pt x="3726" y="10102"/>
                    <a:pt x="7168" y="13086"/>
                  </a:cubicBezTo>
                  <a:cubicBezTo>
                    <a:pt x="9445" y="15060"/>
                    <a:pt x="12360" y="17211"/>
                    <a:pt x="12390" y="17232"/>
                  </a:cubicBezTo>
                  <a:cubicBezTo>
                    <a:pt x="12442" y="17271"/>
                    <a:pt x="12506" y="17292"/>
                    <a:pt x="12572" y="17292"/>
                  </a:cubicBezTo>
                  <a:cubicBezTo>
                    <a:pt x="12600" y="17292"/>
                    <a:pt x="12629" y="17289"/>
                    <a:pt x="12657" y="17281"/>
                  </a:cubicBezTo>
                  <a:cubicBezTo>
                    <a:pt x="12748" y="17253"/>
                    <a:pt x="12822" y="17186"/>
                    <a:pt x="12856" y="17097"/>
                  </a:cubicBezTo>
                  <a:cubicBezTo>
                    <a:pt x="12934" y="16898"/>
                    <a:pt x="14710" y="12158"/>
                    <a:pt x="11771" y="6591"/>
                  </a:cubicBezTo>
                  <a:cubicBezTo>
                    <a:pt x="9645" y="2564"/>
                    <a:pt x="6350" y="588"/>
                    <a:pt x="4173" y="119"/>
                  </a:cubicBezTo>
                  <a:cubicBezTo>
                    <a:pt x="3806" y="40"/>
                    <a:pt x="3462" y="1"/>
                    <a:pt x="3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54"/>
            <p:cNvSpPr/>
            <p:nvPr/>
          </p:nvSpPr>
          <p:spPr>
            <a:xfrm>
              <a:off x="2118075" y="2574525"/>
              <a:ext cx="436175" cy="566225"/>
            </a:xfrm>
            <a:custGeom>
              <a:avLst/>
              <a:gdLst/>
              <a:ahLst/>
              <a:cxnLst/>
              <a:rect l="l" t="t" r="r" b="b"/>
              <a:pathLst>
                <a:path w="17447" h="22649" extrusionOk="0">
                  <a:moveTo>
                    <a:pt x="14232" y="0"/>
                  </a:moveTo>
                  <a:cubicBezTo>
                    <a:pt x="14232" y="0"/>
                    <a:pt x="10100" y="2448"/>
                    <a:pt x="9029" y="2908"/>
                  </a:cubicBezTo>
                  <a:cubicBezTo>
                    <a:pt x="7958" y="3367"/>
                    <a:pt x="3367" y="5509"/>
                    <a:pt x="2756" y="8264"/>
                  </a:cubicBezTo>
                  <a:cubicBezTo>
                    <a:pt x="2143" y="11018"/>
                    <a:pt x="613" y="14844"/>
                    <a:pt x="307" y="15762"/>
                  </a:cubicBezTo>
                  <a:cubicBezTo>
                    <a:pt x="1" y="16680"/>
                    <a:pt x="307" y="17904"/>
                    <a:pt x="1225" y="19129"/>
                  </a:cubicBezTo>
                  <a:cubicBezTo>
                    <a:pt x="2143" y="20353"/>
                    <a:pt x="7041" y="22649"/>
                    <a:pt x="8112" y="22649"/>
                  </a:cubicBezTo>
                  <a:cubicBezTo>
                    <a:pt x="9182" y="22649"/>
                    <a:pt x="9642" y="16221"/>
                    <a:pt x="9642" y="16221"/>
                  </a:cubicBezTo>
                  <a:lnTo>
                    <a:pt x="13927" y="16221"/>
                  </a:lnTo>
                  <a:cubicBezTo>
                    <a:pt x="15609" y="16221"/>
                    <a:pt x="14998" y="15303"/>
                    <a:pt x="15457" y="13314"/>
                  </a:cubicBezTo>
                  <a:cubicBezTo>
                    <a:pt x="15916" y="11324"/>
                    <a:pt x="15609" y="8263"/>
                    <a:pt x="15609" y="8263"/>
                  </a:cubicBezTo>
                  <a:cubicBezTo>
                    <a:pt x="15609" y="8263"/>
                    <a:pt x="16835" y="6274"/>
                    <a:pt x="17140" y="5815"/>
                  </a:cubicBezTo>
                  <a:cubicBezTo>
                    <a:pt x="17446" y="5355"/>
                    <a:pt x="15304" y="4131"/>
                    <a:pt x="15304" y="4131"/>
                  </a:cubicBezTo>
                  <a:lnTo>
                    <a:pt x="15304" y="3060"/>
                  </a:lnTo>
                  <a:cubicBezTo>
                    <a:pt x="15304" y="2601"/>
                    <a:pt x="14232" y="0"/>
                    <a:pt x="14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54"/>
            <p:cNvSpPr/>
            <p:nvPr/>
          </p:nvSpPr>
          <p:spPr>
            <a:xfrm>
              <a:off x="2109800" y="2566850"/>
              <a:ext cx="445875" cy="581550"/>
            </a:xfrm>
            <a:custGeom>
              <a:avLst/>
              <a:gdLst/>
              <a:ahLst/>
              <a:cxnLst/>
              <a:rect l="l" t="t" r="r" b="b"/>
              <a:pathLst>
                <a:path w="17835" h="23262" extrusionOk="0">
                  <a:moveTo>
                    <a:pt x="14414" y="750"/>
                  </a:moveTo>
                  <a:cubicBezTo>
                    <a:pt x="14875" y="1895"/>
                    <a:pt x="15328" y="3140"/>
                    <a:pt x="15328" y="3368"/>
                  </a:cubicBezTo>
                  <a:lnTo>
                    <a:pt x="15328" y="4439"/>
                  </a:lnTo>
                  <a:cubicBezTo>
                    <a:pt x="15328" y="4549"/>
                    <a:pt x="15387" y="4650"/>
                    <a:pt x="15482" y="4704"/>
                  </a:cubicBezTo>
                  <a:cubicBezTo>
                    <a:pt x="16305" y="5175"/>
                    <a:pt x="17071" y="5762"/>
                    <a:pt x="17183" y="6001"/>
                  </a:cubicBezTo>
                  <a:cubicBezTo>
                    <a:pt x="16835" y="6532"/>
                    <a:pt x="15728" y="8332"/>
                    <a:pt x="15679" y="8411"/>
                  </a:cubicBezTo>
                  <a:cubicBezTo>
                    <a:pt x="15644" y="8467"/>
                    <a:pt x="15628" y="8535"/>
                    <a:pt x="15636" y="8601"/>
                  </a:cubicBezTo>
                  <a:cubicBezTo>
                    <a:pt x="15638" y="8631"/>
                    <a:pt x="15932" y="11633"/>
                    <a:pt x="15488" y="13552"/>
                  </a:cubicBezTo>
                  <a:cubicBezTo>
                    <a:pt x="15350" y="14152"/>
                    <a:pt x="15306" y="14659"/>
                    <a:pt x="15270" y="15064"/>
                  </a:cubicBezTo>
                  <a:cubicBezTo>
                    <a:pt x="15184" y="16045"/>
                    <a:pt x="15168" y="16223"/>
                    <a:pt x="14257" y="16223"/>
                  </a:cubicBezTo>
                  <a:lnTo>
                    <a:pt x="9972" y="16223"/>
                  </a:lnTo>
                  <a:cubicBezTo>
                    <a:pt x="9811" y="16223"/>
                    <a:pt x="9678" y="16347"/>
                    <a:pt x="9667" y="16506"/>
                  </a:cubicBezTo>
                  <a:cubicBezTo>
                    <a:pt x="9440" y="19681"/>
                    <a:pt x="8875" y="22495"/>
                    <a:pt x="8442" y="22650"/>
                  </a:cubicBezTo>
                  <a:cubicBezTo>
                    <a:pt x="7475" y="22650"/>
                    <a:pt x="2664" y="20403"/>
                    <a:pt x="1801" y="19252"/>
                  </a:cubicBezTo>
                  <a:cubicBezTo>
                    <a:pt x="964" y="18137"/>
                    <a:pt x="646" y="17011"/>
                    <a:pt x="928" y="16166"/>
                  </a:cubicBezTo>
                  <a:cubicBezTo>
                    <a:pt x="995" y="15963"/>
                    <a:pt x="1124" y="15618"/>
                    <a:pt x="1288" y="15174"/>
                  </a:cubicBezTo>
                  <a:cubicBezTo>
                    <a:pt x="1853" y="13645"/>
                    <a:pt x="2905" y="10799"/>
                    <a:pt x="3385" y="8637"/>
                  </a:cubicBezTo>
                  <a:cubicBezTo>
                    <a:pt x="3989" y="5920"/>
                    <a:pt x="8920" y="3736"/>
                    <a:pt x="9481" y="3495"/>
                  </a:cubicBezTo>
                  <a:cubicBezTo>
                    <a:pt x="10398" y="3103"/>
                    <a:pt x="13430" y="1330"/>
                    <a:pt x="14414" y="750"/>
                  </a:cubicBezTo>
                  <a:close/>
                  <a:moveTo>
                    <a:pt x="14563" y="1"/>
                  </a:moveTo>
                  <a:cubicBezTo>
                    <a:pt x="14509" y="1"/>
                    <a:pt x="14455" y="15"/>
                    <a:pt x="14407" y="44"/>
                  </a:cubicBezTo>
                  <a:cubicBezTo>
                    <a:pt x="14366" y="69"/>
                    <a:pt x="10281" y="2487"/>
                    <a:pt x="9241" y="2934"/>
                  </a:cubicBezTo>
                  <a:cubicBezTo>
                    <a:pt x="8278" y="3346"/>
                    <a:pt x="3444" y="5554"/>
                    <a:pt x="2788" y="8505"/>
                  </a:cubicBezTo>
                  <a:cubicBezTo>
                    <a:pt x="2316" y="10626"/>
                    <a:pt x="1273" y="13447"/>
                    <a:pt x="714" y="14962"/>
                  </a:cubicBezTo>
                  <a:cubicBezTo>
                    <a:pt x="546" y="15414"/>
                    <a:pt x="417" y="15766"/>
                    <a:pt x="347" y="15972"/>
                  </a:cubicBezTo>
                  <a:cubicBezTo>
                    <a:pt x="1" y="17013"/>
                    <a:pt x="352" y="18341"/>
                    <a:pt x="1311" y="19619"/>
                  </a:cubicBezTo>
                  <a:cubicBezTo>
                    <a:pt x="2287" y="20921"/>
                    <a:pt x="7319" y="23262"/>
                    <a:pt x="8442" y="23262"/>
                  </a:cubicBezTo>
                  <a:cubicBezTo>
                    <a:pt x="9578" y="23262"/>
                    <a:pt x="10063" y="19361"/>
                    <a:pt x="10256" y="16835"/>
                  </a:cubicBezTo>
                  <a:lnTo>
                    <a:pt x="14258" y="16835"/>
                  </a:lnTo>
                  <a:cubicBezTo>
                    <a:pt x="15730" y="16835"/>
                    <a:pt x="15796" y="16078"/>
                    <a:pt x="15881" y="15118"/>
                  </a:cubicBezTo>
                  <a:cubicBezTo>
                    <a:pt x="15915" y="14732"/>
                    <a:pt x="15957" y="14249"/>
                    <a:pt x="16086" y="13690"/>
                  </a:cubicBezTo>
                  <a:cubicBezTo>
                    <a:pt x="16509" y="11858"/>
                    <a:pt x="16305" y="9208"/>
                    <a:pt x="16255" y="8644"/>
                  </a:cubicBezTo>
                  <a:cubicBezTo>
                    <a:pt x="16494" y="8257"/>
                    <a:pt x="17462" y="6687"/>
                    <a:pt x="17725" y="6293"/>
                  </a:cubicBezTo>
                  <a:cubicBezTo>
                    <a:pt x="17779" y="6211"/>
                    <a:pt x="17835" y="6077"/>
                    <a:pt x="17791" y="5893"/>
                  </a:cubicBezTo>
                  <a:cubicBezTo>
                    <a:pt x="17661" y="5338"/>
                    <a:pt x="16488" y="4588"/>
                    <a:pt x="15940" y="4263"/>
                  </a:cubicBezTo>
                  <a:lnTo>
                    <a:pt x="15940" y="3368"/>
                  </a:lnTo>
                  <a:cubicBezTo>
                    <a:pt x="15940" y="2886"/>
                    <a:pt x="15103" y="814"/>
                    <a:pt x="14847" y="191"/>
                  </a:cubicBezTo>
                  <a:cubicBezTo>
                    <a:pt x="14813" y="109"/>
                    <a:pt x="14745" y="45"/>
                    <a:pt x="14661" y="17"/>
                  </a:cubicBezTo>
                  <a:cubicBezTo>
                    <a:pt x="14629" y="6"/>
                    <a:pt x="14596" y="1"/>
                    <a:pt x="14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54"/>
            <p:cNvSpPr/>
            <p:nvPr/>
          </p:nvSpPr>
          <p:spPr>
            <a:xfrm>
              <a:off x="1808175" y="2836350"/>
              <a:ext cx="264025" cy="251425"/>
            </a:xfrm>
            <a:custGeom>
              <a:avLst/>
              <a:gdLst/>
              <a:ahLst/>
              <a:cxnLst/>
              <a:rect l="l" t="t" r="r" b="b"/>
              <a:pathLst>
                <a:path w="10561" h="10057" extrusionOk="0">
                  <a:moveTo>
                    <a:pt x="5413" y="1"/>
                  </a:moveTo>
                  <a:cubicBezTo>
                    <a:pt x="4942" y="1"/>
                    <a:pt x="4501" y="25"/>
                    <a:pt x="4133" y="87"/>
                  </a:cubicBezTo>
                  <a:cubicBezTo>
                    <a:pt x="2296" y="392"/>
                    <a:pt x="1" y="2995"/>
                    <a:pt x="1" y="5596"/>
                  </a:cubicBezTo>
                  <a:cubicBezTo>
                    <a:pt x="1" y="8197"/>
                    <a:pt x="1990" y="9726"/>
                    <a:pt x="5204" y="10033"/>
                  </a:cubicBezTo>
                  <a:cubicBezTo>
                    <a:pt x="5371" y="10049"/>
                    <a:pt x="5534" y="10057"/>
                    <a:pt x="5695" y="10057"/>
                  </a:cubicBezTo>
                  <a:cubicBezTo>
                    <a:pt x="8634" y="10057"/>
                    <a:pt x="10560" y="7506"/>
                    <a:pt x="10560" y="6054"/>
                  </a:cubicBezTo>
                  <a:cubicBezTo>
                    <a:pt x="10560" y="4524"/>
                    <a:pt x="10407" y="2841"/>
                    <a:pt x="9642" y="392"/>
                  </a:cubicBezTo>
                  <a:cubicBezTo>
                    <a:pt x="9642" y="392"/>
                    <a:pt x="7293" y="1"/>
                    <a:pt x="5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54"/>
            <p:cNvSpPr/>
            <p:nvPr/>
          </p:nvSpPr>
          <p:spPr>
            <a:xfrm>
              <a:off x="1800550" y="2828675"/>
              <a:ext cx="279325" cy="266750"/>
            </a:xfrm>
            <a:custGeom>
              <a:avLst/>
              <a:gdLst/>
              <a:ahLst/>
              <a:cxnLst/>
              <a:rect l="l" t="t" r="r" b="b"/>
              <a:pathLst>
                <a:path w="11173" h="10670" extrusionOk="0">
                  <a:moveTo>
                    <a:pt x="5713" y="613"/>
                  </a:moveTo>
                  <a:cubicBezTo>
                    <a:pt x="7244" y="613"/>
                    <a:pt x="9122" y="881"/>
                    <a:pt x="9711" y="972"/>
                  </a:cubicBezTo>
                  <a:cubicBezTo>
                    <a:pt x="10458" y="3421"/>
                    <a:pt x="10559" y="5068"/>
                    <a:pt x="10559" y="6361"/>
                  </a:cubicBezTo>
                  <a:cubicBezTo>
                    <a:pt x="10559" y="6961"/>
                    <a:pt x="10143" y="7944"/>
                    <a:pt x="9211" y="8791"/>
                  </a:cubicBezTo>
                  <a:cubicBezTo>
                    <a:pt x="8672" y="9282"/>
                    <a:pt x="7573" y="10059"/>
                    <a:pt x="6012" y="10059"/>
                  </a:cubicBezTo>
                  <a:cubicBezTo>
                    <a:pt x="5858" y="10059"/>
                    <a:pt x="5700" y="10052"/>
                    <a:pt x="5538" y="10036"/>
                  </a:cubicBezTo>
                  <a:cubicBezTo>
                    <a:pt x="2362" y="9733"/>
                    <a:pt x="613" y="8265"/>
                    <a:pt x="613" y="5903"/>
                  </a:cubicBezTo>
                  <a:cubicBezTo>
                    <a:pt x="613" y="3489"/>
                    <a:pt x="2780" y="980"/>
                    <a:pt x="4489" y="695"/>
                  </a:cubicBezTo>
                  <a:cubicBezTo>
                    <a:pt x="4839" y="636"/>
                    <a:pt x="5261" y="613"/>
                    <a:pt x="5713" y="613"/>
                  </a:cubicBezTo>
                  <a:close/>
                  <a:moveTo>
                    <a:pt x="5725" y="1"/>
                  </a:moveTo>
                  <a:cubicBezTo>
                    <a:pt x="5236" y="1"/>
                    <a:pt x="4775" y="27"/>
                    <a:pt x="4388" y="91"/>
                  </a:cubicBezTo>
                  <a:cubicBezTo>
                    <a:pt x="2413" y="420"/>
                    <a:pt x="0" y="3166"/>
                    <a:pt x="0" y="5903"/>
                  </a:cubicBezTo>
                  <a:cubicBezTo>
                    <a:pt x="0" y="8585"/>
                    <a:pt x="1997" y="10313"/>
                    <a:pt x="5480" y="10645"/>
                  </a:cubicBezTo>
                  <a:cubicBezTo>
                    <a:pt x="5653" y="10662"/>
                    <a:pt x="5825" y="10669"/>
                    <a:pt x="5995" y="10669"/>
                  </a:cubicBezTo>
                  <a:cubicBezTo>
                    <a:pt x="7329" y="10669"/>
                    <a:pt x="8601" y="10173"/>
                    <a:pt x="9623" y="9244"/>
                  </a:cubicBezTo>
                  <a:cubicBezTo>
                    <a:pt x="10564" y="8387"/>
                    <a:pt x="11172" y="7256"/>
                    <a:pt x="11172" y="6361"/>
                  </a:cubicBezTo>
                  <a:cubicBezTo>
                    <a:pt x="11172" y="4991"/>
                    <a:pt x="11060" y="3236"/>
                    <a:pt x="10239" y="609"/>
                  </a:cubicBezTo>
                  <a:cubicBezTo>
                    <a:pt x="10205" y="498"/>
                    <a:pt x="10111" y="416"/>
                    <a:pt x="9998" y="397"/>
                  </a:cubicBezTo>
                  <a:cubicBezTo>
                    <a:pt x="9877" y="377"/>
                    <a:pt x="7595" y="1"/>
                    <a:pt x="5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54"/>
            <p:cNvSpPr/>
            <p:nvPr/>
          </p:nvSpPr>
          <p:spPr>
            <a:xfrm>
              <a:off x="1945925" y="2374125"/>
              <a:ext cx="573900" cy="595300"/>
            </a:xfrm>
            <a:custGeom>
              <a:avLst/>
              <a:gdLst/>
              <a:ahLst/>
              <a:cxnLst/>
              <a:rect l="l" t="t" r="r" b="b"/>
              <a:pathLst>
                <a:path w="22956" h="23812" extrusionOk="0">
                  <a:moveTo>
                    <a:pt x="14815" y="0"/>
                  </a:moveTo>
                  <a:cubicBezTo>
                    <a:pt x="12912" y="0"/>
                    <a:pt x="10669" y="248"/>
                    <a:pt x="7805" y="1282"/>
                  </a:cubicBezTo>
                  <a:cubicBezTo>
                    <a:pt x="2296" y="3272"/>
                    <a:pt x="1" y="9699"/>
                    <a:pt x="307" y="13067"/>
                  </a:cubicBezTo>
                  <a:cubicBezTo>
                    <a:pt x="612" y="16434"/>
                    <a:pt x="5663" y="23319"/>
                    <a:pt x="8264" y="23779"/>
                  </a:cubicBezTo>
                  <a:cubicBezTo>
                    <a:pt x="8388" y="23801"/>
                    <a:pt x="8506" y="23811"/>
                    <a:pt x="8618" y="23811"/>
                  </a:cubicBezTo>
                  <a:cubicBezTo>
                    <a:pt x="10866" y="23811"/>
                    <a:pt x="10866" y="19647"/>
                    <a:pt x="10866" y="19647"/>
                  </a:cubicBezTo>
                  <a:lnTo>
                    <a:pt x="13467" y="18116"/>
                  </a:lnTo>
                  <a:cubicBezTo>
                    <a:pt x="13467" y="18116"/>
                    <a:pt x="19283" y="11841"/>
                    <a:pt x="21118" y="8016"/>
                  </a:cubicBezTo>
                  <a:cubicBezTo>
                    <a:pt x="22955" y="4190"/>
                    <a:pt x="22343" y="212"/>
                    <a:pt x="19436" y="212"/>
                  </a:cubicBezTo>
                  <a:cubicBezTo>
                    <a:pt x="18039" y="212"/>
                    <a:pt x="16573" y="0"/>
                    <a:pt x="14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54"/>
            <p:cNvSpPr/>
            <p:nvPr/>
          </p:nvSpPr>
          <p:spPr>
            <a:xfrm>
              <a:off x="1937575" y="2366500"/>
              <a:ext cx="578925" cy="610550"/>
            </a:xfrm>
            <a:custGeom>
              <a:avLst/>
              <a:gdLst/>
              <a:ahLst/>
              <a:cxnLst/>
              <a:rect l="l" t="t" r="r" b="b"/>
              <a:pathLst>
                <a:path w="23157" h="24422" extrusionOk="0">
                  <a:moveTo>
                    <a:pt x="15131" y="610"/>
                  </a:moveTo>
                  <a:cubicBezTo>
                    <a:pt x="16050" y="610"/>
                    <a:pt x="16895" y="669"/>
                    <a:pt x="17705" y="725"/>
                  </a:cubicBezTo>
                  <a:cubicBezTo>
                    <a:pt x="18423" y="775"/>
                    <a:pt x="19101" y="823"/>
                    <a:pt x="19770" y="823"/>
                  </a:cubicBezTo>
                  <a:cubicBezTo>
                    <a:pt x="20585" y="823"/>
                    <a:pt x="21213" y="1164"/>
                    <a:pt x="21636" y="1836"/>
                  </a:cubicBezTo>
                  <a:cubicBezTo>
                    <a:pt x="22515" y="3232"/>
                    <a:pt x="22331" y="5786"/>
                    <a:pt x="21177" y="8188"/>
                  </a:cubicBezTo>
                  <a:cubicBezTo>
                    <a:pt x="19448" y="11788"/>
                    <a:pt x="14061" y="17686"/>
                    <a:pt x="13607" y="18181"/>
                  </a:cubicBezTo>
                  <a:lnTo>
                    <a:pt x="11045" y="19687"/>
                  </a:lnTo>
                  <a:cubicBezTo>
                    <a:pt x="10951" y="19742"/>
                    <a:pt x="10893" y="19843"/>
                    <a:pt x="10893" y="19952"/>
                  </a:cubicBezTo>
                  <a:cubicBezTo>
                    <a:pt x="10893" y="19977"/>
                    <a:pt x="10878" y="22591"/>
                    <a:pt x="9784" y="23508"/>
                  </a:cubicBezTo>
                  <a:cubicBezTo>
                    <a:pt x="9543" y="23710"/>
                    <a:pt x="9270" y="23810"/>
                    <a:pt x="8954" y="23810"/>
                  </a:cubicBezTo>
                  <a:cubicBezTo>
                    <a:pt x="8857" y="23810"/>
                    <a:pt x="8756" y="23800"/>
                    <a:pt x="8651" y="23781"/>
                  </a:cubicBezTo>
                  <a:cubicBezTo>
                    <a:pt x="6213" y="23352"/>
                    <a:pt x="1243" y="16620"/>
                    <a:pt x="945" y="13343"/>
                  </a:cubicBezTo>
                  <a:cubicBezTo>
                    <a:pt x="627" y="9848"/>
                    <a:pt x="3043" y="3753"/>
                    <a:pt x="8243" y="1875"/>
                  </a:cubicBezTo>
                  <a:cubicBezTo>
                    <a:pt x="11065" y="856"/>
                    <a:pt x="13253" y="610"/>
                    <a:pt x="15131" y="610"/>
                  </a:cubicBezTo>
                  <a:close/>
                  <a:moveTo>
                    <a:pt x="15171" y="0"/>
                  </a:moveTo>
                  <a:cubicBezTo>
                    <a:pt x="13244" y="0"/>
                    <a:pt x="10941" y="250"/>
                    <a:pt x="8035" y="1300"/>
                  </a:cubicBezTo>
                  <a:cubicBezTo>
                    <a:pt x="2549" y="3281"/>
                    <a:pt x="0" y="9712"/>
                    <a:pt x="336" y="13398"/>
                  </a:cubicBezTo>
                  <a:cubicBezTo>
                    <a:pt x="657" y="16932"/>
                    <a:pt x="5874" y="23913"/>
                    <a:pt x="8545" y="24384"/>
                  </a:cubicBezTo>
                  <a:cubicBezTo>
                    <a:pt x="8680" y="24410"/>
                    <a:pt x="8817" y="24422"/>
                    <a:pt x="8955" y="24422"/>
                  </a:cubicBezTo>
                  <a:cubicBezTo>
                    <a:pt x="9415" y="24422"/>
                    <a:pt x="9825" y="24272"/>
                    <a:pt x="10178" y="23976"/>
                  </a:cubicBezTo>
                  <a:cubicBezTo>
                    <a:pt x="11317" y="23021"/>
                    <a:pt x="11479" y="20780"/>
                    <a:pt x="11502" y="20129"/>
                  </a:cubicBezTo>
                  <a:lnTo>
                    <a:pt x="13956" y="18685"/>
                  </a:lnTo>
                  <a:cubicBezTo>
                    <a:pt x="13982" y="18669"/>
                    <a:pt x="14005" y="18650"/>
                    <a:pt x="14025" y="18629"/>
                  </a:cubicBezTo>
                  <a:cubicBezTo>
                    <a:pt x="14264" y="18371"/>
                    <a:pt x="19893" y="12277"/>
                    <a:pt x="21728" y="8453"/>
                  </a:cubicBezTo>
                  <a:cubicBezTo>
                    <a:pt x="22989" y="5828"/>
                    <a:pt x="23156" y="3103"/>
                    <a:pt x="22154" y="1511"/>
                  </a:cubicBezTo>
                  <a:cubicBezTo>
                    <a:pt x="21619" y="660"/>
                    <a:pt x="20794" y="210"/>
                    <a:pt x="19769" y="210"/>
                  </a:cubicBezTo>
                  <a:cubicBezTo>
                    <a:pt x="19122" y="210"/>
                    <a:pt x="18454" y="164"/>
                    <a:pt x="17747" y="115"/>
                  </a:cubicBezTo>
                  <a:cubicBezTo>
                    <a:pt x="16960" y="60"/>
                    <a:pt x="16110" y="0"/>
                    <a:pt x="15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54"/>
            <p:cNvSpPr/>
            <p:nvPr/>
          </p:nvSpPr>
          <p:spPr>
            <a:xfrm>
              <a:off x="2183150" y="2795950"/>
              <a:ext cx="133925" cy="136850"/>
            </a:xfrm>
            <a:custGeom>
              <a:avLst/>
              <a:gdLst/>
              <a:ahLst/>
              <a:cxnLst/>
              <a:rect l="l" t="t" r="r" b="b"/>
              <a:pathLst>
                <a:path w="5357" h="5474" extrusionOk="0">
                  <a:moveTo>
                    <a:pt x="2323" y="0"/>
                  </a:moveTo>
                  <a:cubicBezTo>
                    <a:pt x="2116" y="0"/>
                    <a:pt x="1902" y="52"/>
                    <a:pt x="1683" y="172"/>
                  </a:cubicBezTo>
                  <a:cubicBezTo>
                    <a:pt x="0" y="1090"/>
                    <a:pt x="1530" y="4457"/>
                    <a:pt x="2601" y="5222"/>
                  </a:cubicBezTo>
                  <a:cubicBezTo>
                    <a:pt x="2856" y="5404"/>
                    <a:pt x="3146" y="5474"/>
                    <a:pt x="3439" y="5474"/>
                  </a:cubicBezTo>
                  <a:cubicBezTo>
                    <a:pt x="4378" y="5474"/>
                    <a:pt x="5356" y="4762"/>
                    <a:pt x="5356" y="4762"/>
                  </a:cubicBezTo>
                  <a:lnTo>
                    <a:pt x="4744" y="2314"/>
                  </a:lnTo>
                  <a:cubicBezTo>
                    <a:pt x="4744" y="2314"/>
                    <a:pt x="3702" y="0"/>
                    <a:pt x="23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54"/>
            <p:cNvSpPr/>
            <p:nvPr/>
          </p:nvSpPr>
          <p:spPr>
            <a:xfrm>
              <a:off x="2196825" y="2788275"/>
              <a:ext cx="128800" cy="152175"/>
            </a:xfrm>
            <a:custGeom>
              <a:avLst/>
              <a:gdLst/>
              <a:ahLst/>
              <a:cxnLst/>
              <a:rect l="l" t="t" r="r" b="b"/>
              <a:pathLst>
                <a:path w="5152" h="6087" extrusionOk="0">
                  <a:moveTo>
                    <a:pt x="1774" y="0"/>
                  </a:moveTo>
                  <a:cubicBezTo>
                    <a:pt x="1507" y="0"/>
                    <a:pt x="1244" y="70"/>
                    <a:pt x="988" y="211"/>
                  </a:cubicBezTo>
                  <a:cubicBezTo>
                    <a:pt x="441" y="509"/>
                    <a:pt x="129" y="1048"/>
                    <a:pt x="86" y="1770"/>
                  </a:cubicBezTo>
                  <a:cubicBezTo>
                    <a:pt x="0" y="3179"/>
                    <a:pt x="998" y="5151"/>
                    <a:pt x="1876" y="5778"/>
                  </a:cubicBezTo>
                  <a:cubicBezTo>
                    <a:pt x="2189" y="6002"/>
                    <a:pt x="2539" y="6086"/>
                    <a:pt x="2889" y="6086"/>
                  </a:cubicBezTo>
                  <a:cubicBezTo>
                    <a:pt x="3915" y="6086"/>
                    <a:pt x="4932" y="5358"/>
                    <a:pt x="4989" y="5317"/>
                  </a:cubicBezTo>
                  <a:cubicBezTo>
                    <a:pt x="5123" y="5218"/>
                    <a:pt x="5151" y="5028"/>
                    <a:pt x="5053" y="4892"/>
                  </a:cubicBezTo>
                  <a:cubicBezTo>
                    <a:pt x="4993" y="4810"/>
                    <a:pt x="4899" y="4766"/>
                    <a:pt x="4805" y="4766"/>
                  </a:cubicBezTo>
                  <a:cubicBezTo>
                    <a:pt x="4744" y="4766"/>
                    <a:pt x="4682" y="4784"/>
                    <a:pt x="4629" y="4822"/>
                  </a:cubicBezTo>
                  <a:cubicBezTo>
                    <a:pt x="4617" y="4831"/>
                    <a:pt x="3703" y="5473"/>
                    <a:pt x="2889" y="5473"/>
                  </a:cubicBezTo>
                  <a:cubicBezTo>
                    <a:pt x="2653" y="5473"/>
                    <a:pt x="2426" y="5419"/>
                    <a:pt x="2231" y="5280"/>
                  </a:cubicBezTo>
                  <a:cubicBezTo>
                    <a:pt x="1571" y="4808"/>
                    <a:pt x="621" y="3064"/>
                    <a:pt x="696" y="1807"/>
                  </a:cubicBezTo>
                  <a:cubicBezTo>
                    <a:pt x="728" y="1298"/>
                    <a:pt x="924" y="943"/>
                    <a:pt x="1282" y="748"/>
                  </a:cubicBezTo>
                  <a:cubicBezTo>
                    <a:pt x="1446" y="658"/>
                    <a:pt x="1610" y="613"/>
                    <a:pt x="1776" y="613"/>
                  </a:cubicBezTo>
                  <a:cubicBezTo>
                    <a:pt x="1883" y="613"/>
                    <a:pt x="1991" y="632"/>
                    <a:pt x="2102" y="668"/>
                  </a:cubicBezTo>
                  <a:cubicBezTo>
                    <a:pt x="3123" y="1012"/>
                    <a:pt x="3908" y="2730"/>
                    <a:pt x="3916" y="2747"/>
                  </a:cubicBezTo>
                  <a:cubicBezTo>
                    <a:pt x="3967" y="2860"/>
                    <a:pt x="4079" y="2928"/>
                    <a:pt x="4196" y="2928"/>
                  </a:cubicBezTo>
                  <a:cubicBezTo>
                    <a:pt x="4238" y="2928"/>
                    <a:pt x="4281" y="2919"/>
                    <a:pt x="4322" y="2900"/>
                  </a:cubicBezTo>
                  <a:cubicBezTo>
                    <a:pt x="4476" y="2832"/>
                    <a:pt x="4544" y="2650"/>
                    <a:pt x="4475" y="2496"/>
                  </a:cubicBezTo>
                  <a:cubicBezTo>
                    <a:pt x="4438" y="2415"/>
                    <a:pt x="3572" y="517"/>
                    <a:pt x="2298" y="89"/>
                  </a:cubicBezTo>
                  <a:cubicBezTo>
                    <a:pt x="2122" y="30"/>
                    <a:pt x="1947" y="0"/>
                    <a:pt x="1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54"/>
            <p:cNvSpPr/>
            <p:nvPr/>
          </p:nvSpPr>
          <p:spPr>
            <a:xfrm>
              <a:off x="2458000" y="2670025"/>
              <a:ext cx="51325" cy="72850"/>
            </a:xfrm>
            <a:custGeom>
              <a:avLst/>
              <a:gdLst/>
              <a:ahLst/>
              <a:cxnLst/>
              <a:rect l="l" t="t" r="r" b="b"/>
              <a:pathLst>
                <a:path w="2053" h="2914" extrusionOk="0">
                  <a:moveTo>
                    <a:pt x="1709" y="1"/>
                  </a:moveTo>
                  <a:cubicBezTo>
                    <a:pt x="1576" y="1"/>
                    <a:pt x="1453" y="88"/>
                    <a:pt x="1414" y="221"/>
                  </a:cubicBezTo>
                  <a:cubicBezTo>
                    <a:pt x="1178" y="990"/>
                    <a:pt x="650" y="2149"/>
                    <a:pt x="216" y="2323"/>
                  </a:cubicBezTo>
                  <a:cubicBezTo>
                    <a:pt x="79" y="2377"/>
                    <a:pt x="1" y="2521"/>
                    <a:pt x="28" y="2665"/>
                  </a:cubicBezTo>
                  <a:cubicBezTo>
                    <a:pt x="56" y="2809"/>
                    <a:pt x="182" y="2913"/>
                    <a:pt x="330" y="2913"/>
                  </a:cubicBezTo>
                  <a:cubicBezTo>
                    <a:pt x="368" y="2913"/>
                    <a:pt x="407" y="2906"/>
                    <a:pt x="443" y="2891"/>
                  </a:cubicBezTo>
                  <a:cubicBezTo>
                    <a:pt x="1300" y="2548"/>
                    <a:pt x="1891" y="758"/>
                    <a:pt x="1999" y="402"/>
                  </a:cubicBezTo>
                  <a:cubicBezTo>
                    <a:pt x="2052" y="239"/>
                    <a:pt x="1961" y="65"/>
                    <a:pt x="1799" y="14"/>
                  </a:cubicBezTo>
                  <a:cubicBezTo>
                    <a:pt x="1769" y="5"/>
                    <a:pt x="1738" y="1"/>
                    <a:pt x="170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54"/>
            <p:cNvSpPr/>
            <p:nvPr/>
          </p:nvSpPr>
          <p:spPr>
            <a:xfrm>
              <a:off x="2739375" y="3363375"/>
              <a:ext cx="97725" cy="171250"/>
            </a:xfrm>
            <a:custGeom>
              <a:avLst/>
              <a:gdLst/>
              <a:ahLst/>
              <a:cxnLst/>
              <a:rect l="l" t="t" r="r" b="b"/>
              <a:pathLst>
                <a:path w="3909" h="6850" extrusionOk="0">
                  <a:moveTo>
                    <a:pt x="1383" y="1"/>
                  </a:moveTo>
                  <a:cubicBezTo>
                    <a:pt x="1140" y="1"/>
                    <a:pt x="921" y="122"/>
                    <a:pt x="859" y="522"/>
                  </a:cubicBezTo>
                  <a:cubicBezTo>
                    <a:pt x="745" y="1266"/>
                    <a:pt x="1343" y="2053"/>
                    <a:pt x="1672" y="2420"/>
                  </a:cubicBezTo>
                  <a:lnTo>
                    <a:pt x="1672" y="2420"/>
                  </a:lnTo>
                  <a:cubicBezTo>
                    <a:pt x="1380" y="2129"/>
                    <a:pt x="847" y="1640"/>
                    <a:pt x="542" y="1640"/>
                  </a:cubicBezTo>
                  <a:cubicBezTo>
                    <a:pt x="417" y="1640"/>
                    <a:pt x="330" y="1721"/>
                    <a:pt x="313" y="1930"/>
                  </a:cubicBezTo>
                  <a:cubicBezTo>
                    <a:pt x="234" y="2868"/>
                    <a:pt x="1173" y="3884"/>
                    <a:pt x="1173" y="3884"/>
                  </a:cubicBezTo>
                  <a:cubicBezTo>
                    <a:pt x="1173" y="3884"/>
                    <a:pt x="599" y="3616"/>
                    <a:pt x="254" y="3616"/>
                  </a:cubicBezTo>
                  <a:cubicBezTo>
                    <a:pt x="106" y="3616"/>
                    <a:pt x="1" y="3665"/>
                    <a:pt x="1" y="3806"/>
                  </a:cubicBezTo>
                  <a:cubicBezTo>
                    <a:pt x="1" y="4275"/>
                    <a:pt x="1641" y="5917"/>
                    <a:pt x="1720" y="6699"/>
                  </a:cubicBezTo>
                  <a:cubicBezTo>
                    <a:pt x="1730" y="6802"/>
                    <a:pt x="1765" y="6849"/>
                    <a:pt x="1818" y="6849"/>
                  </a:cubicBezTo>
                  <a:cubicBezTo>
                    <a:pt x="2170" y="6849"/>
                    <a:pt x="3324" y="4809"/>
                    <a:pt x="3597" y="3182"/>
                  </a:cubicBezTo>
                  <a:cubicBezTo>
                    <a:pt x="3909" y="1305"/>
                    <a:pt x="2189" y="288"/>
                    <a:pt x="2189" y="288"/>
                  </a:cubicBezTo>
                  <a:cubicBezTo>
                    <a:pt x="2189" y="288"/>
                    <a:pt x="1758" y="1"/>
                    <a:pt x="13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54"/>
            <p:cNvSpPr/>
            <p:nvPr/>
          </p:nvSpPr>
          <p:spPr>
            <a:xfrm>
              <a:off x="2731700" y="3355750"/>
              <a:ext cx="113500" cy="186500"/>
            </a:xfrm>
            <a:custGeom>
              <a:avLst/>
              <a:gdLst/>
              <a:ahLst/>
              <a:cxnLst/>
              <a:rect l="l" t="t" r="r" b="b"/>
              <a:pathLst>
                <a:path w="4540" h="7460" extrusionOk="0">
                  <a:moveTo>
                    <a:pt x="1689" y="612"/>
                  </a:moveTo>
                  <a:cubicBezTo>
                    <a:pt x="1871" y="612"/>
                    <a:pt x="2155" y="734"/>
                    <a:pt x="2327" y="848"/>
                  </a:cubicBezTo>
                  <a:cubicBezTo>
                    <a:pt x="2332" y="850"/>
                    <a:pt x="2336" y="854"/>
                    <a:pt x="2340" y="857"/>
                  </a:cubicBezTo>
                  <a:cubicBezTo>
                    <a:pt x="2355" y="866"/>
                    <a:pt x="3877" y="1785"/>
                    <a:pt x="3601" y="3435"/>
                  </a:cubicBezTo>
                  <a:cubicBezTo>
                    <a:pt x="3387" y="4716"/>
                    <a:pt x="2651" y="6119"/>
                    <a:pt x="2252" y="6652"/>
                  </a:cubicBezTo>
                  <a:cubicBezTo>
                    <a:pt x="2079" y="6191"/>
                    <a:pt x="1668" y="5639"/>
                    <a:pt x="1268" y="5102"/>
                  </a:cubicBezTo>
                  <a:cubicBezTo>
                    <a:pt x="1055" y="4816"/>
                    <a:pt x="780" y="4445"/>
                    <a:pt x="665" y="4236"/>
                  </a:cubicBezTo>
                  <a:lnTo>
                    <a:pt x="665" y="4236"/>
                  </a:lnTo>
                  <a:cubicBezTo>
                    <a:pt x="837" y="4264"/>
                    <a:pt x="1112" y="4355"/>
                    <a:pt x="1350" y="4466"/>
                  </a:cubicBezTo>
                  <a:cubicBezTo>
                    <a:pt x="1391" y="4485"/>
                    <a:pt x="1435" y="4495"/>
                    <a:pt x="1479" y="4495"/>
                  </a:cubicBezTo>
                  <a:cubicBezTo>
                    <a:pt x="1574" y="4495"/>
                    <a:pt x="1667" y="4450"/>
                    <a:pt x="1727" y="4370"/>
                  </a:cubicBezTo>
                  <a:cubicBezTo>
                    <a:pt x="1813" y="4252"/>
                    <a:pt x="1803" y="4089"/>
                    <a:pt x="1705" y="3982"/>
                  </a:cubicBezTo>
                  <a:cubicBezTo>
                    <a:pt x="1470" y="3727"/>
                    <a:pt x="877" y="2929"/>
                    <a:pt x="924" y="2271"/>
                  </a:cubicBezTo>
                  <a:lnTo>
                    <a:pt x="924" y="2271"/>
                  </a:lnTo>
                  <a:cubicBezTo>
                    <a:pt x="1098" y="2345"/>
                    <a:pt x="1425" y="2605"/>
                    <a:pt x="1739" y="2916"/>
                  </a:cubicBezTo>
                  <a:cubicBezTo>
                    <a:pt x="1866" y="3060"/>
                    <a:pt x="1960" y="3149"/>
                    <a:pt x="1974" y="3161"/>
                  </a:cubicBezTo>
                  <a:cubicBezTo>
                    <a:pt x="2033" y="3217"/>
                    <a:pt x="2109" y="3245"/>
                    <a:pt x="2185" y="3245"/>
                  </a:cubicBezTo>
                  <a:cubicBezTo>
                    <a:pt x="2262" y="3245"/>
                    <a:pt x="2340" y="3216"/>
                    <a:pt x="2399" y="3158"/>
                  </a:cubicBezTo>
                  <a:cubicBezTo>
                    <a:pt x="2517" y="3041"/>
                    <a:pt x="2522" y="2853"/>
                    <a:pt x="2410" y="2732"/>
                  </a:cubicBezTo>
                  <a:cubicBezTo>
                    <a:pt x="2336" y="2650"/>
                    <a:pt x="2250" y="2558"/>
                    <a:pt x="2157" y="2465"/>
                  </a:cubicBezTo>
                  <a:cubicBezTo>
                    <a:pt x="1823" y="2079"/>
                    <a:pt x="1384" y="1424"/>
                    <a:pt x="1470" y="873"/>
                  </a:cubicBezTo>
                  <a:cubicBezTo>
                    <a:pt x="1484" y="780"/>
                    <a:pt x="1516" y="662"/>
                    <a:pt x="1592" y="629"/>
                  </a:cubicBezTo>
                  <a:cubicBezTo>
                    <a:pt x="1619" y="617"/>
                    <a:pt x="1652" y="612"/>
                    <a:pt x="1689" y="612"/>
                  </a:cubicBezTo>
                  <a:close/>
                  <a:moveTo>
                    <a:pt x="1688" y="0"/>
                  </a:moveTo>
                  <a:cubicBezTo>
                    <a:pt x="1571" y="0"/>
                    <a:pt x="1454" y="20"/>
                    <a:pt x="1343" y="68"/>
                  </a:cubicBezTo>
                  <a:cubicBezTo>
                    <a:pt x="1162" y="148"/>
                    <a:pt x="931" y="337"/>
                    <a:pt x="863" y="780"/>
                  </a:cubicBezTo>
                  <a:cubicBezTo>
                    <a:pt x="818" y="1077"/>
                    <a:pt x="865" y="1374"/>
                    <a:pt x="960" y="1653"/>
                  </a:cubicBezTo>
                  <a:cubicBezTo>
                    <a:pt x="917" y="1645"/>
                    <a:pt x="875" y="1640"/>
                    <a:pt x="835" y="1640"/>
                  </a:cubicBezTo>
                  <a:cubicBezTo>
                    <a:pt x="780" y="1640"/>
                    <a:pt x="727" y="1649"/>
                    <a:pt x="677" y="1667"/>
                  </a:cubicBezTo>
                  <a:cubicBezTo>
                    <a:pt x="555" y="1708"/>
                    <a:pt x="345" y="1833"/>
                    <a:pt x="314" y="2208"/>
                  </a:cubicBezTo>
                  <a:cubicBezTo>
                    <a:pt x="272" y="2713"/>
                    <a:pt x="474" y="3224"/>
                    <a:pt x="702" y="3624"/>
                  </a:cubicBezTo>
                  <a:cubicBezTo>
                    <a:pt x="657" y="3620"/>
                    <a:pt x="613" y="3617"/>
                    <a:pt x="570" y="3617"/>
                  </a:cubicBezTo>
                  <a:cubicBezTo>
                    <a:pt x="437" y="3617"/>
                    <a:pt x="314" y="3641"/>
                    <a:pt x="217" y="3703"/>
                  </a:cubicBezTo>
                  <a:cubicBezTo>
                    <a:pt x="79" y="3790"/>
                    <a:pt x="1" y="3939"/>
                    <a:pt x="1" y="4110"/>
                  </a:cubicBezTo>
                  <a:cubicBezTo>
                    <a:pt x="1" y="4411"/>
                    <a:pt x="268" y="4783"/>
                    <a:pt x="777" y="5467"/>
                  </a:cubicBezTo>
                  <a:cubicBezTo>
                    <a:pt x="1162" y="5984"/>
                    <a:pt x="1688" y="6691"/>
                    <a:pt x="1722" y="7033"/>
                  </a:cubicBezTo>
                  <a:cubicBezTo>
                    <a:pt x="1753" y="7338"/>
                    <a:pt x="1944" y="7454"/>
                    <a:pt x="2113" y="7459"/>
                  </a:cubicBezTo>
                  <a:lnTo>
                    <a:pt x="2122" y="7459"/>
                  </a:lnTo>
                  <a:cubicBezTo>
                    <a:pt x="2832" y="7459"/>
                    <a:pt x="3969" y="4952"/>
                    <a:pt x="4204" y="3535"/>
                  </a:cubicBezTo>
                  <a:cubicBezTo>
                    <a:pt x="4539" y="1522"/>
                    <a:pt x="2806" y="424"/>
                    <a:pt x="2657" y="334"/>
                  </a:cubicBezTo>
                  <a:cubicBezTo>
                    <a:pt x="2575" y="279"/>
                    <a:pt x="2131" y="0"/>
                    <a:pt x="1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54"/>
            <p:cNvSpPr/>
            <p:nvPr/>
          </p:nvSpPr>
          <p:spPr>
            <a:xfrm>
              <a:off x="2737850" y="3339450"/>
              <a:ext cx="164525" cy="367525"/>
            </a:xfrm>
            <a:custGeom>
              <a:avLst/>
              <a:gdLst/>
              <a:ahLst/>
              <a:cxnLst/>
              <a:rect l="l" t="t" r="r" b="b"/>
              <a:pathLst>
                <a:path w="6581" h="14701" extrusionOk="0">
                  <a:moveTo>
                    <a:pt x="2630" y="0"/>
                  </a:moveTo>
                  <a:cubicBezTo>
                    <a:pt x="2425" y="0"/>
                    <a:pt x="2213" y="51"/>
                    <a:pt x="1990" y="162"/>
                  </a:cubicBezTo>
                  <a:cubicBezTo>
                    <a:pt x="766" y="774"/>
                    <a:pt x="3367" y="2917"/>
                    <a:pt x="2756" y="4141"/>
                  </a:cubicBezTo>
                  <a:cubicBezTo>
                    <a:pt x="2143" y="5365"/>
                    <a:pt x="766" y="7507"/>
                    <a:pt x="766" y="8732"/>
                  </a:cubicBezTo>
                  <a:cubicBezTo>
                    <a:pt x="766" y="9956"/>
                    <a:pt x="1" y="12864"/>
                    <a:pt x="1" y="12864"/>
                  </a:cubicBezTo>
                  <a:lnTo>
                    <a:pt x="766" y="14700"/>
                  </a:lnTo>
                  <a:cubicBezTo>
                    <a:pt x="766" y="14700"/>
                    <a:pt x="1378" y="14394"/>
                    <a:pt x="2296" y="13476"/>
                  </a:cubicBezTo>
                  <a:cubicBezTo>
                    <a:pt x="3214" y="12558"/>
                    <a:pt x="4744" y="10415"/>
                    <a:pt x="5663" y="8426"/>
                  </a:cubicBezTo>
                  <a:cubicBezTo>
                    <a:pt x="6581" y="6436"/>
                    <a:pt x="6275" y="3528"/>
                    <a:pt x="5204" y="2151"/>
                  </a:cubicBezTo>
                  <a:cubicBezTo>
                    <a:pt x="4327" y="1025"/>
                    <a:pt x="3553" y="0"/>
                    <a:pt x="26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54"/>
            <p:cNvSpPr/>
            <p:nvPr/>
          </p:nvSpPr>
          <p:spPr>
            <a:xfrm>
              <a:off x="2730025" y="3331650"/>
              <a:ext cx="179725" cy="382950"/>
            </a:xfrm>
            <a:custGeom>
              <a:avLst/>
              <a:gdLst/>
              <a:ahLst/>
              <a:cxnLst/>
              <a:rect l="l" t="t" r="r" b="b"/>
              <a:pathLst>
                <a:path w="7189" h="15318" extrusionOk="0">
                  <a:moveTo>
                    <a:pt x="2940" y="621"/>
                  </a:moveTo>
                  <a:cubicBezTo>
                    <a:pt x="3652" y="621"/>
                    <a:pt x="4306" y="1404"/>
                    <a:pt x="5213" y="2572"/>
                  </a:cubicBezTo>
                  <a:lnTo>
                    <a:pt x="5275" y="2652"/>
                  </a:lnTo>
                  <a:cubicBezTo>
                    <a:pt x="6217" y="3862"/>
                    <a:pt x="6623" y="6606"/>
                    <a:pt x="5699" y="8609"/>
                  </a:cubicBezTo>
                  <a:cubicBezTo>
                    <a:pt x="4809" y="10536"/>
                    <a:pt x="3319" y="12645"/>
                    <a:pt x="2393" y="13571"/>
                  </a:cubicBezTo>
                  <a:cubicBezTo>
                    <a:pt x="1887" y="14078"/>
                    <a:pt x="1477" y="14391"/>
                    <a:pt x="1224" y="14562"/>
                  </a:cubicBezTo>
                  <a:lnTo>
                    <a:pt x="636" y="13153"/>
                  </a:lnTo>
                  <a:cubicBezTo>
                    <a:pt x="773" y="12619"/>
                    <a:pt x="1385" y="10177"/>
                    <a:pt x="1385" y="9044"/>
                  </a:cubicBezTo>
                  <a:cubicBezTo>
                    <a:pt x="1385" y="8179"/>
                    <a:pt x="2214" y="6671"/>
                    <a:pt x="2818" y="5568"/>
                  </a:cubicBezTo>
                  <a:cubicBezTo>
                    <a:pt x="3017" y="5208"/>
                    <a:pt x="3199" y="4874"/>
                    <a:pt x="3342" y="4589"/>
                  </a:cubicBezTo>
                  <a:cubicBezTo>
                    <a:pt x="3706" y="3864"/>
                    <a:pt x="3217" y="2978"/>
                    <a:pt x="2785" y="2196"/>
                  </a:cubicBezTo>
                  <a:cubicBezTo>
                    <a:pt x="2516" y="1709"/>
                    <a:pt x="2209" y="1154"/>
                    <a:pt x="2290" y="897"/>
                  </a:cubicBezTo>
                  <a:cubicBezTo>
                    <a:pt x="2302" y="857"/>
                    <a:pt x="2331" y="802"/>
                    <a:pt x="2441" y="747"/>
                  </a:cubicBezTo>
                  <a:cubicBezTo>
                    <a:pt x="2613" y="662"/>
                    <a:pt x="2778" y="621"/>
                    <a:pt x="2940" y="621"/>
                  </a:cubicBezTo>
                  <a:close/>
                  <a:moveTo>
                    <a:pt x="2951" y="0"/>
                  </a:moveTo>
                  <a:cubicBezTo>
                    <a:pt x="2702" y="0"/>
                    <a:pt x="2442" y="62"/>
                    <a:pt x="2166" y="200"/>
                  </a:cubicBezTo>
                  <a:cubicBezTo>
                    <a:pt x="1929" y="319"/>
                    <a:pt x="1774" y="492"/>
                    <a:pt x="1704" y="715"/>
                  </a:cubicBezTo>
                  <a:cubicBezTo>
                    <a:pt x="1547" y="1222"/>
                    <a:pt x="1888" y="1840"/>
                    <a:pt x="2249" y="2493"/>
                  </a:cubicBezTo>
                  <a:cubicBezTo>
                    <a:pt x="2607" y="3142"/>
                    <a:pt x="3013" y="3877"/>
                    <a:pt x="2794" y="4316"/>
                  </a:cubicBezTo>
                  <a:cubicBezTo>
                    <a:pt x="2656" y="4595"/>
                    <a:pt x="2475" y="4922"/>
                    <a:pt x="2281" y="5274"/>
                  </a:cubicBezTo>
                  <a:cubicBezTo>
                    <a:pt x="1609" y="6499"/>
                    <a:pt x="772" y="8023"/>
                    <a:pt x="772" y="9044"/>
                  </a:cubicBezTo>
                  <a:cubicBezTo>
                    <a:pt x="772" y="10214"/>
                    <a:pt x="25" y="13069"/>
                    <a:pt x="17" y="13098"/>
                  </a:cubicBezTo>
                  <a:cubicBezTo>
                    <a:pt x="0" y="13162"/>
                    <a:pt x="5" y="13232"/>
                    <a:pt x="31" y="13293"/>
                  </a:cubicBezTo>
                  <a:lnTo>
                    <a:pt x="797" y="15130"/>
                  </a:lnTo>
                  <a:cubicBezTo>
                    <a:pt x="829" y="15208"/>
                    <a:pt x="893" y="15269"/>
                    <a:pt x="972" y="15299"/>
                  </a:cubicBezTo>
                  <a:cubicBezTo>
                    <a:pt x="1006" y="15311"/>
                    <a:pt x="1043" y="15318"/>
                    <a:pt x="1079" y="15318"/>
                  </a:cubicBezTo>
                  <a:cubicBezTo>
                    <a:pt x="1127" y="15318"/>
                    <a:pt x="1173" y="15307"/>
                    <a:pt x="1215" y="15285"/>
                  </a:cubicBezTo>
                  <a:cubicBezTo>
                    <a:pt x="1243" y="15273"/>
                    <a:pt x="1883" y="14947"/>
                    <a:pt x="2826" y="14004"/>
                  </a:cubicBezTo>
                  <a:cubicBezTo>
                    <a:pt x="3790" y="13039"/>
                    <a:pt x="5336" y="10854"/>
                    <a:pt x="6254" y="8866"/>
                  </a:cubicBezTo>
                  <a:cubicBezTo>
                    <a:pt x="7189" y="6841"/>
                    <a:pt x="6961" y="3823"/>
                    <a:pt x="5758" y="2276"/>
                  </a:cubicBezTo>
                  <a:lnTo>
                    <a:pt x="5696" y="2196"/>
                  </a:lnTo>
                  <a:cubicBezTo>
                    <a:pt x="4823" y="1074"/>
                    <a:pt x="3988" y="0"/>
                    <a:pt x="2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54"/>
            <p:cNvSpPr/>
            <p:nvPr/>
          </p:nvSpPr>
          <p:spPr>
            <a:xfrm>
              <a:off x="2766850" y="3370525"/>
              <a:ext cx="62750" cy="217050"/>
            </a:xfrm>
            <a:custGeom>
              <a:avLst/>
              <a:gdLst/>
              <a:ahLst/>
              <a:cxnLst/>
              <a:rect l="l" t="t" r="r" b="b"/>
              <a:pathLst>
                <a:path w="2510" h="8682" extrusionOk="0">
                  <a:moveTo>
                    <a:pt x="1148" y="1"/>
                  </a:moveTo>
                  <a:cubicBezTo>
                    <a:pt x="1111" y="1"/>
                    <a:pt x="1090" y="2"/>
                    <a:pt x="1090" y="2"/>
                  </a:cubicBezTo>
                  <a:cubicBezTo>
                    <a:pt x="1090" y="2"/>
                    <a:pt x="1" y="2865"/>
                    <a:pt x="1" y="4803"/>
                  </a:cubicBezTo>
                  <a:lnTo>
                    <a:pt x="1" y="8682"/>
                  </a:lnTo>
                  <a:lnTo>
                    <a:pt x="2510" y="5146"/>
                  </a:lnTo>
                  <a:cubicBezTo>
                    <a:pt x="2510" y="5146"/>
                    <a:pt x="2053" y="2865"/>
                    <a:pt x="2281" y="1381"/>
                  </a:cubicBezTo>
                  <a:cubicBezTo>
                    <a:pt x="2482" y="81"/>
                    <a:pt x="1414" y="1"/>
                    <a:pt x="11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54"/>
            <p:cNvSpPr/>
            <p:nvPr/>
          </p:nvSpPr>
          <p:spPr>
            <a:xfrm>
              <a:off x="2759175" y="3362900"/>
              <a:ext cx="78850" cy="232350"/>
            </a:xfrm>
            <a:custGeom>
              <a:avLst/>
              <a:gdLst/>
              <a:ahLst/>
              <a:cxnLst/>
              <a:rect l="l" t="t" r="r" b="b"/>
              <a:pathLst>
                <a:path w="3154" h="9294" extrusionOk="0">
                  <a:moveTo>
                    <a:pt x="1445" y="0"/>
                  </a:moveTo>
                  <a:cubicBezTo>
                    <a:pt x="1405" y="0"/>
                    <a:pt x="1379" y="1"/>
                    <a:pt x="1374" y="1"/>
                  </a:cubicBezTo>
                  <a:cubicBezTo>
                    <a:pt x="1256" y="10"/>
                    <a:pt x="1153" y="87"/>
                    <a:pt x="1111" y="198"/>
                  </a:cubicBezTo>
                  <a:cubicBezTo>
                    <a:pt x="1064" y="317"/>
                    <a:pt x="1" y="3136"/>
                    <a:pt x="1" y="5108"/>
                  </a:cubicBezTo>
                  <a:lnTo>
                    <a:pt x="1" y="8987"/>
                  </a:lnTo>
                  <a:cubicBezTo>
                    <a:pt x="1" y="9156"/>
                    <a:pt x="138" y="9293"/>
                    <a:pt x="308" y="9293"/>
                  </a:cubicBezTo>
                  <a:cubicBezTo>
                    <a:pt x="476" y="9293"/>
                    <a:pt x="613" y="9156"/>
                    <a:pt x="613" y="8988"/>
                  </a:cubicBezTo>
                  <a:lnTo>
                    <a:pt x="613" y="5108"/>
                  </a:lnTo>
                  <a:cubicBezTo>
                    <a:pt x="613" y="3542"/>
                    <a:pt x="1364" y="1303"/>
                    <a:pt x="1608" y="621"/>
                  </a:cubicBezTo>
                  <a:cubicBezTo>
                    <a:pt x="1767" y="640"/>
                    <a:pt x="1989" y="696"/>
                    <a:pt x="2138" y="856"/>
                  </a:cubicBezTo>
                  <a:cubicBezTo>
                    <a:pt x="2290" y="1022"/>
                    <a:pt x="2340" y="1285"/>
                    <a:pt x="2286" y="1640"/>
                  </a:cubicBezTo>
                  <a:cubicBezTo>
                    <a:pt x="2052" y="3159"/>
                    <a:pt x="2498" y="5415"/>
                    <a:pt x="2516" y="5510"/>
                  </a:cubicBezTo>
                  <a:cubicBezTo>
                    <a:pt x="2544" y="5658"/>
                    <a:pt x="2673" y="5763"/>
                    <a:pt x="2817" y="5763"/>
                  </a:cubicBezTo>
                  <a:cubicBezTo>
                    <a:pt x="2837" y="5763"/>
                    <a:pt x="2857" y="5761"/>
                    <a:pt x="2878" y="5756"/>
                  </a:cubicBezTo>
                  <a:cubicBezTo>
                    <a:pt x="3046" y="5723"/>
                    <a:pt x="3153" y="5558"/>
                    <a:pt x="3117" y="5391"/>
                  </a:cubicBezTo>
                  <a:cubicBezTo>
                    <a:pt x="3112" y="5369"/>
                    <a:pt x="2674" y="3144"/>
                    <a:pt x="2891" y="1733"/>
                  </a:cubicBezTo>
                  <a:cubicBezTo>
                    <a:pt x="2975" y="1186"/>
                    <a:pt x="2873" y="751"/>
                    <a:pt x="2586" y="440"/>
                  </a:cubicBezTo>
                  <a:cubicBezTo>
                    <a:pt x="2212" y="34"/>
                    <a:pt x="1644" y="0"/>
                    <a:pt x="14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54"/>
            <p:cNvSpPr/>
            <p:nvPr/>
          </p:nvSpPr>
          <p:spPr>
            <a:xfrm>
              <a:off x="1865600" y="3423825"/>
              <a:ext cx="975575" cy="860850"/>
            </a:xfrm>
            <a:custGeom>
              <a:avLst/>
              <a:gdLst/>
              <a:ahLst/>
              <a:cxnLst/>
              <a:rect l="l" t="t" r="r" b="b"/>
              <a:pathLst>
                <a:path w="39023" h="34434" extrusionOk="0">
                  <a:moveTo>
                    <a:pt x="8110" y="0"/>
                  </a:moveTo>
                  <a:lnTo>
                    <a:pt x="2143" y="4285"/>
                  </a:lnTo>
                  <a:cubicBezTo>
                    <a:pt x="2143" y="4285"/>
                    <a:pt x="0" y="7346"/>
                    <a:pt x="1071" y="10713"/>
                  </a:cubicBezTo>
                  <a:cubicBezTo>
                    <a:pt x="2143" y="14080"/>
                    <a:pt x="17446" y="34433"/>
                    <a:pt x="19588" y="34433"/>
                  </a:cubicBezTo>
                  <a:cubicBezTo>
                    <a:pt x="21730" y="34433"/>
                    <a:pt x="37186" y="14386"/>
                    <a:pt x="38104" y="13162"/>
                  </a:cubicBezTo>
                  <a:cubicBezTo>
                    <a:pt x="39023" y="11938"/>
                    <a:pt x="35044" y="8877"/>
                    <a:pt x="35044" y="8877"/>
                  </a:cubicBezTo>
                  <a:lnTo>
                    <a:pt x="19588" y="22956"/>
                  </a:lnTo>
                  <a:cubicBezTo>
                    <a:pt x="19588" y="22956"/>
                    <a:pt x="15456" y="6428"/>
                    <a:pt x="13772" y="3368"/>
                  </a:cubicBezTo>
                  <a:cubicBezTo>
                    <a:pt x="12089" y="307"/>
                    <a:pt x="8110" y="0"/>
                    <a:pt x="8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54"/>
            <p:cNvSpPr/>
            <p:nvPr/>
          </p:nvSpPr>
          <p:spPr>
            <a:xfrm>
              <a:off x="1857450" y="3416125"/>
              <a:ext cx="993025" cy="876200"/>
            </a:xfrm>
            <a:custGeom>
              <a:avLst/>
              <a:gdLst/>
              <a:ahLst/>
              <a:cxnLst/>
              <a:rect l="l" t="t" r="r" b="b"/>
              <a:pathLst>
                <a:path w="39721" h="35048" extrusionOk="0">
                  <a:moveTo>
                    <a:pt x="8415" y="0"/>
                  </a:moveTo>
                  <a:cubicBezTo>
                    <a:pt x="8263" y="0"/>
                    <a:pt x="8143" y="132"/>
                    <a:pt x="8132" y="285"/>
                  </a:cubicBezTo>
                  <a:cubicBezTo>
                    <a:pt x="8118" y="454"/>
                    <a:pt x="8244" y="601"/>
                    <a:pt x="8412" y="614"/>
                  </a:cubicBezTo>
                  <a:cubicBezTo>
                    <a:pt x="8451" y="616"/>
                    <a:pt x="12248" y="948"/>
                    <a:pt x="13830" y="3823"/>
                  </a:cubicBezTo>
                  <a:cubicBezTo>
                    <a:pt x="15475" y="6813"/>
                    <a:pt x="19575" y="23173"/>
                    <a:pt x="19616" y="23338"/>
                  </a:cubicBezTo>
                  <a:cubicBezTo>
                    <a:pt x="19653" y="23483"/>
                    <a:pt x="19782" y="23569"/>
                    <a:pt x="19915" y="23569"/>
                  </a:cubicBezTo>
                  <a:cubicBezTo>
                    <a:pt x="19987" y="23569"/>
                    <a:pt x="20060" y="23544"/>
                    <a:pt x="20120" y="23490"/>
                  </a:cubicBezTo>
                  <a:lnTo>
                    <a:pt x="35384" y="9585"/>
                  </a:lnTo>
                  <a:cubicBezTo>
                    <a:pt x="36862" y="10764"/>
                    <a:pt x="38665" y="12646"/>
                    <a:pt x="38186" y="13286"/>
                  </a:cubicBezTo>
                  <a:cubicBezTo>
                    <a:pt x="34491" y="18212"/>
                    <a:pt x="21572" y="34436"/>
                    <a:pt x="19914" y="34436"/>
                  </a:cubicBezTo>
                  <a:cubicBezTo>
                    <a:pt x="18207" y="34436"/>
                    <a:pt x="2877" y="14663"/>
                    <a:pt x="1689" y="10929"/>
                  </a:cubicBezTo>
                  <a:cubicBezTo>
                    <a:pt x="677" y="7750"/>
                    <a:pt x="2699" y="4798"/>
                    <a:pt x="2719" y="4768"/>
                  </a:cubicBezTo>
                  <a:cubicBezTo>
                    <a:pt x="2815" y="4630"/>
                    <a:pt x="2782" y="4439"/>
                    <a:pt x="2644" y="4343"/>
                  </a:cubicBezTo>
                  <a:cubicBezTo>
                    <a:pt x="2590" y="4305"/>
                    <a:pt x="2529" y="4287"/>
                    <a:pt x="2469" y="4287"/>
                  </a:cubicBezTo>
                  <a:cubicBezTo>
                    <a:pt x="2372" y="4287"/>
                    <a:pt x="2277" y="4333"/>
                    <a:pt x="2217" y="4418"/>
                  </a:cubicBezTo>
                  <a:cubicBezTo>
                    <a:pt x="2126" y="4548"/>
                    <a:pt x="1" y="7643"/>
                    <a:pt x="1105" y="11114"/>
                  </a:cubicBezTo>
                  <a:cubicBezTo>
                    <a:pt x="1680" y="12919"/>
                    <a:pt x="6020" y="19130"/>
                    <a:pt x="10010" y="24329"/>
                  </a:cubicBezTo>
                  <a:cubicBezTo>
                    <a:pt x="12484" y="27552"/>
                    <a:pt x="18399" y="35047"/>
                    <a:pt x="19914" y="35047"/>
                  </a:cubicBezTo>
                  <a:cubicBezTo>
                    <a:pt x="22342" y="35047"/>
                    <a:pt x="38515" y="13867"/>
                    <a:pt x="38674" y="13653"/>
                  </a:cubicBezTo>
                  <a:cubicBezTo>
                    <a:pt x="39721" y="12258"/>
                    <a:pt x="36260" y="9484"/>
                    <a:pt x="35556" y="8941"/>
                  </a:cubicBezTo>
                  <a:cubicBezTo>
                    <a:pt x="35501" y="8899"/>
                    <a:pt x="35435" y="8879"/>
                    <a:pt x="35370" y="8879"/>
                  </a:cubicBezTo>
                  <a:cubicBezTo>
                    <a:pt x="35296" y="8879"/>
                    <a:pt x="35221" y="8905"/>
                    <a:pt x="35162" y="8958"/>
                  </a:cubicBezTo>
                  <a:lnTo>
                    <a:pt x="20086" y="22692"/>
                  </a:lnTo>
                  <a:cubicBezTo>
                    <a:pt x="19370" y="19864"/>
                    <a:pt x="15904" y="6325"/>
                    <a:pt x="14366" y="3528"/>
                  </a:cubicBezTo>
                  <a:cubicBezTo>
                    <a:pt x="12624" y="359"/>
                    <a:pt x="8629" y="16"/>
                    <a:pt x="8460" y="4"/>
                  </a:cubicBezTo>
                  <a:cubicBezTo>
                    <a:pt x="8444" y="1"/>
                    <a:pt x="8429" y="0"/>
                    <a:pt x="8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54"/>
            <p:cNvSpPr/>
            <p:nvPr/>
          </p:nvSpPr>
          <p:spPr>
            <a:xfrm>
              <a:off x="3748275" y="1839425"/>
              <a:ext cx="212500" cy="174025"/>
            </a:xfrm>
            <a:custGeom>
              <a:avLst/>
              <a:gdLst/>
              <a:ahLst/>
              <a:cxnLst/>
              <a:rect l="l" t="t" r="r" b="b"/>
              <a:pathLst>
                <a:path w="8500" h="6961" extrusionOk="0">
                  <a:moveTo>
                    <a:pt x="5902" y="1"/>
                  </a:moveTo>
                  <a:cubicBezTo>
                    <a:pt x="5677" y="1"/>
                    <a:pt x="5438" y="24"/>
                    <a:pt x="5185" y="73"/>
                  </a:cubicBezTo>
                  <a:cubicBezTo>
                    <a:pt x="2963" y="496"/>
                    <a:pt x="847" y="2823"/>
                    <a:pt x="847" y="2823"/>
                  </a:cubicBezTo>
                  <a:cubicBezTo>
                    <a:pt x="847" y="2823"/>
                    <a:pt x="1" y="3564"/>
                    <a:pt x="529" y="4939"/>
                  </a:cubicBezTo>
                  <a:cubicBezTo>
                    <a:pt x="1059" y="6315"/>
                    <a:pt x="2963" y="6844"/>
                    <a:pt x="4127" y="6950"/>
                  </a:cubicBezTo>
                  <a:cubicBezTo>
                    <a:pt x="4206" y="6957"/>
                    <a:pt x="4289" y="6961"/>
                    <a:pt x="4375" y="6961"/>
                  </a:cubicBezTo>
                  <a:cubicBezTo>
                    <a:pt x="5558" y="6961"/>
                    <a:pt x="7344" y="6242"/>
                    <a:pt x="7937" y="3776"/>
                  </a:cubicBezTo>
                  <a:cubicBezTo>
                    <a:pt x="8500" y="1432"/>
                    <a:pt x="7649" y="1"/>
                    <a:pt x="590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54"/>
            <p:cNvSpPr/>
            <p:nvPr/>
          </p:nvSpPr>
          <p:spPr>
            <a:xfrm>
              <a:off x="3740250" y="1831750"/>
              <a:ext cx="222875" cy="189325"/>
            </a:xfrm>
            <a:custGeom>
              <a:avLst/>
              <a:gdLst/>
              <a:ahLst/>
              <a:cxnLst/>
              <a:rect l="l" t="t" r="r" b="b"/>
              <a:pathLst>
                <a:path w="8915" h="7573" extrusionOk="0">
                  <a:moveTo>
                    <a:pt x="6223" y="613"/>
                  </a:moveTo>
                  <a:cubicBezTo>
                    <a:pt x="6801" y="613"/>
                    <a:pt x="7268" y="787"/>
                    <a:pt x="7593" y="1127"/>
                  </a:cubicBezTo>
                  <a:cubicBezTo>
                    <a:pt x="8139" y="1699"/>
                    <a:pt x="8269" y="2723"/>
                    <a:pt x="7960" y="4011"/>
                  </a:cubicBezTo>
                  <a:cubicBezTo>
                    <a:pt x="7400" y="6347"/>
                    <a:pt x="5748" y="6963"/>
                    <a:pt x="4706" y="6963"/>
                  </a:cubicBezTo>
                  <a:cubicBezTo>
                    <a:pt x="4625" y="6963"/>
                    <a:pt x="4548" y="6959"/>
                    <a:pt x="4476" y="6952"/>
                  </a:cubicBezTo>
                  <a:cubicBezTo>
                    <a:pt x="3213" y="6837"/>
                    <a:pt x="1581" y="6293"/>
                    <a:pt x="1136" y="5136"/>
                  </a:cubicBezTo>
                  <a:cubicBezTo>
                    <a:pt x="695" y="3991"/>
                    <a:pt x="1344" y="3384"/>
                    <a:pt x="1372" y="3358"/>
                  </a:cubicBezTo>
                  <a:cubicBezTo>
                    <a:pt x="1380" y="3352"/>
                    <a:pt x="1388" y="3345"/>
                    <a:pt x="1395" y="3336"/>
                  </a:cubicBezTo>
                  <a:cubicBezTo>
                    <a:pt x="1415" y="3313"/>
                    <a:pt x="3467" y="1079"/>
                    <a:pt x="5564" y="680"/>
                  </a:cubicBezTo>
                  <a:cubicBezTo>
                    <a:pt x="5797" y="635"/>
                    <a:pt x="6017" y="613"/>
                    <a:pt x="6223" y="613"/>
                  </a:cubicBezTo>
                  <a:close/>
                  <a:moveTo>
                    <a:pt x="6227" y="1"/>
                  </a:moveTo>
                  <a:cubicBezTo>
                    <a:pt x="5981" y="1"/>
                    <a:pt x="5721" y="26"/>
                    <a:pt x="5449" y="78"/>
                  </a:cubicBezTo>
                  <a:cubicBezTo>
                    <a:pt x="3205" y="506"/>
                    <a:pt x="1128" y="2721"/>
                    <a:pt x="951" y="2914"/>
                  </a:cubicBezTo>
                  <a:cubicBezTo>
                    <a:pt x="820" y="3037"/>
                    <a:pt x="1" y="3889"/>
                    <a:pt x="564" y="5357"/>
                  </a:cubicBezTo>
                  <a:cubicBezTo>
                    <a:pt x="1112" y="6775"/>
                    <a:pt x="2983" y="7432"/>
                    <a:pt x="4421" y="7562"/>
                  </a:cubicBezTo>
                  <a:cubicBezTo>
                    <a:pt x="4498" y="7569"/>
                    <a:pt x="4581" y="7572"/>
                    <a:pt x="4669" y="7572"/>
                  </a:cubicBezTo>
                  <a:cubicBezTo>
                    <a:pt x="5854" y="7572"/>
                    <a:pt x="7901" y="6881"/>
                    <a:pt x="8556" y="4154"/>
                  </a:cubicBezTo>
                  <a:cubicBezTo>
                    <a:pt x="8915" y="2657"/>
                    <a:pt x="8730" y="1433"/>
                    <a:pt x="8036" y="705"/>
                  </a:cubicBezTo>
                  <a:cubicBezTo>
                    <a:pt x="7591" y="239"/>
                    <a:pt x="6974" y="1"/>
                    <a:pt x="62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54"/>
            <p:cNvSpPr/>
            <p:nvPr/>
          </p:nvSpPr>
          <p:spPr>
            <a:xfrm>
              <a:off x="3573675" y="1894125"/>
              <a:ext cx="283075" cy="198425"/>
            </a:xfrm>
            <a:custGeom>
              <a:avLst/>
              <a:gdLst/>
              <a:ahLst/>
              <a:cxnLst/>
              <a:rect l="l" t="t" r="r" b="b"/>
              <a:pathLst>
                <a:path w="11323" h="7937" extrusionOk="0">
                  <a:moveTo>
                    <a:pt x="9101" y="1"/>
                  </a:moveTo>
                  <a:cubicBezTo>
                    <a:pt x="9101" y="1"/>
                    <a:pt x="4551" y="635"/>
                    <a:pt x="3493" y="1376"/>
                  </a:cubicBezTo>
                  <a:cubicBezTo>
                    <a:pt x="2434" y="2116"/>
                    <a:pt x="0" y="6244"/>
                    <a:pt x="0" y="6772"/>
                  </a:cubicBezTo>
                  <a:cubicBezTo>
                    <a:pt x="0" y="7302"/>
                    <a:pt x="1483" y="7830"/>
                    <a:pt x="2223" y="7830"/>
                  </a:cubicBezTo>
                  <a:cubicBezTo>
                    <a:pt x="2964" y="7830"/>
                    <a:pt x="4868" y="5292"/>
                    <a:pt x="4868" y="5291"/>
                  </a:cubicBezTo>
                  <a:lnTo>
                    <a:pt x="4868" y="5291"/>
                  </a:lnTo>
                  <a:lnTo>
                    <a:pt x="3915" y="7937"/>
                  </a:lnTo>
                  <a:cubicBezTo>
                    <a:pt x="3915" y="7937"/>
                    <a:pt x="4868" y="7830"/>
                    <a:pt x="4973" y="7407"/>
                  </a:cubicBezTo>
                  <a:cubicBezTo>
                    <a:pt x="5080" y="6984"/>
                    <a:pt x="6561" y="4127"/>
                    <a:pt x="6561" y="4127"/>
                  </a:cubicBezTo>
                  <a:cubicBezTo>
                    <a:pt x="6561" y="4127"/>
                    <a:pt x="6616" y="4129"/>
                    <a:pt x="6714" y="4129"/>
                  </a:cubicBezTo>
                  <a:cubicBezTo>
                    <a:pt x="7303" y="4129"/>
                    <a:pt x="9418" y="4052"/>
                    <a:pt x="10052" y="2963"/>
                  </a:cubicBezTo>
                  <a:cubicBezTo>
                    <a:pt x="10793" y="1693"/>
                    <a:pt x="11323" y="847"/>
                    <a:pt x="9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54"/>
            <p:cNvSpPr/>
            <p:nvPr/>
          </p:nvSpPr>
          <p:spPr>
            <a:xfrm>
              <a:off x="3566025" y="1886475"/>
              <a:ext cx="286700" cy="213725"/>
            </a:xfrm>
            <a:custGeom>
              <a:avLst/>
              <a:gdLst/>
              <a:ahLst/>
              <a:cxnLst/>
              <a:rect l="l" t="t" r="r" b="b"/>
              <a:pathLst>
                <a:path w="11468" h="8549" extrusionOk="0">
                  <a:moveTo>
                    <a:pt x="9370" y="621"/>
                  </a:moveTo>
                  <a:cubicBezTo>
                    <a:pt x="10126" y="917"/>
                    <a:pt x="10548" y="1216"/>
                    <a:pt x="10661" y="1533"/>
                  </a:cubicBezTo>
                  <a:cubicBezTo>
                    <a:pt x="10795" y="1915"/>
                    <a:pt x="10498" y="2422"/>
                    <a:pt x="10095" y="3115"/>
                  </a:cubicBezTo>
                  <a:cubicBezTo>
                    <a:pt x="9601" y="3960"/>
                    <a:pt x="7863" y="4130"/>
                    <a:pt x="7047" y="4130"/>
                  </a:cubicBezTo>
                  <a:cubicBezTo>
                    <a:pt x="6985" y="4130"/>
                    <a:pt x="6929" y="4129"/>
                    <a:pt x="6879" y="4127"/>
                  </a:cubicBezTo>
                  <a:cubicBezTo>
                    <a:pt x="6875" y="4127"/>
                    <a:pt x="6871" y="4127"/>
                    <a:pt x="6867" y="4127"/>
                  </a:cubicBezTo>
                  <a:cubicBezTo>
                    <a:pt x="6753" y="4127"/>
                    <a:pt x="6648" y="4190"/>
                    <a:pt x="6595" y="4292"/>
                  </a:cubicBezTo>
                  <a:cubicBezTo>
                    <a:pt x="6345" y="4774"/>
                    <a:pt x="5092" y="7202"/>
                    <a:pt x="4983" y="7639"/>
                  </a:cubicBezTo>
                  <a:cubicBezTo>
                    <a:pt x="4970" y="7689"/>
                    <a:pt x="4859" y="7756"/>
                    <a:pt x="4701" y="7816"/>
                  </a:cubicBezTo>
                  <a:lnTo>
                    <a:pt x="5462" y="5700"/>
                  </a:lnTo>
                  <a:cubicBezTo>
                    <a:pt x="5513" y="5558"/>
                    <a:pt x="5452" y="5400"/>
                    <a:pt x="5319" y="5328"/>
                  </a:cubicBezTo>
                  <a:cubicBezTo>
                    <a:pt x="5273" y="5303"/>
                    <a:pt x="5223" y="5291"/>
                    <a:pt x="5174" y="5291"/>
                  </a:cubicBezTo>
                  <a:cubicBezTo>
                    <a:pt x="5080" y="5291"/>
                    <a:pt x="4989" y="5334"/>
                    <a:pt x="4929" y="5413"/>
                  </a:cubicBezTo>
                  <a:cubicBezTo>
                    <a:pt x="3947" y="6723"/>
                    <a:pt x="2848" y="7831"/>
                    <a:pt x="2529" y="7831"/>
                  </a:cubicBezTo>
                  <a:cubicBezTo>
                    <a:pt x="1775" y="7831"/>
                    <a:pt x="649" y="7308"/>
                    <a:pt x="612" y="7087"/>
                  </a:cubicBezTo>
                  <a:cubicBezTo>
                    <a:pt x="668" y="6584"/>
                    <a:pt x="2985" y="2625"/>
                    <a:pt x="3974" y="1933"/>
                  </a:cubicBezTo>
                  <a:cubicBezTo>
                    <a:pt x="4776" y="1371"/>
                    <a:pt x="8066" y="807"/>
                    <a:pt x="9370" y="621"/>
                  </a:cubicBezTo>
                  <a:close/>
                  <a:moveTo>
                    <a:pt x="9409" y="1"/>
                  </a:moveTo>
                  <a:cubicBezTo>
                    <a:pt x="9394" y="1"/>
                    <a:pt x="9380" y="2"/>
                    <a:pt x="9365" y="4"/>
                  </a:cubicBezTo>
                  <a:cubicBezTo>
                    <a:pt x="8892" y="69"/>
                    <a:pt x="4711" y="670"/>
                    <a:pt x="3623" y="1431"/>
                  </a:cubicBezTo>
                  <a:cubicBezTo>
                    <a:pt x="2504" y="2214"/>
                    <a:pt x="1" y="6425"/>
                    <a:pt x="1" y="7078"/>
                  </a:cubicBezTo>
                  <a:cubicBezTo>
                    <a:pt x="1" y="7914"/>
                    <a:pt x="1779" y="8443"/>
                    <a:pt x="2529" y="8443"/>
                  </a:cubicBezTo>
                  <a:cubicBezTo>
                    <a:pt x="2988" y="8443"/>
                    <a:pt x="3682" y="7817"/>
                    <a:pt x="4289" y="7154"/>
                  </a:cubicBezTo>
                  <a:lnTo>
                    <a:pt x="4289" y="7154"/>
                  </a:lnTo>
                  <a:lnTo>
                    <a:pt x="3934" y="8138"/>
                  </a:lnTo>
                  <a:cubicBezTo>
                    <a:pt x="3862" y="8338"/>
                    <a:pt x="4010" y="8548"/>
                    <a:pt x="4222" y="8548"/>
                  </a:cubicBezTo>
                  <a:cubicBezTo>
                    <a:pt x="4233" y="8548"/>
                    <a:pt x="4245" y="8548"/>
                    <a:pt x="4256" y="8547"/>
                  </a:cubicBezTo>
                  <a:cubicBezTo>
                    <a:pt x="4451" y="8525"/>
                    <a:pt x="5428" y="8388"/>
                    <a:pt x="5577" y="7788"/>
                  </a:cubicBezTo>
                  <a:cubicBezTo>
                    <a:pt x="5644" y="7519"/>
                    <a:pt x="6483" y="5844"/>
                    <a:pt x="7053" y="4742"/>
                  </a:cubicBezTo>
                  <a:cubicBezTo>
                    <a:pt x="7728" y="4739"/>
                    <a:pt x="9920" y="4631"/>
                    <a:pt x="10652" y="3375"/>
                  </a:cubicBezTo>
                  <a:cubicBezTo>
                    <a:pt x="11089" y="2626"/>
                    <a:pt x="11467" y="1979"/>
                    <a:pt x="11237" y="1330"/>
                  </a:cubicBezTo>
                  <a:cubicBezTo>
                    <a:pt x="11055" y="815"/>
                    <a:pt x="10509" y="398"/>
                    <a:pt x="9516" y="21"/>
                  </a:cubicBezTo>
                  <a:cubicBezTo>
                    <a:pt x="9482" y="7"/>
                    <a:pt x="9446" y="1"/>
                    <a:pt x="9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54"/>
            <p:cNvSpPr/>
            <p:nvPr/>
          </p:nvSpPr>
          <p:spPr>
            <a:xfrm>
              <a:off x="3960075" y="1719450"/>
              <a:ext cx="202550" cy="700950"/>
            </a:xfrm>
            <a:custGeom>
              <a:avLst/>
              <a:gdLst/>
              <a:ahLst/>
              <a:cxnLst/>
              <a:rect l="l" t="t" r="r" b="b"/>
              <a:pathLst>
                <a:path w="8102" h="28038" extrusionOk="0">
                  <a:moveTo>
                    <a:pt x="2778" y="1"/>
                  </a:moveTo>
                  <a:cubicBezTo>
                    <a:pt x="2778" y="1"/>
                    <a:pt x="1504" y="4283"/>
                    <a:pt x="1504" y="6945"/>
                  </a:cubicBezTo>
                  <a:cubicBezTo>
                    <a:pt x="1504" y="9607"/>
                    <a:pt x="3357" y="18172"/>
                    <a:pt x="3357" y="18172"/>
                  </a:cubicBezTo>
                  <a:cubicBezTo>
                    <a:pt x="3357" y="18172"/>
                    <a:pt x="3010" y="20486"/>
                    <a:pt x="1504" y="22106"/>
                  </a:cubicBezTo>
                  <a:cubicBezTo>
                    <a:pt x="0" y="23727"/>
                    <a:pt x="463" y="25925"/>
                    <a:pt x="1158" y="26619"/>
                  </a:cubicBezTo>
                  <a:cubicBezTo>
                    <a:pt x="1694" y="27156"/>
                    <a:pt x="2645" y="28038"/>
                    <a:pt x="3263" y="28038"/>
                  </a:cubicBezTo>
                  <a:cubicBezTo>
                    <a:pt x="3445" y="28038"/>
                    <a:pt x="3598" y="27961"/>
                    <a:pt x="3703" y="27777"/>
                  </a:cubicBezTo>
                  <a:cubicBezTo>
                    <a:pt x="4166" y="26967"/>
                    <a:pt x="3820" y="25463"/>
                    <a:pt x="4283" y="24884"/>
                  </a:cubicBezTo>
                  <a:cubicBezTo>
                    <a:pt x="4746" y="24305"/>
                    <a:pt x="6482" y="23379"/>
                    <a:pt x="6713" y="21643"/>
                  </a:cubicBezTo>
                  <a:cubicBezTo>
                    <a:pt x="6945" y="19907"/>
                    <a:pt x="6597" y="14584"/>
                    <a:pt x="6597" y="11690"/>
                  </a:cubicBezTo>
                  <a:cubicBezTo>
                    <a:pt x="6597" y="8797"/>
                    <a:pt x="8101" y="4515"/>
                    <a:pt x="6482" y="1506"/>
                  </a:cubicBezTo>
                  <a:lnTo>
                    <a:pt x="277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54"/>
            <p:cNvSpPr/>
            <p:nvPr/>
          </p:nvSpPr>
          <p:spPr>
            <a:xfrm>
              <a:off x="3950375" y="1711825"/>
              <a:ext cx="207725" cy="716250"/>
            </a:xfrm>
            <a:custGeom>
              <a:avLst/>
              <a:gdLst/>
              <a:ahLst/>
              <a:cxnLst/>
              <a:rect l="l" t="t" r="r" b="b"/>
              <a:pathLst>
                <a:path w="8309" h="28650" extrusionOk="0">
                  <a:moveTo>
                    <a:pt x="3166" y="0"/>
                  </a:moveTo>
                  <a:cubicBezTo>
                    <a:pt x="3034" y="0"/>
                    <a:pt x="2912" y="87"/>
                    <a:pt x="2873" y="219"/>
                  </a:cubicBezTo>
                  <a:cubicBezTo>
                    <a:pt x="2820" y="397"/>
                    <a:pt x="1587" y="4575"/>
                    <a:pt x="1587" y="7250"/>
                  </a:cubicBezTo>
                  <a:cubicBezTo>
                    <a:pt x="1587" y="9829"/>
                    <a:pt x="3257" y="17665"/>
                    <a:pt x="3433" y="18483"/>
                  </a:cubicBezTo>
                  <a:cubicBezTo>
                    <a:pt x="3370" y="18829"/>
                    <a:pt x="2967" y="20806"/>
                    <a:pt x="1669" y="22203"/>
                  </a:cubicBezTo>
                  <a:cubicBezTo>
                    <a:pt x="0" y="24000"/>
                    <a:pt x="561" y="26374"/>
                    <a:pt x="1330" y="27142"/>
                  </a:cubicBezTo>
                  <a:cubicBezTo>
                    <a:pt x="2353" y="28166"/>
                    <a:pt x="3098" y="28649"/>
                    <a:pt x="3652" y="28649"/>
                  </a:cubicBezTo>
                  <a:cubicBezTo>
                    <a:pt x="3691" y="28649"/>
                    <a:pt x="3731" y="28646"/>
                    <a:pt x="3771" y="28642"/>
                  </a:cubicBezTo>
                  <a:cubicBezTo>
                    <a:pt x="4022" y="28607"/>
                    <a:pt x="4224" y="28467"/>
                    <a:pt x="4357" y="28234"/>
                  </a:cubicBezTo>
                  <a:cubicBezTo>
                    <a:pt x="4624" y="27769"/>
                    <a:pt x="4655" y="27163"/>
                    <a:pt x="4687" y="26576"/>
                  </a:cubicBezTo>
                  <a:cubicBezTo>
                    <a:pt x="4712" y="26094"/>
                    <a:pt x="4738" y="25594"/>
                    <a:pt x="4910" y="25380"/>
                  </a:cubicBezTo>
                  <a:cubicBezTo>
                    <a:pt x="5011" y="25254"/>
                    <a:pt x="5208" y="25088"/>
                    <a:pt x="5435" y="24895"/>
                  </a:cubicBezTo>
                  <a:cubicBezTo>
                    <a:pt x="6145" y="24297"/>
                    <a:pt x="7217" y="23392"/>
                    <a:pt x="7405" y="21988"/>
                  </a:cubicBezTo>
                  <a:cubicBezTo>
                    <a:pt x="7554" y="20864"/>
                    <a:pt x="7469" y="18317"/>
                    <a:pt x="7386" y="15853"/>
                  </a:cubicBezTo>
                  <a:cubicBezTo>
                    <a:pt x="7337" y="14412"/>
                    <a:pt x="7292" y="13052"/>
                    <a:pt x="7292" y="11995"/>
                  </a:cubicBezTo>
                  <a:cubicBezTo>
                    <a:pt x="7292" y="11125"/>
                    <a:pt x="7432" y="10116"/>
                    <a:pt x="7581" y="9048"/>
                  </a:cubicBezTo>
                  <a:cubicBezTo>
                    <a:pt x="7922" y="6606"/>
                    <a:pt x="8309" y="3836"/>
                    <a:pt x="7140" y="1666"/>
                  </a:cubicBezTo>
                  <a:cubicBezTo>
                    <a:pt x="7085" y="1560"/>
                    <a:pt x="6978" y="1500"/>
                    <a:pt x="6867" y="1500"/>
                  </a:cubicBezTo>
                  <a:cubicBezTo>
                    <a:pt x="6818" y="1500"/>
                    <a:pt x="6768" y="1512"/>
                    <a:pt x="6722" y="1537"/>
                  </a:cubicBezTo>
                  <a:cubicBezTo>
                    <a:pt x="6572" y="1617"/>
                    <a:pt x="6516" y="1806"/>
                    <a:pt x="6600" y="1955"/>
                  </a:cubicBezTo>
                  <a:cubicBezTo>
                    <a:pt x="7675" y="3950"/>
                    <a:pt x="7303" y="6615"/>
                    <a:pt x="6975" y="8964"/>
                  </a:cubicBezTo>
                  <a:cubicBezTo>
                    <a:pt x="6823" y="10054"/>
                    <a:pt x="6680" y="11083"/>
                    <a:pt x="6680" y="11995"/>
                  </a:cubicBezTo>
                  <a:cubicBezTo>
                    <a:pt x="6680" y="13062"/>
                    <a:pt x="6726" y="14428"/>
                    <a:pt x="6774" y="15873"/>
                  </a:cubicBezTo>
                  <a:cubicBezTo>
                    <a:pt x="6856" y="18313"/>
                    <a:pt x="6941" y="20834"/>
                    <a:pt x="6798" y="21907"/>
                  </a:cubicBezTo>
                  <a:cubicBezTo>
                    <a:pt x="6643" y="23077"/>
                    <a:pt x="5716" y="23858"/>
                    <a:pt x="5041" y="24428"/>
                  </a:cubicBezTo>
                  <a:cubicBezTo>
                    <a:pt x="4788" y="24641"/>
                    <a:pt x="4570" y="24825"/>
                    <a:pt x="4431" y="24998"/>
                  </a:cubicBezTo>
                  <a:cubicBezTo>
                    <a:pt x="4137" y="25366"/>
                    <a:pt x="4107" y="25939"/>
                    <a:pt x="4075" y="26545"/>
                  </a:cubicBezTo>
                  <a:cubicBezTo>
                    <a:pt x="4048" y="27059"/>
                    <a:pt x="4019" y="27591"/>
                    <a:pt x="3825" y="27930"/>
                  </a:cubicBezTo>
                  <a:cubicBezTo>
                    <a:pt x="3782" y="28007"/>
                    <a:pt x="3740" y="28028"/>
                    <a:pt x="3689" y="28034"/>
                  </a:cubicBezTo>
                  <a:cubicBezTo>
                    <a:pt x="3678" y="28036"/>
                    <a:pt x="3665" y="28037"/>
                    <a:pt x="3650" y="28037"/>
                  </a:cubicBezTo>
                  <a:cubicBezTo>
                    <a:pt x="3459" y="28037"/>
                    <a:pt x="2934" y="27879"/>
                    <a:pt x="1763" y="26708"/>
                  </a:cubicBezTo>
                  <a:cubicBezTo>
                    <a:pt x="1157" y="26104"/>
                    <a:pt x="733" y="24111"/>
                    <a:pt x="2117" y="22620"/>
                  </a:cubicBezTo>
                  <a:cubicBezTo>
                    <a:pt x="3669" y="20949"/>
                    <a:pt x="4034" y="18621"/>
                    <a:pt x="4048" y="18522"/>
                  </a:cubicBezTo>
                  <a:cubicBezTo>
                    <a:pt x="4054" y="18485"/>
                    <a:pt x="4053" y="18448"/>
                    <a:pt x="4044" y="18412"/>
                  </a:cubicBezTo>
                  <a:cubicBezTo>
                    <a:pt x="4026" y="18327"/>
                    <a:pt x="2199" y="9849"/>
                    <a:pt x="2199" y="7250"/>
                  </a:cubicBezTo>
                  <a:cubicBezTo>
                    <a:pt x="2199" y="4665"/>
                    <a:pt x="3448" y="436"/>
                    <a:pt x="3460" y="393"/>
                  </a:cubicBezTo>
                  <a:cubicBezTo>
                    <a:pt x="3508" y="232"/>
                    <a:pt x="3416" y="61"/>
                    <a:pt x="3254" y="13"/>
                  </a:cubicBezTo>
                  <a:cubicBezTo>
                    <a:pt x="3224" y="5"/>
                    <a:pt x="3195" y="0"/>
                    <a:pt x="3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54"/>
            <p:cNvSpPr/>
            <p:nvPr/>
          </p:nvSpPr>
          <p:spPr>
            <a:xfrm>
              <a:off x="3960075" y="2136825"/>
              <a:ext cx="170875" cy="283575"/>
            </a:xfrm>
            <a:custGeom>
              <a:avLst/>
              <a:gdLst/>
              <a:ahLst/>
              <a:cxnLst/>
              <a:rect l="l" t="t" r="r" b="b"/>
              <a:pathLst>
                <a:path w="6835" h="11343" extrusionOk="0">
                  <a:moveTo>
                    <a:pt x="5684" y="0"/>
                  </a:moveTo>
                  <a:cubicBezTo>
                    <a:pt x="4452" y="0"/>
                    <a:pt x="3707" y="513"/>
                    <a:pt x="3267" y="1057"/>
                  </a:cubicBezTo>
                  <a:cubicBezTo>
                    <a:pt x="3323" y="1323"/>
                    <a:pt x="3357" y="1477"/>
                    <a:pt x="3357" y="1477"/>
                  </a:cubicBezTo>
                  <a:cubicBezTo>
                    <a:pt x="3357" y="1477"/>
                    <a:pt x="3009" y="3791"/>
                    <a:pt x="1504" y="5411"/>
                  </a:cubicBezTo>
                  <a:cubicBezTo>
                    <a:pt x="0" y="7032"/>
                    <a:pt x="463" y="9230"/>
                    <a:pt x="1158" y="9924"/>
                  </a:cubicBezTo>
                  <a:cubicBezTo>
                    <a:pt x="1694" y="10461"/>
                    <a:pt x="2645" y="11343"/>
                    <a:pt x="3263" y="11343"/>
                  </a:cubicBezTo>
                  <a:cubicBezTo>
                    <a:pt x="3445" y="11343"/>
                    <a:pt x="3598" y="11266"/>
                    <a:pt x="3703" y="11082"/>
                  </a:cubicBezTo>
                  <a:cubicBezTo>
                    <a:pt x="4166" y="10272"/>
                    <a:pt x="3820" y="8768"/>
                    <a:pt x="4283" y="8189"/>
                  </a:cubicBezTo>
                  <a:cubicBezTo>
                    <a:pt x="4745" y="7610"/>
                    <a:pt x="6482" y="6684"/>
                    <a:pt x="6712" y="4948"/>
                  </a:cubicBezTo>
                  <a:cubicBezTo>
                    <a:pt x="6835" y="4036"/>
                    <a:pt x="6796" y="2130"/>
                    <a:pt x="6732" y="110"/>
                  </a:cubicBezTo>
                  <a:cubicBezTo>
                    <a:pt x="6349" y="34"/>
                    <a:pt x="6001" y="0"/>
                    <a:pt x="56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54"/>
            <p:cNvSpPr/>
            <p:nvPr/>
          </p:nvSpPr>
          <p:spPr>
            <a:xfrm>
              <a:off x="3950375" y="2129175"/>
              <a:ext cx="188075" cy="298900"/>
            </a:xfrm>
            <a:custGeom>
              <a:avLst/>
              <a:gdLst/>
              <a:ahLst/>
              <a:cxnLst/>
              <a:rect l="l" t="t" r="r" b="b"/>
              <a:pathLst>
                <a:path w="7523" h="11956" extrusionOk="0">
                  <a:moveTo>
                    <a:pt x="6084" y="614"/>
                  </a:moveTo>
                  <a:cubicBezTo>
                    <a:pt x="6318" y="614"/>
                    <a:pt x="6564" y="634"/>
                    <a:pt x="6822" y="674"/>
                  </a:cubicBezTo>
                  <a:cubicBezTo>
                    <a:pt x="6878" y="2547"/>
                    <a:pt x="6911" y="4360"/>
                    <a:pt x="6797" y="5213"/>
                  </a:cubicBezTo>
                  <a:cubicBezTo>
                    <a:pt x="6641" y="6383"/>
                    <a:pt x="5716" y="7164"/>
                    <a:pt x="5040" y="7734"/>
                  </a:cubicBezTo>
                  <a:cubicBezTo>
                    <a:pt x="4788" y="7947"/>
                    <a:pt x="4569" y="8131"/>
                    <a:pt x="4430" y="8304"/>
                  </a:cubicBezTo>
                  <a:cubicBezTo>
                    <a:pt x="4137" y="8672"/>
                    <a:pt x="4106" y="9245"/>
                    <a:pt x="4075" y="9851"/>
                  </a:cubicBezTo>
                  <a:cubicBezTo>
                    <a:pt x="4048" y="10365"/>
                    <a:pt x="4019" y="10897"/>
                    <a:pt x="3825" y="11236"/>
                  </a:cubicBezTo>
                  <a:cubicBezTo>
                    <a:pt x="3782" y="11313"/>
                    <a:pt x="3739" y="11334"/>
                    <a:pt x="3688" y="11340"/>
                  </a:cubicBezTo>
                  <a:cubicBezTo>
                    <a:pt x="3677" y="11342"/>
                    <a:pt x="3664" y="11343"/>
                    <a:pt x="3649" y="11343"/>
                  </a:cubicBezTo>
                  <a:cubicBezTo>
                    <a:pt x="3458" y="11343"/>
                    <a:pt x="2933" y="11185"/>
                    <a:pt x="1762" y="10014"/>
                  </a:cubicBezTo>
                  <a:cubicBezTo>
                    <a:pt x="1157" y="9410"/>
                    <a:pt x="733" y="7417"/>
                    <a:pt x="2117" y="5926"/>
                  </a:cubicBezTo>
                  <a:cubicBezTo>
                    <a:pt x="3668" y="4255"/>
                    <a:pt x="4034" y="1927"/>
                    <a:pt x="4047" y="1828"/>
                  </a:cubicBezTo>
                  <a:cubicBezTo>
                    <a:pt x="4053" y="1791"/>
                    <a:pt x="4051" y="1754"/>
                    <a:pt x="4044" y="1717"/>
                  </a:cubicBezTo>
                  <a:lnTo>
                    <a:pt x="3986" y="1447"/>
                  </a:lnTo>
                  <a:cubicBezTo>
                    <a:pt x="4487" y="895"/>
                    <a:pt x="5200" y="614"/>
                    <a:pt x="6084" y="614"/>
                  </a:cubicBezTo>
                  <a:close/>
                  <a:moveTo>
                    <a:pt x="6073" y="1"/>
                  </a:moveTo>
                  <a:cubicBezTo>
                    <a:pt x="4690" y="1"/>
                    <a:pt x="3877" y="602"/>
                    <a:pt x="3418" y="1170"/>
                  </a:cubicBezTo>
                  <a:cubicBezTo>
                    <a:pt x="3359" y="1242"/>
                    <a:pt x="3337" y="1336"/>
                    <a:pt x="3356" y="1426"/>
                  </a:cubicBezTo>
                  <a:lnTo>
                    <a:pt x="3433" y="1789"/>
                  </a:lnTo>
                  <a:cubicBezTo>
                    <a:pt x="3372" y="2134"/>
                    <a:pt x="2970" y="4107"/>
                    <a:pt x="1669" y="5509"/>
                  </a:cubicBezTo>
                  <a:cubicBezTo>
                    <a:pt x="0" y="7306"/>
                    <a:pt x="561" y="9680"/>
                    <a:pt x="1330" y="10448"/>
                  </a:cubicBezTo>
                  <a:cubicBezTo>
                    <a:pt x="2353" y="11472"/>
                    <a:pt x="3098" y="11955"/>
                    <a:pt x="3652" y="11955"/>
                  </a:cubicBezTo>
                  <a:cubicBezTo>
                    <a:pt x="3691" y="11955"/>
                    <a:pt x="3731" y="11953"/>
                    <a:pt x="3770" y="11948"/>
                  </a:cubicBezTo>
                  <a:cubicBezTo>
                    <a:pt x="4022" y="11914"/>
                    <a:pt x="4224" y="11774"/>
                    <a:pt x="4357" y="11540"/>
                  </a:cubicBezTo>
                  <a:cubicBezTo>
                    <a:pt x="4623" y="11075"/>
                    <a:pt x="4655" y="10469"/>
                    <a:pt x="4686" y="9883"/>
                  </a:cubicBezTo>
                  <a:cubicBezTo>
                    <a:pt x="4712" y="9400"/>
                    <a:pt x="4737" y="8901"/>
                    <a:pt x="4909" y="8686"/>
                  </a:cubicBezTo>
                  <a:cubicBezTo>
                    <a:pt x="5011" y="8560"/>
                    <a:pt x="5207" y="8394"/>
                    <a:pt x="5435" y="8202"/>
                  </a:cubicBezTo>
                  <a:cubicBezTo>
                    <a:pt x="6144" y="7604"/>
                    <a:pt x="7217" y="6699"/>
                    <a:pt x="7404" y="5295"/>
                  </a:cubicBezTo>
                  <a:cubicBezTo>
                    <a:pt x="7522" y="4412"/>
                    <a:pt x="7499" y="2702"/>
                    <a:pt x="7427" y="406"/>
                  </a:cubicBezTo>
                  <a:cubicBezTo>
                    <a:pt x="7422" y="264"/>
                    <a:pt x="7319" y="143"/>
                    <a:pt x="7180" y="115"/>
                  </a:cubicBezTo>
                  <a:cubicBezTo>
                    <a:pt x="6775" y="36"/>
                    <a:pt x="6407" y="1"/>
                    <a:pt x="6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54"/>
            <p:cNvSpPr/>
            <p:nvPr/>
          </p:nvSpPr>
          <p:spPr>
            <a:xfrm>
              <a:off x="3931150" y="2136125"/>
              <a:ext cx="549725" cy="515025"/>
            </a:xfrm>
            <a:custGeom>
              <a:avLst/>
              <a:gdLst/>
              <a:ahLst/>
              <a:cxnLst/>
              <a:rect l="l" t="t" r="r" b="b"/>
              <a:pathLst>
                <a:path w="21989" h="20601" extrusionOk="0">
                  <a:moveTo>
                    <a:pt x="11110" y="0"/>
                  </a:moveTo>
                  <a:lnTo>
                    <a:pt x="1" y="12614"/>
                  </a:lnTo>
                  <a:lnTo>
                    <a:pt x="11226" y="20600"/>
                  </a:lnTo>
                  <a:lnTo>
                    <a:pt x="21989" y="6944"/>
                  </a:lnTo>
                  <a:lnTo>
                    <a:pt x="111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54"/>
            <p:cNvSpPr/>
            <p:nvPr/>
          </p:nvSpPr>
          <p:spPr>
            <a:xfrm>
              <a:off x="3922400" y="2128475"/>
              <a:ext cx="567325" cy="530325"/>
            </a:xfrm>
            <a:custGeom>
              <a:avLst/>
              <a:gdLst/>
              <a:ahLst/>
              <a:cxnLst/>
              <a:rect l="l" t="t" r="r" b="b"/>
              <a:pathLst>
                <a:path w="22693" h="21213" extrusionOk="0">
                  <a:moveTo>
                    <a:pt x="11517" y="705"/>
                  </a:moveTo>
                  <a:lnTo>
                    <a:pt x="21890" y="7326"/>
                  </a:lnTo>
                  <a:lnTo>
                    <a:pt x="11517" y="20488"/>
                  </a:lnTo>
                  <a:lnTo>
                    <a:pt x="805" y="12868"/>
                  </a:lnTo>
                  <a:lnTo>
                    <a:pt x="11517" y="705"/>
                  </a:lnTo>
                  <a:close/>
                  <a:moveTo>
                    <a:pt x="11460" y="0"/>
                  </a:moveTo>
                  <a:cubicBezTo>
                    <a:pt x="11375" y="0"/>
                    <a:pt x="11291" y="36"/>
                    <a:pt x="11231" y="104"/>
                  </a:cubicBezTo>
                  <a:lnTo>
                    <a:pt x="120" y="12718"/>
                  </a:lnTo>
                  <a:cubicBezTo>
                    <a:pt x="0" y="12854"/>
                    <a:pt x="24" y="13064"/>
                    <a:pt x="172" y="13170"/>
                  </a:cubicBezTo>
                  <a:lnTo>
                    <a:pt x="11398" y="21156"/>
                  </a:lnTo>
                  <a:cubicBezTo>
                    <a:pt x="11450" y="21192"/>
                    <a:pt x="11512" y="21212"/>
                    <a:pt x="11577" y="21212"/>
                  </a:cubicBezTo>
                  <a:cubicBezTo>
                    <a:pt x="11670" y="21212"/>
                    <a:pt x="11758" y="21169"/>
                    <a:pt x="11817" y="21096"/>
                  </a:cubicBezTo>
                  <a:lnTo>
                    <a:pt x="22579" y="7439"/>
                  </a:lnTo>
                  <a:cubicBezTo>
                    <a:pt x="22692" y="7297"/>
                    <a:pt x="22657" y="7089"/>
                    <a:pt x="22504" y="6992"/>
                  </a:cubicBezTo>
                  <a:lnTo>
                    <a:pt x="11624" y="48"/>
                  </a:lnTo>
                  <a:cubicBezTo>
                    <a:pt x="11574" y="16"/>
                    <a:pt x="11517" y="0"/>
                    <a:pt x="114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54"/>
            <p:cNvSpPr/>
            <p:nvPr/>
          </p:nvSpPr>
          <p:spPr>
            <a:xfrm>
              <a:off x="4087375" y="2214250"/>
              <a:ext cx="63700" cy="182325"/>
            </a:xfrm>
            <a:custGeom>
              <a:avLst/>
              <a:gdLst/>
              <a:ahLst/>
              <a:cxnLst/>
              <a:rect l="l" t="t" r="r" b="b"/>
              <a:pathLst>
                <a:path w="2548" h="7293" extrusionOk="0">
                  <a:moveTo>
                    <a:pt x="1621" y="0"/>
                  </a:moveTo>
                  <a:lnTo>
                    <a:pt x="0" y="2083"/>
                  </a:lnTo>
                  <a:cubicBezTo>
                    <a:pt x="0" y="2083"/>
                    <a:pt x="117" y="6018"/>
                    <a:pt x="117" y="6597"/>
                  </a:cubicBezTo>
                  <a:cubicBezTo>
                    <a:pt x="117" y="6926"/>
                    <a:pt x="528" y="7292"/>
                    <a:pt x="904" y="7292"/>
                  </a:cubicBezTo>
                  <a:cubicBezTo>
                    <a:pt x="1189" y="7292"/>
                    <a:pt x="1455" y="7081"/>
                    <a:pt x="1505" y="6481"/>
                  </a:cubicBezTo>
                  <a:cubicBezTo>
                    <a:pt x="1621" y="5093"/>
                    <a:pt x="1621" y="4513"/>
                    <a:pt x="1736" y="4167"/>
                  </a:cubicBezTo>
                  <a:cubicBezTo>
                    <a:pt x="1853" y="3819"/>
                    <a:pt x="2547" y="1620"/>
                    <a:pt x="16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54"/>
            <p:cNvSpPr/>
            <p:nvPr/>
          </p:nvSpPr>
          <p:spPr>
            <a:xfrm>
              <a:off x="4079625" y="2206625"/>
              <a:ext cx="78525" cy="197575"/>
            </a:xfrm>
            <a:custGeom>
              <a:avLst/>
              <a:gdLst/>
              <a:ahLst/>
              <a:cxnLst/>
              <a:rect l="l" t="t" r="r" b="b"/>
              <a:pathLst>
                <a:path w="3141" h="7903" extrusionOk="0">
                  <a:moveTo>
                    <a:pt x="1932" y="0"/>
                  </a:moveTo>
                  <a:cubicBezTo>
                    <a:pt x="1881" y="0"/>
                    <a:pt x="1828" y="13"/>
                    <a:pt x="1780" y="41"/>
                  </a:cubicBezTo>
                  <a:cubicBezTo>
                    <a:pt x="1635" y="124"/>
                    <a:pt x="1583" y="310"/>
                    <a:pt x="1665" y="456"/>
                  </a:cubicBezTo>
                  <a:cubicBezTo>
                    <a:pt x="2505" y="1924"/>
                    <a:pt x="1889" y="3978"/>
                    <a:pt x="1757" y="4374"/>
                  </a:cubicBezTo>
                  <a:cubicBezTo>
                    <a:pt x="1663" y="4651"/>
                    <a:pt x="1639" y="5001"/>
                    <a:pt x="1591" y="5698"/>
                  </a:cubicBezTo>
                  <a:cubicBezTo>
                    <a:pt x="1570" y="5987"/>
                    <a:pt x="1546" y="6335"/>
                    <a:pt x="1510" y="6760"/>
                  </a:cubicBezTo>
                  <a:cubicBezTo>
                    <a:pt x="1490" y="6996"/>
                    <a:pt x="1416" y="7291"/>
                    <a:pt x="1227" y="7291"/>
                  </a:cubicBezTo>
                  <a:cubicBezTo>
                    <a:pt x="1219" y="7291"/>
                    <a:pt x="1211" y="7291"/>
                    <a:pt x="1202" y="7290"/>
                  </a:cubicBezTo>
                  <a:cubicBezTo>
                    <a:pt x="968" y="7281"/>
                    <a:pt x="733" y="7034"/>
                    <a:pt x="733" y="6902"/>
                  </a:cubicBezTo>
                  <a:cubicBezTo>
                    <a:pt x="733" y="6325"/>
                    <a:pt x="622" y="2540"/>
                    <a:pt x="616" y="2379"/>
                  </a:cubicBezTo>
                  <a:cubicBezTo>
                    <a:pt x="610" y="2213"/>
                    <a:pt x="473" y="2082"/>
                    <a:pt x="308" y="2082"/>
                  </a:cubicBezTo>
                  <a:cubicBezTo>
                    <a:pt x="306" y="2082"/>
                    <a:pt x="304" y="2082"/>
                    <a:pt x="302" y="2082"/>
                  </a:cubicBezTo>
                  <a:cubicBezTo>
                    <a:pt x="133" y="2087"/>
                    <a:pt x="0" y="2227"/>
                    <a:pt x="5" y="2397"/>
                  </a:cubicBezTo>
                  <a:cubicBezTo>
                    <a:pt x="6" y="2437"/>
                    <a:pt x="120" y="6334"/>
                    <a:pt x="120" y="6902"/>
                  </a:cubicBezTo>
                  <a:cubicBezTo>
                    <a:pt x="120" y="7384"/>
                    <a:pt x="643" y="7879"/>
                    <a:pt x="1177" y="7902"/>
                  </a:cubicBezTo>
                  <a:lnTo>
                    <a:pt x="1209" y="7902"/>
                  </a:lnTo>
                  <a:cubicBezTo>
                    <a:pt x="1439" y="7902"/>
                    <a:pt x="2037" y="7805"/>
                    <a:pt x="2121" y="6811"/>
                  </a:cubicBezTo>
                  <a:cubicBezTo>
                    <a:pt x="2157" y="6383"/>
                    <a:pt x="2182" y="6031"/>
                    <a:pt x="2201" y="5740"/>
                  </a:cubicBezTo>
                  <a:cubicBezTo>
                    <a:pt x="2246" y="5115"/>
                    <a:pt x="2270" y="4772"/>
                    <a:pt x="2338" y="4568"/>
                  </a:cubicBezTo>
                  <a:cubicBezTo>
                    <a:pt x="2544" y="3950"/>
                    <a:pt x="3141" y="1804"/>
                    <a:pt x="2197" y="152"/>
                  </a:cubicBezTo>
                  <a:cubicBezTo>
                    <a:pt x="2140" y="55"/>
                    <a:pt x="2038" y="0"/>
                    <a:pt x="19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54"/>
            <p:cNvSpPr/>
            <p:nvPr/>
          </p:nvSpPr>
          <p:spPr>
            <a:xfrm>
              <a:off x="4280375" y="1456175"/>
              <a:ext cx="712625" cy="1035850"/>
            </a:xfrm>
            <a:custGeom>
              <a:avLst/>
              <a:gdLst/>
              <a:ahLst/>
              <a:cxnLst/>
              <a:rect l="l" t="t" r="r" b="b"/>
              <a:pathLst>
                <a:path w="28505" h="41434" extrusionOk="0">
                  <a:moveTo>
                    <a:pt x="27232" y="0"/>
                  </a:moveTo>
                  <a:lnTo>
                    <a:pt x="23529" y="1737"/>
                  </a:lnTo>
                  <a:cubicBezTo>
                    <a:pt x="23529" y="1737"/>
                    <a:pt x="20404" y="5209"/>
                    <a:pt x="18899" y="8450"/>
                  </a:cubicBezTo>
                  <a:cubicBezTo>
                    <a:pt x="17395" y="11691"/>
                    <a:pt x="16237" y="20023"/>
                    <a:pt x="16237" y="20023"/>
                  </a:cubicBezTo>
                  <a:cubicBezTo>
                    <a:pt x="16237" y="20023"/>
                    <a:pt x="10219" y="29860"/>
                    <a:pt x="9409" y="30670"/>
                  </a:cubicBezTo>
                  <a:cubicBezTo>
                    <a:pt x="8599" y="31481"/>
                    <a:pt x="9062" y="31365"/>
                    <a:pt x="7095" y="32291"/>
                  </a:cubicBezTo>
                  <a:cubicBezTo>
                    <a:pt x="5127" y="33216"/>
                    <a:pt x="2581" y="33680"/>
                    <a:pt x="2234" y="34258"/>
                  </a:cubicBezTo>
                  <a:cubicBezTo>
                    <a:pt x="1888" y="34836"/>
                    <a:pt x="614" y="37615"/>
                    <a:pt x="266" y="37961"/>
                  </a:cubicBezTo>
                  <a:cubicBezTo>
                    <a:pt x="1" y="38227"/>
                    <a:pt x="411" y="38694"/>
                    <a:pt x="826" y="38694"/>
                  </a:cubicBezTo>
                  <a:cubicBezTo>
                    <a:pt x="954" y="38694"/>
                    <a:pt x="1083" y="38649"/>
                    <a:pt x="1193" y="38540"/>
                  </a:cubicBezTo>
                  <a:cubicBezTo>
                    <a:pt x="1656" y="38078"/>
                    <a:pt x="3275" y="36226"/>
                    <a:pt x="3275" y="36225"/>
                  </a:cubicBezTo>
                  <a:lnTo>
                    <a:pt x="3275" y="36225"/>
                  </a:lnTo>
                  <a:lnTo>
                    <a:pt x="1308" y="40854"/>
                  </a:lnTo>
                  <a:cubicBezTo>
                    <a:pt x="1308" y="40854"/>
                    <a:pt x="1308" y="41433"/>
                    <a:pt x="2002" y="41433"/>
                  </a:cubicBezTo>
                  <a:cubicBezTo>
                    <a:pt x="2697" y="41433"/>
                    <a:pt x="4433" y="40622"/>
                    <a:pt x="4433" y="40622"/>
                  </a:cubicBezTo>
                  <a:cubicBezTo>
                    <a:pt x="4433" y="40622"/>
                    <a:pt x="6400" y="40159"/>
                    <a:pt x="7095" y="39234"/>
                  </a:cubicBezTo>
                  <a:cubicBezTo>
                    <a:pt x="7789" y="38308"/>
                    <a:pt x="10335" y="33332"/>
                    <a:pt x="10335" y="33332"/>
                  </a:cubicBezTo>
                  <a:cubicBezTo>
                    <a:pt x="10335" y="33332"/>
                    <a:pt x="17047" y="29049"/>
                    <a:pt x="19477" y="26156"/>
                  </a:cubicBezTo>
                  <a:cubicBezTo>
                    <a:pt x="21908" y="23262"/>
                    <a:pt x="23529" y="19675"/>
                    <a:pt x="23875" y="18518"/>
                  </a:cubicBezTo>
                  <a:cubicBezTo>
                    <a:pt x="24222" y="17360"/>
                    <a:pt x="28505" y="4514"/>
                    <a:pt x="28389" y="2431"/>
                  </a:cubicBezTo>
                  <a:cubicBezTo>
                    <a:pt x="28274" y="348"/>
                    <a:pt x="27232" y="0"/>
                    <a:pt x="27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54"/>
            <p:cNvSpPr/>
            <p:nvPr/>
          </p:nvSpPr>
          <p:spPr>
            <a:xfrm>
              <a:off x="4275250" y="1448525"/>
              <a:ext cx="724750" cy="1051125"/>
            </a:xfrm>
            <a:custGeom>
              <a:avLst/>
              <a:gdLst/>
              <a:ahLst/>
              <a:cxnLst/>
              <a:rect l="l" t="t" r="r" b="b"/>
              <a:pathLst>
                <a:path w="28990" h="42045" extrusionOk="0">
                  <a:moveTo>
                    <a:pt x="27439" y="1"/>
                  </a:moveTo>
                  <a:cubicBezTo>
                    <a:pt x="27313" y="1"/>
                    <a:pt x="27196" y="79"/>
                    <a:pt x="27153" y="204"/>
                  </a:cubicBezTo>
                  <a:cubicBezTo>
                    <a:pt x="27098" y="363"/>
                    <a:pt x="27179" y="535"/>
                    <a:pt x="27336" y="594"/>
                  </a:cubicBezTo>
                  <a:cubicBezTo>
                    <a:pt x="27370" y="607"/>
                    <a:pt x="28189" y="939"/>
                    <a:pt x="28290" y="2754"/>
                  </a:cubicBezTo>
                  <a:cubicBezTo>
                    <a:pt x="28384" y="4461"/>
                    <a:pt x="25231" y="14244"/>
                    <a:pt x="24196" y="17459"/>
                  </a:cubicBezTo>
                  <a:cubicBezTo>
                    <a:pt x="23987" y="18105"/>
                    <a:pt x="23842" y="18558"/>
                    <a:pt x="23789" y="18735"/>
                  </a:cubicBezTo>
                  <a:cubicBezTo>
                    <a:pt x="23494" y="19718"/>
                    <a:pt x="21918" y="23327"/>
                    <a:pt x="19450" y="26265"/>
                  </a:cubicBezTo>
                  <a:cubicBezTo>
                    <a:pt x="17077" y="29089"/>
                    <a:pt x="10442" y="33337"/>
                    <a:pt x="10376" y="33380"/>
                  </a:cubicBezTo>
                  <a:cubicBezTo>
                    <a:pt x="10331" y="33409"/>
                    <a:pt x="10293" y="33450"/>
                    <a:pt x="10269" y="33498"/>
                  </a:cubicBezTo>
                  <a:cubicBezTo>
                    <a:pt x="10243" y="33547"/>
                    <a:pt x="7727" y="38461"/>
                    <a:pt x="7056" y="39356"/>
                  </a:cubicBezTo>
                  <a:cubicBezTo>
                    <a:pt x="6542" y="40041"/>
                    <a:pt x="5086" y="40507"/>
                    <a:pt x="4569" y="40630"/>
                  </a:cubicBezTo>
                  <a:cubicBezTo>
                    <a:pt x="4548" y="40635"/>
                    <a:pt x="4528" y="40642"/>
                    <a:pt x="4509" y="40650"/>
                  </a:cubicBezTo>
                  <a:cubicBezTo>
                    <a:pt x="4043" y="40868"/>
                    <a:pt x="2721" y="41432"/>
                    <a:pt x="2208" y="41432"/>
                  </a:cubicBezTo>
                  <a:cubicBezTo>
                    <a:pt x="1929" y="41432"/>
                    <a:pt x="1847" y="41306"/>
                    <a:pt x="1826" y="41207"/>
                  </a:cubicBezTo>
                  <a:lnTo>
                    <a:pt x="3763" y="36650"/>
                  </a:lnTo>
                  <a:cubicBezTo>
                    <a:pt x="3822" y="36512"/>
                    <a:pt x="3773" y="36350"/>
                    <a:pt x="3644" y="36270"/>
                  </a:cubicBezTo>
                  <a:cubicBezTo>
                    <a:pt x="3594" y="36238"/>
                    <a:pt x="3538" y="36223"/>
                    <a:pt x="3482" y="36223"/>
                  </a:cubicBezTo>
                  <a:cubicBezTo>
                    <a:pt x="3396" y="36223"/>
                    <a:pt x="3311" y="36260"/>
                    <a:pt x="3251" y="36329"/>
                  </a:cubicBezTo>
                  <a:cubicBezTo>
                    <a:pt x="3234" y="36348"/>
                    <a:pt x="1632" y="38179"/>
                    <a:pt x="1182" y="38629"/>
                  </a:cubicBezTo>
                  <a:cubicBezTo>
                    <a:pt x="1162" y="38648"/>
                    <a:pt x="1116" y="38694"/>
                    <a:pt x="1030" y="38694"/>
                  </a:cubicBezTo>
                  <a:cubicBezTo>
                    <a:pt x="997" y="38694"/>
                    <a:pt x="960" y="38687"/>
                    <a:pt x="916" y="38671"/>
                  </a:cubicBezTo>
                  <a:cubicBezTo>
                    <a:pt x="774" y="38615"/>
                    <a:pt x="695" y="38501"/>
                    <a:pt x="687" y="38483"/>
                  </a:cubicBezTo>
                  <a:cubicBezTo>
                    <a:pt x="924" y="38246"/>
                    <a:pt x="1376" y="37351"/>
                    <a:pt x="2041" y="36011"/>
                  </a:cubicBezTo>
                  <a:cubicBezTo>
                    <a:pt x="2318" y="35453"/>
                    <a:pt x="2580" y="34924"/>
                    <a:pt x="2701" y="34721"/>
                  </a:cubicBezTo>
                  <a:cubicBezTo>
                    <a:pt x="2838" y="34494"/>
                    <a:pt x="3870" y="34159"/>
                    <a:pt x="4701" y="33888"/>
                  </a:cubicBezTo>
                  <a:cubicBezTo>
                    <a:pt x="5567" y="33607"/>
                    <a:pt x="6549" y="33288"/>
                    <a:pt x="7430" y="32873"/>
                  </a:cubicBezTo>
                  <a:cubicBezTo>
                    <a:pt x="8934" y="32166"/>
                    <a:pt x="9077" y="32039"/>
                    <a:pt x="9437" y="31621"/>
                  </a:cubicBezTo>
                  <a:cubicBezTo>
                    <a:pt x="9531" y="31511"/>
                    <a:pt x="9646" y="31376"/>
                    <a:pt x="9831" y="31192"/>
                  </a:cubicBezTo>
                  <a:cubicBezTo>
                    <a:pt x="10657" y="30366"/>
                    <a:pt x="16458" y="20891"/>
                    <a:pt x="16704" y="20488"/>
                  </a:cubicBezTo>
                  <a:cubicBezTo>
                    <a:pt x="16726" y="20452"/>
                    <a:pt x="16740" y="20412"/>
                    <a:pt x="16746" y="20370"/>
                  </a:cubicBezTo>
                  <a:cubicBezTo>
                    <a:pt x="16757" y="20287"/>
                    <a:pt x="17914" y="12046"/>
                    <a:pt x="19382" y="8884"/>
                  </a:cubicBezTo>
                  <a:cubicBezTo>
                    <a:pt x="20849" y="5723"/>
                    <a:pt x="23931" y="2281"/>
                    <a:pt x="23962" y="2247"/>
                  </a:cubicBezTo>
                  <a:cubicBezTo>
                    <a:pt x="24075" y="2122"/>
                    <a:pt x="24064" y="1928"/>
                    <a:pt x="23939" y="1815"/>
                  </a:cubicBezTo>
                  <a:cubicBezTo>
                    <a:pt x="23880" y="1762"/>
                    <a:pt x="23806" y="1736"/>
                    <a:pt x="23733" y="1736"/>
                  </a:cubicBezTo>
                  <a:cubicBezTo>
                    <a:pt x="23650" y="1736"/>
                    <a:pt x="23567" y="1770"/>
                    <a:pt x="23506" y="1837"/>
                  </a:cubicBezTo>
                  <a:cubicBezTo>
                    <a:pt x="23377" y="1981"/>
                    <a:pt x="20334" y="5381"/>
                    <a:pt x="18827" y="8627"/>
                  </a:cubicBezTo>
                  <a:cubicBezTo>
                    <a:pt x="17373" y="11757"/>
                    <a:pt x="16266" y="19388"/>
                    <a:pt x="16149" y="20223"/>
                  </a:cubicBezTo>
                  <a:cubicBezTo>
                    <a:pt x="14455" y="22991"/>
                    <a:pt x="10037" y="30120"/>
                    <a:pt x="9398" y="30759"/>
                  </a:cubicBezTo>
                  <a:cubicBezTo>
                    <a:pt x="9198" y="30958"/>
                    <a:pt x="9074" y="31103"/>
                    <a:pt x="8972" y="31222"/>
                  </a:cubicBezTo>
                  <a:cubicBezTo>
                    <a:pt x="8688" y="31551"/>
                    <a:pt x="8611" y="31641"/>
                    <a:pt x="7169" y="32319"/>
                  </a:cubicBezTo>
                  <a:cubicBezTo>
                    <a:pt x="6323" y="32717"/>
                    <a:pt x="5360" y="33030"/>
                    <a:pt x="4513" y="33307"/>
                  </a:cubicBezTo>
                  <a:cubicBezTo>
                    <a:pt x="3144" y="33751"/>
                    <a:pt x="2419" y="34002"/>
                    <a:pt x="2176" y="34406"/>
                  </a:cubicBezTo>
                  <a:cubicBezTo>
                    <a:pt x="2041" y="34631"/>
                    <a:pt x="1787" y="35143"/>
                    <a:pt x="1493" y="35739"/>
                  </a:cubicBezTo>
                  <a:cubicBezTo>
                    <a:pt x="1098" y="36535"/>
                    <a:pt x="438" y="37867"/>
                    <a:pt x="255" y="38050"/>
                  </a:cubicBezTo>
                  <a:cubicBezTo>
                    <a:pt x="1" y="38305"/>
                    <a:pt x="32" y="38706"/>
                    <a:pt x="329" y="39003"/>
                  </a:cubicBezTo>
                  <a:cubicBezTo>
                    <a:pt x="513" y="39187"/>
                    <a:pt x="773" y="39304"/>
                    <a:pt x="1033" y="39304"/>
                  </a:cubicBezTo>
                  <a:cubicBezTo>
                    <a:pt x="1239" y="39304"/>
                    <a:pt x="1445" y="39231"/>
                    <a:pt x="1614" y="39062"/>
                  </a:cubicBezTo>
                  <a:cubicBezTo>
                    <a:pt x="1789" y="38888"/>
                    <a:pt x="2118" y="38528"/>
                    <a:pt x="2463" y="38141"/>
                  </a:cubicBezTo>
                  <a:lnTo>
                    <a:pt x="2463" y="38141"/>
                  </a:lnTo>
                  <a:lnTo>
                    <a:pt x="1231" y="41040"/>
                  </a:lnTo>
                  <a:cubicBezTo>
                    <a:pt x="1215" y="41078"/>
                    <a:pt x="1207" y="41119"/>
                    <a:pt x="1207" y="41160"/>
                  </a:cubicBezTo>
                  <a:cubicBezTo>
                    <a:pt x="1207" y="41515"/>
                    <a:pt x="1473" y="42045"/>
                    <a:pt x="2207" y="42045"/>
                  </a:cubicBezTo>
                  <a:cubicBezTo>
                    <a:pt x="2920" y="42045"/>
                    <a:pt x="4457" y="41349"/>
                    <a:pt x="4740" y="41218"/>
                  </a:cubicBezTo>
                  <a:cubicBezTo>
                    <a:pt x="5011" y="41152"/>
                    <a:pt x="6834" y="40670"/>
                    <a:pt x="7546" y="39723"/>
                  </a:cubicBezTo>
                  <a:cubicBezTo>
                    <a:pt x="8209" y="38839"/>
                    <a:pt x="10444" y="34497"/>
                    <a:pt x="10776" y="33851"/>
                  </a:cubicBezTo>
                  <a:cubicBezTo>
                    <a:pt x="11537" y="33361"/>
                    <a:pt x="17591" y="29430"/>
                    <a:pt x="19918" y="26659"/>
                  </a:cubicBezTo>
                  <a:cubicBezTo>
                    <a:pt x="22400" y="23706"/>
                    <a:pt x="24017" y="20102"/>
                    <a:pt x="24374" y="18911"/>
                  </a:cubicBezTo>
                  <a:cubicBezTo>
                    <a:pt x="24427" y="18735"/>
                    <a:pt x="24572" y="18288"/>
                    <a:pt x="24778" y="17647"/>
                  </a:cubicBezTo>
                  <a:cubicBezTo>
                    <a:pt x="26745" y="11545"/>
                    <a:pt x="28990" y="4334"/>
                    <a:pt x="28900" y="2720"/>
                  </a:cubicBezTo>
                  <a:cubicBezTo>
                    <a:pt x="28775" y="455"/>
                    <a:pt x="27585" y="33"/>
                    <a:pt x="27534" y="16"/>
                  </a:cubicBezTo>
                  <a:cubicBezTo>
                    <a:pt x="27503" y="5"/>
                    <a:pt x="27471" y="1"/>
                    <a:pt x="27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54"/>
            <p:cNvSpPr/>
            <p:nvPr/>
          </p:nvSpPr>
          <p:spPr>
            <a:xfrm>
              <a:off x="4280375" y="2232175"/>
              <a:ext cx="285600" cy="259850"/>
            </a:xfrm>
            <a:custGeom>
              <a:avLst/>
              <a:gdLst/>
              <a:ahLst/>
              <a:cxnLst/>
              <a:rect l="l" t="t" r="r" b="b"/>
              <a:pathLst>
                <a:path w="11424" h="10394" extrusionOk="0">
                  <a:moveTo>
                    <a:pt x="9064" y="0"/>
                  </a:moveTo>
                  <a:cubicBezTo>
                    <a:pt x="8687" y="433"/>
                    <a:pt x="8694" y="497"/>
                    <a:pt x="7095" y="1250"/>
                  </a:cubicBezTo>
                  <a:cubicBezTo>
                    <a:pt x="5127" y="2176"/>
                    <a:pt x="2581" y="2639"/>
                    <a:pt x="2234" y="3217"/>
                  </a:cubicBezTo>
                  <a:cubicBezTo>
                    <a:pt x="1888" y="3796"/>
                    <a:pt x="614" y="6574"/>
                    <a:pt x="266" y="6921"/>
                  </a:cubicBezTo>
                  <a:cubicBezTo>
                    <a:pt x="1" y="7186"/>
                    <a:pt x="411" y="7654"/>
                    <a:pt x="826" y="7654"/>
                  </a:cubicBezTo>
                  <a:cubicBezTo>
                    <a:pt x="954" y="7654"/>
                    <a:pt x="1083" y="7609"/>
                    <a:pt x="1193" y="7500"/>
                  </a:cubicBezTo>
                  <a:cubicBezTo>
                    <a:pt x="1656" y="7037"/>
                    <a:pt x="3275" y="5185"/>
                    <a:pt x="3275" y="5184"/>
                  </a:cubicBezTo>
                  <a:lnTo>
                    <a:pt x="3275" y="5184"/>
                  </a:lnTo>
                  <a:lnTo>
                    <a:pt x="1308" y="9814"/>
                  </a:lnTo>
                  <a:cubicBezTo>
                    <a:pt x="1308" y="9814"/>
                    <a:pt x="1308" y="10393"/>
                    <a:pt x="2002" y="10393"/>
                  </a:cubicBezTo>
                  <a:cubicBezTo>
                    <a:pt x="2697" y="10393"/>
                    <a:pt x="4433" y="9582"/>
                    <a:pt x="4433" y="9582"/>
                  </a:cubicBezTo>
                  <a:cubicBezTo>
                    <a:pt x="4433" y="9582"/>
                    <a:pt x="6400" y="9119"/>
                    <a:pt x="7095" y="8194"/>
                  </a:cubicBezTo>
                  <a:cubicBezTo>
                    <a:pt x="7789" y="7268"/>
                    <a:pt x="10335" y="2292"/>
                    <a:pt x="10335" y="2292"/>
                  </a:cubicBezTo>
                  <a:cubicBezTo>
                    <a:pt x="10335" y="2292"/>
                    <a:pt x="10755" y="2023"/>
                    <a:pt x="11424" y="1575"/>
                  </a:cubicBezTo>
                  <a:cubicBezTo>
                    <a:pt x="10749" y="696"/>
                    <a:pt x="9818" y="236"/>
                    <a:pt x="90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54"/>
            <p:cNvSpPr/>
            <p:nvPr/>
          </p:nvSpPr>
          <p:spPr>
            <a:xfrm>
              <a:off x="4275250" y="2224500"/>
              <a:ext cx="299525" cy="275150"/>
            </a:xfrm>
            <a:custGeom>
              <a:avLst/>
              <a:gdLst/>
              <a:ahLst/>
              <a:cxnLst/>
              <a:rect l="l" t="t" r="r" b="b"/>
              <a:pathLst>
                <a:path w="11981" h="11006" extrusionOk="0">
                  <a:moveTo>
                    <a:pt x="9366" y="661"/>
                  </a:moveTo>
                  <a:cubicBezTo>
                    <a:pt x="9922" y="860"/>
                    <a:pt x="10615" y="1210"/>
                    <a:pt x="11175" y="1818"/>
                  </a:cubicBezTo>
                  <a:cubicBezTo>
                    <a:pt x="10677" y="2147"/>
                    <a:pt x="10376" y="2340"/>
                    <a:pt x="10375" y="2341"/>
                  </a:cubicBezTo>
                  <a:cubicBezTo>
                    <a:pt x="10328" y="2370"/>
                    <a:pt x="10292" y="2411"/>
                    <a:pt x="10266" y="2459"/>
                  </a:cubicBezTo>
                  <a:cubicBezTo>
                    <a:pt x="10242" y="2509"/>
                    <a:pt x="7725" y="7423"/>
                    <a:pt x="7054" y="8317"/>
                  </a:cubicBezTo>
                  <a:cubicBezTo>
                    <a:pt x="6541" y="9002"/>
                    <a:pt x="5085" y="9469"/>
                    <a:pt x="4567" y="9591"/>
                  </a:cubicBezTo>
                  <a:cubicBezTo>
                    <a:pt x="4547" y="9597"/>
                    <a:pt x="4527" y="9603"/>
                    <a:pt x="4507" y="9612"/>
                  </a:cubicBezTo>
                  <a:cubicBezTo>
                    <a:pt x="4042" y="9829"/>
                    <a:pt x="2720" y="10393"/>
                    <a:pt x="2207" y="10393"/>
                  </a:cubicBezTo>
                  <a:cubicBezTo>
                    <a:pt x="1928" y="10393"/>
                    <a:pt x="1846" y="10267"/>
                    <a:pt x="1825" y="10170"/>
                  </a:cubicBezTo>
                  <a:lnTo>
                    <a:pt x="3762" y="5611"/>
                  </a:lnTo>
                  <a:cubicBezTo>
                    <a:pt x="3821" y="5473"/>
                    <a:pt x="3771" y="5311"/>
                    <a:pt x="3643" y="5231"/>
                  </a:cubicBezTo>
                  <a:cubicBezTo>
                    <a:pt x="3593" y="5200"/>
                    <a:pt x="3536" y="5184"/>
                    <a:pt x="3481" y="5184"/>
                  </a:cubicBezTo>
                  <a:cubicBezTo>
                    <a:pt x="3395" y="5184"/>
                    <a:pt x="3309" y="5221"/>
                    <a:pt x="3250" y="5290"/>
                  </a:cubicBezTo>
                  <a:cubicBezTo>
                    <a:pt x="3233" y="5309"/>
                    <a:pt x="1630" y="7140"/>
                    <a:pt x="1180" y="7590"/>
                  </a:cubicBezTo>
                  <a:cubicBezTo>
                    <a:pt x="1161" y="7609"/>
                    <a:pt x="1115" y="7655"/>
                    <a:pt x="1029" y="7655"/>
                  </a:cubicBezTo>
                  <a:cubicBezTo>
                    <a:pt x="997" y="7655"/>
                    <a:pt x="959" y="7649"/>
                    <a:pt x="915" y="7632"/>
                  </a:cubicBezTo>
                  <a:cubicBezTo>
                    <a:pt x="772" y="7576"/>
                    <a:pt x="694" y="7462"/>
                    <a:pt x="686" y="7444"/>
                  </a:cubicBezTo>
                  <a:cubicBezTo>
                    <a:pt x="923" y="7208"/>
                    <a:pt x="1375" y="6312"/>
                    <a:pt x="2040" y="4972"/>
                  </a:cubicBezTo>
                  <a:cubicBezTo>
                    <a:pt x="2317" y="4414"/>
                    <a:pt x="2578" y="3886"/>
                    <a:pt x="2700" y="3682"/>
                  </a:cubicBezTo>
                  <a:cubicBezTo>
                    <a:pt x="2837" y="3456"/>
                    <a:pt x="3869" y="3120"/>
                    <a:pt x="4700" y="2849"/>
                  </a:cubicBezTo>
                  <a:cubicBezTo>
                    <a:pt x="5566" y="2568"/>
                    <a:pt x="6548" y="2250"/>
                    <a:pt x="7429" y="1835"/>
                  </a:cubicBezTo>
                  <a:cubicBezTo>
                    <a:pt x="8833" y="1174"/>
                    <a:pt x="9050" y="1020"/>
                    <a:pt x="9366" y="661"/>
                  </a:cubicBezTo>
                  <a:close/>
                  <a:moveTo>
                    <a:pt x="9269" y="0"/>
                  </a:moveTo>
                  <a:cubicBezTo>
                    <a:pt x="9182" y="0"/>
                    <a:pt x="9098" y="37"/>
                    <a:pt x="9039" y="105"/>
                  </a:cubicBezTo>
                  <a:lnTo>
                    <a:pt x="8971" y="183"/>
                  </a:lnTo>
                  <a:cubicBezTo>
                    <a:pt x="8688" y="512"/>
                    <a:pt x="8612" y="602"/>
                    <a:pt x="7169" y="1280"/>
                  </a:cubicBezTo>
                  <a:cubicBezTo>
                    <a:pt x="6323" y="1678"/>
                    <a:pt x="5360" y="1991"/>
                    <a:pt x="4513" y="2268"/>
                  </a:cubicBezTo>
                  <a:cubicBezTo>
                    <a:pt x="3144" y="2712"/>
                    <a:pt x="2419" y="2963"/>
                    <a:pt x="2176" y="3367"/>
                  </a:cubicBezTo>
                  <a:cubicBezTo>
                    <a:pt x="2041" y="3592"/>
                    <a:pt x="1787" y="4104"/>
                    <a:pt x="1493" y="4700"/>
                  </a:cubicBezTo>
                  <a:cubicBezTo>
                    <a:pt x="1098" y="5496"/>
                    <a:pt x="438" y="6828"/>
                    <a:pt x="255" y="7011"/>
                  </a:cubicBezTo>
                  <a:cubicBezTo>
                    <a:pt x="1" y="7266"/>
                    <a:pt x="32" y="7667"/>
                    <a:pt x="329" y="7964"/>
                  </a:cubicBezTo>
                  <a:cubicBezTo>
                    <a:pt x="513" y="8148"/>
                    <a:pt x="773" y="8265"/>
                    <a:pt x="1033" y="8265"/>
                  </a:cubicBezTo>
                  <a:cubicBezTo>
                    <a:pt x="1239" y="8265"/>
                    <a:pt x="1445" y="8192"/>
                    <a:pt x="1614" y="8023"/>
                  </a:cubicBezTo>
                  <a:cubicBezTo>
                    <a:pt x="1789" y="7849"/>
                    <a:pt x="2118" y="7489"/>
                    <a:pt x="2463" y="7102"/>
                  </a:cubicBezTo>
                  <a:lnTo>
                    <a:pt x="2463" y="7102"/>
                  </a:lnTo>
                  <a:lnTo>
                    <a:pt x="1231" y="10001"/>
                  </a:lnTo>
                  <a:cubicBezTo>
                    <a:pt x="1215" y="10039"/>
                    <a:pt x="1207" y="10080"/>
                    <a:pt x="1207" y="10121"/>
                  </a:cubicBezTo>
                  <a:cubicBezTo>
                    <a:pt x="1207" y="10476"/>
                    <a:pt x="1473" y="11006"/>
                    <a:pt x="2207" y="11006"/>
                  </a:cubicBezTo>
                  <a:cubicBezTo>
                    <a:pt x="2920" y="11006"/>
                    <a:pt x="4457" y="10310"/>
                    <a:pt x="4740" y="10179"/>
                  </a:cubicBezTo>
                  <a:cubicBezTo>
                    <a:pt x="5011" y="10112"/>
                    <a:pt x="6834" y="9631"/>
                    <a:pt x="7545" y="8684"/>
                  </a:cubicBezTo>
                  <a:cubicBezTo>
                    <a:pt x="8208" y="7800"/>
                    <a:pt x="10444" y="3458"/>
                    <a:pt x="10775" y="2812"/>
                  </a:cubicBezTo>
                  <a:cubicBezTo>
                    <a:pt x="10921" y="2718"/>
                    <a:pt x="11289" y="2479"/>
                    <a:pt x="11800" y="2137"/>
                  </a:cubicBezTo>
                  <a:cubicBezTo>
                    <a:pt x="11947" y="2038"/>
                    <a:pt x="11980" y="1837"/>
                    <a:pt x="11872" y="1696"/>
                  </a:cubicBezTo>
                  <a:cubicBezTo>
                    <a:pt x="11128" y="725"/>
                    <a:pt x="10095" y="245"/>
                    <a:pt x="9361" y="15"/>
                  </a:cubicBezTo>
                  <a:cubicBezTo>
                    <a:pt x="9331" y="5"/>
                    <a:pt x="9300" y="0"/>
                    <a:pt x="92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54"/>
            <p:cNvSpPr/>
            <p:nvPr/>
          </p:nvSpPr>
          <p:spPr>
            <a:xfrm>
              <a:off x="4847400" y="2242575"/>
              <a:ext cx="1032450" cy="480900"/>
            </a:xfrm>
            <a:custGeom>
              <a:avLst/>
              <a:gdLst/>
              <a:ahLst/>
              <a:cxnLst/>
              <a:rect l="l" t="t" r="r" b="b"/>
              <a:pathLst>
                <a:path w="41298" h="19236" extrusionOk="0">
                  <a:moveTo>
                    <a:pt x="39308" y="1"/>
                  </a:moveTo>
                  <a:lnTo>
                    <a:pt x="32300" y="3221"/>
                  </a:lnTo>
                  <a:cubicBezTo>
                    <a:pt x="32300" y="3221"/>
                    <a:pt x="29742" y="8052"/>
                    <a:pt x="29269" y="9946"/>
                  </a:cubicBezTo>
                  <a:cubicBezTo>
                    <a:pt x="28795" y="11840"/>
                    <a:pt x="28037" y="13924"/>
                    <a:pt x="28037" y="13924"/>
                  </a:cubicBezTo>
                  <a:cubicBezTo>
                    <a:pt x="28037" y="13924"/>
                    <a:pt x="23301" y="13166"/>
                    <a:pt x="19228" y="12692"/>
                  </a:cubicBezTo>
                  <a:cubicBezTo>
                    <a:pt x="15154" y="12219"/>
                    <a:pt x="9377" y="11177"/>
                    <a:pt x="7956" y="10892"/>
                  </a:cubicBezTo>
                  <a:cubicBezTo>
                    <a:pt x="6861" y="10673"/>
                    <a:pt x="5033" y="10172"/>
                    <a:pt x="3993" y="10172"/>
                  </a:cubicBezTo>
                  <a:cubicBezTo>
                    <a:pt x="3685" y="10172"/>
                    <a:pt x="3446" y="10216"/>
                    <a:pt x="3316" y="10325"/>
                  </a:cubicBezTo>
                  <a:cubicBezTo>
                    <a:pt x="2747" y="10799"/>
                    <a:pt x="3126" y="10704"/>
                    <a:pt x="3789" y="10987"/>
                  </a:cubicBezTo>
                  <a:cubicBezTo>
                    <a:pt x="4073" y="11110"/>
                    <a:pt x="4428" y="11144"/>
                    <a:pt x="4739" y="11144"/>
                  </a:cubicBezTo>
                  <a:cubicBezTo>
                    <a:pt x="5154" y="11144"/>
                    <a:pt x="5493" y="11083"/>
                    <a:pt x="5494" y="11083"/>
                  </a:cubicBezTo>
                  <a:lnTo>
                    <a:pt x="5494" y="11083"/>
                  </a:lnTo>
                  <a:cubicBezTo>
                    <a:pt x="5493" y="11083"/>
                    <a:pt x="4546" y="11366"/>
                    <a:pt x="3505" y="11745"/>
                  </a:cubicBezTo>
                  <a:cubicBezTo>
                    <a:pt x="2463" y="12124"/>
                    <a:pt x="568" y="12788"/>
                    <a:pt x="285" y="13166"/>
                  </a:cubicBezTo>
                  <a:cubicBezTo>
                    <a:pt x="0" y="13545"/>
                    <a:pt x="664" y="14871"/>
                    <a:pt x="1705" y="14871"/>
                  </a:cubicBezTo>
                  <a:cubicBezTo>
                    <a:pt x="2400" y="14871"/>
                    <a:pt x="2968" y="14829"/>
                    <a:pt x="3438" y="14829"/>
                  </a:cubicBezTo>
                  <a:cubicBezTo>
                    <a:pt x="3674" y="14829"/>
                    <a:pt x="3884" y="14840"/>
                    <a:pt x="4073" y="14871"/>
                  </a:cubicBezTo>
                  <a:cubicBezTo>
                    <a:pt x="4641" y="14967"/>
                    <a:pt x="4925" y="15535"/>
                    <a:pt x="6820" y="15535"/>
                  </a:cubicBezTo>
                  <a:cubicBezTo>
                    <a:pt x="8714" y="15535"/>
                    <a:pt x="11366" y="14018"/>
                    <a:pt x="11366" y="14018"/>
                  </a:cubicBezTo>
                  <a:cubicBezTo>
                    <a:pt x="11366" y="14018"/>
                    <a:pt x="20270" y="18092"/>
                    <a:pt x="25291" y="18945"/>
                  </a:cubicBezTo>
                  <a:cubicBezTo>
                    <a:pt x="26472" y="19145"/>
                    <a:pt x="27417" y="19235"/>
                    <a:pt x="28199" y="19235"/>
                  </a:cubicBezTo>
                  <a:cubicBezTo>
                    <a:pt x="30741" y="19235"/>
                    <a:pt x="31558" y="18281"/>
                    <a:pt x="33152" y="17050"/>
                  </a:cubicBezTo>
                  <a:cubicBezTo>
                    <a:pt x="35236" y="15440"/>
                    <a:pt x="41298" y="5494"/>
                    <a:pt x="40824" y="3504"/>
                  </a:cubicBezTo>
                  <a:cubicBezTo>
                    <a:pt x="40351" y="1516"/>
                    <a:pt x="39308" y="1"/>
                    <a:pt x="393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54"/>
            <p:cNvSpPr/>
            <p:nvPr/>
          </p:nvSpPr>
          <p:spPr>
            <a:xfrm>
              <a:off x="4843725" y="2234750"/>
              <a:ext cx="1044575" cy="496350"/>
            </a:xfrm>
            <a:custGeom>
              <a:avLst/>
              <a:gdLst/>
              <a:ahLst/>
              <a:cxnLst/>
              <a:rect l="l" t="t" r="r" b="b"/>
              <a:pathLst>
                <a:path w="41783" h="19854" extrusionOk="0">
                  <a:moveTo>
                    <a:pt x="39449" y="0"/>
                  </a:moveTo>
                  <a:cubicBezTo>
                    <a:pt x="39389" y="0"/>
                    <a:pt x="39329" y="18"/>
                    <a:pt x="39276" y="54"/>
                  </a:cubicBezTo>
                  <a:cubicBezTo>
                    <a:pt x="39134" y="152"/>
                    <a:pt x="39100" y="347"/>
                    <a:pt x="39202" y="486"/>
                  </a:cubicBezTo>
                  <a:cubicBezTo>
                    <a:pt x="39212" y="501"/>
                    <a:pt x="40219" y="1982"/>
                    <a:pt x="40672" y="3888"/>
                  </a:cubicBezTo>
                  <a:cubicBezTo>
                    <a:pt x="41096" y="5672"/>
                    <a:pt x="35249" y="15467"/>
                    <a:pt x="33110" y="17120"/>
                  </a:cubicBezTo>
                  <a:cubicBezTo>
                    <a:pt x="32904" y="17279"/>
                    <a:pt x="32711" y="17434"/>
                    <a:pt x="32525" y="17583"/>
                  </a:cubicBezTo>
                  <a:cubicBezTo>
                    <a:pt x="31312" y="18553"/>
                    <a:pt x="30453" y="19242"/>
                    <a:pt x="28337" y="19242"/>
                  </a:cubicBezTo>
                  <a:cubicBezTo>
                    <a:pt x="27575" y="19242"/>
                    <a:pt x="26650" y="19153"/>
                    <a:pt x="25486" y="18955"/>
                  </a:cubicBezTo>
                  <a:cubicBezTo>
                    <a:pt x="20565" y="18119"/>
                    <a:pt x="11727" y="14094"/>
                    <a:pt x="11639" y="14053"/>
                  </a:cubicBezTo>
                  <a:cubicBezTo>
                    <a:pt x="11598" y="14035"/>
                    <a:pt x="11555" y="14025"/>
                    <a:pt x="11511" y="14025"/>
                  </a:cubicBezTo>
                  <a:cubicBezTo>
                    <a:pt x="11459" y="14025"/>
                    <a:pt x="11407" y="14039"/>
                    <a:pt x="11360" y="14065"/>
                  </a:cubicBezTo>
                  <a:cubicBezTo>
                    <a:pt x="11333" y="14080"/>
                    <a:pt x="8755" y="15541"/>
                    <a:pt x="6964" y="15541"/>
                  </a:cubicBezTo>
                  <a:cubicBezTo>
                    <a:pt x="5728" y="15541"/>
                    <a:pt x="5245" y="15298"/>
                    <a:pt x="4857" y="15103"/>
                  </a:cubicBezTo>
                  <a:cubicBezTo>
                    <a:pt x="4668" y="15008"/>
                    <a:pt x="4490" y="14918"/>
                    <a:pt x="4268" y="14882"/>
                  </a:cubicBezTo>
                  <a:cubicBezTo>
                    <a:pt x="4060" y="14847"/>
                    <a:pt x="3836" y="14835"/>
                    <a:pt x="3588" y="14835"/>
                  </a:cubicBezTo>
                  <a:cubicBezTo>
                    <a:pt x="3371" y="14835"/>
                    <a:pt x="3135" y="14844"/>
                    <a:pt x="2873" y="14854"/>
                  </a:cubicBezTo>
                  <a:cubicBezTo>
                    <a:pt x="2567" y="14865"/>
                    <a:pt x="2228" y="14877"/>
                    <a:pt x="1850" y="14877"/>
                  </a:cubicBezTo>
                  <a:cubicBezTo>
                    <a:pt x="1301" y="14877"/>
                    <a:pt x="954" y="14396"/>
                    <a:pt x="861" y="14248"/>
                  </a:cubicBezTo>
                  <a:cubicBezTo>
                    <a:pt x="660" y="13933"/>
                    <a:pt x="657" y="13702"/>
                    <a:pt x="674" y="13662"/>
                  </a:cubicBezTo>
                  <a:cubicBezTo>
                    <a:pt x="885" y="13385"/>
                    <a:pt x="2716" y="12722"/>
                    <a:pt x="3498" y="12439"/>
                  </a:cubicBezTo>
                  <a:lnTo>
                    <a:pt x="3754" y="12346"/>
                  </a:lnTo>
                  <a:cubicBezTo>
                    <a:pt x="4775" y="11975"/>
                    <a:pt x="5718" y="11691"/>
                    <a:pt x="5727" y="11688"/>
                  </a:cubicBezTo>
                  <a:cubicBezTo>
                    <a:pt x="5882" y="11642"/>
                    <a:pt x="5974" y="11482"/>
                    <a:pt x="5936" y="11324"/>
                  </a:cubicBezTo>
                  <a:cubicBezTo>
                    <a:pt x="5903" y="11184"/>
                    <a:pt x="5778" y="11089"/>
                    <a:pt x="5639" y="11089"/>
                  </a:cubicBezTo>
                  <a:cubicBezTo>
                    <a:pt x="5621" y="11089"/>
                    <a:pt x="5602" y="11091"/>
                    <a:pt x="5584" y="11094"/>
                  </a:cubicBezTo>
                  <a:cubicBezTo>
                    <a:pt x="5451" y="11118"/>
                    <a:pt x="5183" y="11151"/>
                    <a:pt x="4889" y="11151"/>
                  </a:cubicBezTo>
                  <a:cubicBezTo>
                    <a:pt x="4601" y="11151"/>
                    <a:pt x="4289" y="11120"/>
                    <a:pt x="4054" y="11019"/>
                  </a:cubicBezTo>
                  <a:cubicBezTo>
                    <a:pt x="3906" y="10956"/>
                    <a:pt x="3772" y="10909"/>
                    <a:pt x="3657" y="10873"/>
                  </a:cubicBezTo>
                  <a:cubicBezTo>
                    <a:pt x="3732" y="10810"/>
                    <a:pt x="3890" y="10784"/>
                    <a:pt x="4102" y="10784"/>
                  </a:cubicBezTo>
                  <a:cubicBezTo>
                    <a:pt x="4836" y="10784"/>
                    <a:pt x="6216" y="11098"/>
                    <a:pt x="7042" y="11286"/>
                  </a:cubicBezTo>
                  <a:cubicBezTo>
                    <a:pt x="7409" y="11370"/>
                    <a:pt x="7751" y="11448"/>
                    <a:pt x="8042" y="11506"/>
                  </a:cubicBezTo>
                  <a:cubicBezTo>
                    <a:pt x="9333" y="11765"/>
                    <a:pt x="15197" y="12828"/>
                    <a:pt x="19338" y="13310"/>
                  </a:cubicBezTo>
                  <a:cubicBezTo>
                    <a:pt x="23357" y="13777"/>
                    <a:pt x="28086" y="14532"/>
                    <a:pt x="28134" y="14540"/>
                  </a:cubicBezTo>
                  <a:cubicBezTo>
                    <a:pt x="28150" y="14542"/>
                    <a:pt x="28165" y="14543"/>
                    <a:pt x="28181" y="14543"/>
                  </a:cubicBezTo>
                  <a:cubicBezTo>
                    <a:pt x="28308" y="14543"/>
                    <a:pt x="28424" y="14464"/>
                    <a:pt x="28470" y="14341"/>
                  </a:cubicBezTo>
                  <a:cubicBezTo>
                    <a:pt x="28477" y="14320"/>
                    <a:pt x="29238" y="12221"/>
                    <a:pt x="29710" y="10332"/>
                  </a:cubicBezTo>
                  <a:cubicBezTo>
                    <a:pt x="30170" y="8496"/>
                    <a:pt x="32690" y="3725"/>
                    <a:pt x="32716" y="3677"/>
                  </a:cubicBezTo>
                  <a:cubicBezTo>
                    <a:pt x="32801" y="3527"/>
                    <a:pt x="32746" y="3336"/>
                    <a:pt x="32593" y="3256"/>
                  </a:cubicBezTo>
                  <a:cubicBezTo>
                    <a:pt x="32547" y="3231"/>
                    <a:pt x="32498" y="3220"/>
                    <a:pt x="32450" y="3220"/>
                  </a:cubicBezTo>
                  <a:cubicBezTo>
                    <a:pt x="32337" y="3220"/>
                    <a:pt x="32229" y="3282"/>
                    <a:pt x="32175" y="3391"/>
                  </a:cubicBezTo>
                  <a:cubicBezTo>
                    <a:pt x="32070" y="3589"/>
                    <a:pt x="29594" y="8276"/>
                    <a:pt x="29118" y="10185"/>
                  </a:cubicBezTo>
                  <a:cubicBezTo>
                    <a:pt x="28745" y="11673"/>
                    <a:pt x="28189" y="13297"/>
                    <a:pt x="27980" y="13895"/>
                  </a:cubicBezTo>
                  <a:cubicBezTo>
                    <a:pt x="26945" y="13732"/>
                    <a:pt x="22911" y="13108"/>
                    <a:pt x="19409" y="12702"/>
                  </a:cubicBezTo>
                  <a:cubicBezTo>
                    <a:pt x="15288" y="12222"/>
                    <a:pt x="9448" y="11163"/>
                    <a:pt x="8162" y="10906"/>
                  </a:cubicBezTo>
                  <a:cubicBezTo>
                    <a:pt x="7876" y="10848"/>
                    <a:pt x="7539" y="10772"/>
                    <a:pt x="7179" y="10690"/>
                  </a:cubicBezTo>
                  <a:cubicBezTo>
                    <a:pt x="5912" y="10401"/>
                    <a:pt x="4867" y="10181"/>
                    <a:pt x="4145" y="10181"/>
                  </a:cubicBezTo>
                  <a:cubicBezTo>
                    <a:pt x="3750" y="10181"/>
                    <a:pt x="3452" y="10247"/>
                    <a:pt x="3266" y="10402"/>
                  </a:cubicBezTo>
                  <a:cubicBezTo>
                    <a:pt x="3028" y="10599"/>
                    <a:pt x="2836" y="10784"/>
                    <a:pt x="2886" y="11033"/>
                  </a:cubicBezTo>
                  <a:cubicBezTo>
                    <a:pt x="2934" y="11283"/>
                    <a:pt x="3166" y="11357"/>
                    <a:pt x="3412" y="11436"/>
                  </a:cubicBezTo>
                  <a:cubicBezTo>
                    <a:pt x="3524" y="11472"/>
                    <a:pt x="3661" y="11515"/>
                    <a:pt x="3815" y="11582"/>
                  </a:cubicBezTo>
                  <a:cubicBezTo>
                    <a:pt x="3856" y="11600"/>
                    <a:pt x="3898" y="11615"/>
                    <a:pt x="3941" y="11631"/>
                  </a:cubicBezTo>
                  <a:cubicBezTo>
                    <a:pt x="3812" y="11675"/>
                    <a:pt x="3680" y="11722"/>
                    <a:pt x="3547" y="11771"/>
                  </a:cubicBezTo>
                  <a:lnTo>
                    <a:pt x="3291" y="11863"/>
                  </a:lnTo>
                  <a:cubicBezTo>
                    <a:pt x="1442" y="12533"/>
                    <a:pt x="454" y="12938"/>
                    <a:pt x="186" y="13296"/>
                  </a:cubicBezTo>
                  <a:cubicBezTo>
                    <a:pt x="1" y="13544"/>
                    <a:pt x="21" y="13951"/>
                    <a:pt x="238" y="14387"/>
                  </a:cubicBezTo>
                  <a:cubicBezTo>
                    <a:pt x="493" y="14895"/>
                    <a:pt x="1069" y="15490"/>
                    <a:pt x="1852" y="15490"/>
                  </a:cubicBezTo>
                  <a:cubicBezTo>
                    <a:pt x="2237" y="15490"/>
                    <a:pt x="2584" y="15477"/>
                    <a:pt x="2897" y="15466"/>
                  </a:cubicBezTo>
                  <a:cubicBezTo>
                    <a:pt x="3152" y="15457"/>
                    <a:pt x="3381" y="15448"/>
                    <a:pt x="3587" y="15448"/>
                  </a:cubicBezTo>
                  <a:cubicBezTo>
                    <a:pt x="3807" y="15448"/>
                    <a:pt x="3999" y="15458"/>
                    <a:pt x="4169" y="15486"/>
                  </a:cubicBezTo>
                  <a:cubicBezTo>
                    <a:pt x="4300" y="15508"/>
                    <a:pt x="4419" y="15568"/>
                    <a:pt x="4585" y="15651"/>
                  </a:cubicBezTo>
                  <a:cubicBezTo>
                    <a:pt x="5007" y="15862"/>
                    <a:pt x="5586" y="16154"/>
                    <a:pt x="6967" y="16154"/>
                  </a:cubicBezTo>
                  <a:cubicBezTo>
                    <a:pt x="8691" y="16154"/>
                    <a:pt x="10946" y="14990"/>
                    <a:pt x="11527" y="14675"/>
                  </a:cubicBezTo>
                  <a:cubicBezTo>
                    <a:pt x="12725" y="15215"/>
                    <a:pt x="20670" y="18758"/>
                    <a:pt x="25386" y="19559"/>
                  </a:cubicBezTo>
                  <a:cubicBezTo>
                    <a:pt x="26582" y="19762"/>
                    <a:pt x="27545" y="19854"/>
                    <a:pt x="28346" y="19854"/>
                  </a:cubicBezTo>
                  <a:cubicBezTo>
                    <a:pt x="30670" y="19854"/>
                    <a:pt x="31629" y="19086"/>
                    <a:pt x="32908" y="18061"/>
                  </a:cubicBezTo>
                  <a:cubicBezTo>
                    <a:pt x="33091" y="17914"/>
                    <a:pt x="33281" y="17762"/>
                    <a:pt x="33484" y="17605"/>
                  </a:cubicBezTo>
                  <a:cubicBezTo>
                    <a:pt x="35632" y="15945"/>
                    <a:pt x="41783" y="5913"/>
                    <a:pt x="41268" y="3747"/>
                  </a:cubicBezTo>
                  <a:cubicBezTo>
                    <a:pt x="40786" y="1726"/>
                    <a:pt x="39750" y="204"/>
                    <a:pt x="39706" y="140"/>
                  </a:cubicBezTo>
                  <a:cubicBezTo>
                    <a:pt x="39647" y="49"/>
                    <a:pt x="39549" y="0"/>
                    <a:pt x="39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54"/>
            <p:cNvSpPr/>
            <p:nvPr/>
          </p:nvSpPr>
          <p:spPr>
            <a:xfrm>
              <a:off x="4847400" y="2496875"/>
              <a:ext cx="335200" cy="134075"/>
            </a:xfrm>
            <a:custGeom>
              <a:avLst/>
              <a:gdLst/>
              <a:ahLst/>
              <a:cxnLst/>
              <a:rect l="l" t="t" r="r" b="b"/>
              <a:pathLst>
                <a:path w="13408" h="5363" extrusionOk="0">
                  <a:moveTo>
                    <a:pt x="3993" y="1"/>
                  </a:moveTo>
                  <a:cubicBezTo>
                    <a:pt x="3684" y="1"/>
                    <a:pt x="3446" y="45"/>
                    <a:pt x="3316" y="153"/>
                  </a:cubicBezTo>
                  <a:cubicBezTo>
                    <a:pt x="2747" y="627"/>
                    <a:pt x="3126" y="532"/>
                    <a:pt x="3789" y="817"/>
                  </a:cubicBezTo>
                  <a:cubicBezTo>
                    <a:pt x="4073" y="938"/>
                    <a:pt x="4426" y="973"/>
                    <a:pt x="4737" y="973"/>
                  </a:cubicBezTo>
                  <a:cubicBezTo>
                    <a:pt x="5153" y="973"/>
                    <a:pt x="5493" y="911"/>
                    <a:pt x="5494" y="911"/>
                  </a:cubicBezTo>
                  <a:lnTo>
                    <a:pt x="5494" y="911"/>
                  </a:lnTo>
                  <a:cubicBezTo>
                    <a:pt x="5493" y="911"/>
                    <a:pt x="4546" y="1195"/>
                    <a:pt x="3505" y="1574"/>
                  </a:cubicBezTo>
                  <a:cubicBezTo>
                    <a:pt x="2463" y="1953"/>
                    <a:pt x="568" y="2616"/>
                    <a:pt x="284" y="2994"/>
                  </a:cubicBezTo>
                  <a:cubicBezTo>
                    <a:pt x="0" y="3374"/>
                    <a:pt x="663" y="4699"/>
                    <a:pt x="1705" y="4699"/>
                  </a:cubicBezTo>
                  <a:cubicBezTo>
                    <a:pt x="2399" y="4699"/>
                    <a:pt x="2968" y="4657"/>
                    <a:pt x="3438" y="4657"/>
                  </a:cubicBezTo>
                  <a:cubicBezTo>
                    <a:pt x="3673" y="4657"/>
                    <a:pt x="3883" y="4668"/>
                    <a:pt x="4072" y="4699"/>
                  </a:cubicBezTo>
                  <a:cubicBezTo>
                    <a:pt x="4641" y="4795"/>
                    <a:pt x="4925" y="5363"/>
                    <a:pt x="6820" y="5363"/>
                  </a:cubicBezTo>
                  <a:cubicBezTo>
                    <a:pt x="8714" y="5363"/>
                    <a:pt x="11366" y="3847"/>
                    <a:pt x="11366" y="3847"/>
                  </a:cubicBezTo>
                  <a:cubicBezTo>
                    <a:pt x="11366" y="3847"/>
                    <a:pt x="12062" y="4165"/>
                    <a:pt x="13170" y="4642"/>
                  </a:cubicBezTo>
                  <a:lnTo>
                    <a:pt x="13408" y="1683"/>
                  </a:lnTo>
                  <a:cubicBezTo>
                    <a:pt x="10932" y="1280"/>
                    <a:pt x="8755" y="881"/>
                    <a:pt x="7956" y="721"/>
                  </a:cubicBezTo>
                  <a:cubicBezTo>
                    <a:pt x="6861" y="502"/>
                    <a:pt x="5032" y="1"/>
                    <a:pt x="39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54"/>
            <p:cNvSpPr/>
            <p:nvPr/>
          </p:nvSpPr>
          <p:spPr>
            <a:xfrm>
              <a:off x="4843725" y="2489275"/>
              <a:ext cx="346800" cy="149325"/>
            </a:xfrm>
            <a:custGeom>
              <a:avLst/>
              <a:gdLst/>
              <a:ahLst/>
              <a:cxnLst/>
              <a:rect l="l" t="t" r="r" b="b"/>
              <a:pathLst>
                <a:path w="13872" h="5973" extrusionOk="0">
                  <a:moveTo>
                    <a:pt x="4104" y="603"/>
                  </a:moveTo>
                  <a:cubicBezTo>
                    <a:pt x="4839" y="603"/>
                    <a:pt x="6218" y="917"/>
                    <a:pt x="7045" y="1106"/>
                  </a:cubicBezTo>
                  <a:cubicBezTo>
                    <a:pt x="7411" y="1189"/>
                    <a:pt x="7753" y="1267"/>
                    <a:pt x="8043" y="1325"/>
                  </a:cubicBezTo>
                  <a:cubicBezTo>
                    <a:pt x="8793" y="1475"/>
                    <a:pt x="10833" y="1851"/>
                    <a:pt x="13228" y="2244"/>
                  </a:cubicBezTo>
                  <a:lnTo>
                    <a:pt x="13047" y="4495"/>
                  </a:lnTo>
                  <a:cubicBezTo>
                    <a:pt x="12173" y="4116"/>
                    <a:pt x="11642" y="3872"/>
                    <a:pt x="11641" y="3872"/>
                  </a:cubicBezTo>
                  <a:cubicBezTo>
                    <a:pt x="11601" y="3854"/>
                    <a:pt x="11557" y="3845"/>
                    <a:pt x="11514" y="3845"/>
                  </a:cubicBezTo>
                  <a:cubicBezTo>
                    <a:pt x="11462" y="3845"/>
                    <a:pt x="11409" y="3858"/>
                    <a:pt x="11362" y="3886"/>
                  </a:cubicBezTo>
                  <a:cubicBezTo>
                    <a:pt x="11337" y="3900"/>
                    <a:pt x="8758" y="5360"/>
                    <a:pt x="6968" y="5360"/>
                  </a:cubicBezTo>
                  <a:cubicBezTo>
                    <a:pt x="5731" y="5360"/>
                    <a:pt x="5248" y="5117"/>
                    <a:pt x="4860" y="4922"/>
                  </a:cubicBezTo>
                  <a:cubicBezTo>
                    <a:pt x="4670" y="4828"/>
                    <a:pt x="4492" y="4739"/>
                    <a:pt x="4270" y="4701"/>
                  </a:cubicBezTo>
                  <a:cubicBezTo>
                    <a:pt x="4061" y="4667"/>
                    <a:pt x="3837" y="4655"/>
                    <a:pt x="3588" y="4655"/>
                  </a:cubicBezTo>
                  <a:cubicBezTo>
                    <a:pt x="3371" y="4655"/>
                    <a:pt x="3136" y="4663"/>
                    <a:pt x="2876" y="4673"/>
                  </a:cubicBezTo>
                  <a:cubicBezTo>
                    <a:pt x="2569" y="4684"/>
                    <a:pt x="2230" y="4696"/>
                    <a:pt x="1853" y="4696"/>
                  </a:cubicBezTo>
                  <a:cubicBezTo>
                    <a:pt x="1304" y="4696"/>
                    <a:pt x="956" y="4215"/>
                    <a:pt x="863" y="4067"/>
                  </a:cubicBezTo>
                  <a:cubicBezTo>
                    <a:pt x="663" y="3752"/>
                    <a:pt x="659" y="3521"/>
                    <a:pt x="677" y="3482"/>
                  </a:cubicBezTo>
                  <a:cubicBezTo>
                    <a:pt x="887" y="3204"/>
                    <a:pt x="2718" y="2541"/>
                    <a:pt x="3500" y="2258"/>
                  </a:cubicBezTo>
                  <a:lnTo>
                    <a:pt x="3756" y="2165"/>
                  </a:lnTo>
                  <a:cubicBezTo>
                    <a:pt x="4778" y="1794"/>
                    <a:pt x="5720" y="1510"/>
                    <a:pt x="5729" y="1507"/>
                  </a:cubicBezTo>
                  <a:cubicBezTo>
                    <a:pt x="5884" y="1461"/>
                    <a:pt x="5976" y="1301"/>
                    <a:pt x="5939" y="1143"/>
                  </a:cubicBezTo>
                  <a:cubicBezTo>
                    <a:pt x="5905" y="1003"/>
                    <a:pt x="5780" y="908"/>
                    <a:pt x="5641" y="908"/>
                  </a:cubicBezTo>
                  <a:cubicBezTo>
                    <a:pt x="5623" y="908"/>
                    <a:pt x="5605" y="910"/>
                    <a:pt x="5586" y="913"/>
                  </a:cubicBezTo>
                  <a:cubicBezTo>
                    <a:pt x="5453" y="937"/>
                    <a:pt x="5185" y="970"/>
                    <a:pt x="4891" y="970"/>
                  </a:cubicBezTo>
                  <a:cubicBezTo>
                    <a:pt x="4604" y="970"/>
                    <a:pt x="4292" y="939"/>
                    <a:pt x="4058" y="838"/>
                  </a:cubicBezTo>
                  <a:cubicBezTo>
                    <a:pt x="3908" y="775"/>
                    <a:pt x="3774" y="730"/>
                    <a:pt x="3659" y="692"/>
                  </a:cubicBezTo>
                  <a:cubicBezTo>
                    <a:pt x="3734" y="629"/>
                    <a:pt x="3892" y="603"/>
                    <a:pt x="4104" y="603"/>
                  </a:cubicBezTo>
                  <a:close/>
                  <a:moveTo>
                    <a:pt x="4145" y="1"/>
                  </a:moveTo>
                  <a:cubicBezTo>
                    <a:pt x="3750" y="1"/>
                    <a:pt x="3452" y="66"/>
                    <a:pt x="3266" y="221"/>
                  </a:cubicBezTo>
                  <a:cubicBezTo>
                    <a:pt x="3028" y="419"/>
                    <a:pt x="2836" y="604"/>
                    <a:pt x="2886" y="852"/>
                  </a:cubicBezTo>
                  <a:cubicBezTo>
                    <a:pt x="2934" y="1102"/>
                    <a:pt x="3166" y="1176"/>
                    <a:pt x="3412" y="1255"/>
                  </a:cubicBezTo>
                  <a:cubicBezTo>
                    <a:pt x="3524" y="1291"/>
                    <a:pt x="3661" y="1335"/>
                    <a:pt x="3815" y="1401"/>
                  </a:cubicBezTo>
                  <a:cubicBezTo>
                    <a:pt x="3856" y="1419"/>
                    <a:pt x="3898" y="1434"/>
                    <a:pt x="3941" y="1450"/>
                  </a:cubicBezTo>
                  <a:cubicBezTo>
                    <a:pt x="3812" y="1494"/>
                    <a:pt x="3680" y="1541"/>
                    <a:pt x="3547" y="1590"/>
                  </a:cubicBezTo>
                  <a:lnTo>
                    <a:pt x="3291" y="1682"/>
                  </a:lnTo>
                  <a:cubicBezTo>
                    <a:pt x="1442" y="2352"/>
                    <a:pt x="454" y="2758"/>
                    <a:pt x="186" y="3115"/>
                  </a:cubicBezTo>
                  <a:cubicBezTo>
                    <a:pt x="1" y="3363"/>
                    <a:pt x="21" y="3770"/>
                    <a:pt x="238" y="4206"/>
                  </a:cubicBezTo>
                  <a:cubicBezTo>
                    <a:pt x="493" y="4715"/>
                    <a:pt x="1069" y="5309"/>
                    <a:pt x="1852" y="5309"/>
                  </a:cubicBezTo>
                  <a:cubicBezTo>
                    <a:pt x="2237" y="5309"/>
                    <a:pt x="2584" y="5297"/>
                    <a:pt x="2897" y="5285"/>
                  </a:cubicBezTo>
                  <a:cubicBezTo>
                    <a:pt x="3152" y="5276"/>
                    <a:pt x="3381" y="5267"/>
                    <a:pt x="3587" y="5267"/>
                  </a:cubicBezTo>
                  <a:cubicBezTo>
                    <a:pt x="3807" y="5267"/>
                    <a:pt x="3999" y="5277"/>
                    <a:pt x="4169" y="5305"/>
                  </a:cubicBezTo>
                  <a:cubicBezTo>
                    <a:pt x="4300" y="5327"/>
                    <a:pt x="4419" y="5387"/>
                    <a:pt x="4585" y="5470"/>
                  </a:cubicBezTo>
                  <a:cubicBezTo>
                    <a:pt x="5007" y="5681"/>
                    <a:pt x="5586" y="5973"/>
                    <a:pt x="6967" y="5973"/>
                  </a:cubicBezTo>
                  <a:cubicBezTo>
                    <a:pt x="8691" y="5973"/>
                    <a:pt x="10946" y="4809"/>
                    <a:pt x="11526" y="4493"/>
                  </a:cubicBezTo>
                  <a:cubicBezTo>
                    <a:pt x="11783" y="4609"/>
                    <a:pt x="12377" y="4875"/>
                    <a:pt x="13196" y="5226"/>
                  </a:cubicBezTo>
                  <a:cubicBezTo>
                    <a:pt x="13236" y="5243"/>
                    <a:pt x="13277" y="5251"/>
                    <a:pt x="13317" y="5251"/>
                  </a:cubicBezTo>
                  <a:cubicBezTo>
                    <a:pt x="13470" y="5251"/>
                    <a:pt x="13609" y="5135"/>
                    <a:pt x="13622" y="4969"/>
                  </a:cubicBezTo>
                  <a:lnTo>
                    <a:pt x="13858" y="2011"/>
                  </a:lnTo>
                  <a:cubicBezTo>
                    <a:pt x="13871" y="1853"/>
                    <a:pt x="13761" y="1711"/>
                    <a:pt x="13602" y="1684"/>
                  </a:cubicBezTo>
                  <a:cubicBezTo>
                    <a:pt x="11096" y="1277"/>
                    <a:pt x="8936" y="880"/>
                    <a:pt x="8162" y="725"/>
                  </a:cubicBezTo>
                  <a:cubicBezTo>
                    <a:pt x="7876" y="667"/>
                    <a:pt x="7539" y="591"/>
                    <a:pt x="7179" y="509"/>
                  </a:cubicBezTo>
                  <a:cubicBezTo>
                    <a:pt x="5912" y="220"/>
                    <a:pt x="4867" y="1"/>
                    <a:pt x="4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54"/>
            <p:cNvSpPr/>
            <p:nvPr/>
          </p:nvSpPr>
          <p:spPr>
            <a:xfrm>
              <a:off x="4722300" y="1958400"/>
              <a:ext cx="354800" cy="408550"/>
            </a:xfrm>
            <a:custGeom>
              <a:avLst/>
              <a:gdLst/>
              <a:ahLst/>
              <a:cxnLst/>
              <a:rect l="l" t="t" r="r" b="b"/>
              <a:pathLst>
                <a:path w="14192" h="16342" extrusionOk="0">
                  <a:moveTo>
                    <a:pt x="12298" y="1"/>
                  </a:moveTo>
                  <a:cubicBezTo>
                    <a:pt x="12298" y="1"/>
                    <a:pt x="7846" y="2180"/>
                    <a:pt x="6141" y="3695"/>
                  </a:cubicBezTo>
                  <a:cubicBezTo>
                    <a:pt x="4436" y="5211"/>
                    <a:pt x="173" y="14777"/>
                    <a:pt x="79" y="15440"/>
                  </a:cubicBezTo>
                  <a:cubicBezTo>
                    <a:pt x="0" y="15988"/>
                    <a:pt x="2247" y="16341"/>
                    <a:pt x="3246" y="16341"/>
                  </a:cubicBezTo>
                  <a:cubicBezTo>
                    <a:pt x="3457" y="16341"/>
                    <a:pt x="3612" y="16326"/>
                    <a:pt x="3678" y="16293"/>
                  </a:cubicBezTo>
                  <a:cubicBezTo>
                    <a:pt x="4057" y="16103"/>
                    <a:pt x="10781" y="8337"/>
                    <a:pt x="12487" y="7010"/>
                  </a:cubicBezTo>
                  <a:cubicBezTo>
                    <a:pt x="14192" y="5684"/>
                    <a:pt x="13434" y="4074"/>
                    <a:pt x="13434" y="4074"/>
                  </a:cubicBezTo>
                  <a:lnTo>
                    <a:pt x="122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54"/>
            <p:cNvSpPr/>
            <p:nvPr/>
          </p:nvSpPr>
          <p:spPr>
            <a:xfrm>
              <a:off x="4716150" y="1950750"/>
              <a:ext cx="369975" cy="423750"/>
            </a:xfrm>
            <a:custGeom>
              <a:avLst/>
              <a:gdLst/>
              <a:ahLst/>
              <a:cxnLst/>
              <a:rect l="l" t="t" r="r" b="b"/>
              <a:pathLst>
                <a:path w="14799" h="16950" extrusionOk="0">
                  <a:moveTo>
                    <a:pt x="12544" y="1"/>
                  </a:moveTo>
                  <a:cubicBezTo>
                    <a:pt x="12499" y="1"/>
                    <a:pt x="12453" y="11"/>
                    <a:pt x="12410" y="32"/>
                  </a:cubicBezTo>
                  <a:cubicBezTo>
                    <a:pt x="12226" y="122"/>
                    <a:pt x="7900" y="2246"/>
                    <a:pt x="6183" y="3772"/>
                  </a:cubicBezTo>
                  <a:cubicBezTo>
                    <a:pt x="4436" y="5325"/>
                    <a:pt x="121" y="15003"/>
                    <a:pt x="21" y="15704"/>
                  </a:cubicBezTo>
                  <a:cubicBezTo>
                    <a:pt x="0" y="15852"/>
                    <a:pt x="34" y="16073"/>
                    <a:pt x="315" y="16275"/>
                  </a:cubicBezTo>
                  <a:cubicBezTo>
                    <a:pt x="885" y="16687"/>
                    <a:pt x="2512" y="16950"/>
                    <a:pt x="3447" y="16950"/>
                  </a:cubicBezTo>
                  <a:cubicBezTo>
                    <a:pt x="3734" y="16950"/>
                    <a:pt x="3955" y="16925"/>
                    <a:pt x="4061" y="16872"/>
                  </a:cubicBezTo>
                  <a:cubicBezTo>
                    <a:pt x="4242" y="16783"/>
                    <a:pt x="4780" y="16200"/>
                    <a:pt x="6828" y="13946"/>
                  </a:cubicBezTo>
                  <a:cubicBezTo>
                    <a:pt x="8970" y="11584"/>
                    <a:pt x="11905" y="8349"/>
                    <a:pt x="12921" y="7558"/>
                  </a:cubicBezTo>
                  <a:cubicBezTo>
                    <a:pt x="14798" y="6098"/>
                    <a:pt x="13967" y="4267"/>
                    <a:pt x="13958" y="4249"/>
                  </a:cubicBezTo>
                  <a:cubicBezTo>
                    <a:pt x="13906" y="4139"/>
                    <a:pt x="13796" y="4074"/>
                    <a:pt x="13681" y="4074"/>
                  </a:cubicBezTo>
                  <a:cubicBezTo>
                    <a:pt x="13637" y="4074"/>
                    <a:pt x="13593" y="4083"/>
                    <a:pt x="13551" y="4103"/>
                  </a:cubicBezTo>
                  <a:cubicBezTo>
                    <a:pt x="13398" y="4175"/>
                    <a:pt x="13332" y="4357"/>
                    <a:pt x="13404" y="4510"/>
                  </a:cubicBezTo>
                  <a:cubicBezTo>
                    <a:pt x="13410" y="4524"/>
                    <a:pt x="14039" y="5912"/>
                    <a:pt x="12546" y="7075"/>
                  </a:cubicBezTo>
                  <a:cubicBezTo>
                    <a:pt x="11486" y="7898"/>
                    <a:pt x="8650" y="11023"/>
                    <a:pt x="6372" y="13533"/>
                  </a:cubicBezTo>
                  <a:cubicBezTo>
                    <a:pt x="5181" y="14846"/>
                    <a:pt x="3950" y="16204"/>
                    <a:pt x="3800" y="16320"/>
                  </a:cubicBezTo>
                  <a:cubicBezTo>
                    <a:pt x="3735" y="16341"/>
                    <a:pt x="3620" y="16350"/>
                    <a:pt x="3472" y="16350"/>
                  </a:cubicBezTo>
                  <a:cubicBezTo>
                    <a:pt x="2655" y="16350"/>
                    <a:pt x="822" y="16056"/>
                    <a:pt x="627" y="15790"/>
                  </a:cubicBezTo>
                  <a:cubicBezTo>
                    <a:pt x="745" y="15093"/>
                    <a:pt x="4975" y="5665"/>
                    <a:pt x="6589" y="4229"/>
                  </a:cubicBezTo>
                  <a:cubicBezTo>
                    <a:pt x="8244" y="2759"/>
                    <a:pt x="12635" y="604"/>
                    <a:pt x="12679" y="581"/>
                  </a:cubicBezTo>
                  <a:cubicBezTo>
                    <a:pt x="12831" y="507"/>
                    <a:pt x="12893" y="324"/>
                    <a:pt x="12818" y="173"/>
                  </a:cubicBezTo>
                  <a:cubicBezTo>
                    <a:pt x="12765" y="63"/>
                    <a:pt x="12657" y="1"/>
                    <a:pt x="12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54"/>
            <p:cNvSpPr/>
            <p:nvPr/>
          </p:nvSpPr>
          <p:spPr>
            <a:xfrm>
              <a:off x="4565600" y="2266675"/>
              <a:ext cx="284175" cy="234825"/>
            </a:xfrm>
            <a:custGeom>
              <a:avLst/>
              <a:gdLst/>
              <a:ahLst/>
              <a:cxnLst/>
              <a:rect l="l" t="t" r="r" b="b"/>
              <a:pathLst>
                <a:path w="11367" h="9393" extrusionOk="0">
                  <a:moveTo>
                    <a:pt x="10235" y="1"/>
                  </a:moveTo>
                  <a:cubicBezTo>
                    <a:pt x="9342" y="1"/>
                    <a:pt x="7957" y="1120"/>
                    <a:pt x="7957" y="1120"/>
                  </a:cubicBezTo>
                  <a:cubicBezTo>
                    <a:pt x="7957" y="1120"/>
                    <a:pt x="4926" y="1783"/>
                    <a:pt x="3789" y="2257"/>
                  </a:cubicBezTo>
                  <a:cubicBezTo>
                    <a:pt x="2651" y="2730"/>
                    <a:pt x="1" y="6141"/>
                    <a:pt x="663" y="6330"/>
                  </a:cubicBezTo>
                  <a:cubicBezTo>
                    <a:pt x="691" y="6338"/>
                    <a:pt x="720" y="6342"/>
                    <a:pt x="752" y="6342"/>
                  </a:cubicBezTo>
                  <a:cubicBezTo>
                    <a:pt x="1473" y="6342"/>
                    <a:pt x="3125" y="4341"/>
                    <a:pt x="3126" y="4341"/>
                  </a:cubicBezTo>
                  <a:lnTo>
                    <a:pt x="3126" y="4341"/>
                  </a:lnTo>
                  <a:cubicBezTo>
                    <a:pt x="3125" y="4341"/>
                    <a:pt x="1705" y="6424"/>
                    <a:pt x="1516" y="7182"/>
                  </a:cubicBezTo>
                  <a:cubicBezTo>
                    <a:pt x="1341" y="7882"/>
                    <a:pt x="1166" y="9392"/>
                    <a:pt x="1739" y="9392"/>
                  </a:cubicBezTo>
                  <a:cubicBezTo>
                    <a:pt x="1786" y="9392"/>
                    <a:pt x="1838" y="9382"/>
                    <a:pt x="1895" y="9361"/>
                  </a:cubicBezTo>
                  <a:cubicBezTo>
                    <a:pt x="2653" y="9076"/>
                    <a:pt x="4168" y="6993"/>
                    <a:pt x="4168" y="6993"/>
                  </a:cubicBezTo>
                  <a:cubicBezTo>
                    <a:pt x="4168" y="6993"/>
                    <a:pt x="6062" y="5856"/>
                    <a:pt x="7578" y="5856"/>
                  </a:cubicBezTo>
                  <a:cubicBezTo>
                    <a:pt x="9093" y="5856"/>
                    <a:pt x="10136" y="3015"/>
                    <a:pt x="10136" y="3015"/>
                  </a:cubicBezTo>
                  <a:cubicBezTo>
                    <a:pt x="10136" y="3015"/>
                    <a:pt x="11366" y="1783"/>
                    <a:pt x="10893" y="457"/>
                  </a:cubicBezTo>
                  <a:cubicBezTo>
                    <a:pt x="10775" y="125"/>
                    <a:pt x="10532" y="1"/>
                    <a:pt x="10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54"/>
            <p:cNvSpPr/>
            <p:nvPr/>
          </p:nvSpPr>
          <p:spPr>
            <a:xfrm>
              <a:off x="4570625" y="2259075"/>
              <a:ext cx="286550" cy="250075"/>
            </a:xfrm>
            <a:custGeom>
              <a:avLst/>
              <a:gdLst/>
              <a:ahLst/>
              <a:cxnLst/>
              <a:rect l="l" t="t" r="r" b="b"/>
              <a:pathLst>
                <a:path w="11462" h="10003" extrusionOk="0">
                  <a:moveTo>
                    <a:pt x="10030" y="610"/>
                  </a:moveTo>
                  <a:cubicBezTo>
                    <a:pt x="10085" y="610"/>
                    <a:pt x="10135" y="616"/>
                    <a:pt x="10180" y="629"/>
                  </a:cubicBezTo>
                  <a:cubicBezTo>
                    <a:pt x="10252" y="649"/>
                    <a:pt x="10343" y="694"/>
                    <a:pt x="10404" y="864"/>
                  </a:cubicBezTo>
                  <a:cubicBezTo>
                    <a:pt x="10805" y="1988"/>
                    <a:pt x="9729" y="3091"/>
                    <a:pt x="9717" y="3103"/>
                  </a:cubicBezTo>
                  <a:cubicBezTo>
                    <a:pt x="9686" y="3134"/>
                    <a:pt x="9662" y="3171"/>
                    <a:pt x="9647" y="3213"/>
                  </a:cubicBezTo>
                  <a:cubicBezTo>
                    <a:pt x="9377" y="3948"/>
                    <a:pt x="8445" y="5854"/>
                    <a:pt x="7377" y="5854"/>
                  </a:cubicBezTo>
                  <a:cubicBezTo>
                    <a:pt x="5795" y="5854"/>
                    <a:pt x="3891" y="6986"/>
                    <a:pt x="3810" y="7034"/>
                  </a:cubicBezTo>
                  <a:cubicBezTo>
                    <a:pt x="3774" y="7055"/>
                    <a:pt x="3744" y="7084"/>
                    <a:pt x="3720" y="7117"/>
                  </a:cubicBezTo>
                  <a:cubicBezTo>
                    <a:pt x="3154" y="7894"/>
                    <a:pt x="2075" y="9195"/>
                    <a:pt x="1555" y="9398"/>
                  </a:cubicBezTo>
                  <a:cubicBezTo>
                    <a:pt x="1409" y="9272"/>
                    <a:pt x="1407" y="8381"/>
                    <a:pt x="1612" y="7560"/>
                  </a:cubicBezTo>
                  <a:cubicBezTo>
                    <a:pt x="1756" y="6983"/>
                    <a:pt x="2791" y="5385"/>
                    <a:pt x="3177" y="4817"/>
                  </a:cubicBezTo>
                  <a:cubicBezTo>
                    <a:pt x="3317" y="4615"/>
                    <a:pt x="3170" y="4339"/>
                    <a:pt x="2925" y="4339"/>
                  </a:cubicBezTo>
                  <a:cubicBezTo>
                    <a:pt x="2834" y="4339"/>
                    <a:pt x="2747" y="4379"/>
                    <a:pt x="2689" y="4450"/>
                  </a:cubicBezTo>
                  <a:cubicBezTo>
                    <a:pt x="1953" y="5340"/>
                    <a:pt x="1092" y="6132"/>
                    <a:pt x="698" y="6306"/>
                  </a:cubicBezTo>
                  <a:cubicBezTo>
                    <a:pt x="972" y="5552"/>
                    <a:pt x="2807" y="3218"/>
                    <a:pt x="3706" y="2843"/>
                  </a:cubicBezTo>
                  <a:cubicBezTo>
                    <a:pt x="4804" y="2386"/>
                    <a:pt x="7791" y="1729"/>
                    <a:pt x="7821" y="1722"/>
                  </a:cubicBezTo>
                  <a:cubicBezTo>
                    <a:pt x="7867" y="1712"/>
                    <a:pt x="7912" y="1691"/>
                    <a:pt x="7948" y="1662"/>
                  </a:cubicBezTo>
                  <a:cubicBezTo>
                    <a:pt x="8523" y="1198"/>
                    <a:pt x="9491" y="610"/>
                    <a:pt x="10030" y="610"/>
                  </a:cubicBezTo>
                  <a:close/>
                  <a:moveTo>
                    <a:pt x="10043" y="1"/>
                  </a:moveTo>
                  <a:cubicBezTo>
                    <a:pt x="9135" y="1"/>
                    <a:pt x="7929" y="898"/>
                    <a:pt x="7620" y="1140"/>
                  </a:cubicBezTo>
                  <a:cubicBezTo>
                    <a:pt x="7150" y="1245"/>
                    <a:pt x="4536" y="1833"/>
                    <a:pt x="3471" y="2277"/>
                  </a:cubicBezTo>
                  <a:cubicBezTo>
                    <a:pt x="2460" y="2698"/>
                    <a:pt x="0" y="5591"/>
                    <a:pt x="52" y="6502"/>
                  </a:cubicBezTo>
                  <a:cubicBezTo>
                    <a:pt x="65" y="6714"/>
                    <a:pt x="187" y="6872"/>
                    <a:pt x="378" y="6928"/>
                  </a:cubicBezTo>
                  <a:cubicBezTo>
                    <a:pt x="427" y="6941"/>
                    <a:pt x="478" y="6948"/>
                    <a:pt x="532" y="6948"/>
                  </a:cubicBezTo>
                  <a:cubicBezTo>
                    <a:pt x="774" y="6948"/>
                    <a:pt x="1062" y="6815"/>
                    <a:pt x="1360" y="6609"/>
                  </a:cubicBezTo>
                  <a:lnTo>
                    <a:pt x="1360" y="6609"/>
                  </a:lnTo>
                  <a:cubicBezTo>
                    <a:pt x="1198" y="6921"/>
                    <a:pt x="1070" y="7206"/>
                    <a:pt x="1018" y="7412"/>
                  </a:cubicBezTo>
                  <a:cubicBezTo>
                    <a:pt x="999" y="7489"/>
                    <a:pt x="549" y="9319"/>
                    <a:pt x="1148" y="9854"/>
                  </a:cubicBezTo>
                  <a:cubicBezTo>
                    <a:pt x="1255" y="9950"/>
                    <a:pt x="1394" y="10003"/>
                    <a:pt x="1538" y="10003"/>
                  </a:cubicBezTo>
                  <a:cubicBezTo>
                    <a:pt x="1627" y="10001"/>
                    <a:pt x="1717" y="9984"/>
                    <a:pt x="1801" y="9951"/>
                  </a:cubicBezTo>
                  <a:cubicBezTo>
                    <a:pt x="2576" y="9661"/>
                    <a:pt x="3897" y="7908"/>
                    <a:pt x="4176" y="7528"/>
                  </a:cubicBezTo>
                  <a:cubicBezTo>
                    <a:pt x="4483" y="7352"/>
                    <a:pt x="6096" y="6466"/>
                    <a:pt x="7377" y="6466"/>
                  </a:cubicBezTo>
                  <a:cubicBezTo>
                    <a:pt x="8972" y="6466"/>
                    <a:pt x="10028" y="3926"/>
                    <a:pt x="10198" y="3484"/>
                  </a:cubicBezTo>
                  <a:cubicBezTo>
                    <a:pt x="10440" y="3221"/>
                    <a:pt x="11461" y="2006"/>
                    <a:pt x="10980" y="658"/>
                  </a:cubicBezTo>
                  <a:cubicBezTo>
                    <a:pt x="10866" y="338"/>
                    <a:pt x="10647" y="124"/>
                    <a:pt x="10346" y="40"/>
                  </a:cubicBezTo>
                  <a:cubicBezTo>
                    <a:pt x="10250" y="13"/>
                    <a:pt x="10148" y="1"/>
                    <a:pt x="10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54"/>
            <p:cNvSpPr/>
            <p:nvPr/>
          </p:nvSpPr>
          <p:spPr>
            <a:xfrm>
              <a:off x="4731350" y="2244600"/>
              <a:ext cx="97125" cy="117925"/>
            </a:xfrm>
            <a:custGeom>
              <a:avLst/>
              <a:gdLst/>
              <a:ahLst/>
              <a:cxnLst/>
              <a:rect l="l" t="t" r="r" b="b"/>
              <a:pathLst>
                <a:path w="3885" h="4717" extrusionOk="0">
                  <a:moveTo>
                    <a:pt x="1307" y="0"/>
                  </a:moveTo>
                  <a:cubicBezTo>
                    <a:pt x="901" y="0"/>
                    <a:pt x="664" y="670"/>
                    <a:pt x="664" y="1341"/>
                  </a:cubicBezTo>
                  <a:cubicBezTo>
                    <a:pt x="664" y="2288"/>
                    <a:pt x="1611" y="2572"/>
                    <a:pt x="1611" y="2572"/>
                  </a:cubicBezTo>
                  <a:cubicBezTo>
                    <a:pt x="1611" y="2572"/>
                    <a:pt x="1" y="4087"/>
                    <a:pt x="948" y="4561"/>
                  </a:cubicBezTo>
                  <a:cubicBezTo>
                    <a:pt x="1173" y="4674"/>
                    <a:pt x="1398" y="4717"/>
                    <a:pt x="1611" y="4717"/>
                  </a:cubicBezTo>
                  <a:cubicBezTo>
                    <a:pt x="2292" y="4717"/>
                    <a:pt x="2842" y="4276"/>
                    <a:pt x="2842" y="4276"/>
                  </a:cubicBezTo>
                  <a:lnTo>
                    <a:pt x="3884" y="1246"/>
                  </a:lnTo>
                  <a:lnTo>
                    <a:pt x="3884" y="1246"/>
                  </a:lnTo>
                  <a:cubicBezTo>
                    <a:pt x="3884" y="1246"/>
                    <a:pt x="3850" y="1248"/>
                    <a:pt x="3789" y="1248"/>
                  </a:cubicBezTo>
                  <a:cubicBezTo>
                    <a:pt x="3485" y="1248"/>
                    <a:pt x="2526" y="1182"/>
                    <a:pt x="1895" y="393"/>
                  </a:cubicBezTo>
                  <a:cubicBezTo>
                    <a:pt x="1673" y="115"/>
                    <a:pt x="1475" y="0"/>
                    <a:pt x="1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54"/>
            <p:cNvSpPr/>
            <p:nvPr/>
          </p:nvSpPr>
          <p:spPr>
            <a:xfrm>
              <a:off x="4738175" y="2236950"/>
              <a:ext cx="98250" cy="133250"/>
            </a:xfrm>
            <a:custGeom>
              <a:avLst/>
              <a:gdLst/>
              <a:ahLst/>
              <a:cxnLst/>
              <a:rect l="l" t="t" r="r" b="b"/>
              <a:pathLst>
                <a:path w="3930" h="5330" extrusionOk="0">
                  <a:moveTo>
                    <a:pt x="1036" y="0"/>
                  </a:moveTo>
                  <a:cubicBezTo>
                    <a:pt x="953" y="0"/>
                    <a:pt x="878" y="16"/>
                    <a:pt x="813" y="38"/>
                  </a:cubicBezTo>
                  <a:cubicBezTo>
                    <a:pt x="275" y="227"/>
                    <a:pt x="84" y="1023"/>
                    <a:pt x="84" y="1646"/>
                  </a:cubicBezTo>
                  <a:cubicBezTo>
                    <a:pt x="84" y="2299"/>
                    <a:pt x="461" y="2728"/>
                    <a:pt x="825" y="2967"/>
                  </a:cubicBezTo>
                  <a:cubicBezTo>
                    <a:pt x="479" y="3353"/>
                    <a:pt x="0" y="3999"/>
                    <a:pt x="80" y="4538"/>
                  </a:cubicBezTo>
                  <a:cubicBezTo>
                    <a:pt x="106" y="4722"/>
                    <a:pt x="207" y="4976"/>
                    <a:pt x="538" y="5141"/>
                  </a:cubicBezTo>
                  <a:cubicBezTo>
                    <a:pt x="785" y="5264"/>
                    <a:pt x="1057" y="5329"/>
                    <a:pt x="1332" y="5329"/>
                  </a:cubicBezTo>
                  <a:cubicBezTo>
                    <a:pt x="1335" y="5329"/>
                    <a:pt x="1337" y="5329"/>
                    <a:pt x="1339" y="5329"/>
                  </a:cubicBezTo>
                  <a:cubicBezTo>
                    <a:pt x="2114" y="5329"/>
                    <a:pt x="2726" y="4848"/>
                    <a:pt x="2761" y="4822"/>
                  </a:cubicBezTo>
                  <a:cubicBezTo>
                    <a:pt x="2892" y="4716"/>
                    <a:pt x="2915" y="4524"/>
                    <a:pt x="2808" y="4391"/>
                  </a:cubicBezTo>
                  <a:cubicBezTo>
                    <a:pt x="2748" y="4315"/>
                    <a:pt x="2659" y="4276"/>
                    <a:pt x="2570" y="4276"/>
                  </a:cubicBezTo>
                  <a:cubicBezTo>
                    <a:pt x="2502" y="4276"/>
                    <a:pt x="2435" y="4298"/>
                    <a:pt x="2378" y="4343"/>
                  </a:cubicBezTo>
                  <a:cubicBezTo>
                    <a:pt x="2373" y="4348"/>
                    <a:pt x="1903" y="4716"/>
                    <a:pt x="1341" y="4716"/>
                  </a:cubicBezTo>
                  <a:cubicBezTo>
                    <a:pt x="1170" y="4716"/>
                    <a:pt x="990" y="4681"/>
                    <a:pt x="812" y="4592"/>
                  </a:cubicBezTo>
                  <a:cubicBezTo>
                    <a:pt x="698" y="4536"/>
                    <a:pt x="689" y="4479"/>
                    <a:pt x="685" y="4449"/>
                  </a:cubicBezTo>
                  <a:cubicBezTo>
                    <a:pt x="638" y="4128"/>
                    <a:pt x="1172" y="3455"/>
                    <a:pt x="1548" y="3100"/>
                  </a:cubicBezTo>
                  <a:cubicBezTo>
                    <a:pt x="1717" y="2938"/>
                    <a:pt x="1651" y="2655"/>
                    <a:pt x="1428" y="2585"/>
                  </a:cubicBezTo>
                  <a:cubicBezTo>
                    <a:pt x="1398" y="2575"/>
                    <a:pt x="697" y="2348"/>
                    <a:pt x="697" y="1646"/>
                  </a:cubicBezTo>
                  <a:cubicBezTo>
                    <a:pt x="697" y="1076"/>
                    <a:pt x="883" y="662"/>
                    <a:pt x="1016" y="615"/>
                  </a:cubicBezTo>
                  <a:cubicBezTo>
                    <a:pt x="1020" y="614"/>
                    <a:pt x="1026" y="613"/>
                    <a:pt x="1032" y="613"/>
                  </a:cubicBezTo>
                  <a:cubicBezTo>
                    <a:pt x="1087" y="613"/>
                    <a:pt x="1206" y="668"/>
                    <a:pt x="1383" y="890"/>
                  </a:cubicBezTo>
                  <a:cubicBezTo>
                    <a:pt x="2096" y="1780"/>
                    <a:pt x="3158" y="1860"/>
                    <a:pt x="3515" y="1860"/>
                  </a:cubicBezTo>
                  <a:cubicBezTo>
                    <a:pt x="3583" y="1860"/>
                    <a:pt x="3626" y="1857"/>
                    <a:pt x="3635" y="1856"/>
                  </a:cubicBezTo>
                  <a:cubicBezTo>
                    <a:pt x="3803" y="1843"/>
                    <a:pt x="3929" y="1696"/>
                    <a:pt x="3916" y="1527"/>
                  </a:cubicBezTo>
                  <a:cubicBezTo>
                    <a:pt x="3904" y="1367"/>
                    <a:pt x="3760" y="1245"/>
                    <a:pt x="3611" y="1245"/>
                  </a:cubicBezTo>
                  <a:cubicBezTo>
                    <a:pt x="3603" y="1245"/>
                    <a:pt x="3596" y="1245"/>
                    <a:pt x="3588" y="1246"/>
                  </a:cubicBezTo>
                  <a:cubicBezTo>
                    <a:pt x="3586" y="1246"/>
                    <a:pt x="3557" y="1248"/>
                    <a:pt x="3507" y="1248"/>
                  </a:cubicBezTo>
                  <a:cubicBezTo>
                    <a:pt x="3244" y="1248"/>
                    <a:pt x="2407" y="1189"/>
                    <a:pt x="1861" y="508"/>
                  </a:cubicBezTo>
                  <a:cubicBezTo>
                    <a:pt x="1545" y="113"/>
                    <a:pt x="1261" y="0"/>
                    <a:pt x="1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54"/>
            <p:cNvSpPr/>
            <p:nvPr/>
          </p:nvSpPr>
          <p:spPr>
            <a:xfrm>
              <a:off x="5244575" y="2861075"/>
              <a:ext cx="586850" cy="176925"/>
            </a:xfrm>
            <a:custGeom>
              <a:avLst/>
              <a:gdLst/>
              <a:ahLst/>
              <a:cxnLst/>
              <a:rect l="l" t="t" r="r" b="b"/>
              <a:pathLst>
                <a:path w="23474" h="7077" extrusionOk="0">
                  <a:moveTo>
                    <a:pt x="9885" y="1"/>
                  </a:moveTo>
                  <a:cubicBezTo>
                    <a:pt x="7870" y="1"/>
                    <a:pt x="3022" y="1974"/>
                    <a:pt x="1566" y="2494"/>
                  </a:cubicBezTo>
                  <a:cubicBezTo>
                    <a:pt x="1" y="3053"/>
                    <a:pt x="1566" y="3500"/>
                    <a:pt x="3242" y="3836"/>
                  </a:cubicBezTo>
                  <a:cubicBezTo>
                    <a:pt x="3578" y="3903"/>
                    <a:pt x="3980" y="3930"/>
                    <a:pt x="4409" y="3930"/>
                  </a:cubicBezTo>
                  <a:cubicBezTo>
                    <a:pt x="6126" y="3930"/>
                    <a:pt x="8272" y="3500"/>
                    <a:pt x="8273" y="3500"/>
                  </a:cubicBezTo>
                  <a:lnTo>
                    <a:pt x="8273" y="3500"/>
                  </a:lnTo>
                  <a:cubicBezTo>
                    <a:pt x="8272" y="3500"/>
                    <a:pt x="4584" y="5065"/>
                    <a:pt x="5478" y="5288"/>
                  </a:cubicBezTo>
                  <a:cubicBezTo>
                    <a:pt x="5653" y="5332"/>
                    <a:pt x="5862" y="5350"/>
                    <a:pt x="6097" y="5350"/>
                  </a:cubicBezTo>
                  <a:cubicBezTo>
                    <a:pt x="7063" y="5350"/>
                    <a:pt x="8467" y="5043"/>
                    <a:pt x="9725" y="4953"/>
                  </a:cubicBezTo>
                  <a:cubicBezTo>
                    <a:pt x="11290" y="4841"/>
                    <a:pt x="12854" y="3388"/>
                    <a:pt x="12854" y="3388"/>
                  </a:cubicBezTo>
                  <a:cubicBezTo>
                    <a:pt x="12854" y="3388"/>
                    <a:pt x="20344" y="7077"/>
                    <a:pt x="21238" y="7077"/>
                  </a:cubicBezTo>
                  <a:cubicBezTo>
                    <a:pt x="22132" y="7077"/>
                    <a:pt x="23473" y="4394"/>
                    <a:pt x="21574" y="3277"/>
                  </a:cubicBezTo>
                  <a:cubicBezTo>
                    <a:pt x="19673" y="2160"/>
                    <a:pt x="16655" y="1264"/>
                    <a:pt x="16655" y="1264"/>
                  </a:cubicBezTo>
                  <a:cubicBezTo>
                    <a:pt x="16655" y="1264"/>
                    <a:pt x="11961" y="370"/>
                    <a:pt x="10284" y="35"/>
                  </a:cubicBezTo>
                  <a:cubicBezTo>
                    <a:pt x="10169" y="12"/>
                    <a:pt x="10035" y="1"/>
                    <a:pt x="98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4"/>
            <p:cNvSpPr/>
            <p:nvPr/>
          </p:nvSpPr>
          <p:spPr>
            <a:xfrm>
              <a:off x="5259200" y="2853425"/>
              <a:ext cx="561600" cy="192225"/>
            </a:xfrm>
            <a:custGeom>
              <a:avLst/>
              <a:gdLst/>
              <a:ahLst/>
              <a:cxnLst/>
              <a:rect l="l" t="t" r="r" b="b"/>
              <a:pathLst>
                <a:path w="22464" h="7689" extrusionOk="0">
                  <a:moveTo>
                    <a:pt x="9288" y="611"/>
                  </a:moveTo>
                  <a:cubicBezTo>
                    <a:pt x="9420" y="611"/>
                    <a:pt x="9538" y="621"/>
                    <a:pt x="9639" y="641"/>
                  </a:cubicBezTo>
                  <a:cubicBezTo>
                    <a:pt x="11261" y="966"/>
                    <a:pt x="15702" y="1812"/>
                    <a:pt x="15997" y="1868"/>
                  </a:cubicBezTo>
                  <a:cubicBezTo>
                    <a:pt x="16224" y="1936"/>
                    <a:pt x="19052" y="2799"/>
                    <a:pt x="20834" y="3846"/>
                  </a:cubicBezTo>
                  <a:cubicBezTo>
                    <a:pt x="21827" y="4431"/>
                    <a:pt x="21675" y="5447"/>
                    <a:pt x="21564" y="5856"/>
                  </a:cubicBezTo>
                  <a:cubicBezTo>
                    <a:pt x="21364" y="6590"/>
                    <a:pt x="20883" y="7076"/>
                    <a:pt x="20653" y="7076"/>
                  </a:cubicBezTo>
                  <a:cubicBezTo>
                    <a:pt x="20118" y="7076"/>
                    <a:pt x="16005" y="5193"/>
                    <a:pt x="12406" y="3420"/>
                  </a:cubicBezTo>
                  <a:cubicBezTo>
                    <a:pt x="12363" y="3399"/>
                    <a:pt x="12317" y="3388"/>
                    <a:pt x="12270" y="3388"/>
                  </a:cubicBezTo>
                  <a:cubicBezTo>
                    <a:pt x="12193" y="3388"/>
                    <a:pt x="12119" y="3417"/>
                    <a:pt x="12062" y="3470"/>
                  </a:cubicBezTo>
                  <a:cubicBezTo>
                    <a:pt x="12048" y="3484"/>
                    <a:pt x="10559" y="4851"/>
                    <a:pt x="9119" y="4954"/>
                  </a:cubicBezTo>
                  <a:cubicBezTo>
                    <a:pt x="8547" y="4995"/>
                    <a:pt x="7955" y="5078"/>
                    <a:pt x="7382" y="5159"/>
                  </a:cubicBezTo>
                  <a:cubicBezTo>
                    <a:pt x="6702" y="5255"/>
                    <a:pt x="6047" y="5350"/>
                    <a:pt x="5536" y="5350"/>
                  </a:cubicBezTo>
                  <a:cubicBezTo>
                    <a:pt x="5453" y="5350"/>
                    <a:pt x="5374" y="5348"/>
                    <a:pt x="5299" y="5342"/>
                  </a:cubicBezTo>
                  <a:cubicBezTo>
                    <a:pt x="5788" y="5018"/>
                    <a:pt x="6856" y="4492"/>
                    <a:pt x="7807" y="4087"/>
                  </a:cubicBezTo>
                  <a:cubicBezTo>
                    <a:pt x="7951" y="4026"/>
                    <a:pt x="8027" y="3866"/>
                    <a:pt x="7980" y="3716"/>
                  </a:cubicBezTo>
                  <a:cubicBezTo>
                    <a:pt x="7940" y="3587"/>
                    <a:pt x="7818" y="3499"/>
                    <a:pt x="7688" y="3499"/>
                  </a:cubicBezTo>
                  <a:cubicBezTo>
                    <a:pt x="7668" y="3499"/>
                    <a:pt x="7648" y="3501"/>
                    <a:pt x="7628" y="3506"/>
                  </a:cubicBezTo>
                  <a:cubicBezTo>
                    <a:pt x="7601" y="3511"/>
                    <a:pt x="5487" y="3930"/>
                    <a:pt x="3826" y="3930"/>
                  </a:cubicBezTo>
                  <a:cubicBezTo>
                    <a:pt x="3416" y="3930"/>
                    <a:pt x="3034" y="3905"/>
                    <a:pt x="2717" y="3841"/>
                  </a:cubicBezTo>
                  <a:cubicBezTo>
                    <a:pt x="1337" y="3566"/>
                    <a:pt x="864" y="3365"/>
                    <a:pt x="702" y="3261"/>
                  </a:cubicBezTo>
                  <a:cubicBezTo>
                    <a:pt x="765" y="3220"/>
                    <a:pt x="881" y="3160"/>
                    <a:pt x="1084" y="3088"/>
                  </a:cubicBezTo>
                  <a:cubicBezTo>
                    <a:pt x="1321" y="3004"/>
                    <a:pt x="1649" y="2880"/>
                    <a:pt x="2040" y="2732"/>
                  </a:cubicBezTo>
                  <a:cubicBezTo>
                    <a:pt x="3919" y="2025"/>
                    <a:pt x="7673" y="611"/>
                    <a:pt x="9288" y="611"/>
                  </a:cubicBezTo>
                  <a:close/>
                  <a:moveTo>
                    <a:pt x="9293" y="0"/>
                  </a:moveTo>
                  <a:cubicBezTo>
                    <a:pt x="7695" y="0"/>
                    <a:pt x="4628" y="1103"/>
                    <a:pt x="1824" y="2160"/>
                  </a:cubicBezTo>
                  <a:cubicBezTo>
                    <a:pt x="1438" y="2305"/>
                    <a:pt x="1113" y="2427"/>
                    <a:pt x="878" y="2511"/>
                  </a:cubicBezTo>
                  <a:cubicBezTo>
                    <a:pt x="467" y="2658"/>
                    <a:pt x="1" y="2879"/>
                    <a:pt x="31" y="3293"/>
                  </a:cubicBezTo>
                  <a:cubicBezTo>
                    <a:pt x="65" y="3768"/>
                    <a:pt x="737" y="4070"/>
                    <a:pt x="2597" y="4441"/>
                  </a:cubicBezTo>
                  <a:cubicBezTo>
                    <a:pt x="2956" y="4512"/>
                    <a:pt x="3382" y="4541"/>
                    <a:pt x="3834" y="4541"/>
                  </a:cubicBezTo>
                  <a:cubicBezTo>
                    <a:pt x="4426" y="4541"/>
                    <a:pt x="5061" y="4492"/>
                    <a:pt x="5644" y="4427"/>
                  </a:cubicBezTo>
                  <a:lnTo>
                    <a:pt x="5644" y="4427"/>
                  </a:lnTo>
                  <a:cubicBezTo>
                    <a:pt x="4416" y="5091"/>
                    <a:pt x="4437" y="5369"/>
                    <a:pt x="4448" y="5510"/>
                  </a:cubicBezTo>
                  <a:cubicBezTo>
                    <a:pt x="4456" y="5598"/>
                    <a:pt x="4505" y="5813"/>
                    <a:pt x="4820" y="5891"/>
                  </a:cubicBezTo>
                  <a:cubicBezTo>
                    <a:pt x="5019" y="5940"/>
                    <a:pt x="5253" y="5961"/>
                    <a:pt x="5512" y="5961"/>
                  </a:cubicBezTo>
                  <a:cubicBezTo>
                    <a:pt x="6075" y="5961"/>
                    <a:pt x="6757" y="5865"/>
                    <a:pt x="7467" y="5764"/>
                  </a:cubicBezTo>
                  <a:cubicBezTo>
                    <a:pt x="8030" y="5686"/>
                    <a:pt x="8613" y="5603"/>
                    <a:pt x="9162" y="5564"/>
                  </a:cubicBezTo>
                  <a:cubicBezTo>
                    <a:pt x="10533" y="5466"/>
                    <a:pt x="11866" y="4441"/>
                    <a:pt x="12318" y="4060"/>
                  </a:cubicBezTo>
                  <a:cubicBezTo>
                    <a:pt x="13914" y="4844"/>
                    <a:pt x="19772" y="7689"/>
                    <a:pt x="20653" y="7689"/>
                  </a:cubicBezTo>
                  <a:cubicBezTo>
                    <a:pt x="21308" y="7689"/>
                    <a:pt x="21931" y="6839"/>
                    <a:pt x="22154" y="6017"/>
                  </a:cubicBezTo>
                  <a:cubicBezTo>
                    <a:pt x="22463" y="4882"/>
                    <a:pt x="22085" y="3873"/>
                    <a:pt x="21144" y="3320"/>
                  </a:cubicBezTo>
                  <a:cubicBezTo>
                    <a:pt x="19233" y="2195"/>
                    <a:pt x="16282" y="1315"/>
                    <a:pt x="16157" y="1277"/>
                  </a:cubicBezTo>
                  <a:cubicBezTo>
                    <a:pt x="16147" y="1274"/>
                    <a:pt x="16138" y="1271"/>
                    <a:pt x="16128" y="1270"/>
                  </a:cubicBezTo>
                  <a:cubicBezTo>
                    <a:pt x="16128" y="1270"/>
                    <a:pt x="11434" y="376"/>
                    <a:pt x="9759" y="41"/>
                  </a:cubicBezTo>
                  <a:cubicBezTo>
                    <a:pt x="9622" y="13"/>
                    <a:pt x="9466" y="0"/>
                    <a:pt x="92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4"/>
            <p:cNvSpPr/>
            <p:nvPr/>
          </p:nvSpPr>
          <p:spPr>
            <a:xfrm>
              <a:off x="5415050" y="2937650"/>
              <a:ext cx="617575" cy="914575"/>
            </a:xfrm>
            <a:custGeom>
              <a:avLst/>
              <a:gdLst/>
              <a:ahLst/>
              <a:cxnLst/>
              <a:rect l="l" t="t" r="r" b="b"/>
              <a:pathLst>
                <a:path w="24703" h="36583" extrusionOk="0">
                  <a:moveTo>
                    <a:pt x="15671" y="1"/>
                  </a:moveTo>
                  <a:cubicBezTo>
                    <a:pt x="13489" y="1"/>
                    <a:pt x="11513" y="2337"/>
                    <a:pt x="11513" y="2337"/>
                  </a:cubicBezTo>
                  <a:cubicBezTo>
                    <a:pt x="11513" y="2337"/>
                    <a:pt x="7042" y="5579"/>
                    <a:pt x="3800" y="10161"/>
                  </a:cubicBezTo>
                  <a:cubicBezTo>
                    <a:pt x="558" y="14743"/>
                    <a:pt x="0" y="24021"/>
                    <a:pt x="670" y="26703"/>
                  </a:cubicBezTo>
                  <a:cubicBezTo>
                    <a:pt x="1342" y="29386"/>
                    <a:pt x="1788" y="32516"/>
                    <a:pt x="5029" y="34639"/>
                  </a:cubicBezTo>
                  <a:cubicBezTo>
                    <a:pt x="6789" y="35792"/>
                    <a:pt x="8284" y="36582"/>
                    <a:pt x="10177" y="36582"/>
                  </a:cubicBezTo>
                  <a:cubicBezTo>
                    <a:pt x="11772" y="36582"/>
                    <a:pt x="13650" y="36020"/>
                    <a:pt x="16207" y="34639"/>
                  </a:cubicBezTo>
                  <a:cubicBezTo>
                    <a:pt x="21796" y="31621"/>
                    <a:pt x="24702" y="21562"/>
                    <a:pt x="24143" y="13850"/>
                  </a:cubicBezTo>
                  <a:cubicBezTo>
                    <a:pt x="23585" y="6138"/>
                    <a:pt x="18890" y="771"/>
                    <a:pt x="16431" y="101"/>
                  </a:cubicBezTo>
                  <a:cubicBezTo>
                    <a:pt x="16176" y="32"/>
                    <a:pt x="15922" y="1"/>
                    <a:pt x="15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4"/>
            <p:cNvSpPr/>
            <p:nvPr/>
          </p:nvSpPr>
          <p:spPr>
            <a:xfrm>
              <a:off x="5407500" y="2929975"/>
              <a:ext cx="632800" cy="929725"/>
            </a:xfrm>
            <a:custGeom>
              <a:avLst/>
              <a:gdLst/>
              <a:ahLst/>
              <a:cxnLst/>
              <a:rect l="l" t="t" r="r" b="b"/>
              <a:pathLst>
                <a:path w="25312" h="37189" extrusionOk="0">
                  <a:moveTo>
                    <a:pt x="15972" y="614"/>
                  </a:moveTo>
                  <a:cubicBezTo>
                    <a:pt x="16202" y="614"/>
                    <a:pt x="16430" y="644"/>
                    <a:pt x="16652" y="704"/>
                  </a:cubicBezTo>
                  <a:cubicBezTo>
                    <a:pt x="18970" y="1337"/>
                    <a:pt x="23585" y="6522"/>
                    <a:pt x="24139" y="14179"/>
                  </a:cubicBezTo>
                  <a:cubicBezTo>
                    <a:pt x="24687" y="21723"/>
                    <a:pt x="21868" y="31705"/>
                    <a:pt x="16364" y="34677"/>
                  </a:cubicBezTo>
                  <a:cubicBezTo>
                    <a:pt x="13846" y="36037"/>
                    <a:pt x="12007" y="36578"/>
                    <a:pt x="10465" y="36578"/>
                  </a:cubicBezTo>
                  <a:cubicBezTo>
                    <a:pt x="8598" y="36578"/>
                    <a:pt x="7168" y="35785"/>
                    <a:pt x="5500" y="34692"/>
                  </a:cubicBezTo>
                  <a:cubicBezTo>
                    <a:pt x="2678" y="32843"/>
                    <a:pt x="2061" y="30250"/>
                    <a:pt x="1464" y="27742"/>
                  </a:cubicBezTo>
                  <a:cubicBezTo>
                    <a:pt x="1400" y="27470"/>
                    <a:pt x="1336" y="27201"/>
                    <a:pt x="1270" y="26937"/>
                  </a:cubicBezTo>
                  <a:cubicBezTo>
                    <a:pt x="633" y="24394"/>
                    <a:pt x="1173" y="15142"/>
                    <a:pt x="4352" y="10645"/>
                  </a:cubicBezTo>
                  <a:cubicBezTo>
                    <a:pt x="7526" y="6160"/>
                    <a:pt x="11950" y="2924"/>
                    <a:pt x="11995" y="2892"/>
                  </a:cubicBezTo>
                  <a:cubicBezTo>
                    <a:pt x="12015" y="2877"/>
                    <a:pt x="12032" y="2861"/>
                    <a:pt x="12049" y="2842"/>
                  </a:cubicBezTo>
                  <a:cubicBezTo>
                    <a:pt x="12070" y="2817"/>
                    <a:pt x="13960" y="614"/>
                    <a:pt x="15972" y="614"/>
                  </a:cubicBezTo>
                  <a:close/>
                  <a:moveTo>
                    <a:pt x="15964" y="1"/>
                  </a:moveTo>
                  <a:cubicBezTo>
                    <a:pt x="13779" y="1"/>
                    <a:pt x="11856" y="2129"/>
                    <a:pt x="11606" y="2418"/>
                  </a:cubicBezTo>
                  <a:cubicBezTo>
                    <a:pt x="11208" y="2712"/>
                    <a:pt x="6948" y="5916"/>
                    <a:pt x="3853" y="10292"/>
                  </a:cubicBezTo>
                  <a:cubicBezTo>
                    <a:pt x="518" y="15007"/>
                    <a:pt x="1" y="24387"/>
                    <a:pt x="675" y="27086"/>
                  </a:cubicBezTo>
                  <a:cubicBezTo>
                    <a:pt x="742" y="27348"/>
                    <a:pt x="805" y="27614"/>
                    <a:pt x="868" y="27883"/>
                  </a:cubicBezTo>
                  <a:cubicBezTo>
                    <a:pt x="1464" y="30385"/>
                    <a:pt x="2139" y="33221"/>
                    <a:pt x="5164" y="35203"/>
                  </a:cubicBezTo>
                  <a:cubicBezTo>
                    <a:pt x="6900" y="36340"/>
                    <a:pt x="8439" y="37189"/>
                    <a:pt x="10454" y="37189"/>
                  </a:cubicBezTo>
                  <a:cubicBezTo>
                    <a:pt x="12089" y="37189"/>
                    <a:pt x="14035" y="36630"/>
                    <a:pt x="16655" y="35217"/>
                  </a:cubicBezTo>
                  <a:cubicBezTo>
                    <a:pt x="22376" y="32127"/>
                    <a:pt x="25311" y="21868"/>
                    <a:pt x="24751" y="14135"/>
                  </a:cubicBezTo>
                  <a:cubicBezTo>
                    <a:pt x="24176" y="6194"/>
                    <a:pt x="19278" y="786"/>
                    <a:pt x="16814" y="114"/>
                  </a:cubicBezTo>
                  <a:cubicBezTo>
                    <a:pt x="16528" y="36"/>
                    <a:pt x="16244" y="1"/>
                    <a:pt x="159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4"/>
            <p:cNvSpPr/>
            <p:nvPr/>
          </p:nvSpPr>
          <p:spPr>
            <a:xfrm>
              <a:off x="5596700" y="3020350"/>
              <a:ext cx="271050" cy="253200"/>
            </a:xfrm>
            <a:custGeom>
              <a:avLst/>
              <a:gdLst/>
              <a:ahLst/>
              <a:cxnLst/>
              <a:rect l="l" t="t" r="r" b="b"/>
              <a:pathLst>
                <a:path w="10842" h="10128" extrusionOk="0">
                  <a:moveTo>
                    <a:pt x="7822" y="0"/>
                  </a:moveTo>
                  <a:cubicBezTo>
                    <a:pt x="6404" y="0"/>
                    <a:pt x="4583" y="482"/>
                    <a:pt x="4583" y="482"/>
                  </a:cubicBezTo>
                  <a:cubicBezTo>
                    <a:pt x="4583" y="482"/>
                    <a:pt x="2570" y="706"/>
                    <a:pt x="1564" y="2047"/>
                  </a:cubicBezTo>
                  <a:cubicBezTo>
                    <a:pt x="558" y="3388"/>
                    <a:pt x="894" y="3835"/>
                    <a:pt x="1564" y="4171"/>
                  </a:cubicBezTo>
                  <a:cubicBezTo>
                    <a:pt x="2236" y="4507"/>
                    <a:pt x="2347" y="5401"/>
                    <a:pt x="2347" y="5401"/>
                  </a:cubicBezTo>
                  <a:cubicBezTo>
                    <a:pt x="2347" y="5401"/>
                    <a:pt x="0" y="9200"/>
                    <a:pt x="1230" y="9984"/>
                  </a:cubicBezTo>
                  <a:cubicBezTo>
                    <a:pt x="1385" y="10082"/>
                    <a:pt x="1607" y="10128"/>
                    <a:pt x="1881" y="10128"/>
                  </a:cubicBezTo>
                  <a:cubicBezTo>
                    <a:pt x="3776" y="10128"/>
                    <a:pt x="8119" y="7955"/>
                    <a:pt x="9388" y="6295"/>
                  </a:cubicBezTo>
                  <a:cubicBezTo>
                    <a:pt x="10842" y="4394"/>
                    <a:pt x="10172" y="1264"/>
                    <a:pt x="9277" y="370"/>
                  </a:cubicBezTo>
                  <a:cubicBezTo>
                    <a:pt x="9002" y="95"/>
                    <a:pt x="8451" y="0"/>
                    <a:pt x="7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4"/>
            <p:cNvSpPr/>
            <p:nvPr/>
          </p:nvSpPr>
          <p:spPr>
            <a:xfrm>
              <a:off x="5589500" y="3012625"/>
              <a:ext cx="287400" cy="268300"/>
            </a:xfrm>
            <a:custGeom>
              <a:avLst/>
              <a:gdLst/>
              <a:ahLst/>
              <a:cxnLst/>
              <a:rect l="l" t="t" r="r" b="b"/>
              <a:pathLst>
                <a:path w="11496" h="10732" extrusionOk="0">
                  <a:moveTo>
                    <a:pt x="8126" y="612"/>
                  </a:moveTo>
                  <a:cubicBezTo>
                    <a:pt x="8688" y="612"/>
                    <a:pt x="9144" y="690"/>
                    <a:pt x="9349" y="896"/>
                  </a:cubicBezTo>
                  <a:cubicBezTo>
                    <a:pt x="10163" y="1710"/>
                    <a:pt x="10771" y="4669"/>
                    <a:pt x="9434" y="6418"/>
                  </a:cubicBezTo>
                  <a:cubicBezTo>
                    <a:pt x="8096" y="8167"/>
                    <a:pt x="3819" y="10139"/>
                    <a:pt x="2176" y="10139"/>
                  </a:cubicBezTo>
                  <a:cubicBezTo>
                    <a:pt x="1963" y="10139"/>
                    <a:pt x="1794" y="10106"/>
                    <a:pt x="1682" y="10034"/>
                  </a:cubicBezTo>
                  <a:cubicBezTo>
                    <a:pt x="1017" y="9611"/>
                    <a:pt x="2013" y="7299"/>
                    <a:pt x="2896" y="5870"/>
                  </a:cubicBezTo>
                  <a:cubicBezTo>
                    <a:pt x="2932" y="5810"/>
                    <a:pt x="2948" y="5741"/>
                    <a:pt x="2939" y="5671"/>
                  </a:cubicBezTo>
                  <a:cubicBezTo>
                    <a:pt x="2933" y="5628"/>
                    <a:pt x="2797" y="4611"/>
                    <a:pt x="1990" y="4206"/>
                  </a:cubicBezTo>
                  <a:cubicBezTo>
                    <a:pt x="1705" y="4064"/>
                    <a:pt x="1569" y="3941"/>
                    <a:pt x="1534" y="3793"/>
                  </a:cubicBezTo>
                  <a:cubicBezTo>
                    <a:pt x="1492" y="3618"/>
                    <a:pt x="1558" y="3259"/>
                    <a:pt x="2097" y="2539"/>
                  </a:cubicBezTo>
                  <a:cubicBezTo>
                    <a:pt x="3010" y="1323"/>
                    <a:pt x="4886" y="1097"/>
                    <a:pt x="4904" y="1096"/>
                  </a:cubicBezTo>
                  <a:cubicBezTo>
                    <a:pt x="4920" y="1094"/>
                    <a:pt x="4934" y="1091"/>
                    <a:pt x="4948" y="1087"/>
                  </a:cubicBezTo>
                  <a:cubicBezTo>
                    <a:pt x="5839" y="851"/>
                    <a:pt x="7146" y="612"/>
                    <a:pt x="8126" y="612"/>
                  </a:cubicBezTo>
                  <a:close/>
                  <a:moveTo>
                    <a:pt x="8064" y="0"/>
                  </a:moveTo>
                  <a:cubicBezTo>
                    <a:pt x="6781" y="0"/>
                    <a:pt x="5267" y="371"/>
                    <a:pt x="4813" y="490"/>
                  </a:cubicBezTo>
                  <a:cubicBezTo>
                    <a:pt x="4564" y="522"/>
                    <a:pt x="2632" y="807"/>
                    <a:pt x="1607" y="2173"/>
                  </a:cubicBezTo>
                  <a:cubicBezTo>
                    <a:pt x="1045" y="2923"/>
                    <a:pt x="832" y="3483"/>
                    <a:pt x="938" y="3934"/>
                  </a:cubicBezTo>
                  <a:cubicBezTo>
                    <a:pt x="1040" y="4367"/>
                    <a:pt x="1407" y="4600"/>
                    <a:pt x="1716" y="4754"/>
                  </a:cubicBezTo>
                  <a:cubicBezTo>
                    <a:pt x="2115" y="4953"/>
                    <a:pt x="2264" y="5440"/>
                    <a:pt x="2313" y="5650"/>
                  </a:cubicBezTo>
                  <a:cubicBezTo>
                    <a:pt x="1789" y="6514"/>
                    <a:pt x="0" y="9690"/>
                    <a:pt x="1353" y="10551"/>
                  </a:cubicBezTo>
                  <a:cubicBezTo>
                    <a:pt x="1548" y="10675"/>
                    <a:pt x="1822" y="10731"/>
                    <a:pt x="2155" y="10731"/>
                  </a:cubicBezTo>
                  <a:cubicBezTo>
                    <a:pt x="4245" y="10731"/>
                    <a:pt x="8619" y="8491"/>
                    <a:pt x="9920" y="6790"/>
                  </a:cubicBezTo>
                  <a:cubicBezTo>
                    <a:pt x="11495" y="4729"/>
                    <a:pt x="10772" y="1454"/>
                    <a:pt x="9782" y="463"/>
                  </a:cubicBezTo>
                  <a:cubicBezTo>
                    <a:pt x="9436" y="118"/>
                    <a:pt x="8787" y="0"/>
                    <a:pt x="80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4"/>
            <p:cNvSpPr/>
            <p:nvPr/>
          </p:nvSpPr>
          <p:spPr>
            <a:xfrm>
              <a:off x="5571550" y="2661300"/>
              <a:ext cx="349300" cy="526375"/>
            </a:xfrm>
            <a:custGeom>
              <a:avLst/>
              <a:gdLst/>
              <a:ahLst/>
              <a:cxnLst/>
              <a:rect l="l" t="t" r="r" b="b"/>
              <a:pathLst>
                <a:path w="13972" h="21055" extrusionOk="0">
                  <a:moveTo>
                    <a:pt x="6374" y="0"/>
                  </a:moveTo>
                  <a:cubicBezTo>
                    <a:pt x="5139" y="0"/>
                    <a:pt x="4247" y="313"/>
                    <a:pt x="4247" y="313"/>
                  </a:cubicBezTo>
                  <a:cubicBezTo>
                    <a:pt x="4247" y="313"/>
                    <a:pt x="2906" y="1879"/>
                    <a:pt x="2012" y="2325"/>
                  </a:cubicBezTo>
                  <a:cubicBezTo>
                    <a:pt x="1118" y="2773"/>
                    <a:pt x="0" y="3220"/>
                    <a:pt x="894" y="3890"/>
                  </a:cubicBezTo>
                  <a:cubicBezTo>
                    <a:pt x="1788" y="4561"/>
                    <a:pt x="2346" y="5120"/>
                    <a:pt x="2346" y="5120"/>
                  </a:cubicBezTo>
                  <a:cubicBezTo>
                    <a:pt x="2346" y="5120"/>
                    <a:pt x="1229" y="8808"/>
                    <a:pt x="1676" y="10933"/>
                  </a:cubicBezTo>
                  <a:cubicBezTo>
                    <a:pt x="1969" y="12323"/>
                    <a:pt x="2933" y="12563"/>
                    <a:pt x="3564" y="12563"/>
                  </a:cubicBezTo>
                  <a:cubicBezTo>
                    <a:pt x="3896" y="12563"/>
                    <a:pt x="4135" y="12497"/>
                    <a:pt x="4136" y="12497"/>
                  </a:cubicBezTo>
                  <a:lnTo>
                    <a:pt x="4136" y="12497"/>
                  </a:lnTo>
                  <a:cubicBezTo>
                    <a:pt x="4136" y="12497"/>
                    <a:pt x="3800" y="18086"/>
                    <a:pt x="3353" y="19763"/>
                  </a:cubicBezTo>
                  <a:cubicBezTo>
                    <a:pt x="3111" y="20671"/>
                    <a:pt x="3624" y="21055"/>
                    <a:pt x="4412" y="21055"/>
                  </a:cubicBezTo>
                  <a:cubicBezTo>
                    <a:pt x="5078" y="21055"/>
                    <a:pt x="5939" y="20781"/>
                    <a:pt x="6707" y="20321"/>
                  </a:cubicBezTo>
                  <a:cubicBezTo>
                    <a:pt x="8383" y="19315"/>
                    <a:pt x="8607" y="15180"/>
                    <a:pt x="9277" y="12161"/>
                  </a:cubicBezTo>
                  <a:cubicBezTo>
                    <a:pt x="9948" y="9142"/>
                    <a:pt x="13971" y="5567"/>
                    <a:pt x="11178" y="2213"/>
                  </a:cubicBezTo>
                  <a:cubicBezTo>
                    <a:pt x="9681" y="417"/>
                    <a:pt x="7799" y="0"/>
                    <a:pt x="63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4"/>
            <p:cNvSpPr/>
            <p:nvPr/>
          </p:nvSpPr>
          <p:spPr>
            <a:xfrm>
              <a:off x="5577425" y="2653900"/>
              <a:ext cx="330750" cy="541375"/>
            </a:xfrm>
            <a:custGeom>
              <a:avLst/>
              <a:gdLst/>
              <a:ahLst/>
              <a:cxnLst/>
              <a:rect l="l" t="t" r="r" b="b"/>
              <a:pathLst>
                <a:path w="13230" h="21655" extrusionOk="0">
                  <a:moveTo>
                    <a:pt x="6126" y="607"/>
                  </a:moveTo>
                  <a:cubicBezTo>
                    <a:pt x="7486" y="607"/>
                    <a:pt x="9286" y="1001"/>
                    <a:pt x="10707" y="2705"/>
                  </a:cubicBezTo>
                  <a:cubicBezTo>
                    <a:pt x="12495" y="4850"/>
                    <a:pt x="11265" y="7131"/>
                    <a:pt x="10076" y="9338"/>
                  </a:cubicBezTo>
                  <a:cubicBezTo>
                    <a:pt x="9504" y="10401"/>
                    <a:pt x="8962" y="11405"/>
                    <a:pt x="8743" y="12391"/>
                  </a:cubicBezTo>
                  <a:cubicBezTo>
                    <a:pt x="8579" y="13132"/>
                    <a:pt x="8439" y="13952"/>
                    <a:pt x="8303" y="14744"/>
                  </a:cubicBezTo>
                  <a:cubicBezTo>
                    <a:pt x="7890" y="17163"/>
                    <a:pt x="7462" y="19665"/>
                    <a:pt x="6314" y="20354"/>
                  </a:cubicBezTo>
                  <a:cubicBezTo>
                    <a:pt x="5578" y="20796"/>
                    <a:pt x="4759" y="21047"/>
                    <a:pt x="4171" y="21047"/>
                  </a:cubicBezTo>
                  <a:cubicBezTo>
                    <a:pt x="3905" y="21047"/>
                    <a:pt x="3685" y="20996"/>
                    <a:pt x="3542" y="20887"/>
                  </a:cubicBezTo>
                  <a:cubicBezTo>
                    <a:pt x="3474" y="20836"/>
                    <a:pt x="3268" y="20681"/>
                    <a:pt x="3413" y="20136"/>
                  </a:cubicBezTo>
                  <a:cubicBezTo>
                    <a:pt x="3863" y="18451"/>
                    <a:pt x="4192" y="13041"/>
                    <a:pt x="4206" y="12812"/>
                  </a:cubicBezTo>
                  <a:cubicBezTo>
                    <a:pt x="4216" y="12635"/>
                    <a:pt x="4076" y="12487"/>
                    <a:pt x="3899" y="12487"/>
                  </a:cubicBezTo>
                  <a:cubicBezTo>
                    <a:pt x="3896" y="12487"/>
                    <a:pt x="3893" y="12487"/>
                    <a:pt x="3889" y="12487"/>
                  </a:cubicBezTo>
                  <a:cubicBezTo>
                    <a:pt x="3866" y="12487"/>
                    <a:pt x="3842" y="12490"/>
                    <a:pt x="3819" y="12496"/>
                  </a:cubicBezTo>
                  <a:cubicBezTo>
                    <a:pt x="3815" y="12497"/>
                    <a:pt x="3608" y="12551"/>
                    <a:pt x="3327" y="12551"/>
                  </a:cubicBezTo>
                  <a:cubicBezTo>
                    <a:pt x="3068" y="12551"/>
                    <a:pt x="2746" y="12505"/>
                    <a:pt x="2460" y="12330"/>
                  </a:cubicBezTo>
                  <a:cubicBezTo>
                    <a:pt x="2098" y="12108"/>
                    <a:pt x="1857" y="11716"/>
                    <a:pt x="1740" y="11164"/>
                  </a:cubicBezTo>
                  <a:cubicBezTo>
                    <a:pt x="1315" y="9142"/>
                    <a:pt x="2394" y="5539"/>
                    <a:pt x="2405" y="5504"/>
                  </a:cubicBezTo>
                  <a:cubicBezTo>
                    <a:pt x="2437" y="5395"/>
                    <a:pt x="2408" y="5278"/>
                    <a:pt x="2329" y="5199"/>
                  </a:cubicBezTo>
                  <a:cubicBezTo>
                    <a:pt x="2305" y="5175"/>
                    <a:pt x="1744" y="4616"/>
                    <a:pt x="842" y="3941"/>
                  </a:cubicBezTo>
                  <a:cubicBezTo>
                    <a:pt x="674" y="3814"/>
                    <a:pt x="634" y="3729"/>
                    <a:pt x="636" y="3701"/>
                  </a:cubicBezTo>
                  <a:cubicBezTo>
                    <a:pt x="655" y="3512"/>
                    <a:pt x="1325" y="3184"/>
                    <a:pt x="1685" y="3007"/>
                  </a:cubicBezTo>
                  <a:lnTo>
                    <a:pt x="1913" y="2895"/>
                  </a:lnTo>
                  <a:cubicBezTo>
                    <a:pt x="2754" y="2474"/>
                    <a:pt x="3914" y="1186"/>
                    <a:pt x="4186" y="874"/>
                  </a:cubicBezTo>
                  <a:cubicBezTo>
                    <a:pt x="4416" y="805"/>
                    <a:pt x="5160" y="607"/>
                    <a:pt x="6126" y="607"/>
                  </a:cubicBezTo>
                  <a:close/>
                  <a:moveTo>
                    <a:pt x="6128" y="0"/>
                  </a:moveTo>
                  <a:cubicBezTo>
                    <a:pt x="4854" y="0"/>
                    <a:pt x="3930" y="314"/>
                    <a:pt x="3910" y="320"/>
                  </a:cubicBezTo>
                  <a:cubicBezTo>
                    <a:pt x="3860" y="338"/>
                    <a:pt x="3814" y="369"/>
                    <a:pt x="3779" y="410"/>
                  </a:cubicBezTo>
                  <a:cubicBezTo>
                    <a:pt x="3766" y="426"/>
                    <a:pt x="2467" y="1933"/>
                    <a:pt x="1640" y="2348"/>
                  </a:cubicBezTo>
                  <a:lnTo>
                    <a:pt x="1416" y="2458"/>
                  </a:lnTo>
                  <a:cubicBezTo>
                    <a:pt x="727" y="2796"/>
                    <a:pt x="76" y="3114"/>
                    <a:pt x="27" y="3645"/>
                  </a:cubicBezTo>
                  <a:cubicBezTo>
                    <a:pt x="0" y="3924"/>
                    <a:pt x="151" y="4189"/>
                    <a:pt x="474" y="4431"/>
                  </a:cubicBezTo>
                  <a:cubicBezTo>
                    <a:pt x="924" y="4767"/>
                    <a:pt x="1355" y="5127"/>
                    <a:pt x="1766" y="5509"/>
                  </a:cubicBezTo>
                  <a:cubicBezTo>
                    <a:pt x="1543" y="6292"/>
                    <a:pt x="736" y="9364"/>
                    <a:pt x="1141" y="11292"/>
                  </a:cubicBezTo>
                  <a:cubicBezTo>
                    <a:pt x="1294" y="12017"/>
                    <a:pt x="1632" y="12545"/>
                    <a:pt x="2146" y="12857"/>
                  </a:cubicBezTo>
                  <a:cubicBezTo>
                    <a:pt x="2549" y="13102"/>
                    <a:pt x="2984" y="13165"/>
                    <a:pt x="3330" y="13165"/>
                  </a:cubicBezTo>
                  <a:cubicBezTo>
                    <a:pt x="3416" y="13165"/>
                    <a:pt x="3496" y="13161"/>
                    <a:pt x="3569" y="13155"/>
                  </a:cubicBezTo>
                  <a:lnTo>
                    <a:pt x="3569" y="13155"/>
                  </a:lnTo>
                  <a:cubicBezTo>
                    <a:pt x="3486" y="14439"/>
                    <a:pt x="3189" y="18603"/>
                    <a:pt x="2822" y="19979"/>
                  </a:cubicBezTo>
                  <a:cubicBezTo>
                    <a:pt x="2614" y="20759"/>
                    <a:pt x="2898" y="21169"/>
                    <a:pt x="3174" y="21376"/>
                  </a:cubicBezTo>
                  <a:cubicBezTo>
                    <a:pt x="3432" y="21571"/>
                    <a:pt x="3780" y="21655"/>
                    <a:pt x="4172" y="21655"/>
                  </a:cubicBezTo>
                  <a:cubicBezTo>
                    <a:pt x="4941" y="21655"/>
                    <a:pt x="5876" y="21332"/>
                    <a:pt x="6629" y="20880"/>
                  </a:cubicBezTo>
                  <a:cubicBezTo>
                    <a:pt x="8018" y="20045"/>
                    <a:pt x="8470" y="17402"/>
                    <a:pt x="8907" y="14848"/>
                  </a:cubicBezTo>
                  <a:cubicBezTo>
                    <a:pt x="9041" y="14061"/>
                    <a:pt x="9179" y="13250"/>
                    <a:pt x="9341" y="12525"/>
                  </a:cubicBezTo>
                  <a:cubicBezTo>
                    <a:pt x="9541" y="11621"/>
                    <a:pt x="10062" y="10653"/>
                    <a:pt x="10615" y="9628"/>
                  </a:cubicBezTo>
                  <a:cubicBezTo>
                    <a:pt x="11840" y="7354"/>
                    <a:pt x="13229" y="4776"/>
                    <a:pt x="11176" y="2313"/>
                  </a:cubicBezTo>
                  <a:cubicBezTo>
                    <a:pt x="9611" y="434"/>
                    <a:pt x="7627" y="0"/>
                    <a:pt x="61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4"/>
            <p:cNvSpPr/>
            <p:nvPr/>
          </p:nvSpPr>
          <p:spPr>
            <a:xfrm>
              <a:off x="5616225" y="2483950"/>
              <a:ext cx="609175" cy="718300"/>
            </a:xfrm>
            <a:custGeom>
              <a:avLst/>
              <a:gdLst/>
              <a:ahLst/>
              <a:cxnLst/>
              <a:rect l="l" t="t" r="r" b="b"/>
              <a:pathLst>
                <a:path w="24367" h="28732" extrusionOk="0">
                  <a:moveTo>
                    <a:pt x="0" y="25370"/>
                  </a:moveTo>
                  <a:lnTo>
                    <a:pt x="0" y="25370"/>
                  </a:lnTo>
                  <a:cubicBezTo>
                    <a:pt x="0" y="25370"/>
                    <a:pt x="0" y="25370"/>
                    <a:pt x="1" y="25370"/>
                  </a:cubicBezTo>
                  <a:lnTo>
                    <a:pt x="1" y="25370"/>
                  </a:lnTo>
                  <a:cubicBezTo>
                    <a:pt x="0" y="25370"/>
                    <a:pt x="0" y="25370"/>
                    <a:pt x="0" y="25370"/>
                  </a:cubicBezTo>
                  <a:close/>
                  <a:moveTo>
                    <a:pt x="4983" y="0"/>
                  </a:moveTo>
                  <a:cubicBezTo>
                    <a:pt x="4593" y="0"/>
                    <a:pt x="4221" y="23"/>
                    <a:pt x="3888" y="78"/>
                  </a:cubicBezTo>
                  <a:cubicBezTo>
                    <a:pt x="1877" y="414"/>
                    <a:pt x="1119" y="6179"/>
                    <a:pt x="2349" y="9420"/>
                  </a:cubicBezTo>
                  <a:cubicBezTo>
                    <a:pt x="2864" y="10777"/>
                    <a:pt x="3789" y="11620"/>
                    <a:pt x="4691" y="12148"/>
                  </a:cubicBezTo>
                  <a:cubicBezTo>
                    <a:pt x="4490" y="11969"/>
                    <a:pt x="3295" y="10844"/>
                    <a:pt x="4444" y="9950"/>
                  </a:cubicBezTo>
                  <a:cubicBezTo>
                    <a:pt x="5696" y="8976"/>
                    <a:pt x="6808" y="8838"/>
                    <a:pt x="6808" y="8838"/>
                  </a:cubicBezTo>
                  <a:lnTo>
                    <a:pt x="6808" y="8838"/>
                  </a:lnTo>
                  <a:cubicBezTo>
                    <a:pt x="6808" y="8838"/>
                    <a:pt x="5835" y="12035"/>
                    <a:pt x="6255" y="12595"/>
                  </a:cubicBezTo>
                  <a:cubicBezTo>
                    <a:pt x="7943" y="14844"/>
                    <a:pt x="421" y="25372"/>
                    <a:pt x="9" y="25372"/>
                  </a:cubicBezTo>
                  <a:cubicBezTo>
                    <a:pt x="5" y="25372"/>
                    <a:pt x="3" y="25371"/>
                    <a:pt x="1" y="25370"/>
                  </a:cubicBezTo>
                  <a:lnTo>
                    <a:pt x="1" y="25370"/>
                  </a:lnTo>
                  <a:cubicBezTo>
                    <a:pt x="40" y="25392"/>
                    <a:pt x="2261" y="26646"/>
                    <a:pt x="5030" y="27974"/>
                  </a:cubicBezTo>
                  <a:cubicBezTo>
                    <a:pt x="6122" y="28498"/>
                    <a:pt x="7247" y="28732"/>
                    <a:pt x="8374" y="28732"/>
                  </a:cubicBezTo>
                  <a:cubicBezTo>
                    <a:pt x="13626" y="28732"/>
                    <a:pt x="18899" y="23658"/>
                    <a:pt x="20793" y="19258"/>
                  </a:cubicBezTo>
                  <a:cubicBezTo>
                    <a:pt x="22611" y="15035"/>
                    <a:pt x="24367" y="7394"/>
                    <a:pt x="20679" y="3608"/>
                  </a:cubicBezTo>
                  <a:cubicBezTo>
                    <a:pt x="18039" y="897"/>
                    <a:pt x="14534" y="326"/>
                    <a:pt x="12112" y="326"/>
                  </a:cubicBezTo>
                  <a:cubicBezTo>
                    <a:pt x="10739" y="326"/>
                    <a:pt x="9714" y="509"/>
                    <a:pt x="9391" y="590"/>
                  </a:cubicBezTo>
                  <a:cubicBezTo>
                    <a:pt x="9391" y="590"/>
                    <a:pt x="6958" y="0"/>
                    <a:pt x="4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4"/>
            <p:cNvSpPr/>
            <p:nvPr/>
          </p:nvSpPr>
          <p:spPr>
            <a:xfrm>
              <a:off x="5606625" y="2476275"/>
              <a:ext cx="628650" cy="733500"/>
            </a:xfrm>
            <a:custGeom>
              <a:avLst/>
              <a:gdLst/>
              <a:ahLst/>
              <a:cxnLst/>
              <a:rect l="l" t="t" r="r" b="b"/>
              <a:pathLst>
                <a:path w="25146" h="29340" extrusionOk="0">
                  <a:moveTo>
                    <a:pt x="5370" y="612"/>
                  </a:moveTo>
                  <a:cubicBezTo>
                    <a:pt x="7281" y="612"/>
                    <a:pt x="9673" y="1187"/>
                    <a:pt x="9702" y="1193"/>
                  </a:cubicBezTo>
                  <a:cubicBezTo>
                    <a:pt x="9725" y="1199"/>
                    <a:pt x="9750" y="1201"/>
                    <a:pt x="9775" y="1201"/>
                  </a:cubicBezTo>
                  <a:cubicBezTo>
                    <a:pt x="9799" y="1201"/>
                    <a:pt x="9824" y="1199"/>
                    <a:pt x="9848" y="1193"/>
                  </a:cubicBezTo>
                  <a:cubicBezTo>
                    <a:pt x="9874" y="1187"/>
                    <a:pt x="10968" y="939"/>
                    <a:pt x="12548" y="939"/>
                  </a:cubicBezTo>
                  <a:cubicBezTo>
                    <a:pt x="14878" y="939"/>
                    <a:pt x="18264" y="1478"/>
                    <a:pt x="20844" y="4127"/>
                  </a:cubicBezTo>
                  <a:cubicBezTo>
                    <a:pt x="24481" y="7863"/>
                    <a:pt x="22588" y="15513"/>
                    <a:pt x="20896" y="19444"/>
                  </a:cubicBezTo>
                  <a:cubicBezTo>
                    <a:pt x="19578" y="22505"/>
                    <a:pt x="16232" y="26522"/>
                    <a:pt x="12000" y="28109"/>
                  </a:cubicBezTo>
                  <a:cubicBezTo>
                    <a:pt x="10881" y="28527"/>
                    <a:pt x="9798" y="28736"/>
                    <a:pt x="8758" y="28736"/>
                  </a:cubicBezTo>
                  <a:cubicBezTo>
                    <a:pt x="7635" y="28736"/>
                    <a:pt x="6562" y="28493"/>
                    <a:pt x="5547" y="28004"/>
                  </a:cubicBezTo>
                  <a:cubicBezTo>
                    <a:pt x="3457" y="27002"/>
                    <a:pt x="1695" y="26050"/>
                    <a:pt x="911" y="25619"/>
                  </a:cubicBezTo>
                  <a:lnTo>
                    <a:pt x="912" y="25619"/>
                  </a:lnTo>
                  <a:cubicBezTo>
                    <a:pt x="918" y="25614"/>
                    <a:pt x="925" y="25606"/>
                    <a:pt x="930" y="25599"/>
                  </a:cubicBezTo>
                  <a:cubicBezTo>
                    <a:pt x="2131" y="24231"/>
                    <a:pt x="8641" y="15058"/>
                    <a:pt x="6884" y="12717"/>
                  </a:cubicBezTo>
                  <a:cubicBezTo>
                    <a:pt x="6715" y="12458"/>
                    <a:pt x="6990" y="10862"/>
                    <a:pt x="7485" y="9232"/>
                  </a:cubicBezTo>
                  <a:cubicBezTo>
                    <a:pt x="7546" y="9034"/>
                    <a:pt x="7395" y="8837"/>
                    <a:pt x="7194" y="8837"/>
                  </a:cubicBezTo>
                  <a:cubicBezTo>
                    <a:pt x="7181" y="8837"/>
                    <a:pt x="7167" y="8838"/>
                    <a:pt x="7154" y="8840"/>
                  </a:cubicBezTo>
                  <a:cubicBezTo>
                    <a:pt x="7106" y="8846"/>
                    <a:pt x="5944" y="9001"/>
                    <a:pt x="4641" y="10014"/>
                  </a:cubicBezTo>
                  <a:cubicBezTo>
                    <a:pt x="4249" y="10319"/>
                    <a:pt x="4044" y="10683"/>
                    <a:pt x="4031" y="11098"/>
                  </a:cubicBezTo>
                  <a:cubicBezTo>
                    <a:pt x="4029" y="11147"/>
                    <a:pt x="4031" y="11198"/>
                    <a:pt x="4035" y="11248"/>
                  </a:cubicBezTo>
                  <a:cubicBezTo>
                    <a:pt x="3591" y="10777"/>
                    <a:pt x="3247" y="10224"/>
                    <a:pt x="3019" y="9618"/>
                  </a:cubicBezTo>
                  <a:cubicBezTo>
                    <a:pt x="2138" y="7298"/>
                    <a:pt x="2299" y="3373"/>
                    <a:pt x="3352" y="1543"/>
                  </a:cubicBezTo>
                  <a:cubicBezTo>
                    <a:pt x="3553" y="1193"/>
                    <a:pt x="3886" y="759"/>
                    <a:pt x="4322" y="687"/>
                  </a:cubicBezTo>
                  <a:cubicBezTo>
                    <a:pt x="4639" y="634"/>
                    <a:pt x="4995" y="612"/>
                    <a:pt x="5370" y="612"/>
                  </a:cubicBezTo>
                  <a:close/>
                  <a:moveTo>
                    <a:pt x="5376" y="1"/>
                  </a:moveTo>
                  <a:cubicBezTo>
                    <a:pt x="4967" y="1"/>
                    <a:pt x="4574" y="25"/>
                    <a:pt x="4222" y="84"/>
                  </a:cubicBezTo>
                  <a:cubicBezTo>
                    <a:pt x="3681" y="174"/>
                    <a:pt x="3210" y="563"/>
                    <a:pt x="2821" y="1240"/>
                  </a:cubicBezTo>
                  <a:cubicBezTo>
                    <a:pt x="1675" y="3235"/>
                    <a:pt x="1496" y="7331"/>
                    <a:pt x="2446" y="9836"/>
                  </a:cubicBezTo>
                  <a:cubicBezTo>
                    <a:pt x="2911" y="11061"/>
                    <a:pt x="3744" y="12031"/>
                    <a:pt x="4921" y="12718"/>
                  </a:cubicBezTo>
                  <a:cubicBezTo>
                    <a:pt x="4970" y="12747"/>
                    <a:pt x="5023" y="12760"/>
                    <a:pt x="5075" y="12760"/>
                  </a:cubicBezTo>
                  <a:cubicBezTo>
                    <a:pt x="5171" y="12760"/>
                    <a:pt x="5264" y="12715"/>
                    <a:pt x="5324" y="12633"/>
                  </a:cubicBezTo>
                  <a:cubicBezTo>
                    <a:pt x="5416" y="12506"/>
                    <a:pt x="5396" y="12328"/>
                    <a:pt x="5278" y="12224"/>
                  </a:cubicBezTo>
                  <a:cubicBezTo>
                    <a:pt x="4977" y="11959"/>
                    <a:pt x="4630" y="11511"/>
                    <a:pt x="4642" y="11116"/>
                  </a:cubicBezTo>
                  <a:cubicBezTo>
                    <a:pt x="4649" y="10890"/>
                    <a:pt x="4771" y="10689"/>
                    <a:pt x="5016" y="10497"/>
                  </a:cubicBezTo>
                  <a:cubicBezTo>
                    <a:pt x="5696" y="9970"/>
                    <a:pt x="6333" y="9701"/>
                    <a:pt x="6748" y="9568"/>
                  </a:cubicBezTo>
                  <a:lnTo>
                    <a:pt x="6748" y="9568"/>
                  </a:lnTo>
                  <a:cubicBezTo>
                    <a:pt x="6425" y="10718"/>
                    <a:pt x="5997" y="12557"/>
                    <a:pt x="6394" y="13085"/>
                  </a:cubicBezTo>
                  <a:cubicBezTo>
                    <a:pt x="6577" y="13329"/>
                    <a:pt x="6624" y="13763"/>
                    <a:pt x="6532" y="14339"/>
                  </a:cubicBezTo>
                  <a:cubicBezTo>
                    <a:pt x="5987" y="17759"/>
                    <a:pt x="966" y="24811"/>
                    <a:pt x="292" y="25385"/>
                  </a:cubicBezTo>
                  <a:cubicBezTo>
                    <a:pt x="37" y="25465"/>
                    <a:pt x="1" y="25811"/>
                    <a:pt x="233" y="25943"/>
                  </a:cubicBezTo>
                  <a:lnTo>
                    <a:pt x="243" y="25948"/>
                  </a:lnTo>
                  <a:cubicBezTo>
                    <a:pt x="634" y="26168"/>
                    <a:pt x="2713" y="27324"/>
                    <a:pt x="5282" y="28557"/>
                  </a:cubicBezTo>
                  <a:cubicBezTo>
                    <a:pt x="6369" y="29079"/>
                    <a:pt x="7541" y="29339"/>
                    <a:pt x="8763" y="29339"/>
                  </a:cubicBezTo>
                  <a:cubicBezTo>
                    <a:pt x="9882" y="29339"/>
                    <a:pt x="11043" y="29120"/>
                    <a:pt x="12215" y="28682"/>
                  </a:cubicBezTo>
                  <a:cubicBezTo>
                    <a:pt x="16615" y="27033"/>
                    <a:pt x="20091" y="22863"/>
                    <a:pt x="21458" y="19686"/>
                  </a:cubicBezTo>
                  <a:cubicBezTo>
                    <a:pt x="23210" y="15615"/>
                    <a:pt x="25145" y="7668"/>
                    <a:pt x="21282" y="3701"/>
                  </a:cubicBezTo>
                  <a:cubicBezTo>
                    <a:pt x="18557" y="902"/>
                    <a:pt x="14984" y="333"/>
                    <a:pt x="12531" y="333"/>
                  </a:cubicBezTo>
                  <a:cubicBezTo>
                    <a:pt x="11109" y="333"/>
                    <a:pt x="10063" y="524"/>
                    <a:pt x="9778" y="583"/>
                  </a:cubicBezTo>
                  <a:cubicBezTo>
                    <a:pt x="9357" y="485"/>
                    <a:pt x="7198" y="1"/>
                    <a:pt x="53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4"/>
            <p:cNvSpPr/>
            <p:nvPr/>
          </p:nvSpPr>
          <p:spPr>
            <a:xfrm>
              <a:off x="4487550" y="2972400"/>
              <a:ext cx="397725" cy="721650"/>
            </a:xfrm>
            <a:custGeom>
              <a:avLst/>
              <a:gdLst/>
              <a:ahLst/>
              <a:cxnLst/>
              <a:rect l="l" t="t" r="r" b="b"/>
              <a:pathLst>
                <a:path w="15909" h="28866" extrusionOk="0">
                  <a:moveTo>
                    <a:pt x="5646" y="1"/>
                  </a:moveTo>
                  <a:lnTo>
                    <a:pt x="1" y="23606"/>
                  </a:lnTo>
                  <a:lnTo>
                    <a:pt x="11547" y="28866"/>
                  </a:lnTo>
                  <a:lnTo>
                    <a:pt x="15908" y="6672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4"/>
            <p:cNvSpPr/>
            <p:nvPr/>
          </p:nvSpPr>
          <p:spPr>
            <a:xfrm>
              <a:off x="4479275" y="2964725"/>
              <a:ext cx="414125" cy="736975"/>
            </a:xfrm>
            <a:custGeom>
              <a:avLst/>
              <a:gdLst/>
              <a:ahLst/>
              <a:cxnLst/>
              <a:rect l="l" t="t" r="r" b="b"/>
              <a:pathLst>
                <a:path w="16565" h="29479" extrusionOk="0">
                  <a:moveTo>
                    <a:pt x="6173" y="801"/>
                  </a:moveTo>
                  <a:lnTo>
                    <a:pt x="15899" y="7123"/>
                  </a:lnTo>
                  <a:lnTo>
                    <a:pt x="11652" y="28734"/>
                  </a:lnTo>
                  <a:lnTo>
                    <a:pt x="689" y="23738"/>
                  </a:lnTo>
                  <a:lnTo>
                    <a:pt x="6173" y="801"/>
                  </a:lnTo>
                  <a:close/>
                  <a:moveTo>
                    <a:pt x="5976" y="0"/>
                  </a:moveTo>
                  <a:cubicBezTo>
                    <a:pt x="5842" y="0"/>
                    <a:pt x="5713" y="91"/>
                    <a:pt x="5679" y="236"/>
                  </a:cubicBezTo>
                  <a:lnTo>
                    <a:pt x="34" y="23841"/>
                  </a:lnTo>
                  <a:cubicBezTo>
                    <a:pt x="1" y="23984"/>
                    <a:pt x="71" y="24130"/>
                    <a:pt x="206" y="24191"/>
                  </a:cubicBezTo>
                  <a:lnTo>
                    <a:pt x="11751" y="29451"/>
                  </a:lnTo>
                  <a:cubicBezTo>
                    <a:pt x="11791" y="29470"/>
                    <a:pt x="11834" y="29479"/>
                    <a:pt x="11878" y="29479"/>
                  </a:cubicBezTo>
                  <a:cubicBezTo>
                    <a:pt x="12024" y="29479"/>
                    <a:pt x="12150" y="29376"/>
                    <a:pt x="12178" y="29232"/>
                  </a:cubicBezTo>
                  <a:lnTo>
                    <a:pt x="16540" y="7037"/>
                  </a:lnTo>
                  <a:cubicBezTo>
                    <a:pt x="16564" y="6914"/>
                    <a:pt x="16512" y="6790"/>
                    <a:pt x="16407" y="6722"/>
                  </a:cubicBezTo>
                  <a:lnTo>
                    <a:pt x="6143" y="51"/>
                  </a:lnTo>
                  <a:cubicBezTo>
                    <a:pt x="6091" y="16"/>
                    <a:pt x="6033" y="0"/>
                    <a:pt x="5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4"/>
            <p:cNvSpPr/>
            <p:nvPr/>
          </p:nvSpPr>
          <p:spPr>
            <a:xfrm>
              <a:off x="4521150" y="3033325"/>
              <a:ext cx="330550" cy="599800"/>
            </a:xfrm>
            <a:custGeom>
              <a:avLst/>
              <a:gdLst/>
              <a:ahLst/>
              <a:cxnLst/>
              <a:rect l="l" t="t" r="r" b="b"/>
              <a:pathLst>
                <a:path w="13222" h="23992" extrusionOk="0">
                  <a:moveTo>
                    <a:pt x="4692" y="1"/>
                  </a:moveTo>
                  <a:lnTo>
                    <a:pt x="1" y="19620"/>
                  </a:lnTo>
                  <a:lnTo>
                    <a:pt x="9596" y="23992"/>
                  </a:lnTo>
                  <a:lnTo>
                    <a:pt x="13222" y="5545"/>
                  </a:lnTo>
                  <a:lnTo>
                    <a:pt x="46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4"/>
            <p:cNvSpPr/>
            <p:nvPr/>
          </p:nvSpPr>
          <p:spPr>
            <a:xfrm>
              <a:off x="4512850" y="3025675"/>
              <a:ext cx="346950" cy="615100"/>
            </a:xfrm>
            <a:custGeom>
              <a:avLst/>
              <a:gdLst/>
              <a:ahLst/>
              <a:cxnLst/>
              <a:rect l="l" t="t" r="r" b="b"/>
              <a:pathLst>
                <a:path w="13878" h="24604" extrusionOk="0">
                  <a:moveTo>
                    <a:pt x="5220" y="800"/>
                  </a:moveTo>
                  <a:lnTo>
                    <a:pt x="13214" y="5995"/>
                  </a:lnTo>
                  <a:lnTo>
                    <a:pt x="9703" y="23858"/>
                  </a:lnTo>
                  <a:lnTo>
                    <a:pt x="688" y="19752"/>
                  </a:lnTo>
                  <a:lnTo>
                    <a:pt x="5220" y="800"/>
                  </a:lnTo>
                  <a:close/>
                  <a:moveTo>
                    <a:pt x="5023" y="1"/>
                  </a:moveTo>
                  <a:cubicBezTo>
                    <a:pt x="4889" y="1"/>
                    <a:pt x="4760" y="91"/>
                    <a:pt x="4726" y="236"/>
                  </a:cubicBezTo>
                  <a:lnTo>
                    <a:pt x="35" y="19855"/>
                  </a:lnTo>
                  <a:cubicBezTo>
                    <a:pt x="0" y="19998"/>
                    <a:pt x="72" y="20144"/>
                    <a:pt x="205" y="20205"/>
                  </a:cubicBezTo>
                  <a:lnTo>
                    <a:pt x="9802" y="24576"/>
                  </a:lnTo>
                  <a:cubicBezTo>
                    <a:pt x="9842" y="24594"/>
                    <a:pt x="9885" y="24604"/>
                    <a:pt x="9928" y="24604"/>
                  </a:cubicBezTo>
                  <a:cubicBezTo>
                    <a:pt x="10074" y="24604"/>
                    <a:pt x="10199" y="24500"/>
                    <a:pt x="10228" y="24357"/>
                  </a:cubicBezTo>
                  <a:lnTo>
                    <a:pt x="13853" y="5910"/>
                  </a:lnTo>
                  <a:cubicBezTo>
                    <a:pt x="13877" y="5788"/>
                    <a:pt x="13825" y="5663"/>
                    <a:pt x="13720" y="5594"/>
                  </a:cubicBezTo>
                  <a:lnTo>
                    <a:pt x="5190" y="51"/>
                  </a:lnTo>
                  <a:cubicBezTo>
                    <a:pt x="5138" y="17"/>
                    <a:pt x="5080" y="1"/>
                    <a:pt x="5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4"/>
            <p:cNvSpPr/>
            <p:nvPr/>
          </p:nvSpPr>
          <p:spPr>
            <a:xfrm>
              <a:off x="4776225" y="3139175"/>
              <a:ext cx="503550" cy="586950"/>
            </a:xfrm>
            <a:custGeom>
              <a:avLst/>
              <a:gdLst/>
              <a:ahLst/>
              <a:cxnLst/>
              <a:rect l="l" t="t" r="r" b="b"/>
              <a:pathLst>
                <a:path w="20142" h="23478" extrusionOk="0">
                  <a:moveTo>
                    <a:pt x="4361" y="1"/>
                  </a:moveTo>
                  <a:lnTo>
                    <a:pt x="0" y="22195"/>
                  </a:lnTo>
                  <a:lnTo>
                    <a:pt x="17063" y="23478"/>
                  </a:lnTo>
                  <a:lnTo>
                    <a:pt x="20142" y="771"/>
                  </a:lnTo>
                  <a:lnTo>
                    <a:pt x="43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4"/>
            <p:cNvSpPr/>
            <p:nvPr/>
          </p:nvSpPr>
          <p:spPr>
            <a:xfrm>
              <a:off x="4767825" y="3131475"/>
              <a:ext cx="520150" cy="602300"/>
            </a:xfrm>
            <a:custGeom>
              <a:avLst/>
              <a:gdLst/>
              <a:ahLst/>
              <a:cxnLst/>
              <a:rect l="l" t="t" r="r" b="b"/>
              <a:pathLst>
                <a:path w="20806" h="24092" extrusionOk="0">
                  <a:moveTo>
                    <a:pt x="4948" y="627"/>
                  </a:moveTo>
                  <a:lnTo>
                    <a:pt x="20130" y="1368"/>
                  </a:lnTo>
                  <a:lnTo>
                    <a:pt x="17134" y="23459"/>
                  </a:lnTo>
                  <a:lnTo>
                    <a:pt x="703" y="22224"/>
                  </a:lnTo>
                  <a:lnTo>
                    <a:pt x="4948" y="627"/>
                  </a:lnTo>
                  <a:close/>
                  <a:moveTo>
                    <a:pt x="4675" y="1"/>
                  </a:moveTo>
                  <a:cubicBezTo>
                    <a:pt x="4523" y="1"/>
                    <a:pt x="4425" y="112"/>
                    <a:pt x="4398" y="250"/>
                  </a:cubicBezTo>
                  <a:lnTo>
                    <a:pt x="36" y="22444"/>
                  </a:lnTo>
                  <a:cubicBezTo>
                    <a:pt x="0" y="22625"/>
                    <a:pt x="130" y="22794"/>
                    <a:pt x="313" y="22809"/>
                  </a:cubicBezTo>
                  <a:lnTo>
                    <a:pt x="17376" y="24092"/>
                  </a:lnTo>
                  <a:lnTo>
                    <a:pt x="17399" y="24092"/>
                  </a:lnTo>
                  <a:cubicBezTo>
                    <a:pt x="17400" y="24092"/>
                    <a:pt x="17401" y="24092"/>
                    <a:pt x="17401" y="24092"/>
                  </a:cubicBezTo>
                  <a:cubicBezTo>
                    <a:pt x="17553" y="24092"/>
                    <a:pt x="17682" y="23978"/>
                    <a:pt x="17703" y="23827"/>
                  </a:cubicBezTo>
                  <a:lnTo>
                    <a:pt x="20781" y="1120"/>
                  </a:lnTo>
                  <a:cubicBezTo>
                    <a:pt x="20806" y="942"/>
                    <a:pt x="20673" y="782"/>
                    <a:pt x="20493" y="773"/>
                  </a:cubicBezTo>
                  <a:lnTo>
                    <a:pt x="4713" y="3"/>
                  </a:lnTo>
                  <a:cubicBezTo>
                    <a:pt x="4700" y="1"/>
                    <a:pt x="4687" y="1"/>
                    <a:pt x="4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4"/>
            <p:cNvSpPr/>
            <p:nvPr/>
          </p:nvSpPr>
          <p:spPr>
            <a:xfrm>
              <a:off x="5001425" y="3372175"/>
              <a:ext cx="31550" cy="20450"/>
            </a:xfrm>
            <a:custGeom>
              <a:avLst/>
              <a:gdLst/>
              <a:ahLst/>
              <a:cxnLst/>
              <a:rect l="l" t="t" r="r" b="b"/>
              <a:pathLst>
                <a:path w="1262" h="818" extrusionOk="0">
                  <a:moveTo>
                    <a:pt x="132" y="0"/>
                  </a:moveTo>
                  <a:lnTo>
                    <a:pt x="1" y="766"/>
                  </a:lnTo>
                  <a:lnTo>
                    <a:pt x="1146" y="818"/>
                  </a:lnTo>
                  <a:lnTo>
                    <a:pt x="1261" y="8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4"/>
            <p:cNvSpPr/>
            <p:nvPr/>
          </p:nvSpPr>
          <p:spPr>
            <a:xfrm>
              <a:off x="5028375" y="3490350"/>
              <a:ext cx="44100" cy="29800"/>
            </a:xfrm>
            <a:custGeom>
              <a:avLst/>
              <a:gdLst/>
              <a:ahLst/>
              <a:cxnLst/>
              <a:rect l="l" t="t" r="r" b="b"/>
              <a:pathLst>
                <a:path w="1764" h="1192" extrusionOk="0">
                  <a:moveTo>
                    <a:pt x="169" y="0"/>
                  </a:moveTo>
                  <a:lnTo>
                    <a:pt x="0" y="1082"/>
                  </a:lnTo>
                  <a:lnTo>
                    <a:pt x="1580" y="1191"/>
                  </a:lnTo>
                  <a:lnTo>
                    <a:pt x="1764" y="75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4"/>
            <p:cNvSpPr/>
            <p:nvPr/>
          </p:nvSpPr>
          <p:spPr>
            <a:xfrm>
              <a:off x="4961500" y="3288850"/>
              <a:ext cx="39400" cy="22250"/>
            </a:xfrm>
            <a:custGeom>
              <a:avLst/>
              <a:gdLst/>
              <a:ahLst/>
              <a:cxnLst/>
              <a:rect l="l" t="t" r="r" b="b"/>
              <a:pathLst>
                <a:path w="1576" h="890" extrusionOk="0">
                  <a:moveTo>
                    <a:pt x="146" y="0"/>
                  </a:moveTo>
                  <a:lnTo>
                    <a:pt x="0" y="823"/>
                  </a:lnTo>
                  <a:lnTo>
                    <a:pt x="1439" y="890"/>
                  </a:lnTo>
                  <a:lnTo>
                    <a:pt x="1575" y="10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4"/>
            <p:cNvSpPr/>
            <p:nvPr/>
          </p:nvSpPr>
          <p:spPr>
            <a:xfrm>
              <a:off x="5015175" y="3292575"/>
              <a:ext cx="30225" cy="20600"/>
            </a:xfrm>
            <a:custGeom>
              <a:avLst/>
              <a:gdLst/>
              <a:ahLst/>
              <a:cxnLst/>
              <a:rect l="l" t="t" r="r" b="b"/>
              <a:pathLst>
                <a:path w="1209" h="824" extrusionOk="0">
                  <a:moveTo>
                    <a:pt x="134" y="1"/>
                  </a:moveTo>
                  <a:lnTo>
                    <a:pt x="0" y="774"/>
                  </a:lnTo>
                  <a:lnTo>
                    <a:pt x="1091" y="824"/>
                  </a:lnTo>
                  <a:lnTo>
                    <a:pt x="1209" y="76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4"/>
            <p:cNvSpPr/>
            <p:nvPr/>
          </p:nvSpPr>
          <p:spPr>
            <a:xfrm>
              <a:off x="4993975" y="3408725"/>
              <a:ext cx="33375" cy="27750"/>
            </a:xfrm>
            <a:custGeom>
              <a:avLst/>
              <a:gdLst/>
              <a:ahLst/>
              <a:cxnLst/>
              <a:rect l="l" t="t" r="r" b="b"/>
              <a:pathLst>
                <a:path w="1335" h="1110" extrusionOk="0">
                  <a:moveTo>
                    <a:pt x="178" y="1"/>
                  </a:moveTo>
                  <a:lnTo>
                    <a:pt x="1" y="1028"/>
                  </a:lnTo>
                  <a:lnTo>
                    <a:pt x="1170" y="1110"/>
                  </a:lnTo>
                  <a:lnTo>
                    <a:pt x="1334" y="54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4"/>
            <p:cNvSpPr/>
            <p:nvPr/>
          </p:nvSpPr>
          <p:spPr>
            <a:xfrm>
              <a:off x="5053250" y="3331400"/>
              <a:ext cx="45325" cy="29450"/>
            </a:xfrm>
            <a:custGeom>
              <a:avLst/>
              <a:gdLst/>
              <a:ahLst/>
              <a:cxnLst/>
              <a:rect l="l" t="t" r="r" b="b"/>
              <a:pathLst>
                <a:path w="1813" h="1178" extrusionOk="0">
                  <a:moveTo>
                    <a:pt x="166" y="1"/>
                  </a:moveTo>
                  <a:lnTo>
                    <a:pt x="0" y="1063"/>
                  </a:lnTo>
                  <a:lnTo>
                    <a:pt x="1632" y="1177"/>
                  </a:lnTo>
                  <a:lnTo>
                    <a:pt x="1813" y="77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4"/>
            <p:cNvSpPr/>
            <p:nvPr/>
          </p:nvSpPr>
          <p:spPr>
            <a:xfrm>
              <a:off x="4975600" y="3199350"/>
              <a:ext cx="40900" cy="32350"/>
            </a:xfrm>
            <a:custGeom>
              <a:avLst/>
              <a:gdLst/>
              <a:ahLst/>
              <a:cxnLst/>
              <a:rect l="l" t="t" r="r" b="b"/>
              <a:pathLst>
                <a:path w="1636" h="1294" extrusionOk="0">
                  <a:moveTo>
                    <a:pt x="218" y="1"/>
                  </a:moveTo>
                  <a:lnTo>
                    <a:pt x="0" y="1228"/>
                  </a:lnTo>
                  <a:lnTo>
                    <a:pt x="1425" y="1294"/>
                  </a:lnTo>
                  <a:lnTo>
                    <a:pt x="1635" y="75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4"/>
            <p:cNvSpPr/>
            <p:nvPr/>
          </p:nvSpPr>
          <p:spPr>
            <a:xfrm>
              <a:off x="5028900" y="3202125"/>
              <a:ext cx="30700" cy="31600"/>
            </a:xfrm>
            <a:custGeom>
              <a:avLst/>
              <a:gdLst/>
              <a:ahLst/>
              <a:cxnLst/>
              <a:rect l="l" t="t" r="r" b="b"/>
              <a:pathLst>
                <a:path w="1228" h="1264" extrusionOk="0">
                  <a:moveTo>
                    <a:pt x="211" y="1"/>
                  </a:moveTo>
                  <a:lnTo>
                    <a:pt x="0" y="1215"/>
                  </a:lnTo>
                  <a:lnTo>
                    <a:pt x="1038" y="1264"/>
                  </a:lnTo>
                  <a:lnTo>
                    <a:pt x="1228" y="53"/>
                  </a:lnTo>
                  <a:lnTo>
                    <a:pt x="2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4"/>
            <p:cNvSpPr/>
            <p:nvPr/>
          </p:nvSpPr>
          <p:spPr>
            <a:xfrm>
              <a:off x="4968250" y="3247475"/>
              <a:ext cx="39950" cy="26500"/>
            </a:xfrm>
            <a:custGeom>
              <a:avLst/>
              <a:gdLst/>
              <a:ahLst/>
              <a:cxnLst/>
              <a:rect l="l" t="t" r="r" b="b"/>
              <a:pathLst>
                <a:path w="1598" h="1060" extrusionOk="0">
                  <a:moveTo>
                    <a:pt x="170" y="0"/>
                  </a:moveTo>
                  <a:lnTo>
                    <a:pt x="0" y="959"/>
                  </a:lnTo>
                  <a:lnTo>
                    <a:pt x="1426" y="1059"/>
                  </a:lnTo>
                  <a:lnTo>
                    <a:pt x="1598" y="65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4"/>
            <p:cNvSpPr/>
            <p:nvPr/>
          </p:nvSpPr>
          <p:spPr>
            <a:xfrm>
              <a:off x="5007750" y="3329325"/>
              <a:ext cx="32000" cy="27425"/>
            </a:xfrm>
            <a:custGeom>
              <a:avLst/>
              <a:gdLst/>
              <a:ahLst/>
              <a:cxnLst/>
              <a:rect l="l" t="t" r="r" b="b"/>
              <a:pathLst>
                <a:path w="1280" h="1097" extrusionOk="0">
                  <a:moveTo>
                    <a:pt x="176" y="1"/>
                  </a:moveTo>
                  <a:lnTo>
                    <a:pt x="0" y="1019"/>
                  </a:lnTo>
                  <a:lnTo>
                    <a:pt x="1117" y="1096"/>
                  </a:lnTo>
                  <a:lnTo>
                    <a:pt x="1280" y="52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4"/>
            <p:cNvSpPr/>
            <p:nvPr/>
          </p:nvSpPr>
          <p:spPr>
            <a:xfrm>
              <a:off x="5021500" y="3249925"/>
              <a:ext cx="30650" cy="27150"/>
            </a:xfrm>
            <a:custGeom>
              <a:avLst/>
              <a:gdLst/>
              <a:ahLst/>
              <a:cxnLst/>
              <a:rect l="l" t="t" r="r" b="b"/>
              <a:pathLst>
                <a:path w="1226" h="1086" extrusionOk="0">
                  <a:moveTo>
                    <a:pt x="176" y="1"/>
                  </a:moveTo>
                  <a:lnTo>
                    <a:pt x="1" y="1011"/>
                  </a:lnTo>
                  <a:lnTo>
                    <a:pt x="1064" y="1085"/>
                  </a:lnTo>
                  <a:lnTo>
                    <a:pt x="1226" y="49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4"/>
            <p:cNvSpPr/>
            <p:nvPr/>
          </p:nvSpPr>
          <p:spPr>
            <a:xfrm>
              <a:off x="5040800" y="3410900"/>
              <a:ext cx="44725" cy="29625"/>
            </a:xfrm>
            <a:custGeom>
              <a:avLst/>
              <a:gdLst/>
              <a:ahLst/>
              <a:cxnLst/>
              <a:rect l="l" t="t" r="r" b="b"/>
              <a:pathLst>
                <a:path w="1789" h="1185" extrusionOk="0">
                  <a:moveTo>
                    <a:pt x="168" y="0"/>
                  </a:moveTo>
                  <a:lnTo>
                    <a:pt x="1" y="1071"/>
                  </a:lnTo>
                  <a:lnTo>
                    <a:pt x="1607" y="1184"/>
                  </a:lnTo>
                  <a:lnTo>
                    <a:pt x="1789" y="74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4"/>
            <p:cNvSpPr/>
            <p:nvPr/>
          </p:nvSpPr>
          <p:spPr>
            <a:xfrm>
              <a:off x="4886225" y="3444725"/>
              <a:ext cx="33025" cy="22675"/>
            </a:xfrm>
            <a:custGeom>
              <a:avLst/>
              <a:gdLst/>
              <a:ahLst/>
              <a:cxnLst/>
              <a:rect l="l" t="t" r="r" b="b"/>
              <a:pathLst>
                <a:path w="1321" h="907" extrusionOk="0">
                  <a:moveTo>
                    <a:pt x="150" y="1"/>
                  </a:moveTo>
                  <a:lnTo>
                    <a:pt x="0" y="853"/>
                  </a:lnTo>
                  <a:lnTo>
                    <a:pt x="1174" y="907"/>
                  </a:lnTo>
                  <a:lnTo>
                    <a:pt x="1321" y="83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4"/>
            <p:cNvSpPr/>
            <p:nvPr/>
          </p:nvSpPr>
          <p:spPr>
            <a:xfrm>
              <a:off x="4879075" y="3483450"/>
              <a:ext cx="33425" cy="25525"/>
            </a:xfrm>
            <a:custGeom>
              <a:avLst/>
              <a:gdLst/>
              <a:ahLst/>
              <a:cxnLst/>
              <a:rect l="l" t="t" r="r" b="b"/>
              <a:pathLst>
                <a:path w="1337" h="1021" extrusionOk="0">
                  <a:moveTo>
                    <a:pt x="164" y="0"/>
                  </a:moveTo>
                  <a:lnTo>
                    <a:pt x="0" y="939"/>
                  </a:lnTo>
                  <a:lnTo>
                    <a:pt x="1165" y="1021"/>
                  </a:lnTo>
                  <a:lnTo>
                    <a:pt x="1336" y="55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4"/>
            <p:cNvSpPr/>
            <p:nvPr/>
          </p:nvSpPr>
          <p:spPr>
            <a:xfrm>
              <a:off x="4872325" y="3524325"/>
              <a:ext cx="32775" cy="22450"/>
            </a:xfrm>
            <a:custGeom>
              <a:avLst/>
              <a:gdLst/>
              <a:ahLst/>
              <a:cxnLst/>
              <a:rect l="l" t="t" r="r" b="b"/>
              <a:pathLst>
                <a:path w="1311" h="898" extrusionOk="0">
                  <a:moveTo>
                    <a:pt x="147" y="1"/>
                  </a:moveTo>
                  <a:lnTo>
                    <a:pt x="0" y="845"/>
                  </a:lnTo>
                  <a:lnTo>
                    <a:pt x="1166" y="898"/>
                  </a:lnTo>
                  <a:lnTo>
                    <a:pt x="1311" y="81"/>
                  </a:lnTo>
                  <a:lnTo>
                    <a:pt x="1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4"/>
            <p:cNvSpPr/>
            <p:nvPr/>
          </p:nvSpPr>
          <p:spPr>
            <a:xfrm>
              <a:off x="4865125" y="3562850"/>
              <a:ext cx="33250" cy="25725"/>
            </a:xfrm>
            <a:custGeom>
              <a:avLst/>
              <a:gdLst/>
              <a:ahLst/>
              <a:cxnLst/>
              <a:rect l="l" t="t" r="r" b="b"/>
              <a:pathLst>
                <a:path w="1330" h="1029" extrusionOk="0">
                  <a:moveTo>
                    <a:pt x="166" y="0"/>
                  </a:moveTo>
                  <a:lnTo>
                    <a:pt x="0" y="948"/>
                  </a:lnTo>
                  <a:lnTo>
                    <a:pt x="1157" y="1028"/>
                  </a:lnTo>
                  <a:lnTo>
                    <a:pt x="1329" y="54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4"/>
            <p:cNvSpPr/>
            <p:nvPr/>
          </p:nvSpPr>
          <p:spPr>
            <a:xfrm>
              <a:off x="4893000" y="3404050"/>
              <a:ext cx="33625" cy="25325"/>
            </a:xfrm>
            <a:custGeom>
              <a:avLst/>
              <a:gdLst/>
              <a:ahLst/>
              <a:cxnLst/>
              <a:rect l="l" t="t" r="r" b="b"/>
              <a:pathLst>
                <a:path w="1345" h="1013" extrusionOk="0">
                  <a:moveTo>
                    <a:pt x="163" y="0"/>
                  </a:moveTo>
                  <a:lnTo>
                    <a:pt x="1" y="931"/>
                  </a:lnTo>
                  <a:lnTo>
                    <a:pt x="1174" y="1013"/>
                  </a:lnTo>
                  <a:lnTo>
                    <a:pt x="1344" y="55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4"/>
            <p:cNvSpPr/>
            <p:nvPr/>
          </p:nvSpPr>
          <p:spPr>
            <a:xfrm>
              <a:off x="4906950" y="3324675"/>
              <a:ext cx="33775" cy="25150"/>
            </a:xfrm>
            <a:custGeom>
              <a:avLst/>
              <a:gdLst/>
              <a:ahLst/>
              <a:cxnLst/>
              <a:rect l="l" t="t" r="r" b="b"/>
              <a:pathLst>
                <a:path w="1351" h="1006" extrusionOk="0">
                  <a:moveTo>
                    <a:pt x="162" y="1"/>
                  </a:moveTo>
                  <a:lnTo>
                    <a:pt x="1" y="922"/>
                  </a:lnTo>
                  <a:lnTo>
                    <a:pt x="1182" y="1005"/>
                  </a:lnTo>
                  <a:lnTo>
                    <a:pt x="1350" y="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4"/>
            <p:cNvSpPr/>
            <p:nvPr/>
          </p:nvSpPr>
          <p:spPr>
            <a:xfrm>
              <a:off x="4920900" y="3245275"/>
              <a:ext cx="33950" cy="24950"/>
            </a:xfrm>
            <a:custGeom>
              <a:avLst/>
              <a:gdLst/>
              <a:ahLst/>
              <a:cxnLst/>
              <a:rect l="l" t="t" r="r" b="b"/>
              <a:pathLst>
                <a:path w="1358" h="998" extrusionOk="0">
                  <a:moveTo>
                    <a:pt x="161" y="1"/>
                  </a:moveTo>
                  <a:lnTo>
                    <a:pt x="0" y="915"/>
                  </a:lnTo>
                  <a:lnTo>
                    <a:pt x="1189" y="998"/>
                  </a:lnTo>
                  <a:lnTo>
                    <a:pt x="1357" y="55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4"/>
            <p:cNvSpPr/>
            <p:nvPr/>
          </p:nvSpPr>
          <p:spPr>
            <a:xfrm>
              <a:off x="4900150" y="3365100"/>
              <a:ext cx="33250" cy="22900"/>
            </a:xfrm>
            <a:custGeom>
              <a:avLst/>
              <a:gdLst/>
              <a:ahLst/>
              <a:cxnLst/>
              <a:rect l="l" t="t" r="r" b="b"/>
              <a:pathLst>
                <a:path w="1330" h="916" extrusionOk="0">
                  <a:moveTo>
                    <a:pt x="150" y="1"/>
                  </a:moveTo>
                  <a:lnTo>
                    <a:pt x="0" y="862"/>
                  </a:lnTo>
                  <a:lnTo>
                    <a:pt x="1181" y="916"/>
                  </a:lnTo>
                  <a:lnTo>
                    <a:pt x="1330" y="84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4"/>
            <p:cNvSpPr/>
            <p:nvPr/>
          </p:nvSpPr>
          <p:spPr>
            <a:xfrm>
              <a:off x="4914050" y="3285550"/>
              <a:ext cx="33500" cy="23100"/>
            </a:xfrm>
            <a:custGeom>
              <a:avLst/>
              <a:gdLst/>
              <a:ahLst/>
              <a:cxnLst/>
              <a:rect l="l" t="t" r="r" b="b"/>
              <a:pathLst>
                <a:path w="1340" h="924" extrusionOk="0">
                  <a:moveTo>
                    <a:pt x="152" y="0"/>
                  </a:moveTo>
                  <a:lnTo>
                    <a:pt x="1" y="868"/>
                  </a:lnTo>
                  <a:lnTo>
                    <a:pt x="1190" y="923"/>
                  </a:lnTo>
                  <a:lnTo>
                    <a:pt x="1340" y="8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4"/>
            <p:cNvSpPr/>
            <p:nvPr/>
          </p:nvSpPr>
          <p:spPr>
            <a:xfrm>
              <a:off x="5065675" y="3251950"/>
              <a:ext cx="45975" cy="29250"/>
            </a:xfrm>
            <a:custGeom>
              <a:avLst/>
              <a:gdLst/>
              <a:ahLst/>
              <a:cxnLst/>
              <a:rect l="l" t="t" r="r" b="b"/>
              <a:pathLst>
                <a:path w="1839" h="1170" extrusionOk="0">
                  <a:moveTo>
                    <a:pt x="165" y="1"/>
                  </a:moveTo>
                  <a:lnTo>
                    <a:pt x="1" y="1053"/>
                  </a:lnTo>
                  <a:lnTo>
                    <a:pt x="1659" y="1169"/>
                  </a:lnTo>
                  <a:lnTo>
                    <a:pt x="1838" y="78"/>
                  </a:lnTo>
                  <a:lnTo>
                    <a:pt x="16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4"/>
            <p:cNvSpPr/>
            <p:nvPr/>
          </p:nvSpPr>
          <p:spPr>
            <a:xfrm>
              <a:off x="4856400" y="3603925"/>
              <a:ext cx="34550" cy="35325"/>
            </a:xfrm>
            <a:custGeom>
              <a:avLst/>
              <a:gdLst/>
              <a:ahLst/>
              <a:cxnLst/>
              <a:rect l="l" t="t" r="r" b="b"/>
              <a:pathLst>
                <a:path w="1382" h="1413" extrusionOk="0">
                  <a:moveTo>
                    <a:pt x="227" y="0"/>
                  </a:moveTo>
                  <a:lnTo>
                    <a:pt x="0" y="1295"/>
                  </a:lnTo>
                  <a:lnTo>
                    <a:pt x="1146" y="1413"/>
                  </a:lnTo>
                  <a:lnTo>
                    <a:pt x="1382" y="81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4"/>
            <p:cNvSpPr/>
            <p:nvPr/>
          </p:nvSpPr>
          <p:spPr>
            <a:xfrm>
              <a:off x="5047700" y="3375375"/>
              <a:ext cx="43500" cy="19975"/>
            </a:xfrm>
            <a:custGeom>
              <a:avLst/>
              <a:gdLst/>
              <a:ahLst/>
              <a:cxnLst/>
              <a:rect l="l" t="t" r="r" b="b"/>
              <a:pathLst>
                <a:path w="1740" h="799" extrusionOk="0">
                  <a:moveTo>
                    <a:pt x="114" y="1"/>
                  </a:moveTo>
                  <a:lnTo>
                    <a:pt x="1" y="723"/>
                  </a:lnTo>
                  <a:lnTo>
                    <a:pt x="1628" y="799"/>
                  </a:lnTo>
                  <a:lnTo>
                    <a:pt x="1740" y="115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4"/>
            <p:cNvSpPr/>
            <p:nvPr/>
          </p:nvSpPr>
          <p:spPr>
            <a:xfrm>
              <a:off x="5022900" y="3534800"/>
              <a:ext cx="42125" cy="19400"/>
            </a:xfrm>
            <a:custGeom>
              <a:avLst/>
              <a:gdLst/>
              <a:ahLst/>
              <a:cxnLst/>
              <a:rect l="l" t="t" r="r" b="b"/>
              <a:pathLst>
                <a:path w="1685" h="776" extrusionOk="0">
                  <a:moveTo>
                    <a:pt x="110" y="0"/>
                  </a:moveTo>
                  <a:lnTo>
                    <a:pt x="0" y="703"/>
                  </a:lnTo>
                  <a:lnTo>
                    <a:pt x="1575" y="776"/>
                  </a:lnTo>
                  <a:lnTo>
                    <a:pt x="1685" y="11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4"/>
            <p:cNvSpPr/>
            <p:nvPr/>
          </p:nvSpPr>
          <p:spPr>
            <a:xfrm>
              <a:off x="5035300" y="3455100"/>
              <a:ext cx="42800" cy="19675"/>
            </a:xfrm>
            <a:custGeom>
              <a:avLst/>
              <a:gdLst/>
              <a:ahLst/>
              <a:cxnLst/>
              <a:rect l="l" t="t" r="r" b="b"/>
              <a:pathLst>
                <a:path w="1712" h="787" extrusionOk="0">
                  <a:moveTo>
                    <a:pt x="112" y="0"/>
                  </a:moveTo>
                  <a:lnTo>
                    <a:pt x="0" y="712"/>
                  </a:lnTo>
                  <a:lnTo>
                    <a:pt x="1601" y="787"/>
                  </a:lnTo>
                  <a:lnTo>
                    <a:pt x="1712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4"/>
            <p:cNvSpPr/>
            <p:nvPr/>
          </p:nvSpPr>
          <p:spPr>
            <a:xfrm>
              <a:off x="4987700" y="3451800"/>
              <a:ext cx="32800" cy="20325"/>
            </a:xfrm>
            <a:custGeom>
              <a:avLst/>
              <a:gdLst/>
              <a:ahLst/>
              <a:cxnLst/>
              <a:rect l="l" t="t" r="r" b="b"/>
              <a:pathLst>
                <a:path w="1312" h="813" extrusionOk="0">
                  <a:moveTo>
                    <a:pt x="131" y="0"/>
                  </a:moveTo>
                  <a:lnTo>
                    <a:pt x="0" y="757"/>
                  </a:lnTo>
                  <a:lnTo>
                    <a:pt x="1199" y="812"/>
                  </a:lnTo>
                  <a:lnTo>
                    <a:pt x="1312" y="8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4"/>
            <p:cNvSpPr/>
            <p:nvPr/>
          </p:nvSpPr>
          <p:spPr>
            <a:xfrm>
              <a:off x="5015900" y="3569800"/>
              <a:ext cx="43550" cy="30025"/>
            </a:xfrm>
            <a:custGeom>
              <a:avLst/>
              <a:gdLst/>
              <a:ahLst/>
              <a:cxnLst/>
              <a:rect l="l" t="t" r="r" b="b"/>
              <a:pathLst>
                <a:path w="1742" h="1201" extrusionOk="0">
                  <a:moveTo>
                    <a:pt x="172" y="1"/>
                  </a:moveTo>
                  <a:lnTo>
                    <a:pt x="1" y="1092"/>
                  </a:lnTo>
                  <a:lnTo>
                    <a:pt x="1556" y="1200"/>
                  </a:lnTo>
                  <a:lnTo>
                    <a:pt x="1741" y="74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4"/>
            <p:cNvSpPr/>
            <p:nvPr/>
          </p:nvSpPr>
          <p:spPr>
            <a:xfrm>
              <a:off x="5007400" y="3614500"/>
              <a:ext cx="44550" cy="41075"/>
            </a:xfrm>
            <a:custGeom>
              <a:avLst/>
              <a:gdLst/>
              <a:ahLst/>
              <a:cxnLst/>
              <a:rect l="l" t="t" r="r" b="b"/>
              <a:pathLst>
                <a:path w="1782" h="1643" extrusionOk="0">
                  <a:moveTo>
                    <a:pt x="232" y="0"/>
                  </a:moveTo>
                  <a:lnTo>
                    <a:pt x="1" y="1487"/>
                  </a:lnTo>
                  <a:lnTo>
                    <a:pt x="1530" y="1642"/>
                  </a:lnTo>
                  <a:lnTo>
                    <a:pt x="1781" y="109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4"/>
            <p:cNvSpPr/>
            <p:nvPr/>
          </p:nvSpPr>
          <p:spPr>
            <a:xfrm>
              <a:off x="4954100" y="3326875"/>
              <a:ext cx="40375" cy="26675"/>
            </a:xfrm>
            <a:custGeom>
              <a:avLst/>
              <a:gdLst/>
              <a:ahLst/>
              <a:cxnLst/>
              <a:rect l="l" t="t" r="r" b="b"/>
              <a:pathLst>
                <a:path w="1615" h="1067" extrusionOk="0">
                  <a:moveTo>
                    <a:pt x="172" y="0"/>
                  </a:moveTo>
                  <a:lnTo>
                    <a:pt x="0" y="966"/>
                  </a:lnTo>
                  <a:lnTo>
                    <a:pt x="1442" y="1067"/>
                  </a:lnTo>
                  <a:lnTo>
                    <a:pt x="1614" y="67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4"/>
            <p:cNvSpPr/>
            <p:nvPr/>
          </p:nvSpPr>
          <p:spPr>
            <a:xfrm>
              <a:off x="4927950" y="3196900"/>
              <a:ext cx="35450" cy="32350"/>
            </a:xfrm>
            <a:custGeom>
              <a:avLst/>
              <a:gdLst/>
              <a:ahLst/>
              <a:cxnLst/>
              <a:rect l="l" t="t" r="r" b="b"/>
              <a:pathLst>
                <a:path w="1418" h="1294" extrusionOk="0">
                  <a:moveTo>
                    <a:pt x="218" y="0"/>
                  </a:moveTo>
                  <a:lnTo>
                    <a:pt x="1" y="1238"/>
                  </a:lnTo>
                  <a:lnTo>
                    <a:pt x="1198" y="1293"/>
                  </a:lnTo>
                  <a:lnTo>
                    <a:pt x="1417" y="62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4"/>
            <p:cNvSpPr/>
            <p:nvPr/>
          </p:nvSpPr>
          <p:spPr>
            <a:xfrm>
              <a:off x="5060100" y="3295675"/>
              <a:ext cx="44200" cy="20225"/>
            </a:xfrm>
            <a:custGeom>
              <a:avLst/>
              <a:gdLst/>
              <a:ahLst/>
              <a:cxnLst/>
              <a:rect l="l" t="t" r="r" b="b"/>
              <a:pathLst>
                <a:path w="1768" h="809" extrusionOk="0">
                  <a:moveTo>
                    <a:pt x="115" y="1"/>
                  </a:moveTo>
                  <a:lnTo>
                    <a:pt x="1" y="732"/>
                  </a:lnTo>
                  <a:lnTo>
                    <a:pt x="1654" y="808"/>
                  </a:lnTo>
                  <a:lnTo>
                    <a:pt x="1768" y="117"/>
                  </a:lnTo>
                  <a:lnTo>
                    <a:pt x="1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4"/>
            <p:cNvSpPr/>
            <p:nvPr/>
          </p:nvSpPr>
          <p:spPr>
            <a:xfrm>
              <a:off x="5072525" y="3204350"/>
              <a:ext cx="46900" cy="32125"/>
            </a:xfrm>
            <a:custGeom>
              <a:avLst/>
              <a:gdLst/>
              <a:ahLst/>
              <a:cxnLst/>
              <a:rect l="l" t="t" r="r" b="b"/>
              <a:pathLst>
                <a:path w="1876" h="1285" extrusionOk="0">
                  <a:moveTo>
                    <a:pt x="189" y="0"/>
                  </a:moveTo>
                  <a:lnTo>
                    <a:pt x="0" y="1207"/>
                  </a:lnTo>
                  <a:lnTo>
                    <a:pt x="1679" y="1284"/>
                  </a:lnTo>
                  <a:lnTo>
                    <a:pt x="1876" y="8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4"/>
            <p:cNvSpPr/>
            <p:nvPr/>
          </p:nvSpPr>
          <p:spPr>
            <a:xfrm>
              <a:off x="4980225" y="3488125"/>
              <a:ext cx="34725" cy="28025"/>
            </a:xfrm>
            <a:custGeom>
              <a:avLst/>
              <a:gdLst/>
              <a:ahLst/>
              <a:cxnLst/>
              <a:rect l="l" t="t" r="r" b="b"/>
              <a:pathLst>
                <a:path w="1389" h="1121" extrusionOk="0">
                  <a:moveTo>
                    <a:pt x="178" y="1"/>
                  </a:moveTo>
                  <a:lnTo>
                    <a:pt x="0" y="1035"/>
                  </a:lnTo>
                  <a:lnTo>
                    <a:pt x="1223" y="1121"/>
                  </a:lnTo>
                  <a:lnTo>
                    <a:pt x="1388" y="57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4"/>
            <p:cNvSpPr/>
            <p:nvPr/>
          </p:nvSpPr>
          <p:spPr>
            <a:xfrm>
              <a:off x="4925800" y="3485600"/>
              <a:ext cx="41200" cy="27175"/>
            </a:xfrm>
            <a:custGeom>
              <a:avLst/>
              <a:gdLst/>
              <a:ahLst/>
              <a:cxnLst/>
              <a:rect l="l" t="t" r="r" b="b"/>
              <a:pathLst>
                <a:path w="1648" h="1087" extrusionOk="0">
                  <a:moveTo>
                    <a:pt x="175" y="1"/>
                  </a:moveTo>
                  <a:lnTo>
                    <a:pt x="0" y="983"/>
                  </a:lnTo>
                  <a:lnTo>
                    <a:pt x="1471" y="1087"/>
                  </a:lnTo>
                  <a:lnTo>
                    <a:pt x="1647" y="70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4"/>
            <p:cNvSpPr/>
            <p:nvPr/>
          </p:nvSpPr>
          <p:spPr>
            <a:xfrm>
              <a:off x="4973950" y="3531400"/>
              <a:ext cx="34125" cy="20175"/>
            </a:xfrm>
            <a:custGeom>
              <a:avLst/>
              <a:gdLst/>
              <a:ahLst/>
              <a:cxnLst/>
              <a:rect l="l" t="t" r="r" b="b"/>
              <a:pathLst>
                <a:path w="1365" h="807" extrusionOk="0">
                  <a:moveTo>
                    <a:pt x="130" y="0"/>
                  </a:moveTo>
                  <a:lnTo>
                    <a:pt x="1" y="749"/>
                  </a:lnTo>
                  <a:lnTo>
                    <a:pt x="1252" y="807"/>
                  </a:lnTo>
                  <a:lnTo>
                    <a:pt x="1364" y="86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4"/>
            <p:cNvSpPr/>
            <p:nvPr/>
          </p:nvSpPr>
          <p:spPr>
            <a:xfrm>
              <a:off x="4966425" y="3567525"/>
              <a:ext cx="36125" cy="28325"/>
            </a:xfrm>
            <a:custGeom>
              <a:avLst/>
              <a:gdLst/>
              <a:ahLst/>
              <a:cxnLst/>
              <a:rect l="l" t="t" r="r" b="b"/>
              <a:pathLst>
                <a:path w="1445" h="1133" extrusionOk="0">
                  <a:moveTo>
                    <a:pt x="181" y="1"/>
                  </a:moveTo>
                  <a:lnTo>
                    <a:pt x="0" y="1044"/>
                  </a:lnTo>
                  <a:lnTo>
                    <a:pt x="1276" y="1133"/>
                  </a:lnTo>
                  <a:lnTo>
                    <a:pt x="1445" y="59"/>
                  </a:lnTo>
                  <a:lnTo>
                    <a:pt x="1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4"/>
            <p:cNvSpPr/>
            <p:nvPr/>
          </p:nvSpPr>
          <p:spPr>
            <a:xfrm>
              <a:off x="4911650" y="3565000"/>
              <a:ext cx="41625" cy="27400"/>
            </a:xfrm>
            <a:custGeom>
              <a:avLst/>
              <a:gdLst/>
              <a:ahLst/>
              <a:cxnLst/>
              <a:rect l="l" t="t" r="r" b="b"/>
              <a:pathLst>
                <a:path w="1665" h="1096" extrusionOk="0">
                  <a:moveTo>
                    <a:pt x="176" y="1"/>
                  </a:moveTo>
                  <a:lnTo>
                    <a:pt x="0" y="991"/>
                  </a:lnTo>
                  <a:lnTo>
                    <a:pt x="1487" y="1095"/>
                  </a:lnTo>
                  <a:lnTo>
                    <a:pt x="1664" y="70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4"/>
            <p:cNvSpPr/>
            <p:nvPr/>
          </p:nvSpPr>
          <p:spPr>
            <a:xfrm>
              <a:off x="4919150" y="3527600"/>
              <a:ext cx="40450" cy="21700"/>
            </a:xfrm>
            <a:custGeom>
              <a:avLst/>
              <a:gdLst/>
              <a:ahLst/>
              <a:cxnLst/>
              <a:rect l="l" t="t" r="r" b="b"/>
              <a:pathLst>
                <a:path w="1618" h="868" extrusionOk="0">
                  <a:moveTo>
                    <a:pt x="142" y="0"/>
                  </a:moveTo>
                  <a:lnTo>
                    <a:pt x="0" y="799"/>
                  </a:lnTo>
                  <a:lnTo>
                    <a:pt x="1485" y="868"/>
                  </a:lnTo>
                  <a:lnTo>
                    <a:pt x="1618" y="103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4"/>
            <p:cNvSpPr/>
            <p:nvPr/>
          </p:nvSpPr>
          <p:spPr>
            <a:xfrm>
              <a:off x="4933275" y="3448000"/>
              <a:ext cx="40100" cy="21900"/>
            </a:xfrm>
            <a:custGeom>
              <a:avLst/>
              <a:gdLst/>
              <a:ahLst/>
              <a:cxnLst/>
              <a:rect l="l" t="t" r="r" b="b"/>
              <a:pathLst>
                <a:path w="1604" h="876" extrusionOk="0">
                  <a:moveTo>
                    <a:pt x="143" y="1"/>
                  </a:moveTo>
                  <a:lnTo>
                    <a:pt x="0" y="808"/>
                  </a:lnTo>
                  <a:lnTo>
                    <a:pt x="1469" y="876"/>
                  </a:lnTo>
                  <a:lnTo>
                    <a:pt x="1603" y="102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4"/>
            <p:cNvSpPr/>
            <p:nvPr/>
          </p:nvSpPr>
          <p:spPr>
            <a:xfrm>
              <a:off x="4902550" y="3607200"/>
              <a:ext cx="43275" cy="37600"/>
            </a:xfrm>
            <a:custGeom>
              <a:avLst/>
              <a:gdLst/>
              <a:ahLst/>
              <a:cxnLst/>
              <a:rect l="l" t="t" r="r" b="b"/>
              <a:pathLst>
                <a:path w="1731" h="1504" extrusionOk="0">
                  <a:moveTo>
                    <a:pt x="241" y="0"/>
                  </a:moveTo>
                  <a:lnTo>
                    <a:pt x="1" y="1353"/>
                  </a:lnTo>
                  <a:lnTo>
                    <a:pt x="1489" y="1503"/>
                  </a:lnTo>
                  <a:lnTo>
                    <a:pt x="1730" y="104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4"/>
            <p:cNvSpPr/>
            <p:nvPr/>
          </p:nvSpPr>
          <p:spPr>
            <a:xfrm>
              <a:off x="4957275" y="3611000"/>
              <a:ext cx="38350" cy="38925"/>
            </a:xfrm>
            <a:custGeom>
              <a:avLst/>
              <a:gdLst/>
              <a:ahLst/>
              <a:cxnLst/>
              <a:rect l="l" t="t" r="r" b="b"/>
              <a:pathLst>
                <a:path w="1534" h="1557" extrusionOk="0">
                  <a:moveTo>
                    <a:pt x="247" y="1"/>
                  </a:moveTo>
                  <a:lnTo>
                    <a:pt x="1" y="1423"/>
                  </a:lnTo>
                  <a:lnTo>
                    <a:pt x="1306" y="1556"/>
                  </a:lnTo>
                  <a:lnTo>
                    <a:pt x="1534" y="91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4"/>
            <p:cNvSpPr/>
            <p:nvPr/>
          </p:nvSpPr>
          <p:spPr>
            <a:xfrm>
              <a:off x="4947375" y="3368400"/>
              <a:ext cx="39750" cy="22100"/>
            </a:xfrm>
            <a:custGeom>
              <a:avLst/>
              <a:gdLst/>
              <a:ahLst/>
              <a:cxnLst/>
              <a:rect l="l" t="t" r="r" b="b"/>
              <a:pathLst>
                <a:path w="1590" h="884" extrusionOk="0">
                  <a:moveTo>
                    <a:pt x="145" y="1"/>
                  </a:moveTo>
                  <a:lnTo>
                    <a:pt x="0" y="817"/>
                  </a:lnTo>
                  <a:lnTo>
                    <a:pt x="1455" y="884"/>
                  </a:lnTo>
                  <a:lnTo>
                    <a:pt x="1590" y="103"/>
                  </a:lnTo>
                  <a:lnTo>
                    <a:pt x="1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4"/>
            <p:cNvSpPr/>
            <p:nvPr/>
          </p:nvSpPr>
          <p:spPr>
            <a:xfrm>
              <a:off x="4939950" y="3406250"/>
              <a:ext cx="40775" cy="26925"/>
            </a:xfrm>
            <a:custGeom>
              <a:avLst/>
              <a:gdLst/>
              <a:ahLst/>
              <a:cxnLst/>
              <a:rect l="l" t="t" r="r" b="b"/>
              <a:pathLst>
                <a:path w="1631" h="1077" extrusionOk="0">
                  <a:moveTo>
                    <a:pt x="173" y="0"/>
                  </a:moveTo>
                  <a:lnTo>
                    <a:pt x="0" y="975"/>
                  </a:lnTo>
                  <a:lnTo>
                    <a:pt x="1457" y="1077"/>
                  </a:lnTo>
                  <a:lnTo>
                    <a:pt x="1631" y="68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4"/>
            <p:cNvSpPr/>
            <p:nvPr/>
          </p:nvSpPr>
          <p:spPr>
            <a:xfrm>
              <a:off x="4674550" y="3501850"/>
              <a:ext cx="1229550" cy="786750"/>
            </a:xfrm>
            <a:custGeom>
              <a:avLst/>
              <a:gdLst/>
              <a:ahLst/>
              <a:cxnLst/>
              <a:rect l="l" t="t" r="r" b="b"/>
              <a:pathLst>
                <a:path w="49182" h="31470" extrusionOk="0">
                  <a:moveTo>
                    <a:pt x="41692" y="0"/>
                  </a:moveTo>
                  <a:cubicBezTo>
                    <a:pt x="41692" y="0"/>
                    <a:pt x="40239" y="112"/>
                    <a:pt x="37780" y="2125"/>
                  </a:cubicBezTo>
                  <a:cubicBezTo>
                    <a:pt x="35321" y="4136"/>
                    <a:pt x="25597" y="21125"/>
                    <a:pt x="25597" y="21125"/>
                  </a:cubicBezTo>
                  <a:cubicBezTo>
                    <a:pt x="25597" y="21125"/>
                    <a:pt x="16767" y="15648"/>
                    <a:pt x="14531" y="14084"/>
                  </a:cubicBezTo>
                  <a:cubicBezTo>
                    <a:pt x="12296" y="12519"/>
                    <a:pt x="10507" y="9725"/>
                    <a:pt x="9277" y="8048"/>
                  </a:cubicBezTo>
                  <a:cubicBezTo>
                    <a:pt x="8047" y="6372"/>
                    <a:pt x="7825" y="6148"/>
                    <a:pt x="6148" y="6036"/>
                  </a:cubicBezTo>
                  <a:cubicBezTo>
                    <a:pt x="4900" y="5953"/>
                    <a:pt x="3900" y="5313"/>
                    <a:pt x="3378" y="5313"/>
                  </a:cubicBezTo>
                  <a:cubicBezTo>
                    <a:pt x="3198" y="5313"/>
                    <a:pt x="3075" y="5389"/>
                    <a:pt x="3018" y="5589"/>
                  </a:cubicBezTo>
                  <a:cubicBezTo>
                    <a:pt x="2795" y="6372"/>
                    <a:pt x="3466" y="6707"/>
                    <a:pt x="3913" y="6930"/>
                  </a:cubicBezTo>
                  <a:cubicBezTo>
                    <a:pt x="4360" y="7154"/>
                    <a:pt x="5142" y="7154"/>
                    <a:pt x="5142" y="7154"/>
                  </a:cubicBezTo>
                  <a:cubicBezTo>
                    <a:pt x="5142" y="7154"/>
                    <a:pt x="4927" y="7208"/>
                    <a:pt x="4562" y="7208"/>
                  </a:cubicBezTo>
                  <a:cubicBezTo>
                    <a:pt x="4015" y="7208"/>
                    <a:pt x="3130" y="7087"/>
                    <a:pt x="2124" y="6484"/>
                  </a:cubicBezTo>
                  <a:cubicBezTo>
                    <a:pt x="1221" y="5941"/>
                    <a:pt x="674" y="5626"/>
                    <a:pt x="362" y="5626"/>
                  </a:cubicBezTo>
                  <a:cubicBezTo>
                    <a:pt x="96" y="5626"/>
                    <a:pt x="1" y="5857"/>
                    <a:pt x="1" y="6372"/>
                  </a:cubicBezTo>
                  <a:cubicBezTo>
                    <a:pt x="1" y="7490"/>
                    <a:pt x="1230" y="9278"/>
                    <a:pt x="2124" y="10395"/>
                  </a:cubicBezTo>
                  <a:cubicBezTo>
                    <a:pt x="3018" y="11513"/>
                    <a:pt x="8160" y="11961"/>
                    <a:pt x="8160" y="11961"/>
                  </a:cubicBezTo>
                  <a:cubicBezTo>
                    <a:pt x="8160" y="11961"/>
                    <a:pt x="11066" y="17660"/>
                    <a:pt x="14419" y="22355"/>
                  </a:cubicBezTo>
                  <a:cubicBezTo>
                    <a:pt x="17568" y="26764"/>
                    <a:pt x="24069" y="31469"/>
                    <a:pt x="26516" y="31469"/>
                  </a:cubicBezTo>
                  <a:cubicBezTo>
                    <a:pt x="26674" y="31469"/>
                    <a:pt x="26816" y="31450"/>
                    <a:pt x="26938" y="31409"/>
                  </a:cubicBezTo>
                  <a:cubicBezTo>
                    <a:pt x="28950" y="30739"/>
                    <a:pt x="39568" y="17438"/>
                    <a:pt x="42475" y="13749"/>
                  </a:cubicBezTo>
                  <a:cubicBezTo>
                    <a:pt x="45380" y="10060"/>
                    <a:pt x="49181" y="5701"/>
                    <a:pt x="48286" y="3241"/>
                  </a:cubicBezTo>
                  <a:lnTo>
                    <a:pt x="416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4"/>
            <p:cNvSpPr/>
            <p:nvPr/>
          </p:nvSpPr>
          <p:spPr>
            <a:xfrm>
              <a:off x="4666900" y="3494150"/>
              <a:ext cx="1243575" cy="802025"/>
            </a:xfrm>
            <a:custGeom>
              <a:avLst/>
              <a:gdLst/>
              <a:ahLst/>
              <a:cxnLst/>
              <a:rect l="l" t="t" r="r" b="b"/>
              <a:pathLst>
                <a:path w="49743" h="32081" extrusionOk="0">
                  <a:moveTo>
                    <a:pt x="42011" y="1"/>
                  </a:moveTo>
                  <a:cubicBezTo>
                    <a:pt x="41999" y="1"/>
                    <a:pt x="41987" y="2"/>
                    <a:pt x="41975" y="3"/>
                  </a:cubicBezTo>
                  <a:cubicBezTo>
                    <a:pt x="41912" y="8"/>
                    <a:pt x="40397" y="145"/>
                    <a:pt x="37892" y="2195"/>
                  </a:cubicBezTo>
                  <a:cubicBezTo>
                    <a:pt x="35563" y="4101"/>
                    <a:pt x="27105" y="18728"/>
                    <a:pt x="25795" y="21006"/>
                  </a:cubicBezTo>
                  <a:cubicBezTo>
                    <a:pt x="24296" y="20075"/>
                    <a:pt x="16996" y="15530"/>
                    <a:pt x="15013" y="14141"/>
                  </a:cubicBezTo>
                  <a:cubicBezTo>
                    <a:pt x="13160" y="12845"/>
                    <a:pt x="11584" y="10629"/>
                    <a:pt x="10432" y="9012"/>
                  </a:cubicBezTo>
                  <a:cubicBezTo>
                    <a:pt x="10219" y="8712"/>
                    <a:pt x="10018" y="8430"/>
                    <a:pt x="9831" y="8174"/>
                  </a:cubicBezTo>
                  <a:cubicBezTo>
                    <a:pt x="8590" y="6483"/>
                    <a:pt x="8299" y="6160"/>
                    <a:pt x="6475" y="6039"/>
                  </a:cubicBezTo>
                  <a:cubicBezTo>
                    <a:pt x="5791" y="5993"/>
                    <a:pt x="5173" y="5764"/>
                    <a:pt x="4677" y="5581"/>
                  </a:cubicBezTo>
                  <a:cubicBezTo>
                    <a:pt x="4277" y="5434"/>
                    <a:pt x="3956" y="5314"/>
                    <a:pt x="3684" y="5314"/>
                  </a:cubicBezTo>
                  <a:cubicBezTo>
                    <a:pt x="3568" y="5314"/>
                    <a:pt x="3460" y="5336"/>
                    <a:pt x="3360" y="5387"/>
                  </a:cubicBezTo>
                  <a:cubicBezTo>
                    <a:pt x="3199" y="5469"/>
                    <a:pt x="3088" y="5612"/>
                    <a:pt x="3031" y="5813"/>
                  </a:cubicBezTo>
                  <a:cubicBezTo>
                    <a:pt x="2906" y="6248"/>
                    <a:pt x="2997" y="6579"/>
                    <a:pt x="3177" y="6835"/>
                  </a:cubicBezTo>
                  <a:cubicBezTo>
                    <a:pt x="2974" y="6745"/>
                    <a:pt x="2777" y="6643"/>
                    <a:pt x="2587" y="6529"/>
                  </a:cubicBezTo>
                  <a:cubicBezTo>
                    <a:pt x="1620" y="5948"/>
                    <a:pt x="1062" y="5628"/>
                    <a:pt x="664" y="5628"/>
                  </a:cubicBezTo>
                  <a:cubicBezTo>
                    <a:pt x="552" y="5628"/>
                    <a:pt x="453" y="5653"/>
                    <a:pt x="361" y="5705"/>
                  </a:cubicBezTo>
                  <a:cubicBezTo>
                    <a:pt x="43" y="5885"/>
                    <a:pt x="1" y="6299"/>
                    <a:pt x="1" y="6680"/>
                  </a:cubicBezTo>
                  <a:cubicBezTo>
                    <a:pt x="1" y="7965"/>
                    <a:pt x="1373" y="9871"/>
                    <a:pt x="2191" y="10895"/>
                  </a:cubicBezTo>
                  <a:cubicBezTo>
                    <a:pt x="3074" y="11998"/>
                    <a:pt x="7263" y="12461"/>
                    <a:pt x="8270" y="12558"/>
                  </a:cubicBezTo>
                  <a:cubicBezTo>
                    <a:pt x="8757" y="13495"/>
                    <a:pt x="11450" y="18605"/>
                    <a:pt x="14476" y="22841"/>
                  </a:cubicBezTo>
                  <a:cubicBezTo>
                    <a:pt x="17661" y="27301"/>
                    <a:pt x="24167" y="32080"/>
                    <a:pt x="26837" y="32080"/>
                  </a:cubicBezTo>
                  <a:cubicBezTo>
                    <a:pt x="27025" y="32080"/>
                    <a:pt x="27193" y="32057"/>
                    <a:pt x="27341" y="32008"/>
                  </a:cubicBezTo>
                  <a:cubicBezTo>
                    <a:pt x="29463" y="31300"/>
                    <a:pt x="39880" y="18234"/>
                    <a:pt x="43021" y="14246"/>
                  </a:cubicBezTo>
                  <a:cubicBezTo>
                    <a:pt x="43317" y="13872"/>
                    <a:pt x="43620" y="13491"/>
                    <a:pt x="43928" y="13105"/>
                  </a:cubicBezTo>
                  <a:cubicBezTo>
                    <a:pt x="46786" y="9521"/>
                    <a:pt x="49742" y="5817"/>
                    <a:pt x="48880" y="3446"/>
                  </a:cubicBezTo>
                  <a:cubicBezTo>
                    <a:pt x="48837" y="3319"/>
                    <a:pt x="48718" y="3239"/>
                    <a:pt x="48591" y="3239"/>
                  </a:cubicBezTo>
                  <a:cubicBezTo>
                    <a:pt x="48557" y="3239"/>
                    <a:pt x="48521" y="3245"/>
                    <a:pt x="48487" y="3258"/>
                  </a:cubicBezTo>
                  <a:cubicBezTo>
                    <a:pt x="48325" y="3317"/>
                    <a:pt x="48244" y="3495"/>
                    <a:pt x="48305" y="3656"/>
                  </a:cubicBezTo>
                  <a:cubicBezTo>
                    <a:pt x="49051" y="5703"/>
                    <a:pt x="46074" y="9433"/>
                    <a:pt x="43450" y="12724"/>
                  </a:cubicBezTo>
                  <a:cubicBezTo>
                    <a:pt x="43141" y="13109"/>
                    <a:pt x="42836" y="13492"/>
                    <a:pt x="42540" y="13867"/>
                  </a:cubicBezTo>
                  <a:cubicBezTo>
                    <a:pt x="35930" y="22257"/>
                    <a:pt x="28607" y="30940"/>
                    <a:pt x="27147" y="31428"/>
                  </a:cubicBezTo>
                  <a:cubicBezTo>
                    <a:pt x="27048" y="31460"/>
                    <a:pt x="26933" y="31476"/>
                    <a:pt x="26804" y="31476"/>
                  </a:cubicBezTo>
                  <a:cubicBezTo>
                    <a:pt x="24596" y="31476"/>
                    <a:pt x="18101" y="26862"/>
                    <a:pt x="14976" y="22486"/>
                  </a:cubicBezTo>
                  <a:cubicBezTo>
                    <a:pt x="11674" y="17865"/>
                    <a:pt x="8768" y="12187"/>
                    <a:pt x="8739" y="12130"/>
                  </a:cubicBezTo>
                  <a:cubicBezTo>
                    <a:pt x="8691" y="12036"/>
                    <a:pt x="8598" y="11973"/>
                    <a:pt x="8493" y="11964"/>
                  </a:cubicBezTo>
                  <a:cubicBezTo>
                    <a:pt x="6555" y="11796"/>
                    <a:pt x="3262" y="11253"/>
                    <a:pt x="2669" y="10513"/>
                  </a:cubicBezTo>
                  <a:cubicBezTo>
                    <a:pt x="1382" y="8903"/>
                    <a:pt x="613" y="7470"/>
                    <a:pt x="613" y="6680"/>
                  </a:cubicBezTo>
                  <a:cubicBezTo>
                    <a:pt x="613" y="6324"/>
                    <a:pt x="664" y="6241"/>
                    <a:pt x="655" y="6241"/>
                  </a:cubicBezTo>
                  <a:cubicBezTo>
                    <a:pt x="663" y="6239"/>
                    <a:pt x="673" y="6238"/>
                    <a:pt x="683" y="6238"/>
                  </a:cubicBezTo>
                  <a:cubicBezTo>
                    <a:pt x="911" y="6238"/>
                    <a:pt x="1697" y="6708"/>
                    <a:pt x="2274" y="7054"/>
                  </a:cubicBezTo>
                  <a:cubicBezTo>
                    <a:pt x="3336" y="7691"/>
                    <a:pt x="4274" y="7823"/>
                    <a:pt x="4866" y="7823"/>
                  </a:cubicBezTo>
                  <a:cubicBezTo>
                    <a:pt x="5259" y="7823"/>
                    <a:pt x="5499" y="7765"/>
                    <a:pt x="5523" y="7759"/>
                  </a:cubicBezTo>
                  <a:cubicBezTo>
                    <a:pt x="5674" y="7721"/>
                    <a:pt x="5771" y="7578"/>
                    <a:pt x="5752" y="7424"/>
                  </a:cubicBezTo>
                  <a:cubicBezTo>
                    <a:pt x="5733" y="7272"/>
                    <a:pt x="5604" y="7156"/>
                    <a:pt x="5449" y="7156"/>
                  </a:cubicBezTo>
                  <a:cubicBezTo>
                    <a:pt x="5252" y="7156"/>
                    <a:pt x="4670" y="7122"/>
                    <a:pt x="4355" y="6964"/>
                  </a:cubicBezTo>
                  <a:cubicBezTo>
                    <a:pt x="3753" y="6662"/>
                    <a:pt x="3489" y="6440"/>
                    <a:pt x="3638" y="5933"/>
                  </a:cubicBezTo>
                  <a:cubicBezTo>
                    <a:pt x="3651" y="5927"/>
                    <a:pt x="3669" y="5924"/>
                    <a:pt x="3691" y="5924"/>
                  </a:cubicBezTo>
                  <a:cubicBezTo>
                    <a:pt x="3844" y="5924"/>
                    <a:pt x="4198" y="6056"/>
                    <a:pt x="4465" y="6155"/>
                  </a:cubicBezTo>
                  <a:cubicBezTo>
                    <a:pt x="4998" y="6353"/>
                    <a:pt x="5663" y="6598"/>
                    <a:pt x="6435" y="6650"/>
                  </a:cubicBezTo>
                  <a:cubicBezTo>
                    <a:pt x="7988" y="6753"/>
                    <a:pt x="8143" y="6907"/>
                    <a:pt x="9337" y="8537"/>
                  </a:cubicBezTo>
                  <a:cubicBezTo>
                    <a:pt x="9523" y="8790"/>
                    <a:pt x="9721" y="9069"/>
                    <a:pt x="9933" y="9366"/>
                  </a:cubicBezTo>
                  <a:cubicBezTo>
                    <a:pt x="11111" y="11020"/>
                    <a:pt x="12724" y="13285"/>
                    <a:pt x="14662" y="14642"/>
                  </a:cubicBezTo>
                  <a:cubicBezTo>
                    <a:pt x="16879" y="16195"/>
                    <a:pt x="25653" y="21638"/>
                    <a:pt x="25742" y="21694"/>
                  </a:cubicBezTo>
                  <a:cubicBezTo>
                    <a:pt x="25790" y="21723"/>
                    <a:pt x="25846" y="21739"/>
                    <a:pt x="25902" y="21739"/>
                  </a:cubicBezTo>
                  <a:cubicBezTo>
                    <a:pt x="25928" y="21739"/>
                    <a:pt x="25953" y="21736"/>
                    <a:pt x="25978" y="21729"/>
                  </a:cubicBezTo>
                  <a:cubicBezTo>
                    <a:pt x="26059" y="21709"/>
                    <a:pt x="26128" y="21657"/>
                    <a:pt x="26169" y="21585"/>
                  </a:cubicBezTo>
                  <a:cubicBezTo>
                    <a:pt x="26266" y="21416"/>
                    <a:pt x="35893" y="4622"/>
                    <a:pt x="38280" y="2669"/>
                  </a:cubicBezTo>
                  <a:cubicBezTo>
                    <a:pt x="40604" y="768"/>
                    <a:pt x="42001" y="615"/>
                    <a:pt x="42024" y="613"/>
                  </a:cubicBezTo>
                  <a:cubicBezTo>
                    <a:pt x="42191" y="599"/>
                    <a:pt x="42317" y="452"/>
                    <a:pt x="42303" y="285"/>
                  </a:cubicBezTo>
                  <a:cubicBezTo>
                    <a:pt x="42292" y="128"/>
                    <a:pt x="42154" y="1"/>
                    <a:pt x="420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4"/>
            <p:cNvSpPr/>
            <p:nvPr/>
          </p:nvSpPr>
          <p:spPr>
            <a:xfrm>
              <a:off x="4674550" y="3634650"/>
              <a:ext cx="288050" cy="195200"/>
            </a:xfrm>
            <a:custGeom>
              <a:avLst/>
              <a:gdLst/>
              <a:ahLst/>
              <a:cxnLst/>
              <a:rect l="l" t="t" r="r" b="b"/>
              <a:pathLst>
                <a:path w="11522" h="7808" extrusionOk="0">
                  <a:moveTo>
                    <a:pt x="3379" y="1"/>
                  </a:moveTo>
                  <a:cubicBezTo>
                    <a:pt x="3199" y="1"/>
                    <a:pt x="3076" y="77"/>
                    <a:pt x="3019" y="277"/>
                  </a:cubicBezTo>
                  <a:cubicBezTo>
                    <a:pt x="2795" y="1060"/>
                    <a:pt x="3466" y="1395"/>
                    <a:pt x="3913" y="1618"/>
                  </a:cubicBezTo>
                  <a:cubicBezTo>
                    <a:pt x="4360" y="1842"/>
                    <a:pt x="5143" y="1842"/>
                    <a:pt x="5143" y="1842"/>
                  </a:cubicBezTo>
                  <a:cubicBezTo>
                    <a:pt x="5143" y="1842"/>
                    <a:pt x="4928" y="1896"/>
                    <a:pt x="4563" y="1896"/>
                  </a:cubicBezTo>
                  <a:cubicBezTo>
                    <a:pt x="4016" y="1896"/>
                    <a:pt x="3131" y="1775"/>
                    <a:pt x="2125" y="1171"/>
                  </a:cubicBezTo>
                  <a:cubicBezTo>
                    <a:pt x="1221" y="629"/>
                    <a:pt x="675" y="314"/>
                    <a:pt x="363" y="314"/>
                  </a:cubicBezTo>
                  <a:cubicBezTo>
                    <a:pt x="96" y="314"/>
                    <a:pt x="1" y="545"/>
                    <a:pt x="1" y="1060"/>
                  </a:cubicBezTo>
                  <a:cubicBezTo>
                    <a:pt x="1" y="2178"/>
                    <a:pt x="1230" y="3966"/>
                    <a:pt x="2125" y="5083"/>
                  </a:cubicBezTo>
                  <a:cubicBezTo>
                    <a:pt x="3019" y="6201"/>
                    <a:pt x="8160" y="6649"/>
                    <a:pt x="8160" y="6649"/>
                  </a:cubicBezTo>
                  <a:cubicBezTo>
                    <a:pt x="8160" y="6649"/>
                    <a:pt x="8385" y="7087"/>
                    <a:pt x="8772" y="7807"/>
                  </a:cubicBezTo>
                  <a:cubicBezTo>
                    <a:pt x="9317" y="7090"/>
                    <a:pt x="10175" y="6361"/>
                    <a:pt x="11521" y="5788"/>
                  </a:cubicBezTo>
                  <a:cubicBezTo>
                    <a:pt x="10643" y="4687"/>
                    <a:pt x="9891" y="3572"/>
                    <a:pt x="9278" y="2736"/>
                  </a:cubicBezTo>
                  <a:cubicBezTo>
                    <a:pt x="8048" y="1060"/>
                    <a:pt x="7825" y="836"/>
                    <a:pt x="6149" y="724"/>
                  </a:cubicBezTo>
                  <a:cubicBezTo>
                    <a:pt x="4901" y="641"/>
                    <a:pt x="3901" y="1"/>
                    <a:pt x="33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4"/>
            <p:cNvSpPr/>
            <p:nvPr/>
          </p:nvSpPr>
          <p:spPr>
            <a:xfrm>
              <a:off x="4666900" y="3627000"/>
              <a:ext cx="304825" cy="210500"/>
            </a:xfrm>
            <a:custGeom>
              <a:avLst/>
              <a:gdLst/>
              <a:ahLst/>
              <a:cxnLst/>
              <a:rect l="l" t="t" r="r" b="b"/>
              <a:pathLst>
                <a:path w="12193" h="8420" extrusionOk="0">
                  <a:moveTo>
                    <a:pt x="3689" y="611"/>
                  </a:moveTo>
                  <a:cubicBezTo>
                    <a:pt x="3842" y="611"/>
                    <a:pt x="4195" y="743"/>
                    <a:pt x="4463" y="842"/>
                  </a:cubicBezTo>
                  <a:cubicBezTo>
                    <a:pt x="4997" y="1039"/>
                    <a:pt x="5661" y="1285"/>
                    <a:pt x="6432" y="1336"/>
                  </a:cubicBezTo>
                  <a:cubicBezTo>
                    <a:pt x="7986" y="1440"/>
                    <a:pt x="8141" y="1594"/>
                    <a:pt x="9336" y="3224"/>
                  </a:cubicBezTo>
                  <a:cubicBezTo>
                    <a:pt x="9521" y="3476"/>
                    <a:pt x="9720" y="3755"/>
                    <a:pt x="9931" y="4051"/>
                  </a:cubicBezTo>
                  <a:cubicBezTo>
                    <a:pt x="10354" y="4644"/>
                    <a:pt x="10825" y="5306"/>
                    <a:pt x="11344" y="5975"/>
                  </a:cubicBezTo>
                  <a:cubicBezTo>
                    <a:pt x="10443" y="6405"/>
                    <a:pt x="9702" y="6939"/>
                    <a:pt x="9132" y="7568"/>
                  </a:cubicBezTo>
                  <a:cubicBezTo>
                    <a:pt x="8881" y="7094"/>
                    <a:pt x="8738" y="6816"/>
                    <a:pt x="8738" y="6815"/>
                  </a:cubicBezTo>
                  <a:cubicBezTo>
                    <a:pt x="8689" y="6722"/>
                    <a:pt x="8596" y="6659"/>
                    <a:pt x="8492" y="6650"/>
                  </a:cubicBezTo>
                  <a:cubicBezTo>
                    <a:pt x="6554" y="6482"/>
                    <a:pt x="3260" y="5938"/>
                    <a:pt x="2668" y="5199"/>
                  </a:cubicBezTo>
                  <a:cubicBezTo>
                    <a:pt x="1381" y="3589"/>
                    <a:pt x="612" y="2157"/>
                    <a:pt x="612" y="1366"/>
                  </a:cubicBezTo>
                  <a:cubicBezTo>
                    <a:pt x="612" y="1031"/>
                    <a:pt x="658" y="938"/>
                    <a:pt x="654" y="928"/>
                  </a:cubicBezTo>
                  <a:lnTo>
                    <a:pt x="654" y="928"/>
                  </a:lnTo>
                  <a:cubicBezTo>
                    <a:pt x="662" y="926"/>
                    <a:pt x="671" y="925"/>
                    <a:pt x="681" y="925"/>
                  </a:cubicBezTo>
                  <a:cubicBezTo>
                    <a:pt x="908" y="925"/>
                    <a:pt x="1695" y="1395"/>
                    <a:pt x="2272" y="1742"/>
                  </a:cubicBezTo>
                  <a:cubicBezTo>
                    <a:pt x="3334" y="2378"/>
                    <a:pt x="4273" y="2509"/>
                    <a:pt x="4865" y="2509"/>
                  </a:cubicBezTo>
                  <a:cubicBezTo>
                    <a:pt x="5257" y="2509"/>
                    <a:pt x="5497" y="2452"/>
                    <a:pt x="5521" y="2446"/>
                  </a:cubicBezTo>
                  <a:cubicBezTo>
                    <a:pt x="5671" y="2408"/>
                    <a:pt x="5770" y="2264"/>
                    <a:pt x="5751" y="2112"/>
                  </a:cubicBezTo>
                  <a:cubicBezTo>
                    <a:pt x="5732" y="1958"/>
                    <a:pt x="5602" y="1842"/>
                    <a:pt x="5447" y="1842"/>
                  </a:cubicBezTo>
                  <a:cubicBezTo>
                    <a:pt x="5249" y="1842"/>
                    <a:pt x="4667" y="1807"/>
                    <a:pt x="4353" y="1651"/>
                  </a:cubicBezTo>
                  <a:cubicBezTo>
                    <a:pt x="3751" y="1349"/>
                    <a:pt x="3487" y="1126"/>
                    <a:pt x="3635" y="620"/>
                  </a:cubicBezTo>
                  <a:cubicBezTo>
                    <a:pt x="3648" y="614"/>
                    <a:pt x="3666" y="611"/>
                    <a:pt x="3689" y="611"/>
                  </a:cubicBezTo>
                  <a:close/>
                  <a:moveTo>
                    <a:pt x="3684" y="1"/>
                  </a:moveTo>
                  <a:cubicBezTo>
                    <a:pt x="3568" y="1"/>
                    <a:pt x="3460" y="22"/>
                    <a:pt x="3360" y="73"/>
                  </a:cubicBezTo>
                  <a:cubicBezTo>
                    <a:pt x="3199" y="155"/>
                    <a:pt x="3088" y="299"/>
                    <a:pt x="3031" y="500"/>
                  </a:cubicBezTo>
                  <a:cubicBezTo>
                    <a:pt x="2906" y="934"/>
                    <a:pt x="2997" y="1265"/>
                    <a:pt x="3177" y="1520"/>
                  </a:cubicBezTo>
                  <a:cubicBezTo>
                    <a:pt x="2974" y="1431"/>
                    <a:pt x="2777" y="1329"/>
                    <a:pt x="2587" y="1215"/>
                  </a:cubicBezTo>
                  <a:cubicBezTo>
                    <a:pt x="1620" y="634"/>
                    <a:pt x="1062" y="314"/>
                    <a:pt x="664" y="314"/>
                  </a:cubicBezTo>
                  <a:cubicBezTo>
                    <a:pt x="552" y="314"/>
                    <a:pt x="453" y="339"/>
                    <a:pt x="361" y="391"/>
                  </a:cubicBezTo>
                  <a:cubicBezTo>
                    <a:pt x="43" y="571"/>
                    <a:pt x="1" y="985"/>
                    <a:pt x="1" y="1366"/>
                  </a:cubicBezTo>
                  <a:cubicBezTo>
                    <a:pt x="1" y="2651"/>
                    <a:pt x="1373" y="4557"/>
                    <a:pt x="2191" y="5581"/>
                  </a:cubicBezTo>
                  <a:cubicBezTo>
                    <a:pt x="3074" y="6686"/>
                    <a:pt x="7263" y="7147"/>
                    <a:pt x="8270" y="7244"/>
                  </a:cubicBezTo>
                  <a:cubicBezTo>
                    <a:pt x="8368" y="7431"/>
                    <a:pt x="8553" y="7783"/>
                    <a:pt x="8808" y="8257"/>
                  </a:cubicBezTo>
                  <a:cubicBezTo>
                    <a:pt x="8856" y="8349"/>
                    <a:pt x="8949" y="8410"/>
                    <a:pt x="9053" y="8418"/>
                  </a:cubicBezTo>
                  <a:cubicBezTo>
                    <a:pt x="9061" y="8419"/>
                    <a:pt x="9069" y="8419"/>
                    <a:pt x="9077" y="8419"/>
                  </a:cubicBezTo>
                  <a:cubicBezTo>
                    <a:pt x="9173" y="8419"/>
                    <a:pt x="9263" y="8375"/>
                    <a:pt x="9320" y="8298"/>
                  </a:cubicBezTo>
                  <a:cubicBezTo>
                    <a:pt x="9922" y="7509"/>
                    <a:pt x="10806" y="6862"/>
                    <a:pt x="11948" y="6375"/>
                  </a:cubicBezTo>
                  <a:cubicBezTo>
                    <a:pt x="12134" y="6296"/>
                    <a:pt x="12193" y="6062"/>
                    <a:pt x="12067" y="5903"/>
                  </a:cubicBezTo>
                  <a:cubicBezTo>
                    <a:pt x="11461" y="5143"/>
                    <a:pt x="10913" y="4374"/>
                    <a:pt x="10430" y="3696"/>
                  </a:cubicBezTo>
                  <a:cubicBezTo>
                    <a:pt x="10218" y="3398"/>
                    <a:pt x="10018" y="3116"/>
                    <a:pt x="9831" y="2861"/>
                  </a:cubicBezTo>
                  <a:cubicBezTo>
                    <a:pt x="8590" y="1169"/>
                    <a:pt x="8299" y="848"/>
                    <a:pt x="6475" y="725"/>
                  </a:cubicBezTo>
                  <a:cubicBezTo>
                    <a:pt x="5791" y="679"/>
                    <a:pt x="5173" y="451"/>
                    <a:pt x="4677" y="267"/>
                  </a:cubicBezTo>
                  <a:cubicBezTo>
                    <a:pt x="4277" y="120"/>
                    <a:pt x="3956" y="1"/>
                    <a:pt x="36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5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EXPANSION</a:t>
            </a:r>
            <a:endParaRPr/>
          </a:p>
        </p:txBody>
      </p:sp>
      <p:grpSp>
        <p:nvGrpSpPr>
          <p:cNvPr id="2593" name="Google Shape;2593;p55"/>
          <p:cNvGrpSpPr/>
          <p:nvPr/>
        </p:nvGrpSpPr>
        <p:grpSpPr>
          <a:xfrm>
            <a:off x="828257" y="1388399"/>
            <a:ext cx="5332277" cy="2840698"/>
            <a:chOff x="233350" y="949250"/>
            <a:chExt cx="7137300" cy="3802300"/>
          </a:xfrm>
        </p:grpSpPr>
        <p:sp>
          <p:nvSpPr>
            <p:cNvPr id="2594" name="Google Shape;2594;p55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5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5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5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5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5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5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5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5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5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5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5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5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5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5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5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5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5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5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5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5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5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5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5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5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5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5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5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5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5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5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55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55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55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5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5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5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5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5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5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5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5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5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5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5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55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55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55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55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55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55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5" name="Google Shape;2645;p55"/>
          <p:cNvGrpSpPr/>
          <p:nvPr/>
        </p:nvGrpSpPr>
        <p:grpSpPr>
          <a:xfrm>
            <a:off x="1415798" y="1837091"/>
            <a:ext cx="175504" cy="175504"/>
            <a:chOff x="-946525" y="2592175"/>
            <a:chExt cx="164700" cy="164700"/>
          </a:xfrm>
        </p:grpSpPr>
        <p:sp>
          <p:nvSpPr>
            <p:cNvPr id="2646" name="Google Shape;2646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8" name="Google Shape;2648;p55"/>
          <p:cNvGrpSpPr/>
          <p:nvPr/>
        </p:nvGrpSpPr>
        <p:grpSpPr>
          <a:xfrm>
            <a:off x="1933222" y="2144051"/>
            <a:ext cx="175504" cy="175504"/>
            <a:chOff x="-946525" y="2592175"/>
            <a:chExt cx="164700" cy="164700"/>
          </a:xfrm>
        </p:grpSpPr>
        <p:sp>
          <p:nvSpPr>
            <p:cNvPr id="2649" name="Google Shape;2649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1" name="Google Shape;2651;p55"/>
          <p:cNvGrpSpPr/>
          <p:nvPr/>
        </p:nvGrpSpPr>
        <p:grpSpPr>
          <a:xfrm>
            <a:off x="2433090" y="3029792"/>
            <a:ext cx="175504" cy="175504"/>
            <a:chOff x="-946525" y="2592175"/>
            <a:chExt cx="164700" cy="164700"/>
          </a:xfrm>
        </p:grpSpPr>
        <p:sp>
          <p:nvSpPr>
            <p:cNvPr id="2652" name="Google Shape;2652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55"/>
          <p:cNvGrpSpPr/>
          <p:nvPr/>
        </p:nvGrpSpPr>
        <p:grpSpPr>
          <a:xfrm>
            <a:off x="3564406" y="2854280"/>
            <a:ext cx="175504" cy="175504"/>
            <a:chOff x="-946525" y="2592175"/>
            <a:chExt cx="164700" cy="164700"/>
          </a:xfrm>
        </p:grpSpPr>
        <p:sp>
          <p:nvSpPr>
            <p:cNvPr id="2655" name="Google Shape;2655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7" name="Google Shape;2657;p55"/>
          <p:cNvGrpSpPr/>
          <p:nvPr/>
        </p:nvGrpSpPr>
        <p:grpSpPr>
          <a:xfrm>
            <a:off x="2959279" y="2450852"/>
            <a:ext cx="175504" cy="175504"/>
            <a:chOff x="-946525" y="2592175"/>
            <a:chExt cx="164700" cy="164700"/>
          </a:xfrm>
        </p:grpSpPr>
        <p:sp>
          <p:nvSpPr>
            <p:cNvPr id="2658" name="Google Shape;2658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0" name="Google Shape;2660;p55"/>
          <p:cNvGrpSpPr/>
          <p:nvPr/>
        </p:nvGrpSpPr>
        <p:grpSpPr>
          <a:xfrm>
            <a:off x="4053697" y="1837091"/>
            <a:ext cx="175504" cy="175504"/>
            <a:chOff x="-946525" y="2592175"/>
            <a:chExt cx="164700" cy="164700"/>
          </a:xfrm>
        </p:grpSpPr>
        <p:sp>
          <p:nvSpPr>
            <p:cNvPr id="2661" name="Google Shape;2661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3" name="Google Shape;2663;p55"/>
          <p:cNvGrpSpPr/>
          <p:nvPr/>
        </p:nvGrpSpPr>
        <p:grpSpPr>
          <a:xfrm>
            <a:off x="5062224" y="2319564"/>
            <a:ext cx="175504" cy="175504"/>
            <a:chOff x="-946525" y="2592175"/>
            <a:chExt cx="164700" cy="164700"/>
          </a:xfrm>
        </p:grpSpPr>
        <p:sp>
          <p:nvSpPr>
            <p:cNvPr id="2664" name="Google Shape;2664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6" name="Google Shape;2666;p55"/>
          <p:cNvGrpSpPr/>
          <p:nvPr/>
        </p:nvGrpSpPr>
        <p:grpSpPr>
          <a:xfrm>
            <a:off x="5281481" y="3503500"/>
            <a:ext cx="175504" cy="175504"/>
            <a:chOff x="-946525" y="2592175"/>
            <a:chExt cx="164700" cy="164700"/>
          </a:xfrm>
        </p:grpSpPr>
        <p:sp>
          <p:nvSpPr>
            <p:cNvPr id="2667" name="Google Shape;2667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9" name="Google Shape;2669;p55"/>
          <p:cNvGrpSpPr/>
          <p:nvPr/>
        </p:nvGrpSpPr>
        <p:grpSpPr>
          <a:xfrm>
            <a:off x="4606181" y="1442587"/>
            <a:ext cx="175504" cy="175504"/>
            <a:chOff x="-946525" y="2592175"/>
            <a:chExt cx="164700" cy="164700"/>
          </a:xfrm>
        </p:grpSpPr>
        <p:sp>
          <p:nvSpPr>
            <p:cNvPr id="2670" name="Google Shape;2670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2" name="Google Shape;2672;p55"/>
          <p:cNvGrpSpPr/>
          <p:nvPr/>
        </p:nvGrpSpPr>
        <p:grpSpPr>
          <a:xfrm>
            <a:off x="6540131" y="2081550"/>
            <a:ext cx="175504" cy="175504"/>
            <a:chOff x="-946525" y="2592175"/>
            <a:chExt cx="164700" cy="164700"/>
          </a:xfrm>
        </p:grpSpPr>
        <p:sp>
          <p:nvSpPr>
            <p:cNvPr id="2673" name="Google Shape;2673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5" name="Google Shape;2675;p55"/>
          <p:cNvSpPr txBox="1">
            <a:spLocks noGrp="1"/>
          </p:cNvSpPr>
          <p:nvPr>
            <p:ph type="body" idx="4294967295"/>
          </p:nvPr>
        </p:nvSpPr>
        <p:spPr>
          <a:xfrm>
            <a:off x="6843950" y="1846638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grpSp>
        <p:nvGrpSpPr>
          <p:cNvPr id="2676" name="Google Shape;2676;p55"/>
          <p:cNvGrpSpPr/>
          <p:nvPr/>
        </p:nvGrpSpPr>
        <p:grpSpPr>
          <a:xfrm>
            <a:off x="6540131" y="2886475"/>
            <a:ext cx="175504" cy="175504"/>
            <a:chOff x="-946525" y="2592175"/>
            <a:chExt cx="164700" cy="164700"/>
          </a:xfrm>
        </p:grpSpPr>
        <p:sp>
          <p:nvSpPr>
            <p:cNvPr id="2677" name="Google Shape;2677;p55"/>
            <p:cNvSpPr/>
            <p:nvPr/>
          </p:nvSpPr>
          <p:spPr>
            <a:xfrm>
              <a:off x="-888113" y="2650587"/>
              <a:ext cx="48000" cy="480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5"/>
            <p:cNvSpPr/>
            <p:nvPr/>
          </p:nvSpPr>
          <p:spPr>
            <a:xfrm>
              <a:off x="-946525" y="2592175"/>
              <a:ext cx="164700" cy="164700"/>
            </a:xfrm>
            <a:prstGeom prst="donut">
              <a:avLst>
                <a:gd name="adj" fmla="val 25000"/>
              </a:avLst>
            </a:prstGeom>
            <a:solidFill>
              <a:schemeClr val="l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9" name="Google Shape;2679;p55"/>
          <p:cNvSpPr txBox="1">
            <a:spLocks noGrp="1"/>
          </p:cNvSpPr>
          <p:nvPr>
            <p:ph type="body" idx="4294967295"/>
          </p:nvPr>
        </p:nvSpPr>
        <p:spPr>
          <a:xfrm>
            <a:off x="6843950" y="2651563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Venus has a beautiful name</a:t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" name="Google Shape;2684;p56"/>
          <p:cNvSpPr txBox="1">
            <a:spLocks noGrp="1"/>
          </p:cNvSpPr>
          <p:nvPr>
            <p:ph type="title"/>
          </p:nvPr>
        </p:nvSpPr>
        <p:spPr>
          <a:xfrm>
            <a:off x="4288151" y="1458975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OPERATING PLAN</a:t>
            </a:r>
            <a:endParaRPr/>
          </a:p>
        </p:txBody>
      </p:sp>
      <p:sp>
        <p:nvSpPr>
          <p:cNvPr id="2685" name="Google Shape;2685;p56"/>
          <p:cNvSpPr txBox="1">
            <a:spLocks noGrp="1"/>
          </p:cNvSpPr>
          <p:nvPr>
            <p:ph type="subTitle" idx="1"/>
          </p:nvPr>
        </p:nvSpPr>
        <p:spPr>
          <a:xfrm>
            <a:off x="5277851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6" name="Google Shape;2686;p56"/>
          <p:cNvSpPr txBox="1">
            <a:spLocks noGrp="1"/>
          </p:cNvSpPr>
          <p:nvPr>
            <p:ph type="title" idx="2"/>
          </p:nvPr>
        </p:nvSpPr>
        <p:spPr>
          <a:xfrm>
            <a:off x="5597951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grpSp>
        <p:nvGrpSpPr>
          <p:cNvPr id="2687" name="Google Shape;2687;p56"/>
          <p:cNvGrpSpPr/>
          <p:nvPr/>
        </p:nvGrpSpPr>
        <p:grpSpPr>
          <a:xfrm>
            <a:off x="284040" y="614935"/>
            <a:ext cx="4551030" cy="4076289"/>
            <a:chOff x="865075" y="238100"/>
            <a:chExt cx="5848150" cy="5238100"/>
          </a:xfrm>
        </p:grpSpPr>
        <p:sp>
          <p:nvSpPr>
            <p:cNvPr id="2688" name="Google Shape;2688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6"/>
            <p:cNvSpPr/>
            <p:nvPr/>
          </p:nvSpPr>
          <p:spPr>
            <a:xfrm>
              <a:off x="865075" y="238100"/>
              <a:ext cx="5848150" cy="5238100"/>
            </a:xfrm>
            <a:custGeom>
              <a:avLst/>
              <a:gdLst/>
              <a:ahLst/>
              <a:cxnLst/>
              <a:rect l="l" t="t" r="r" b="b"/>
              <a:pathLst>
                <a:path w="233926" h="209524" extrusionOk="0">
                  <a:moveTo>
                    <a:pt x="118223" y="1"/>
                  </a:moveTo>
                  <a:cubicBezTo>
                    <a:pt x="107099" y="1"/>
                    <a:pt x="95949" y="2632"/>
                    <a:pt x="86083" y="7891"/>
                  </a:cubicBezTo>
                  <a:cubicBezTo>
                    <a:pt x="63635" y="19858"/>
                    <a:pt x="56033" y="46002"/>
                    <a:pt x="37858" y="62911"/>
                  </a:cubicBezTo>
                  <a:cubicBezTo>
                    <a:pt x="9696" y="89111"/>
                    <a:pt x="1" y="118587"/>
                    <a:pt x="12927" y="144319"/>
                  </a:cubicBezTo>
                  <a:cubicBezTo>
                    <a:pt x="22306" y="162989"/>
                    <a:pt x="46961" y="174435"/>
                    <a:pt x="65249" y="181490"/>
                  </a:cubicBezTo>
                  <a:cubicBezTo>
                    <a:pt x="87963" y="190254"/>
                    <a:pt x="110785" y="207198"/>
                    <a:pt x="135420" y="209317"/>
                  </a:cubicBezTo>
                  <a:cubicBezTo>
                    <a:pt x="137024" y="209456"/>
                    <a:pt x="138630" y="209524"/>
                    <a:pt x="140231" y="209524"/>
                  </a:cubicBezTo>
                  <a:cubicBezTo>
                    <a:pt x="159580" y="209524"/>
                    <a:pt x="178326" y="199534"/>
                    <a:pt x="187439" y="181749"/>
                  </a:cubicBezTo>
                  <a:cubicBezTo>
                    <a:pt x="193042" y="170814"/>
                    <a:pt x="203248" y="163736"/>
                    <a:pt x="211691" y="155264"/>
                  </a:cubicBezTo>
                  <a:cubicBezTo>
                    <a:pt x="233925" y="132951"/>
                    <a:pt x="233159" y="90453"/>
                    <a:pt x="213064" y="67059"/>
                  </a:cubicBezTo>
                  <a:cubicBezTo>
                    <a:pt x="210924" y="64567"/>
                    <a:pt x="208511" y="62393"/>
                    <a:pt x="205989" y="60345"/>
                  </a:cubicBezTo>
                  <a:cubicBezTo>
                    <a:pt x="202547" y="57549"/>
                    <a:pt x="198904" y="54988"/>
                    <a:pt x="195475" y="52174"/>
                  </a:cubicBezTo>
                  <a:cubicBezTo>
                    <a:pt x="179282" y="38889"/>
                    <a:pt x="170061" y="19216"/>
                    <a:pt x="151528" y="8631"/>
                  </a:cubicBezTo>
                  <a:cubicBezTo>
                    <a:pt x="141454" y="2876"/>
                    <a:pt x="129853" y="1"/>
                    <a:pt x="118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6"/>
            <p:cNvSpPr/>
            <p:nvPr/>
          </p:nvSpPr>
          <p:spPr>
            <a:xfrm>
              <a:off x="1624075" y="983300"/>
              <a:ext cx="2827900" cy="4030475"/>
            </a:xfrm>
            <a:custGeom>
              <a:avLst/>
              <a:gdLst/>
              <a:ahLst/>
              <a:cxnLst/>
              <a:rect l="l" t="t" r="r" b="b"/>
              <a:pathLst>
                <a:path w="113116" h="161219" extrusionOk="0">
                  <a:moveTo>
                    <a:pt x="78550" y="0"/>
                  </a:moveTo>
                  <a:cubicBezTo>
                    <a:pt x="78458" y="0"/>
                    <a:pt x="78366" y="4"/>
                    <a:pt x="78274" y="11"/>
                  </a:cubicBezTo>
                  <a:lnTo>
                    <a:pt x="8064" y="5438"/>
                  </a:lnTo>
                  <a:cubicBezTo>
                    <a:pt x="1" y="5825"/>
                    <a:pt x="908" y="9992"/>
                    <a:pt x="1360" y="12210"/>
                  </a:cubicBezTo>
                  <a:lnTo>
                    <a:pt x="30887" y="157493"/>
                  </a:lnTo>
                  <a:cubicBezTo>
                    <a:pt x="31318" y="159608"/>
                    <a:pt x="33143" y="161219"/>
                    <a:pt x="35045" y="161219"/>
                  </a:cubicBezTo>
                  <a:cubicBezTo>
                    <a:pt x="35137" y="161219"/>
                    <a:pt x="35229" y="161215"/>
                    <a:pt x="35321" y="161207"/>
                  </a:cubicBezTo>
                  <a:lnTo>
                    <a:pt x="104739" y="155459"/>
                  </a:lnTo>
                  <a:cubicBezTo>
                    <a:pt x="110932" y="155304"/>
                    <a:pt x="113116" y="151207"/>
                    <a:pt x="112681" y="149253"/>
                  </a:cubicBezTo>
                  <a:lnTo>
                    <a:pt x="82707" y="3726"/>
                  </a:lnTo>
                  <a:cubicBezTo>
                    <a:pt x="82277" y="1611"/>
                    <a:pt x="80451" y="0"/>
                    <a:pt x="785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6"/>
            <p:cNvSpPr/>
            <p:nvPr/>
          </p:nvSpPr>
          <p:spPr>
            <a:xfrm>
              <a:off x="1634500" y="976150"/>
              <a:ext cx="2819200" cy="4044775"/>
            </a:xfrm>
            <a:custGeom>
              <a:avLst/>
              <a:gdLst/>
              <a:ahLst/>
              <a:cxnLst/>
              <a:rect l="l" t="t" r="r" b="b"/>
              <a:pathLst>
                <a:path w="112768" h="161791" extrusionOk="0">
                  <a:moveTo>
                    <a:pt x="78132" y="571"/>
                  </a:moveTo>
                  <a:cubicBezTo>
                    <a:pt x="79901" y="571"/>
                    <a:pt x="81607" y="2086"/>
                    <a:pt x="82010" y="4071"/>
                  </a:cubicBezTo>
                  <a:lnTo>
                    <a:pt x="111985" y="149601"/>
                  </a:lnTo>
                  <a:cubicBezTo>
                    <a:pt x="112173" y="150440"/>
                    <a:pt x="111796" y="151618"/>
                    <a:pt x="111026" y="152603"/>
                  </a:cubicBezTo>
                  <a:cubicBezTo>
                    <a:pt x="110226" y="153627"/>
                    <a:pt x="108290" y="155360"/>
                    <a:pt x="104314" y="155461"/>
                  </a:cubicBezTo>
                  <a:cubicBezTo>
                    <a:pt x="104308" y="155461"/>
                    <a:pt x="104304" y="155461"/>
                    <a:pt x="104298" y="155462"/>
                  </a:cubicBezTo>
                  <a:lnTo>
                    <a:pt x="34881" y="161210"/>
                  </a:lnTo>
                  <a:cubicBezTo>
                    <a:pt x="34801" y="161216"/>
                    <a:pt x="34721" y="161219"/>
                    <a:pt x="34641" y="161219"/>
                  </a:cubicBezTo>
                  <a:cubicBezTo>
                    <a:pt x="32861" y="161219"/>
                    <a:pt x="31154" y="159709"/>
                    <a:pt x="30750" y="157723"/>
                  </a:cubicBezTo>
                  <a:lnTo>
                    <a:pt x="1211" y="12390"/>
                  </a:lnTo>
                  <a:cubicBezTo>
                    <a:pt x="957" y="11144"/>
                    <a:pt x="610" y="9435"/>
                    <a:pt x="1652" y="8096"/>
                  </a:cubicBezTo>
                  <a:cubicBezTo>
                    <a:pt x="2617" y="6856"/>
                    <a:pt x="4638" y="6154"/>
                    <a:pt x="7668" y="6008"/>
                  </a:cubicBezTo>
                  <a:lnTo>
                    <a:pt x="77879" y="581"/>
                  </a:lnTo>
                  <a:cubicBezTo>
                    <a:pt x="77963" y="574"/>
                    <a:pt x="78047" y="571"/>
                    <a:pt x="78132" y="571"/>
                  </a:cubicBezTo>
                  <a:close/>
                  <a:moveTo>
                    <a:pt x="78127" y="0"/>
                  </a:moveTo>
                  <a:cubicBezTo>
                    <a:pt x="78029" y="0"/>
                    <a:pt x="77932" y="4"/>
                    <a:pt x="77834" y="12"/>
                  </a:cubicBezTo>
                  <a:lnTo>
                    <a:pt x="7632" y="5438"/>
                  </a:lnTo>
                  <a:cubicBezTo>
                    <a:pt x="4392" y="5594"/>
                    <a:pt x="2288" y="6349"/>
                    <a:pt x="1202" y="7746"/>
                  </a:cubicBezTo>
                  <a:cubicBezTo>
                    <a:pt x="0" y="9292"/>
                    <a:pt x="393" y="11225"/>
                    <a:pt x="663" y="12552"/>
                  </a:cubicBezTo>
                  <a:lnTo>
                    <a:pt x="30191" y="157836"/>
                  </a:lnTo>
                  <a:cubicBezTo>
                    <a:pt x="30647" y="160077"/>
                    <a:pt x="32601" y="161790"/>
                    <a:pt x="34632" y="161790"/>
                  </a:cubicBezTo>
                  <a:cubicBezTo>
                    <a:pt x="34731" y="161790"/>
                    <a:pt x="34830" y="161786"/>
                    <a:pt x="34928" y="161777"/>
                  </a:cubicBezTo>
                  <a:lnTo>
                    <a:pt x="104337" y="156029"/>
                  </a:lnTo>
                  <a:cubicBezTo>
                    <a:pt x="108541" y="155921"/>
                    <a:pt x="110614" y="154056"/>
                    <a:pt x="111475" y="152953"/>
                  </a:cubicBezTo>
                  <a:cubicBezTo>
                    <a:pt x="112359" y="151822"/>
                    <a:pt x="112768" y="150490"/>
                    <a:pt x="112543" y="149481"/>
                  </a:cubicBezTo>
                  <a:lnTo>
                    <a:pt x="82569" y="3954"/>
                  </a:lnTo>
                  <a:cubicBezTo>
                    <a:pt x="82113" y="1712"/>
                    <a:pt x="80159" y="0"/>
                    <a:pt x="781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6"/>
            <p:cNvSpPr/>
            <p:nvPr/>
          </p:nvSpPr>
          <p:spPr>
            <a:xfrm>
              <a:off x="1779675" y="970225"/>
              <a:ext cx="2677100" cy="3977100"/>
            </a:xfrm>
            <a:custGeom>
              <a:avLst/>
              <a:gdLst/>
              <a:ahLst/>
              <a:cxnLst/>
              <a:rect l="l" t="t" r="r" b="b"/>
              <a:pathLst>
                <a:path w="107084" h="159084" extrusionOk="0">
                  <a:moveTo>
                    <a:pt x="72947" y="1"/>
                  </a:moveTo>
                  <a:cubicBezTo>
                    <a:pt x="72855" y="1"/>
                    <a:pt x="72763" y="4"/>
                    <a:pt x="72670" y="12"/>
                  </a:cubicBezTo>
                  <a:lnTo>
                    <a:pt x="3253" y="5760"/>
                  </a:lnTo>
                  <a:cubicBezTo>
                    <a:pt x="1255" y="5926"/>
                    <a:pt x="0" y="7857"/>
                    <a:pt x="452" y="10075"/>
                  </a:cubicBezTo>
                  <a:lnTo>
                    <a:pt x="29980" y="155357"/>
                  </a:lnTo>
                  <a:cubicBezTo>
                    <a:pt x="30410" y="157473"/>
                    <a:pt x="32236" y="159084"/>
                    <a:pt x="34137" y="159084"/>
                  </a:cubicBezTo>
                  <a:cubicBezTo>
                    <a:pt x="34229" y="159084"/>
                    <a:pt x="34321" y="159080"/>
                    <a:pt x="34413" y="159073"/>
                  </a:cubicBezTo>
                  <a:lnTo>
                    <a:pt x="103831" y="153324"/>
                  </a:lnTo>
                  <a:cubicBezTo>
                    <a:pt x="105830" y="153158"/>
                    <a:pt x="107084" y="151227"/>
                    <a:pt x="106632" y="149010"/>
                  </a:cubicBezTo>
                  <a:lnTo>
                    <a:pt x="77105" y="3726"/>
                  </a:lnTo>
                  <a:cubicBezTo>
                    <a:pt x="76674" y="1612"/>
                    <a:pt x="74849" y="1"/>
                    <a:pt x="729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6"/>
            <p:cNvSpPr/>
            <p:nvPr/>
          </p:nvSpPr>
          <p:spPr>
            <a:xfrm>
              <a:off x="1777725" y="963075"/>
              <a:ext cx="2680975" cy="3991375"/>
            </a:xfrm>
            <a:custGeom>
              <a:avLst/>
              <a:gdLst/>
              <a:ahLst/>
              <a:cxnLst/>
              <a:rect l="l" t="t" r="r" b="b"/>
              <a:pathLst>
                <a:path w="107239" h="159655" extrusionOk="0">
                  <a:moveTo>
                    <a:pt x="73025" y="571"/>
                  </a:moveTo>
                  <a:cubicBezTo>
                    <a:pt x="74794" y="571"/>
                    <a:pt x="76500" y="2087"/>
                    <a:pt x="76904" y="4070"/>
                  </a:cubicBezTo>
                  <a:lnTo>
                    <a:pt x="106431" y="149353"/>
                  </a:lnTo>
                  <a:cubicBezTo>
                    <a:pt x="106649" y="150421"/>
                    <a:pt x="106446" y="151471"/>
                    <a:pt x="105874" y="152232"/>
                  </a:cubicBezTo>
                  <a:cubicBezTo>
                    <a:pt x="105394" y="152871"/>
                    <a:pt x="104688" y="153259"/>
                    <a:pt x="103885" y="153327"/>
                  </a:cubicBezTo>
                  <a:lnTo>
                    <a:pt x="34468" y="159075"/>
                  </a:lnTo>
                  <a:cubicBezTo>
                    <a:pt x="34384" y="159082"/>
                    <a:pt x="34300" y="159085"/>
                    <a:pt x="34217" y="159085"/>
                  </a:cubicBezTo>
                  <a:cubicBezTo>
                    <a:pt x="32448" y="159085"/>
                    <a:pt x="30740" y="157570"/>
                    <a:pt x="30337" y="155588"/>
                  </a:cubicBezTo>
                  <a:lnTo>
                    <a:pt x="808" y="10304"/>
                  </a:lnTo>
                  <a:cubicBezTo>
                    <a:pt x="592" y="9236"/>
                    <a:pt x="795" y="8187"/>
                    <a:pt x="1366" y="7425"/>
                  </a:cubicBezTo>
                  <a:cubicBezTo>
                    <a:pt x="1846" y="6785"/>
                    <a:pt x="2552" y="6397"/>
                    <a:pt x="3356" y="6330"/>
                  </a:cubicBezTo>
                  <a:lnTo>
                    <a:pt x="72772" y="581"/>
                  </a:lnTo>
                  <a:cubicBezTo>
                    <a:pt x="72856" y="574"/>
                    <a:pt x="72940" y="571"/>
                    <a:pt x="73025" y="571"/>
                  </a:cubicBezTo>
                  <a:close/>
                  <a:moveTo>
                    <a:pt x="73027" y="1"/>
                  </a:moveTo>
                  <a:cubicBezTo>
                    <a:pt x="72926" y="1"/>
                    <a:pt x="72825" y="5"/>
                    <a:pt x="72725" y="14"/>
                  </a:cubicBezTo>
                  <a:lnTo>
                    <a:pt x="3307" y="5763"/>
                  </a:lnTo>
                  <a:cubicBezTo>
                    <a:pt x="2341" y="5843"/>
                    <a:pt x="1489" y="6311"/>
                    <a:pt x="910" y="7083"/>
                  </a:cubicBezTo>
                  <a:cubicBezTo>
                    <a:pt x="241" y="7974"/>
                    <a:pt x="0" y="9190"/>
                    <a:pt x="250" y="10417"/>
                  </a:cubicBezTo>
                  <a:lnTo>
                    <a:pt x="29779" y="155701"/>
                  </a:lnTo>
                  <a:cubicBezTo>
                    <a:pt x="30234" y="157942"/>
                    <a:pt x="32189" y="159654"/>
                    <a:pt x="34220" y="159654"/>
                  </a:cubicBezTo>
                  <a:cubicBezTo>
                    <a:pt x="34230" y="159654"/>
                    <a:pt x="34240" y="159654"/>
                    <a:pt x="34250" y="159654"/>
                  </a:cubicBezTo>
                  <a:cubicBezTo>
                    <a:pt x="34339" y="159654"/>
                    <a:pt x="34427" y="159650"/>
                    <a:pt x="34515" y="159643"/>
                  </a:cubicBezTo>
                  <a:lnTo>
                    <a:pt x="103931" y="153894"/>
                  </a:lnTo>
                  <a:cubicBezTo>
                    <a:pt x="104899" y="153815"/>
                    <a:pt x="105751" y="153345"/>
                    <a:pt x="106329" y="152574"/>
                  </a:cubicBezTo>
                  <a:cubicBezTo>
                    <a:pt x="106998" y="151683"/>
                    <a:pt x="107238" y="150467"/>
                    <a:pt x="106990" y="149239"/>
                  </a:cubicBezTo>
                  <a:lnTo>
                    <a:pt x="77462" y="3956"/>
                  </a:lnTo>
                  <a:cubicBezTo>
                    <a:pt x="77007" y="1716"/>
                    <a:pt x="75053" y="1"/>
                    <a:pt x="730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6"/>
            <p:cNvSpPr/>
            <p:nvPr/>
          </p:nvSpPr>
          <p:spPr>
            <a:xfrm>
              <a:off x="2636125" y="1205950"/>
              <a:ext cx="293625" cy="74250"/>
            </a:xfrm>
            <a:custGeom>
              <a:avLst/>
              <a:gdLst/>
              <a:ahLst/>
              <a:cxnLst/>
              <a:rect l="l" t="t" r="r" b="b"/>
              <a:pathLst>
                <a:path w="11745" h="2970" extrusionOk="0">
                  <a:moveTo>
                    <a:pt x="10499" y="1"/>
                  </a:moveTo>
                  <a:cubicBezTo>
                    <a:pt x="10474" y="1"/>
                    <a:pt x="10449" y="2"/>
                    <a:pt x="10424" y="4"/>
                  </a:cubicBezTo>
                  <a:lnTo>
                    <a:pt x="881" y="794"/>
                  </a:lnTo>
                  <a:cubicBezTo>
                    <a:pt x="340" y="839"/>
                    <a:pt x="1" y="1361"/>
                    <a:pt x="123" y="1961"/>
                  </a:cubicBezTo>
                  <a:cubicBezTo>
                    <a:pt x="239" y="2534"/>
                    <a:pt x="734" y="2969"/>
                    <a:pt x="1249" y="2969"/>
                  </a:cubicBezTo>
                  <a:cubicBezTo>
                    <a:pt x="1273" y="2969"/>
                    <a:pt x="1298" y="2968"/>
                    <a:pt x="1322" y="2966"/>
                  </a:cubicBezTo>
                  <a:lnTo>
                    <a:pt x="10865" y="2176"/>
                  </a:lnTo>
                  <a:cubicBezTo>
                    <a:pt x="11404" y="2131"/>
                    <a:pt x="11744" y="1609"/>
                    <a:pt x="11622" y="1009"/>
                  </a:cubicBezTo>
                  <a:cubicBezTo>
                    <a:pt x="11506" y="437"/>
                    <a:pt x="11013" y="1"/>
                    <a:pt x="10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6"/>
            <p:cNvSpPr/>
            <p:nvPr/>
          </p:nvSpPr>
          <p:spPr>
            <a:xfrm>
              <a:off x="1938825" y="1205125"/>
              <a:ext cx="2336350" cy="3396800"/>
            </a:xfrm>
            <a:custGeom>
              <a:avLst/>
              <a:gdLst/>
              <a:ahLst/>
              <a:cxnLst/>
              <a:rect l="l" t="t" r="r" b="b"/>
              <a:pathLst>
                <a:path w="93454" h="135872" extrusionOk="0">
                  <a:moveTo>
                    <a:pt x="66965" y="1"/>
                  </a:moveTo>
                  <a:lnTo>
                    <a:pt x="51790" y="1257"/>
                  </a:lnTo>
                  <a:lnTo>
                    <a:pt x="50497" y="2964"/>
                  </a:lnTo>
                  <a:cubicBezTo>
                    <a:pt x="49988" y="3636"/>
                    <a:pt x="49242" y="4043"/>
                    <a:pt x="48396" y="4114"/>
                  </a:cubicBezTo>
                  <a:lnTo>
                    <a:pt x="20393" y="6434"/>
                  </a:lnTo>
                  <a:cubicBezTo>
                    <a:pt x="20307" y="6441"/>
                    <a:pt x="20220" y="6444"/>
                    <a:pt x="20134" y="6444"/>
                  </a:cubicBezTo>
                  <a:cubicBezTo>
                    <a:pt x="19403" y="6444"/>
                    <a:pt x="18654" y="6195"/>
                    <a:pt x="17992" y="5728"/>
                  </a:cubicBezTo>
                  <a:lnTo>
                    <a:pt x="15873" y="4232"/>
                  </a:lnTo>
                  <a:lnTo>
                    <a:pt x="1" y="5546"/>
                  </a:lnTo>
                  <a:lnTo>
                    <a:pt x="26489" y="135871"/>
                  </a:lnTo>
                  <a:lnTo>
                    <a:pt x="93454" y="130325"/>
                  </a:lnTo>
                  <a:lnTo>
                    <a:pt x="6696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6"/>
            <p:cNvSpPr/>
            <p:nvPr/>
          </p:nvSpPr>
          <p:spPr>
            <a:xfrm>
              <a:off x="1930975" y="1198000"/>
              <a:ext cx="2352050" cy="3411025"/>
            </a:xfrm>
            <a:custGeom>
              <a:avLst/>
              <a:gdLst/>
              <a:ahLst/>
              <a:cxnLst/>
              <a:rect l="l" t="t" r="r" b="b"/>
              <a:pathLst>
                <a:path w="94082" h="136441" extrusionOk="0">
                  <a:moveTo>
                    <a:pt x="67051" y="590"/>
                  </a:moveTo>
                  <a:lnTo>
                    <a:pt x="93425" y="130353"/>
                  </a:lnTo>
                  <a:lnTo>
                    <a:pt x="27031" y="135851"/>
                  </a:lnTo>
                  <a:lnTo>
                    <a:pt x="658" y="6088"/>
                  </a:lnTo>
                  <a:lnTo>
                    <a:pt x="16108" y="4809"/>
                  </a:lnTo>
                  <a:lnTo>
                    <a:pt x="18143" y="6246"/>
                  </a:lnTo>
                  <a:cubicBezTo>
                    <a:pt x="18849" y="6746"/>
                    <a:pt x="19659" y="7014"/>
                    <a:pt x="20444" y="7014"/>
                  </a:cubicBezTo>
                  <a:cubicBezTo>
                    <a:pt x="20540" y="7014"/>
                    <a:pt x="20635" y="7010"/>
                    <a:pt x="20731" y="7002"/>
                  </a:cubicBezTo>
                  <a:lnTo>
                    <a:pt x="48735" y="4683"/>
                  </a:lnTo>
                  <a:cubicBezTo>
                    <a:pt x="49662" y="4606"/>
                    <a:pt x="50480" y="4158"/>
                    <a:pt x="51039" y="3421"/>
                  </a:cubicBezTo>
                  <a:lnTo>
                    <a:pt x="52255" y="1815"/>
                  </a:lnTo>
                  <a:lnTo>
                    <a:pt x="67051" y="590"/>
                  </a:lnTo>
                  <a:close/>
                  <a:moveTo>
                    <a:pt x="67277" y="0"/>
                  </a:moveTo>
                  <a:cubicBezTo>
                    <a:pt x="67270" y="0"/>
                    <a:pt x="67263" y="1"/>
                    <a:pt x="67256" y="1"/>
                  </a:cubicBezTo>
                  <a:lnTo>
                    <a:pt x="52083" y="1258"/>
                  </a:lnTo>
                  <a:cubicBezTo>
                    <a:pt x="52003" y="1265"/>
                    <a:pt x="51928" y="1306"/>
                    <a:pt x="51880" y="1370"/>
                  </a:cubicBezTo>
                  <a:lnTo>
                    <a:pt x="50585" y="3077"/>
                  </a:lnTo>
                  <a:cubicBezTo>
                    <a:pt x="50126" y="3683"/>
                    <a:pt x="49453" y="4052"/>
                    <a:pt x="48689" y="4115"/>
                  </a:cubicBezTo>
                  <a:lnTo>
                    <a:pt x="20684" y="6434"/>
                  </a:lnTo>
                  <a:cubicBezTo>
                    <a:pt x="20607" y="6441"/>
                    <a:pt x="20530" y="6444"/>
                    <a:pt x="20452" y="6444"/>
                  </a:cubicBezTo>
                  <a:cubicBezTo>
                    <a:pt x="19781" y="6444"/>
                    <a:pt x="19085" y="6214"/>
                    <a:pt x="18472" y="5780"/>
                  </a:cubicBezTo>
                  <a:lnTo>
                    <a:pt x="16351" y="4283"/>
                  </a:lnTo>
                  <a:cubicBezTo>
                    <a:pt x="16303" y="4249"/>
                    <a:pt x="16245" y="4231"/>
                    <a:pt x="16187" y="4231"/>
                  </a:cubicBezTo>
                  <a:cubicBezTo>
                    <a:pt x="16179" y="4231"/>
                    <a:pt x="16171" y="4232"/>
                    <a:pt x="16163" y="4232"/>
                  </a:cubicBezTo>
                  <a:lnTo>
                    <a:pt x="291" y="5547"/>
                  </a:lnTo>
                  <a:cubicBezTo>
                    <a:pt x="121" y="5561"/>
                    <a:pt x="1" y="5720"/>
                    <a:pt x="35" y="5888"/>
                  </a:cubicBezTo>
                  <a:lnTo>
                    <a:pt x="26524" y="136213"/>
                  </a:lnTo>
                  <a:cubicBezTo>
                    <a:pt x="26550" y="136345"/>
                    <a:pt x="26667" y="136440"/>
                    <a:pt x="26801" y="136440"/>
                  </a:cubicBezTo>
                  <a:cubicBezTo>
                    <a:pt x="26809" y="136440"/>
                    <a:pt x="26818" y="136440"/>
                    <a:pt x="26826" y="136439"/>
                  </a:cubicBezTo>
                  <a:lnTo>
                    <a:pt x="93791" y="130894"/>
                  </a:lnTo>
                  <a:cubicBezTo>
                    <a:pt x="93962" y="130880"/>
                    <a:pt x="94081" y="130721"/>
                    <a:pt x="94048" y="130554"/>
                  </a:cubicBezTo>
                  <a:lnTo>
                    <a:pt x="67560" y="229"/>
                  </a:lnTo>
                  <a:cubicBezTo>
                    <a:pt x="67531" y="95"/>
                    <a:pt x="67413" y="0"/>
                    <a:pt x="67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6"/>
            <p:cNvSpPr/>
            <p:nvPr/>
          </p:nvSpPr>
          <p:spPr>
            <a:xfrm>
              <a:off x="3431125" y="4589350"/>
              <a:ext cx="85625" cy="84725"/>
            </a:xfrm>
            <a:custGeom>
              <a:avLst/>
              <a:gdLst/>
              <a:ahLst/>
              <a:cxnLst/>
              <a:rect l="l" t="t" r="r" b="b"/>
              <a:pathLst>
                <a:path w="3425" h="3389" extrusionOk="0">
                  <a:moveTo>
                    <a:pt x="1484" y="1"/>
                  </a:moveTo>
                  <a:cubicBezTo>
                    <a:pt x="1445" y="1"/>
                    <a:pt x="1407" y="2"/>
                    <a:pt x="1369" y="5"/>
                  </a:cubicBezTo>
                  <a:cubicBezTo>
                    <a:pt x="529" y="75"/>
                    <a:pt x="1" y="888"/>
                    <a:pt x="191" y="1820"/>
                  </a:cubicBezTo>
                  <a:cubicBezTo>
                    <a:pt x="372" y="2711"/>
                    <a:pt x="1140" y="3388"/>
                    <a:pt x="1940" y="3388"/>
                  </a:cubicBezTo>
                  <a:cubicBezTo>
                    <a:pt x="1979" y="3388"/>
                    <a:pt x="2017" y="3387"/>
                    <a:pt x="2056" y="3383"/>
                  </a:cubicBezTo>
                  <a:cubicBezTo>
                    <a:pt x="2897" y="3314"/>
                    <a:pt x="3424" y="2501"/>
                    <a:pt x="3234" y="1569"/>
                  </a:cubicBezTo>
                  <a:cubicBezTo>
                    <a:pt x="3053" y="679"/>
                    <a:pt x="2284" y="1"/>
                    <a:pt x="1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6"/>
            <p:cNvSpPr/>
            <p:nvPr/>
          </p:nvSpPr>
          <p:spPr>
            <a:xfrm>
              <a:off x="2143400" y="17346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4" y="12038"/>
                    <a:pt x="3089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3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6"/>
            <p:cNvSpPr/>
            <p:nvPr/>
          </p:nvSpPr>
          <p:spPr>
            <a:xfrm>
              <a:off x="2138975" y="1727500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4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8" y="11388"/>
                    <a:pt x="12569" y="11773"/>
                  </a:cubicBezTo>
                  <a:cubicBezTo>
                    <a:pt x="12334" y="12089"/>
                    <a:pt x="11973" y="12286"/>
                    <a:pt x="11581" y="12316"/>
                  </a:cubicBezTo>
                  <a:lnTo>
                    <a:pt x="4425" y="12908"/>
                  </a:lnTo>
                  <a:cubicBezTo>
                    <a:pt x="4385" y="12911"/>
                    <a:pt x="4344" y="12913"/>
                    <a:pt x="4304" y="12913"/>
                  </a:cubicBezTo>
                  <a:cubicBezTo>
                    <a:pt x="3407" y="12913"/>
                    <a:pt x="2524" y="12136"/>
                    <a:pt x="2316" y="11115"/>
                  </a:cubicBezTo>
                  <a:lnTo>
                    <a:pt x="702" y="3175"/>
                  </a:lnTo>
                  <a:cubicBezTo>
                    <a:pt x="592" y="2629"/>
                    <a:pt x="694" y="2096"/>
                    <a:pt x="982" y="1712"/>
                  </a:cubicBezTo>
                  <a:cubicBezTo>
                    <a:pt x="1217" y="1396"/>
                    <a:pt x="1578" y="1197"/>
                    <a:pt x="1971" y="1168"/>
                  </a:cubicBezTo>
                  <a:lnTo>
                    <a:pt x="9126" y="576"/>
                  </a:lnTo>
                  <a:cubicBezTo>
                    <a:pt x="9168" y="572"/>
                    <a:pt x="9211" y="570"/>
                    <a:pt x="9253" y="570"/>
                  </a:cubicBezTo>
                  <a:close/>
                  <a:moveTo>
                    <a:pt x="9247" y="1"/>
                  </a:moveTo>
                  <a:cubicBezTo>
                    <a:pt x="9191" y="1"/>
                    <a:pt x="9134" y="3"/>
                    <a:pt x="9078" y="8"/>
                  </a:cubicBezTo>
                  <a:lnTo>
                    <a:pt x="1922" y="600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3"/>
                    <a:pt x="143" y="3288"/>
                  </a:cubicBezTo>
                  <a:lnTo>
                    <a:pt x="1757" y="11229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4"/>
                    <a:pt x="13023" y="12114"/>
                  </a:cubicBezTo>
                  <a:cubicBezTo>
                    <a:pt x="13409" y="11600"/>
                    <a:pt x="13549" y="10900"/>
                    <a:pt x="13406" y="10196"/>
                  </a:cubicBezTo>
                  <a:lnTo>
                    <a:pt x="11792" y="2255"/>
                  </a:lnTo>
                  <a:cubicBezTo>
                    <a:pt x="11533" y="977"/>
                    <a:pt x="10416" y="1"/>
                    <a:pt x="9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6"/>
            <p:cNvSpPr/>
            <p:nvPr/>
          </p:nvSpPr>
          <p:spPr>
            <a:xfrm>
              <a:off x="2543000" y="1701550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2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5" y="11173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9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6"/>
            <p:cNvSpPr/>
            <p:nvPr/>
          </p:nvSpPr>
          <p:spPr>
            <a:xfrm>
              <a:off x="2538550" y="1694425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69"/>
                  </a:moveTo>
                  <a:cubicBezTo>
                    <a:pt x="10155" y="569"/>
                    <a:pt x="11028" y="1349"/>
                    <a:pt x="11235" y="2368"/>
                  </a:cubicBezTo>
                  <a:lnTo>
                    <a:pt x="12848" y="10309"/>
                  </a:lnTo>
                  <a:cubicBezTo>
                    <a:pt x="12959" y="10854"/>
                    <a:pt x="12857" y="11387"/>
                    <a:pt x="12569" y="11771"/>
                  </a:cubicBezTo>
                  <a:cubicBezTo>
                    <a:pt x="12333" y="12087"/>
                    <a:pt x="11972" y="12285"/>
                    <a:pt x="11579" y="12315"/>
                  </a:cubicBezTo>
                  <a:lnTo>
                    <a:pt x="4424" y="12907"/>
                  </a:lnTo>
                  <a:cubicBezTo>
                    <a:pt x="4385" y="12910"/>
                    <a:pt x="4347" y="12912"/>
                    <a:pt x="4308" y="12912"/>
                  </a:cubicBezTo>
                  <a:cubicBezTo>
                    <a:pt x="3407" y="12912"/>
                    <a:pt x="2523" y="12138"/>
                    <a:pt x="2316" y="11114"/>
                  </a:cubicBezTo>
                  <a:lnTo>
                    <a:pt x="702" y="3173"/>
                  </a:lnTo>
                  <a:cubicBezTo>
                    <a:pt x="591" y="2628"/>
                    <a:pt x="693" y="2095"/>
                    <a:pt x="982" y="1711"/>
                  </a:cubicBezTo>
                  <a:cubicBezTo>
                    <a:pt x="1216" y="1395"/>
                    <a:pt x="1578" y="1197"/>
                    <a:pt x="1970" y="1167"/>
                  </a:cubicBezTo>
                  <a:lnTo>
                    <a:pt x="9126" y="575"/>
                  </a:lnTo>
                  <a:cubicBezTo>
                    <a:pt x="9168" y="571"/>
                    <a:pt x="9210" y="570"/>
                    <a:pt x="9253" y="570"/>
                  </a:cubicBezTo>
                  <a:lnTo>
                    <a:pt x="9253" y="569"/>
                  </a:lnTo>
                  <a:close/>
                  <a:moveTo>
                    <a:pt x="9246" y="0"/>
                  </a:moveTo>
                  <a:cubicBezTo>
                    <a:pt x="9190" y="0"/>
                    <a:pt x="9134" y="2"/>
                    <a:pt x="9078" y="7"/>
                  </a:cubicBezTo>
                  <a:lnTo>
                    <a:pt x="1923" y="599"/>
                  </a:lnTo>
                  <a:cubicBezTo>
                    <a:pt x="1360" y="646"/>
                    <a:pt x="864" y="919"/>
                    <a:pt x="527" y="1369"/>
                  </a:cubicBezTo>
                  <a:cubicBezTo>
                    <a:pt x="141" y="1884"/>
                    <a:pt x="1" y="2582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1" y="13483"/>
                  </a:cubicBezTo>
                  <a:cubicBezTo>
                    <a:pt x="4358" y="13483"/>
                    <a:pt x="4415" y="13479"/>
                    <a:pt x="4472" y="13475"/>
                  </a:cubicBezTo>
                  <a:lnTo>
                    <a:pt x="11627" y="12882"/>
                  </a:lnTo>
                  <a:cubicBezTo>
                    <a:pt x="12191" y="12836"/>
                    <a:pt x="12687" y="12563"/>
                    <a:pt x="13024" y="12113"/>
                  </a:cubicBezTo>
                  <a:cubicBezTo>
                    <a:pt x="13410" y="11599"/>
                    <a:pt x="13550" y="10899"/>
                    <a:pt x="13407" y="10196"/>
                  </a:cubicBezTo>
                  <a:lnTo>
                    <a:pt x="11793" y="2255"/>
                  </a:lnTo>
                  <a:cubicBezTo>
                    <a:pt x="11532" y="976"/>
                    <a:pt x="10410" y="0"/>
                    <a:pt x="92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6"/>
            <p:cNvSpPr/>
            <p:nvPr/>
          </p:nvSpPr>
          <p:spPr>
            <a:xfrm>
              <a:off x="2942575" y="16684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3" y="12036"/>
                    <a:pt x="3087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49" y="9968"/>
                  </a:cubicBezTo>
                  <a:lnTo>
                    <a:pt x="11336" y="2027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6"/>
            <p:cNvSpPr/>
            <p:nvPr/>
          </p:nvSpPr>
          <p:spPr>
            <a:xfrm>
              <a:off x="2938150" y="1661325"/>
              <a:ext cx="338750" cy="337075"/>
            </a:xfrm>
            <a:custGeom>
              <a:avLst/>
              <a:gdLst/>
              <a:ahLst/>
              <a:cxnLst/>
              <a:rect l="l" t="t" r="r" b="b"/>
              <a:pathLst>
                <a:path w="13550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4" y="2369"/>
                  </a:cubicBezTo>
                  <a:lnTo>
                    <a:pt x="12849" y="10310"/>
                  </a:lnTo>
                  <a:cubicBezTo>
                    <a:pt x="12959" y="10855"/>
                    <a:pt x="12857" y="11387"/>
                    <a:pt x="12569" y="11772"/>
                  </a:cubicBezTo>
                  <a:cubicBezTo>
                    <a:pt x="12333" y="12088"/>
                    <a:pt x="11973" y="12287"/>
                    <a:pt x="11580" y="12316"/>
                  </a:cubicBezTo>
                  <a:lnTo>
                    <a:pt x="4425" y="12908"/>
                  </a:lnTo>
                  <a:cubicBezTo>
                    <a:pt x="4384" y="12912"/>
                    <a:pt x="4344" y="12913"/>
                    <a:pt x="4303" y="12913"/>
                  </a:cubicBezTo>
                  <a:cubicBezTo>
                    <a:pt x="3404" y="12913"/>
                    <a:pt x="2524" y="12136"/>
                    <a:pt x="2315" y="11115"/>
                  </a:cubicBezTo>
                  <a:lnTo>
                    <a:pt x="701" y="3174"/>
                  </a:lnTo>
                  <a:cubicBezTo>
                    <a:pt x="591" y="2628"/>
                    <a:pt x="692" y="2096"/>
                    <a:pt x="981" y="1711"/>
                  </a:cubicBezTo>
                  <a:cubicBezTo>
                    <a:pt x="1216" y="1395"/>
                    <a:pt x="1577" y="1197"/>
                    <a:pt x="1970" y="1167"/>
                  </a:cubicBezTo>
                  <a:lnTo>
                    <a:pt x="9125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38" y="1"/>
                  </a:moveTo>
                  <a:cubicBezTo>
                    <a:pt x="9185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5" y="13481"/>
                    <a:pt x="4472" y="13475"/>
                  </a:cubicBezTo>
                  <a:lnTo>
                    <a:pt x="11628" y="12883"/>
                  </a:lnTo>
                  <a:cubicBezTo>
                    <a:pt x="12191" y="12836"/>
                    <a:pt x="12686" y="12563"/>
                    <a:pt x="13024" y="12113"/>
                  </a:cubicBezTo>
                  <a:cubicBezTo>
                    <a:pt x="13410" y="11599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1" y="973"/>
                    <a:pt x="10414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6"/>
            <p:cNvSpPr/>
            <p:nvPr/>
          </p:nvSpPr>
          <p:spPr>
            <a:xfrm>
              <a:off x="3342175" y="16353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5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5" y="12314"/>
                  </a:lnTo>
                  <a:cubicBezTo>
                    <a:pt x="12512" y="12224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6"/>
            <p:cNvSpPr/>
            <p:nvPr/>
          </p:nvSpPr>
          <p:spPr>
            <a:xfrm>
              <a:off x="3337750" y="1628225"/>
              <a:ext cx="338725" cy="337100"/>
            </a:xfrm>
            <a:custGeom>
              <a:avLst/>
              <a:gdLst/>
              <a:ahLst/>
              <a:cxnLst/>
              <a:rect l="l" t="t" r="r" b="b"/>
              <a:pathLst>
                <a:path w="13549" h="13484" extrusionOk="0">
                  <a:moveTo>
                    <a:pt x="9253" y="569"/>
                  </a:moveTo>
                  <a:lnTo>
                    <a:pt x="9253" y="570"/>
                  </a:lnTo>
                  <a:cubicBezTo>
                    <a:pt x="10154" y="570"/>
                    <a:pt x="11027" y="1350"/>
                    <a:pt x="11233" y="2368"/>
                  </a:cubicBezTo>
                  <a:lnTo>
                    <a:pt x="12847" y="10309"/>
                  </a:lnTo>
                  <a:cubicBezTo>
                    <a:pt x="12958" y="10854"/>
                    <a:pt x="12856" y="11387"/>
                    <a:pt x="12567" y="11772"/>
                  </a:cubicBezTo>
                  <a:cubicBezTo>
                    <a:pt x="12333" y="12087"/>
                    <a:pt x="11972" y="12286"/>
                    <a:pt x="11579" y="12315"/>
                  </a:cubicBezTo>
                  <a:lnTo>
                    <a:pt x="4423" y="12907"/>
                  </a:lnTo>
                  <a:cubicBezTo>
                    <a:pt x="4383" y="12911"/>
                    <a:pt x="4343" y="12912"/>
                    <a:pt x="4303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2" y="2095"/>
                    <a:pt x="981" y="1711"/>
                  </a:cubicBezTo>
                  <a:cubicBezTo>
                    <a:pt x="1216" y="1395"/>
                    <a:pt x="1576" y="1197"/>
                    <a:pt x="1969" y="1167"/>
                  </a:cubicBezTo>
                  <a:lnTo>
                    <a:pt x="9124" y="575"/>
                  </a:lnTo>
                  <a:cubicBezTo>
                    <a:pt x="9167" y="571"/>
                    <a:pt x="9210" y="569"/>
                    <a:pt x="9253" y="569"/>
                  </a:cubicBezTo>
                  <a:close/>
                  <a:moveTo>
                    <a:pt x="9243" y="1"/>
                  </a:moveTo>
                  <a:cubicBezTo>
                    <a:pt x="9188" y="1"/>
                    <a:pt x="9132" y="3"/>
                    <a:pt x="9077" y="7"/>
                  </a:cubicBezTo>
                  <a:lnTo>
                    <a:pt x="1922" y="600"/>
                  </a:lnTo>
                  <a:cubicBezTo>
                    <a:pt x="1359" y="646"/>
                    <a:pt x="862" y="919"/>
                    <a:pt x="525" y="1369"/>
                  </a:cubicBezTo>
                  <a:cubicBezTo>
                    <a:pt x="139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0" y="13483"/>
                  </a:cubicBezTo>
                  <a:cubicBezTo>
                    <a:pt x="4357" y="13483"/>
                    <a:pt x="4414" y="13481"/>
                    <a:pt x="4472" y="13475"/>
                  </a:cubicBezTo>
                  <a:lnTo>
                    <a:pt x="11626" y="12883"/>
                  </a:lnTo>
                  <a:cubicBezTo>
                    <a:pt x="12189" y="12836"/>
                    <a:pt x="12686" y="12563"/>
                    <a:pt x="13023" y="12114"/>
                  </a:cubicBezTo>
                  <a:cubicBezTo>
                    <a:pt x="13409" y="11599"/>
                    <a:pt x="13548" y="10901"/>
                    <a:pt x="13405" y="10196"/>
                  </a:cubicBezTo>
                  <a:lnTo>
                    <a:pt x="11791" y="2255"/>
                  </a:lnTo>
                  <a:cubicBezTo>
                    <a:pt x="11531" y="975"/>
                    <a:pt x="10414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6"/>
            <p:cNvSpPr/>
            <p:nvPr/>
          </p:nvSpPr>
          <p:spPr>
            <a:xfrm>
              <a:off x="2236200" y="21912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7"/>
                  </a:cubicBezTo>
                  <a:lnTo>
                    <a:pt x="1859" y="10887"/>
                  </a:lnTo>
                  <a:cubicBezTo>
                    <a:pt x="2093" y="12038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5" y="11174"/>
                    <a:pt x="12950" y="9969"/>
                  </a:cubicBezTo>
                  <a:lnTo>
                    <a:pt x="11336" y="2028"/>
                  </a:lnTo>
                  <a:cubicBezTo>
                    <a:pt x="11102" y="877"/>
                    <a:pt x="10107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6"/>
            <p:cNvSpPr/>
            <p:nvPr/>
          </p:nvSpPr>
          <p:spPr>
            <a:xfrm>
              <a:off x="2231775" y="21841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69"/>
                  </a:moveTo>
                  <a:cubicBezTo>
                    <a:pt x="10156" y="569"/>
                    <a:pt x="11027" y="1349"/>
                    <a:pt x="11233" y="2368"/>
                  </a:cubicBezTo>
                  <a:lnTo>
                    <a:pt x="12847" y="10310"/>
                  </a:lnTo>
                  <a:cubicBezTo>
                    <a:pt x="12958" y="10855"/>
                    <a:pt x="12856" y="11387"/>
                    <a:pt x="12569" y="11771"/>
                  </a:cubicBezTo>
                  <a:cubicBezTo>
                    <a:pt x="12333" y="12087"/>
                    <a:pt x="11973" y="12286"/>
                    <a:pt x="11580" y="12315"/>
                  </a:cubicBezTo>
                  <a:lnTo>
                    <a:pt x="4424" y="12908"/>
                  </a:lnTo>
                  <a:cubicBezTo>
                    <a:pt x="4384" y="12911"/>
                    <a:pt x="4344" y="12912"/>
                    <a:pt x="4304" y="12912"/>
                  </a:cubicBezTo>
                  <a:cubicBezTo>
                    <a:pt x="3403" y="12912"/>
                    <a:pt x="2522" y="12136"/>
                    <a:pt x="2315" y="11114"/>
                  </a:cubicBezTo>
                  <a:lnTo>
                    <a:pt x="701" y="3173"/>
                  </a:lnTo>
                  <a:cubicBezTo>
                    <a:pt x="590" y="2628"/>
                    <a:pt x="693" y="2095"/>
                    <a:pt x="981" y="1712"/>
                  </a:cubicBezTo>
                  <a:cubicBezTo>
                    <a:pt x="1216" y="1396"/>
                    <a:pt x="1577" y="1197"/>
                    <a:pt x="1970" y="1168"/>
                  </a:cubicBezTo>
                  <a:lnTo>
                    <a:pt x="9125" y="575"/>
                  </a:lnTo>
                  <a:cubicBezTo>
                    <a:pt x="9167" y="572"/>
                    <a:pt x="9210" y="569"/>
                    <a:pt x="9253" y="569"/>
                  </a:cubicBezTo>
                  <a:close/>
                  <a:moveTo>
                    <a:pt x="9244" y="1"/>
                  </a:moveTo>
                  <a:cubicBezTo>
                    <a:pt x="9189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7"/>
                    <a:pt x="864" y="919"/>
                    <a:pt x="526" y="1370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7" y="11228"/>
                  </a:lnTo>
                  <a:cubicBezTo>
                    <a:pt x="2017" y="12507"/>
                    <a:pt x="3137" y="13483"/>
                    <a:pt x="4301" y="13483"/>
                  </a:cubicBezTo>
                  <a:cubicBezTo>
                    <a:pt x="4358" y="13483"/>
                    <a:pt x="4414" y="13480"/>
                    <a:pt x="4472" y="13475"/>
                  </a:cubicBezTo>
                  <a:lnTo>
                    <a:pt x="11627" y="12883"/>
                  </a:lnTo>
                  <a:cubicBezTo>
                    <a:pt x="12191" y="12837"/>
                    <a:pt x="12686" y="12563"/>
                    <a:pt x="13023" y="12113"/>
                  </a:cubicBezTo>
                  <a:cubicBezTo>
                    <a:pt x="13409" y="11600"/>
                    <a:pt x="13549" y="10900"/>
                    <a:pt x="13406" y="10197"/>
                  </a:cubicBezTo>
                  <a:lnTo>
                    <a:pt x="11792" y="2256"/>
                  </a:lnTo>
                  <a:cubicBezTo>
                    <a:pt x="11531" y="975"/>
                    <a:pt x="10412" y="1"/>
                    <a:pt x="9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6"/>
            <p:cNvSpPr/>
            <p:nvPr/>
          </p:nvSpPr>
          <p:spPr>
            <a:xfrm>
              <a:off x="2635825" y="2158125"/>
              <a:ext cx="329850" cy="322850"/>
            </a:xfrm>
            <a:custGeom>
              <a:avLst/>
              <a:gdLst/>
              <a:ahLst/>
              <a:cxnLst/>
              <a:rect l="l" t="t" r="r" b="b"/>
              <a:pathLst>
                <a:path w="13194" h="12914" extrusionOk="0">
                  <a:moveTo>
                    <a:pt x="9073" y="1"/>
                  </a:moveTo>
                  <a:cubicBezTo>
                    <a:pt x="9023" y="1"/>
                    <a:pt x="8973" y="3"/>
                    <a:pt x="8923" y="7"/>
                  </a:cubicBezTo>
                  <a:lnTo>
                    <a:pt x="1769" y="599"/>
                  </a:lnTo>
                  <a:cubicBezTo>
                    <a:pt x="682" y="689"/>
                    <a:pt x="0" y="1739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5" y="12315"/>
                  </a:lnTo>
                  <a:cubicBezTo>
                    <a:pt x="12512" y="12224"/>
                    <a:pt x="13194" y="11174"/>
                    <a:pt x="12949" y="9968"/>
                  </a:cubicBezTo>
                  <a:lnTo>
                    <a:pt x="11335" y="2027"/>
                  </a:lnTo>
                  <a:cubicBezTo>
                    <a:pt x="11101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6"/>
            <p:cNvSpPr/>
            <p:nvPr/>
          </p:nvSpPr>
          <p:spPr>
            <a:xfrm>
              <a:off x="2631350" y="21510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8" y="1348"/>
                    <a:pt x="11235" y="2368"/>
                  </a:cubicBezTo>
                  <a:lnTo>
                    <a:pt x="12848" y="10309"/>
                  </a:lnTo>
                  <a:cubicBezTo>
                    <a:pt x="12960" y="10854"/>
                    <a:pt x="12857" y="11386"/>
                    <a:pt x="12569" y="11771"/>
                  </a:cubicBezTo>
                  <a:cubicBezTo>
                    <a:pt x="12333" y="12087"/>
                    <a:pt x="11973" y="12285"/>
                    <a:pt x="11581" y="12315"/>
                  </a:cubicBezTo>
                  <a:lnTo>
                    <a:pt x="4425" y="12908"/>
                  </a:lnTo>
                  <a:cubicBezTo>
                    <a:pt x="4386" y="12911"/>
                    <a:pt x="4347" y="12912"/>
                    <a:pt x="4308" y="12912"/>
                  </a:cubicBezTo>
                  <a:cubicBezTo>
                    <a:pt x="3406" y="12912"/>
                    <a:pt x="2524" y="12137"/>
                    <a:pt x="2316" y="11113"/>
                  </a:cubicBezTo>
                  <a:lnTo>
                    <a:pt x="702" y="3172"/>
                  </a:lnTo>
                  <a:cubicBezTo>
                    <a:pt x="591" y="2628"/>
                    <a:pt x="693" y="2096"/>
                    <a:pt x="982" y="1711"/>
                  </a:cubicBezTo>
                  <a:cubicBezTo>
                    <a:pt x="1216" y="1395"/>
                    <a:pt x="1578" y="1196"/>
                    <a:pt x="1970" y="1167"/>
                  </a:cubicBezTo>
                  <a:lnTo>
                    <a:pt x="9126" y="574"/>
                  </a:lnTo>
                  <a:cubicBezTo>
                    <a:pt x="9168" y="571"/>
                    <a:pt x="9211" y="570"/>
                    <a:pt x="9253" y="570"/>
                  </a:cubicBezTo>
                  <a:close/>
                  <a:moveTo>
                    <a:pt x="9239" y="0"/>
                  </a:moveTo>
                  <a:cubicBezTo>
                    <a:pt x="9185" y="0"/>
                    <a:pt x="9131" y="2"/>
                    <a:pt x="9077" y="6"/>
                  </a:cubicBezTo>
                  <a:lnTo>
                    <a:pt x="1923" y="599"/>
                  </a:lnTo>
                  <a:cubicBezTo>
                    <a:pt x="1360" y="646"/>
                    <a:pt x="863" y="920"/>
                    <a:pt x="526" y="1369"/>
                  </a:cubicBezTo>
                  <a:cubicBezTo>
                    <a:pt x="140" y="1883"/>
                    <a:pt x="1" y="2582"/>
                    <a:pt x="144" y="3286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9" y="13482"/>
                    <a:pt x="4415" y="13480"/>
                    <a:pt x="4473" y="13476"/>
                  </a:cubicBezTo>
                  <a:lnTo>
                    <a:pt x="11627" y="12883"/>
                  </a:lnTo>
                  <a:cubicBezTo>
                    <a:pt x="12190" y="12836"/>
                    <a:pt x="12687" y="12563"/>
                    <a:pt x="13024" y="12113"/>
                  </a:cubicBezTo>
                  <a:cubicBezTo>
                    <a:pt x="13410" y="11599"/>
                    <a:pt x="13549" y="10900"/>
                    <a:pt x="13406" y="10196"/>
                  </a:cubicBezTo>
                  <a:lnTo>
                    <a:pt x="11793" y="2255"/>
                  </a:lnTo>
                  <a:cubicBezTo>
                    <a:pt x="11532" y="973"/>
                    <a:pt x="10411" y="0"/>
                    <a:pt x="9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6"/>
            <p:cNvSpPr/>
            <p:nvPr/>
          </p:nvSpPr>
          <p:spPr>
            <a:xfrm>
              <a:off x="3434975" y="209195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2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6"/>
            <p:cNvSpPr/>
            <p:nvPr/>
          </p:nvSpPr>
          <p:spPr>
            <a:xfrm>
              <a:off x="3430550" y="2084825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6"/>
                    <a:pt x="11580" y="12316"/>
                  </a:cubicBezTo>
                  <a:lnTo>
                    <a:pt x="4426" y="12908"/>
                  </a:lnTo>
                  <a:cubicBezTo>
                    <a:pt x="4382" y="12912"/>
                    <a:pt x="4338" y="12914"/>
                    <a:pt x="4294" y="12914"/>
                  </a:cubicBezTo>
                  <a:cubicBezTo>
                    <a:pt x="3386" y="12914"/>
                    <a:pt x="2523" y="12132"/>
                    <a:pt x="2316" y="11114"/>
                  </a:cubicBezTo>
                  <a:lnTo>
                    <a:pt x="702" y="3174"/>
                  </a:lnTo>
                  <a:cubicBezTo>
                    <a:pt x="591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7" y="571"/>
                    <a:pt x="9210" y="570"/>
                    <a:pt x="9252" y="570"/>
                  </a:cubicBezTo>
                  <a:close/>
                  <a:moveTo>
                    <a:pt x="9238" y="1"/>
                  </a:moveTo>
                  <a:cubicBezTo>
                    <a:pt x="9184" y="1"/>
                    <a:pt x="9130" y="3"/>
                    <a:pt x="9077" y="7"/>
                  </a:cubicBezTo>
                  <a:lnTo>
                    <a:pt x="1922" y="599"/>
                  </a:lnTo>
                  <a:cubicBezTo>
                    <a:pt x="1359" y="647"/>
                    <a:pt x="863" y="920"/>
                    <a:pt x="525" y="1369"/>
                  </a:cubicBezTo>
                  <a:cubicBezTo>
                    <a:pt x="139" y="1884"/>
                    <a:pt x="0" y="2582"/>
                    <a:pt x="144" y="3287"/>
                  </a:cubicBezTo>
                  <a:lnTo>
                    <a:pt x="1756" y="11228"/>
                  </a:lnTo>
                  <a:cubicBezTo>
                    <a:pt x="2017" y="12506"/>
                    <a:pt x="3136" y="13483"/>
                    <a:pt x="4301" y="13483"/>
                  </a:cubicBezTo>
                  <a:cubicBezTo>
                    <a:pt x="4358" y="13483"/>
                    <a:pt x="4414" y="13480"/>
                    <a:pt x="4472" y="13476"/>
                  </a:cubicBezTo>
                  <a:lnTo>
                    <a:pt x="11626" y="12883"/>
                  </a:lnTo>
                  <a:cubicBezTo>
                    <a:pt x="12189" y="12837"/>
                    <a:pt x="12686" y="12563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1" y="2255"/>
                  </a:lnTo>
                  <a:cubicBezTo>
                    <a:pt x="11531" y="974"/>
                    <a:pt x="10407" y="1"/>
                    <a:pt x="9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6"/>
            <p:cNvSpPr/>
            <p:nvPr/>
          </p:nvSpPr>
          <p:spPr>
            <a:xfrm>
              <a:off x="2329000" y="2647825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3" y="689"/>
                    <a:pt x="0" y="1740"/>
                    <a:pt x="245" y="2946"/>
                  </a:cubicBezTo>
                  <a:lnTo>
                    <a:pt x="1860" y="10885"/>
                  </a:lnTo>
                  <a:cubicBezTo>
                    <a:pt x="2094" y="12037"/>
                    <a:pt x="3089" y="12913"/>
                    <a:pt x="4124" y="12913"/>
                  </a:cubicBezTo>
                  <a:cubicBezTo>
                    <a:pt x="4173" y="12913"/>
                    <a:pt x="4223" y="12911"/>
                    <a:pt x="4272" y="12907"/>
                  </a:cubicBezTo>
                  <a:lnTo>
                    <a:pt x="11427" y="12314"/>
                  </a:lnTo>
                  <a:cubicBezTo>
                    <a:pt x="12514" y="12224"/>
                    <a:pt x="13195" y="11173"/>
                    <a:pt x="12950" y="9968"/>
                  </a:cubicBezTo>
                  <a:lnTo>
                    <a:pt x="11336" y="2028"/>
                  </a:lnTo>
                  <a:cubicBezTo>
                    <a:pt x="11103" y="876"/>
                    <a:pt x="10108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6"/>
            <p:cNvSpPr/>
            <p:nvPr/>
          </p:nvSpPr>
          <p:spPr>
            <a:xfrm>
              <a:off x="2324575" y="2640725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8"/>
                  </a:lnTo>
                  <a:cubicBezTo>
                    <a:pt x="12959" y="10853"/>
                    <a:pt x="12858" y="11386"/>
                    <a:pt x="12569" y="11771"/>
                  </a:cubicBezTo>
                  <a:cubicBezTo>
                    <a:pt x="12333" y="12086"/>
                    <a:pt x="11973" y="12284"/>
                    <a:pt x="11580" y="12314"/>
                  </a:cubicBezTo>
                  <a:lnTo>
                    <a:pt x="4425" y="12906"/>
                  </a:lnTo>
                  <a:cubicBezTo>
                    <a:pt x="4384" y="12909"/>
                    <a:pt x="4343" y="12911"/>
                    <a:pt x="4302" y="12911"/>
                  </a:cubicBezTo>
                  <a:cubicBezTo>
                    <a:pt x="3401" y="12911"/>
                    <a:pt x="2524" y="12134"/>
                    <a:pt x="2316" y="11113"/>
                  </a:cubicBezTo>
                  <a:lnTo>
                    <a:pt x="702" y="3172"/>
                  </a:lnTo>
                  <a:cubicBezTo>
                    <a:pt x="592" y="2628"/>
                    <a:pt x="693" y="2094"/>
                    <a:pt x="981" y="1710"/>
                  </a:cubicBezTo>
                  <a:cubicBezTo>
                    <a:pt x="1217" y="1394"/>
                    <a:pt x="1577" y="1195"/>
                    <a:pt x="1970" y="1166"/>
                  </a:cubicBezTo>
                  <a:lnTo>
                    <a:pt x="9125" y="574"/>
                  </a:lnTo>
                  <a:cubicBezTo>
                    <a:pt x="9168" y="570"/>
                    <a:pt x="9211" y="568"/>
                    <a:pt x="9253" y="568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8" y="7"/>
                  </a:cubicBezTo>
                  <a:lnTo>
                    <a:pt x="1922" y="600"/>
                  </a:lnTo>
                  <a:cubicBezTo>
                    <a:pt x="1359" y="646"/>
                    <a:pt x="864" y="919"/>
                    <a:pt x="526" y="1369"/>
                  </a:cubicBezTo>
                  <a:cubicBezTo>
                    <a:pt x="140" y="1884"/>
                    <a:pt x="0" y="2583"/>
                    <a:pt x="144" y="3287"/>
                  </a:cubicBezTo>
                  <a:lnTo>
                    <a:pt x="1758" y="11227"/>
                  </a:lnTo>
                  <a:cubicBezTo>
                    <a:pt x="2018" y="12506"/>
                    <a:pt x="3137" y="13482"/>
                    <a:pt x="4301" y="13482"/>
                  </a:cubicBezTo>
                  <a:cubicBezTo>
                    <a:pt x="4358" y="13482"/>
                    <a:pt x="4415" y="13480"/>
                    <a:pt x="4472" y="13475"/>
                  </a:cubicBezTo>
                  <a:lnTo>
                    <a:pt x="11627" y="12882"/>
                  </a:lnTo>
                  <a:cubicBezTo>
                    <a:pt x="12189" y="12836"/>
                    <a:pt x="12686" y="12563"/>
                    <a:pt x="13024" y="12113"/>
                  </a:cubicBezTo>
                  <a:cubicBezTo>
                    <a:pt x="13410" y="11599"/>
                    <a:pt x="13549" y="10899"/>
                    <a:pt x="13406" y="10195"/>
                  </a:cubicBezTo>
                  <a:lnTo>
                    <a:pt x="11792" y="2255"/>
                  </a:lnTo>
                  <a:cubicBezTo>
                    <a:pt x="11532" y="974"/>
                    <a:pt x="10413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6"/>
            <p:cNvSpPr/>
            <p:nvPr/>
          </p:nvSpPr>
          <p:spPr>
            <a:xfrm>
              <a:off x="2728600" y="26147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4" y="0"/>
                  </a:moveTo>
                  <a:cubicBezTo>
                    <a:pt x="9024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39"/>
                    <a:pt x="245" y="2945"/>
                  </a:cubicBezTo>
                  <a:lnTo>
                    <a:pt x="1859" y="10886"/>
                  </a:lnTo>
                  <a:cubicBezTo>
                    <a:pt x="2093" y="12036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4"/>
                  </a:lnTo>
                  <a:cubicBezTo>
                    <a:pt x="12512" y="12224"/>
                    <a:pt x="13195" y="11174"/>
                    <a:pt x="12950" y="9968"/>
                  </a:cubicBezTo>
                  <a:lnTo>
                    <a:pt x="11336" y="2027"/>
                  </a:lnTo>
                  <a:cubicBezTo>
                    <a:pt x="11101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6"/>
            <p:cNvSpPr/>
            <p:nvPr/>
          </p:nvSpPr>
          <p:spPr>
            <a:xfrm>
              <a:off x="2724150" y="2607600"/>
              <a:ext cx="338775" cy="337075"/>
            </a:xfrm>
            <a:custGeom>
              <a:avLst/>
              <a:gdLst/>
              <a:ahLst/>
              <a:cxnLst/>
              <a:rect l="l" t="t" r="r" b="b"/>
              <a:pathLst>
                <a:path w="13551" h="13483" extrusionOk="0">
                  <a:moveTo>
                    <a:pt x="9253" y="570"/>
                  </a:moveTo>
                  <a:cubicBezTo>
                    <a:pt x="10155" y="570"/>
                    <a:pt x="11028" y="1349"/>
                    <a:pt x="11235" y="2368"/>
                  </a:cubicBezTo>
                  <a:lnTo>
                    <a:pt x="12849" y="10310"/>
                  </a:lnTo>
                  <a:cubicBezTo>
                    <a:pt x="12960" y="10855"/>
                    <a:pt x="12857" y="11388"/>
                    <a:pt x="12568" y="11773"/>
                  </a:cubicBezTo>
                  <a:cubicBezTo>
                    <a:pt x="12334" y="12088"/>
                    <a:pt x="11973" y="12287"/>
                    <a:pt x="11581" y="12316"/>
                  </a:cubicBezTo>
                  <a:lnTo>
                    <a:pt x="4425" y="12908"/>
                  </a:lnTo>
                  <a:cubicBezTo>
                    <a:pt x="4381" y="12912"/>
                    <a:pt x="4337" y="12914"/>
                    <a:pt x="4293" y="12914"/>
                  </a:cubicBezTo>
                  <a:cubicBezTo>
                    <a:pt x="3391" y="12914"/>
                    <a:pt x="2523" y="12133"/>
                    <a:pt x="2316" y="11115"/>
                  </a:cubicBezTo>
                  <a:lnTo>
                    <a:pt x="703" y="3174"/>
                  </a:lnTo>
                  <a:cubicBezTo>
                    <a:pt x="592" y="2628"/>
                    <a:pt x="694" y="2095"/>
                    <a:pt x="983" y="1711"/>
                  </a:cubicBezTo>
                  <a:cubicBezTo>
                    <a:pt x="1218" y="1395"/>
                    <a:pt x="1579" y="1197"/>
                    <a:pt x="1972" y="1167"/>
                  </a:cubicBezTo>
                  <a:lnTo>
                    <a:pt x="9126" y="575"/>
                  </a:lnTo>
                  <a:cubicBezTo>
                    <a:pt x="9169" y="571"/>
                    <a:pt x="9212" y="570"/>
                    <a:pt x="9253" y="570"/>
                  </a:cubicBezTo>
                  <a:close/>
                  <a:moveTo>
                    <a:pt x="9243" y="1"/>
                  </a:moveTo>
                  <a:cubicBezTo>
                    <a:pt x="9188" y="1"/>
                    <a:pt x="9133" y="3"/>
                    <a:pt x="9079" y="7"/>
                  </a:cubicBezTo>
                  <a:lnTo>
                    <a:pt x="1923" y="600"/>
                  </a:lnTo>
                  <a:cubicBezTo>
                    <a:pt x="1360" y="647"/>
                    <a:pt x="864" y="920"/>
                    <a:pt x="527" y="1369"/>
                  </a:cubicBezTo>
                  <a:cubicBezTo>
                    <a:pt x="141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8" y="12507"/>
                    <a:pt x="3137" y="13483"/>
                    <a:pt x="4302" y="13483"/>
                  </a:cubicBezTo>
                  <a:cubicBezTo>
                    <a:pt x="4359" y="13483"/>
                    <a:pt x="4416" y="13481"/>
                    <a:pt x="4473" y="13476"/>
                  </a:cubicBezTo>
                  <a:lnTo>
                    <a:pt x="11627" y="12884"/>
                  </a:lnTo>
                  <a:cubicBezTo>
                    <a:pt x="12190" y="12836"/>
                    <a:pt x="12687" y="12563"/>
                    <a:pt x="13024" y="12114"/>
                  </a:cubicBezTo>
                  <a:cubicBezTo>
                    <a:pt x="13410" y="11599"/>
                    <a:pt x="13550" y="10901"/>
                    <a:pt x="13407" y="10196"/>
                  </a:cubicBezTo>
                  <a:lnTo>
                    <a:pt x="11793" y="2255"/>
                  </a:lnTo>
                  <a:cubicBezTo>
                    <a:pt x="11532" y="974"/>
                    <a:pt x="10408" y="1"/>
                    <a:pt x="92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6"/>
            <p:cNvSpPr/>
            <p:nvPr/>
          </p:nvSpPr>
          <p:spPr>
            <a:xfrm>
              <a:off x="3128150" y="2581625"/>
              <a:ext cx="329925" cy="322850"/>
            </a:xfrm>
            <a:custGeom>
              <a:avLst/>
              <a:gdLst/>
              <a:ahLst/>
              <a:cxnLst/>
              <a:rect l="l" t="t" r="r" b="b"/>
              <a:pathLst>
                <a:path w="13197" h="12914" extrusionOk="0">
                  <a:moveTo>
                    <a:pt x="9075" y="0"/>
                  </a:moveTo>
                  <a:cubicBezTo>
                    <a:pt x="9025" y="0"/>
                    <a:pt x="8975" y="2"/>
                    <a:pt x="8925" y="7"/>
                  </a:cubicBezTo>
                  <a:lnTo>
                    <a:pt x="1770" y="599"/>
                  </a:lnTo>
                  <a:cubicBezTo>
                    <a:pt x="684" y="688"/>
                    <a:pt x="1" y="1740"/>
                    <a:pt x="247" y="2946"/>
                  </a:cubicBezTo>
                  <a:lnTo>
                    <a:pt x="1861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4" y="12225"/>
                    <a:pt x="13197" y="11174"/>
                    <a:pt x="12951" y="9968"/>
                  </a:cubicBezTo>
                  <a:lnTo>
                    <a:pt x="11337" y="2028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6"/>
            <p:cNvSpPr/>
            <p:nvPr/>
          </p:nvSpPr>
          <p:spPr>
            <a:xfrm>
              <a:off x="3123750" y="257450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4" y="2369"/>
                  </a:cubicBezTo>
                  <a:lnTo>
                    <a:pt x="12848" y="10309"/>
                  </a:lnTo>
                  <a:cubicBezTo>
                    <a:pt x="12958" y="10854"/>
                    <a:pt x="12857" y="11387"/>
                    <a:pt x="12568" y="11772"/>
                  </a:cubicBezTo>
                  <a:cubicBezTo>
                    <a:pt x="12333" y="12088"/>
                    <a:pt x="11972" y="12286"/>
                    <a:pt x="11580" y="12316"/>
                  </a:cubicBezTo>
                  <a:lnTo>
                    <a:pt x="4425" y="12909"/>
                  </a:lnTo>
                  <a:cubicBezTo>
                    <a:pt x="4384" y="12912"/>
                    <a:pt x="4343" y="12913"/>
                    <a:pt x="4301" y="12913"/>
                  </a:cubicBezTo>
                  <a:cubicBezTo>
                    <a:pt x="3391" y="12913"/>
                    <a:pt x="2523" y="12136"/>
                    <a:pt x="2315" y="11114"/>
                  </a:cubicBezTo>
                  <a:lnTo>
                    <a:pt x="702" y="3174"/>
                  </a:lnTo>
                  <a:cubicBezTo>
                    <a:pt x="591" y="2629"/>
                    <a:pt x="692" y="2095"/>
                    <a:pt x="981" y="1711"/>
                  </a:cubicBezTo>
                  <a:cubicBezTo>
                    <a:pt x="1217" y="1395"/>
                    <a:pt x="1577" y="1197"/>
                    <a:pt x="1970" y="1167"/>
                  </a:cubicBezTo>
                  <a:lnTo>
                    <a:pt x="9126" y="575"/>
                  </a:lnTo>
                  <a:cubicBezTo>
                    <a:pt x="9167" y="571"/>
                    <a:pt x="9210" y="570"/>
                    <a:pt x="9253" y="570"/>
                  </a:cubicBezTo>
                  <a:close/>
                  <a:moveTo>
                    <a:pt x="9240" y="1"/>
                  </a:moveTo>
                  <a:cubicBezTo>
                    <a:pt x="9186" y="1"/>
                    <a:pt x="9132" y="3"/>
                    <a:pt x="9078" y="7"/>
                  </a:cubicBezTo>
                  <a:lnTo>
                    <a:pt x="1923" y="600"/>
                  </a:lnTo>
                  <a:cubicBezTo>
                    <a:pt x="1359" y="647"/>
                    <a:pt x="864" y="920"/>
                    <a:pt x="527" y="1369"/>
                  </a:cubicBezTo>
                  <a:cubicBezTo>
                    <a:pt x="139" y="1884"/>
                    <a:pt x="1" y="2583"/>
                    <a:pt x="144" y="3287"/>
                  </a:cubicBezTo>
                  <a:lnTo>
                    <a:pt x="1758" y="11228"/>
                  </a:lnTo>
                  <a:cubicBezTo>
                    <a:pt x="2017" y="12507"/>
                    <a:pt x="3137" y="13483"/>
                    <a:pt x="4302" y="13483"/>
                  </a:cubicBezTo>
                  <a:cubicBezTo>
                    <a:pt x="4358" y="13483"/>
                    <a:pt x="4415" y="13481"/>
                    <a:pt x="4472" y="13476"/>
                  </a:cubicBezTo>
                  <a:lnTo>
                    <a:pt x="11628" y="12884"/>
                  </a:lnTo>
                  <a:cubicBezTo>
                    <a:pt x="12190" y="12836"/>
                    <a:pt x="12686" y="12563"/>
                    <a:pt x="13024" y="12114"/>
                  </a:cubicBezTo>
                  <a:cubicBezTo>
                    <a:pt x="13410" y="11599"/>
                    <a:pt x="13550" y="10900"/>
                    <a:pt x="13407" y="10196"/>
                  </a:cubicBezTo>
                  <a:lnTo>
                    <a:pt x="11791" y="2255"/>
                  </a:lnTo>
                  <a:cubicBezTo>
                    <a:pt x="11531" y="973"/>
                    <a:pt x="10410" y="1"/>
                    <a:pt x="92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6"/>
            <p:cNvSpPr/>
            <p:nvPr/>
          </p:nvSpPr>
          <p:spPr>
            <a:xfrm>
              <a:off x="3527775" y="2548525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5" y="0"/>
                  </a:moveTo>
                  <a:cubicBezTo>
                    <a:pt x="9025" y="0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40"/>
                    <a:pt x="245" y="2946"/>
                  </a:cubicBezTo>
                  <a:lnTo>
                    <a:pt x="1859" y="10887"/>
                  </a:lnTo>
                  <a:cubicBezTo>
                    <a:pt x="2093" y="12038"/>
                    <a:pt x="3088" y="12914"/>
                    <a:pt x="4123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6"/>
                  </a:lnTo>
                  <a:cubicBezTo>
                    <a:pt x="12513" y="12225"/>
                    <a:pt x="13195" y="11175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6"/>
            <p:cNvSpPr/>
            <p:nvPr/>
          </p:nvSpPr>
          <p:spPr>
            <a:xfrm>
              <a:off x="3523350" y="2541450"/>
              <a:ext cx="338750" cy="337050"/>
            </a:xfrm>
            <a:custGeom>
              <a:avLst/>
              <a:gdLst/>
              <a:ahLst/>
              <a:cxnLst/>
              <a:rect l="l" t="t" r="r" b="b"/>
              <a:pathLst>
                <a:path w="13550" h="13482" extrusionOk="0">
                  <a:moveTo>
                    <a:pt x="9253" y="568"/>
                  </a:moveTo>
                  <a:cubicBezTo>
                    <a:pt x="10155" y="568"/>
                    <a:pt x="11027" y="1348"/>
                    <a:pt x="11235" y="2367"/>
                  </a:cubicBezTo>
                  <a:lnTo>
                    <a:pt x="12849" y="10309"/>
                  </a:lnTo>
                  <a:cubicBezTo>
                    <a:pt x="12959" y="10854"/>
                    <a:pt x="12858" y="11386"/>
                    <a:pt x="12569" y="11770"/>
                  </a:cubicBezTo>
                  <a:cubicBezTo>
                    <a:pt x="12334" y="12086"/>
                    <a:pt x="11973" y="12285"/>
                    <a:pt x="11580" y="12314"/>
                  </a:cubicBezTo>
                  <a:lnTo>
                    <a:pt x="4425" y="12907"/>
                  </a:lnTo>
                  <a:cubicBezTo>
                    <a:pt x="4381" y="12910"/>
                    <a:pt x="4337" y="12912"/>
                    <a:pt x="4294" y="12912"/>
                  </a:cubicBezTo>
                  <a:cubicBezTo>
                    <a:pt x="3390" y="12912"/>
                    <a:pt x="2523" y="12132"/>
                    <a:pt x="2316" y="11113"/>
                  </a:cubicBezTo>
                  <a:lnTo>
                    <a:pt x="702" y="3172"/>
                  </a:lnTo>
                  <a:cubicBezTo>
                    <a:pt x="592" y="2627"/>
                    <a:pt x="693" y="2094"/>
                    <a:pt x="982" y="1709"/>
                  </a:cubicBezTo>
                  <a:cubicBezTo>
                    <a:pt x="1217" y="1393"/>
                    <a:pt x="1578" y="1196"/>
                    <a:pt x="1971" y="1167"/>
                  </a:cubicBezTo>
                  <a:lnTo>
                    <a:pt x="9125" y="574"/>
                  </a:lnTo>
                  <a:cubicBezTo>
                    <a:pt x="9168" y="570"/>
                    <a:pt x="9210" y="568"/>
                    <a:pt x="9253" y="568"/>
                  </a:cubicBezTo>
                  <a:close/>
                  <a:moveTo>
                    <a:pt x="9235" y="1"/>
                  </a:moveTo>
                  <a:cubicBezTo>
                    <a:pt x="9182" y="1"/>
                    <a:pt x="9130" y="2"/>
                    <a:pt x="9078" y="6"/>
                  </a:cubicBezTo>
                  <a:lnTo>
                    <a:pt x="1922" y="599"/>
                  </a:lnTo>
                  <a:cubicBezTo>
                    <a:pt x="1359" y="645"/>
                    <a:pt x="863" y="918"/>
                    <a:pt x="525" y="1369"/>
                  </a:cubicBezTo>
                  <a:cubicBezTo>
                    <a:pt x="139" y="1883"/>
                    <a:pt x="0" y="2582"/>
                    <a:pt x="144" y="3286"/>
                  </a:cubicBezTo>
                  <a:lnTo>
                    <a:pt x="1758" y="11226"/>
                  </a:lnTo>
                  <a:cubicBezTo>
                    <a:pt x="2017" y="12505"/>
                    <a:pt x="3137" y="13481"/>
                    <a:pt x="4302" y="13481"/>
                  </a:cubicBezTo>
                  <a:cubicBezTo>
                    <a:pt x="4358" y="13481"/>
                    <a:pt x="4414" y="13479"/>
                    <a:pt x="4472" y="13474"/>
                  </a:cubicBezTo>
                  <a:lnTo>
                    <a:pt x="11627" y="12882"/>
                  </a:lnTo>
                  <a:cubicBezTo>
                    <a:pt x="12191" y="12836"/>
                    <a:pt x="12686" y="12562"/>
                    <a:pt x="13024" y="12112"/>
                  </a:cubicBezTo>
                  <a:cubicBezTo>
                    <a:pt x="13410" y="11597"/>
                    <a:pt x="13550" y="10899"/>
                    <a:pt x="13406" y="10195"/>
                  </a:cubicBezTo>
                  <a:lnTo>
                    <a:pt x="11792" y="2255"/>
                  </a:lnTo>
                  <a:cubicBezTo>
                    <a:pt x="11532" y="971"/>
                    <a:pt x="10409" y="1"/>
                    <a:pt x="9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6"/>
            <p:cNvSpPr/>
            <p:nvPr/>
          </p:nvSpPr>
          <p:spPr>
            <a:xfrm>
              <a:off x="2421800" y="31044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599"/>
                  </a:lnTo>
                  <a:cubicBezTo>
                    <a:pt x="683" y="689"/>
                    <a:pt x="1" y="1739"/>
                    <a:pt x="245" y="2946"/>
                  </a:cubicBezTo>
                  <a:lnTo>
                    <a:pt x="1859" y="10887"/>
                  </a:lnTo>
                  <a:cubicBezTo>
                    <a:pt x="2094" y="12037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4"/>
                    <a:pt x="13195" y="11174"/>
                    <a:pt x="12950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6"/>
            <p:cNvSpPr/>
            <p:nvPr/>
          </p:nvSpPr>
          <p:spPr>
            <a:xfrm>
              <a:off x="2417400" y="3097250"/>
              <a:ext cx="338725" cy="337125"/>
            </a:xfrm>
            <a:custGeom>
              <a:avLst/>
              <a:gdLst/>
              <a:ahLst/>
              <a:cxnLst/>
              <a:rect l="l" t="t" r="r" b="b"/>
              <a:pathLst>
                <a:path w="13549" h="13485" extrusionOk="0">
                  <a:moveTo>
                    <a:pt x="9253" y="572"/>
                  </a:moveTo>
                  <a:cubicBezTo>
                    <a:pt x="10155" y="572"/>
                    <a:pt x="11026" y="1352"/>
                    <a:pt x="11233" y="2371"/>
                  </a:cubicBezTo>
                  <a:lnTo>
                    <a:pt x="12847" y="10311"/>
                  </a:lnTo>
                  <a:cubicBezTo>
                    <a:pt x="12957" y="10856"/>
                    <a:pt x="12856" y="11388"/>
                    <a:pt x="12567" y="11773"/>
                  </a:cubicBezTo>
                  <a:cubicBezTo>
                    <a:pt x="12332" y="12089"/>
                    <a:pt x="11971" y="12287"/>
                    <a:pt x="11578" y="12317"/>
                  </a:cubicBezTo>
                  <a:lnTo>
                    <a:pt x="4422" y="12910"/>
                  </a:lnTo>
                  <a:cubicBezTo>
                    <a:pt x="4381" y="12913"/>
                    <a:pt x="4340" y="12915"/>
                    <a:pt x="4300" y="12915"/>
                  </a:cubicBezTo>
                  <a:cubicBezTo>
                    <a:pt x="3404" y="12915"/>
                    <a:pt x="2521" y="12136"/>
                    <a:pt x="2314" y="11115"/>
                  </a:cubicBezTo>
                  <a:lnTo>
                    <a:pt x="700" y="3175"/>
                  </a:lnTo>
                  <a:cubicBezTo>
                    <a:pt x="590" y="2630"/>
                    <a:pt x="691" y="2098"/>
                    <a:pt x="980" y="1713"/>
                  </a:cubicBezTo>
                  <a:cubicBezTo>
                    <a:pt x="1215" y="1397"/>
                    <a:pt x="1576" y="1199"/>
                    <a:pt x="1969" y="1169"/>
                  </a:cubicBezTo>
                  <a:lnTo>
                    <a:pt x="9124" y="576"/>
                  </a:lnTo>
                  <a:cubicBezTo>
                    <a:pt x="9166" y="573"/>
                    <a:pt x="9210" y="572"/>
                    <a:pt x="9252" y="572"/>
                  </a:cubicBezTo>
                  <a:close/>
                  <a:moveTo>
                    <a:pt x="9254" y="1"/>
                  </a:moveTo>
                  <a:cubicBezTo>
                    <a:pt x="9195" y="1"/>
                    <a:pt x="9136" y="3"/>
                    <a:pt x="9077" y="8"/>
                  </a:cubicBezTo>
                  <a:lnTo>
                    <a:pt x="1923" y="601"/>
                  </a:lnTo>
                  <a:cubicBezTo>
                    <a:pt x="1359" y="648"/>
                    <a:pt x="863" y="922"/>
                    <a:pt x="525" y="1371"/>
                  </a:cubicBezTo>
                  <a:cubicBezTo>
                    <a:pt x="139" y="1885"/>
                    <a:pt x="0" y="2584"/>
                    <a:pt x="144" y="3288"/>
                  </a:cubicBezTo>
                  <a:lnTo>
                    <a:pt x="1757" y="11229"/>
                  </a:lnTo>
                  <a:cubicBezTo>
                    <a:pt x="2016" y="12508"/>
                    <a:pt x="3136" y="13484"/>
                    <a:pt x="4301" y="13484"/>
                  </a:cubicBezTo>
                  <a:cubicBezTo>
                    <a:pt x="4357" y="13484"/>
                    <a:pt x="4413" y="13482"/>
                    <a:pt x="4471" y="13478"/>
                  </a:cubicBezTo>
                  <a:lnTo>
                    <a:pt x="11627" y="12885"/>
                  </a:lnTo>
                  <a:cubicBezTo>
                    <a:pt x="12189" y="12838"/>
                    <a:pt x="12685" y="12565"/>
                    <a:pt x="13023" y="12115"/>
                  </a:cubicBezTo>
                  <a:cubicBezTo>
                    <a:pt x="13409" y="11601"/>
                    <a:pt x="13549" y="10902"/>
                    <a:pt x="13405" y="10198"/>
                  </a:cubicBezTo>
                  <a:lnTo>
                    <a:pt x="11791" y="2257"/>
                  </a:lnTo>
                  <a:cubicBezTo>
                    <a:pt x="11532" y="981"/>
                    <a:pt x="10419" y="1"/>
                    <a:pt x="92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6"/>
            <p:cNvSpPr/>
            <p:nvPr/>
          </p:nvSpPr>
          <p:spPr>
            <a:xfrm>
              <a:off x="2821400" y="30713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1"/>
                  </a:moveTo>
                  <a:cubicBezTo>
                    <a:pt x="9024" y="1"/>
                    <a:pt x="8974" y="3"/>
                    <a:pt x="8924" y="7"/>
                  </a:cubicBezTo>
                  <a:lnTo>
                    <a:pt x="1769" y="600"/>
                  </a:lnTo>
                  <a:cubicBezTo>
                    <a:pt x="683" y="689"/>
                    <a:pt x="0" y="1741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2" y="12226"/>
                    <a:pt x="13195" y="11175"/>
                    <a:pt x="12949" y="9968"/>
                  </a:cubicBezTo>
                  <a:lnTo>
                    <a:pt x="11335" y="2028"/>
                  </a:lnTo>
                  <a:cubicBezTo>
                    <a:pt x="11101" y="877"/>
                    <a:pt x="10108" y="1"/>
                    <a:pt x="90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6"/>
            <p:cNvSpPr/>
            <p:nvPr/>
          </p:nvSpPr>
          <p:spPr>
            <a:xfrm>
              <a:off x="2816975" y="3064175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3" y="571"/>
                  </a:moveTo>
                  <a:cubicBezTo>
                    <a:pt x="10154" y="571"/>
                    <a:pt x="11027" y="1351"/>
                    <a:pt x="11234" y="2370"/>
                  </a:cubicBezTo>
                  <a:lnTo>
                    <a:pt x="12847" y="10310"/>
                  </a:lnTo>
                  <a:cubicBezTo>
                    <a:pt x="12959" y="10855"/>
                    <a:pt x="12856" y="11388"/>
                    <a:pt x="12568" y="11772"/>
                  </a:cubicBezTo>
                  <a:cubicBezTo>
                    <a:pt x="12333" y="12088"/>
                    <a:pt x="11971" y="12286"/>
                    <a:pt x="11579" y="12316"/>
                  </a:cubicBezTo>
                  <a:lnTo>
                    <a:pt x="4424" y="12909"/>
                  </a:lnTo>
                  <a:cubicBezTo>
                    <a:pt x="4384" y="12912"/>
                    <a:pt x="4344" y="12914"/>
                    <a:pt x="4304" y="12914"/>
                  </a:cubicBezTo>
                  <a:cubicBezTo>
                    <a:pt x="3400" y="12914"/>
                    <a:pt x="2522" y="12137"/>
                    <a:pt x="2315" y="11116"/>
                  </a:cubicBezTo>
                  <a:lnTo>
                    <a:pt x="701" y="3175"/>
                  </a:lnTo>
                  <a:cubicBezTo>
                    <a:pt x="590" y="2629"/>
                    <a:pt x="692" y="2097"/>
                    <a:pt x="981" y="1712"/>
                  </a:cubicBezTo>
                  <a:cubicBezTo>
                    <a:pt x="1216" y="1397"/>
                    <a:pt x="1577" y="1198"/>
                    <a:pt x="1969" y="1168"/>
                  </a:cubicBezTo>
                  <a:lnTo>
                    <a:pt x="9125" y="575"/>
                  </a:lnTo>
                  <a:cubicBezTo>
                    <a:pt x="9167" y="572"/>
                    <a:pt x="9210" y="571"/>
                    <a:pt x="9253" y="571"/>
                  </a:cubicBezTo>
                  <a:close/>
                  <a:moveTo>
                    <a:pt x="9257" y="1"/>
                  </a:moveTo>
                  <a:cubicBezTo>
                    <a:pt x="9197" y="1"/>
                    <a:pt x="9137" y="3"/>
                    <a:pt x="9078" y="9"/>
                  </a:cubicBezTo>
                  <a:lnTo>
                    <a:pt x="1922" y="601"/>
                  </a:lnTo>
                  <a:cubicBezTo>
                    <a:pt x="1359" y="648"/>
                    <a:pt x="862" y="921"/>
                    <a:pt x="526" y="1370"/>
                  </a:cubicBezTo>
                  <a:cubicBezTo>
                    <a:pt x="139" y="1884"/>
                    <a:pt x="0" y="2583"/>
                    <a:pt x="143" y="3287"/>
                  </a:cubicBezTo>
                  <a:lnTo>
                    <a:pt x="1757" y="11228"/>
                  </a:lnTo>
                  <a:cubicBezTo>
                    <a:pt x="2017" y="12507"/>
                    <a:pt x="3136" y="13483"/>
                    <a:pt x="4301" y="13483"/>
                  </a:cubicBezTo>
                  <a:cubicBezTo>
                    <a:pt x="4358" y="13483"/>
                    <a:pt x="4414" y="13481"/>
                    <a:pt x="4472" y="13477"/>
                  </a:cubicBezTo>
                  <a:lnTo>
                    <a:pt x="11627" y="12884"/>
                  </a:lnTo>
                  <a:cubicBezTo>
                    <a:pt x="12190" y="12838"/>
                    <a:pt x="12687" y="12565"/>
                    <a:pt x="13023" y="12116"/>
                  </a:cubicBezTo>
                  <a:cubicBezTo>
                    <a:pt x="13409" y="11600"/>
                    <a:pt x="13549" y="10901"/>
                    <a:pt x="13406" y="10197"/>
                  </a:cubicBezTo>
                  <a:lnTo>
                    <a:pt x="11792" y="2256"/>
                  </a:lnTo>
                  <a:cubicBezTo>
                    <a:pt x="11532" y="980"/>
                    <a:pt x="10420" y="1"/>
                    <a:pt x="9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6"/>
            <p:cNvSpPr/>
            <p:nvPr/>
          </p:nvSpPr>
          <p:spPr>
            <a:xfrm>
              <a:off x="3220975" y="303825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4" y="688"/>
                    <a:pt x="1" y="1739"/>
                    <a:pt x="246" y="2945"/>
                  </a:cubicBezTo>
                  <a:lnTo>
                    <a:pt x="1860" y="10886"/>
                  </a:lnTo>
                  <a:cubicBezTo>
                    <a:pt x="2094" y="12036"/>
                    <a:pt x="3088" y="12913"/>
                    <a:pt x="4122" y="12913"/>
                  </a:cubicBezTo>
                  <a:cubicBezTo>
                    <a:pt x="4172" y="12913"/>
                    <a:pt x="4222" y="12911"/>
                    <a:pt x="4272" y="12907"/>
                  </a:cubicBezTo>
                  <a:lnTo>
                    <a:pt x="11426" y="12314"/>
                  </a:lnTo>
                  <a:cubicBezTo>
                    <a:pt x="12513" y="12224"/>
                    <a:pt x="13196" y="11173"/>
                    <a:pt x="12951" y="9968"/>
                  </a:cubicBezTo>
                  <a:lnTo>
                    <a:pt x="11337" y="2026"/>
                  </a:lnTo>
                  <a:cubicBezTo>
                    <a:pt x="11103" y="877"/>
                    <a:pt x="10110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6"/>
            <p:cNvSpPr/>
            <p:nvPr/>
          </p:nvSpPr>
          <p:spPr>
            <a:xfrm>
              <a:off x="3216550" y="30311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3" y="570"/>
                  </a:moveTo>
                  <a:cubicBezTo>
                    <a:pt x="10155" y="570"/>
                    <a:pt x="11027" y="1350"/>
                    <a:pt x="11235" y="2369"/>
                  </a:cubicBezTo>
                  <a:lnTo>
                    <a:pt x="12848" y="10310"/>
                  </a:lnTo>
                  <a:cubicBezTo>
                    <a:pt x="12959" y="10855"/>
                    <a:pt x="12857" y="11388"/>
                    <a:pt x="12568" y="11773"/>
                  </a:cubicBezTo>
                  <a:cubicBezTo>
                    <a:pt x="12332" y="12089"/>
                    <a:pt x="11972" y="12286"/>
                    <a:pt x="11579" y="12316"/>
                  </a:cubicBezTo>
                  <a:lnTo>
                    <a:pt x="4424" y="12908"/>
                  </a:lnTo>
                  <a:cubicBezTo>
                    <a:pt x="4384" y="12911"/>
                    <a:pt x="4344" y="12913"/>
                    <a:pt x="4304" y="12913"/>
                  </a:cubicBezTo>
                  <a:cubicBezTo>
                    <a:pt x="3406" y="12913"/>
                    <a:pt x="2523" y="12137"/>
                    <a:pt x="2316" y="11115"/>
                  </a:cubicBezTo>
                  <a:lnTo>
                    <a:pt x="702" y="3174"/>
                  </a:lnTo>
                  <a:cubicBezTo>
                    <a:pt x="591" y="2630"/>
                    <a:pt x="693" y="2097"/>
                    <a:pt x="980" y="1712"/>
                  </a:cubicBezTo>
                  <a:cubicBezTo>
                    <a:pt x="1216" y="1396"/>
                    <a:pt x="1576" y="1197"/>
                    <a:pt x="1969" y="1168"/>
                  </a:cubicBezTo>
                  <a:lnTo>
                    <a:pt x="9125" y="576"/>
                  </a:lnTo>
                  <a:cubicBezTo>
                    <a:pt x="9167" y="572"/>
                    <a:pt x="9210" y="570"/>
                    <a:pt x="9253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3" y="600"/>
                  </a:lnTo>
                  <a:cubicBezTo>
                    <a:pt x="1360" y="647"/>
                    <a:pt x="863" y="920"/>
                    <a:pt x="526" y="1370"/>
                  </a:cubicBezTo>
                  <a:cubicBezTo>
                    <a:pt x="140" y="1885"/>
                    <a:pt x="1" y="2583"/>
                    <a:pt x="144" y="3288"/>
                  </a:cubicBezTo>
                  <a:lnTo>
                    <a:pt x="1758" y="11228"/>
                  </a:lnTo>
                  <a:cubicBezTo>
                    <a:pt x="2018" y="12506"/>
                    <a:pt x="3137" y="13483"/>
                    <a:pt x="4301" y="13483"/>
                  </a:cubicBezTo>
                  <a:cubicBezTo>
                    <a:pt x="4358" y="13483"/>
                    <a:pt x="4415" y="13480"/>
                    <a:pt x="4471" y="13476"/>
                  </a:cubicBezTo>
                  <a:lnTo>
                    <a:pt x="11627" y="12883"/>
                  </a:lnTo>
                  <a:cubicBezTo>
                    <a:pt x="12190" y="12837"/>
                    <a:pt x="12685" y="12564"/>
                    <a:pt x="13023" y="12114"/>
                  </a:cubicBezTo>
                  <a:cubicBezTo>
                    <a:pt x="13410" y="11599"/>
                    <a:pt x="13549" y="10900"/>
                    <a:pt x="13405" y="10196"/>
                  </a:cubicBezTo>
                  <a:lnTo>
                    <a:pt x="11792" y="2255"/>
                  </a:lnTo>
                  <a:cubicBezTo>
                    <a:pt x="11533" y="979"/>
                    <a:pt x="10420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6"/>
            <p:cNvSpPr/>
            <p:nvPr/>
          </p:nvSpPr>
          <p:spPr>
            <a:xfrm>
              <a:off x="3620575" y="30051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4" y="0"/>
                    <a:pt x="8974" y="2"/>
                    <a:pt x="8925" y="6"/>
                  </a:cubicBezTo>
                  <a:lnTo>
                    <a:pt x="1769" y="599"/>
                  </a:lnTo>
                  <a:cubicBezTo>
                    <a:pt x="682" y="689"/>
                    <a:pt x="1" y="1740"/>
                    <a:pt x="245" y="2946"/>
                  </a:cubicBezTo>
                  <a:lnTo>
                    <a:pt x="1859" y="10886"/>
                  </a:lnTo>
                  <a:cubicBezTo>
                    <a:pt x="2093" y="12038"/>
                    <a:pt x="3088" y="12914"/>
                    <a:pt x="4122" y="12914"/>
                  </a:cubicBezTo>
                  <a:cubicBezTo>
                    <a:pt x="4171" y="12914"/>
                    <a:pt x="4221" y="12912"/>
                    <a:pt x="4270" y="12908"/>
                  </a:cubicBezTo>
                  <a:lnTo>
                    <a:pt x="11426" y="12315"/>
                  </a:lnTo>
                  <a:cubicBezTo>
                    <a:pt x="12513" y="12225"/>
                    <a:pt x="13195" y="11174"/>
                    <a:pt x="12949" y="9969"/>
                  </a:cubicBezTo>
                  <a:lnTo>
                    <a:pt x="11335" y="2028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6"/>
            <p:cNvSpPr/>
            <p:nvPr/>
          </p:nvSpPr>
          <p:spPr>
            <a:xfrm>
              <a:off x="3616150" y="2998000"/>
              <a:ext cx="338725" cy="337075"/>
            </a:xfrm>
            <a:custGeom>
              <a:avLst/>
              <a:gdLst/>
              <a:ahLst/>
              <a:cxnLst/>
              <a:rect l="l" t="t" r="r" b="b"/>
              <a:pathLst>
                <a:path w="13549" h="13483" extrusionOk="0">
                  <a:moveTo>
                    <a:pt x="9252" y="570"/>
                  </a:moveTo>
                  <a:cubicBezTo>
                    <a:pt x="10154" y="570"/>
                    <a:pt x="11027" y="1350"/>
                    <a:pt x="11234" y="2370"/>
                  </a:cubicBezTo>
                  <a:lnTo>
                    <a:pt x="12849" y="10309"/>
                  </a:lnTo>
                  <a:cubicBezTo>
                    <a:pt x="12959" y="10854"/>
                    <a:pt x="12858" y="11387"/>
                    <a:pt x="12569" y="11772"/>
                  </a:cubicBezTo>
                  <a:cubicBezTo>
                    <a:pt x="12334" y="12088"/>
                    <a:pt x="11973" y="12285"/>
                    <a:pt x="11580" y="12316"/>
                  </a:cubicBezTo>
                  <a:lnTo>
                    <a:pt x="4425" y="12908"/>
                  </a:lnTo>
                  <a:cubicBezTo>
                    <a:pt x="4386" y="12911"/>
                    <a:pt x="4347" y="12913"/>
                    <a:pt x="4308" y="12913"/>
                  </a:cubicBezTo>
                  <a:cubicBezTo>
                    <a:pt x="3409" y="12913"/>
                    <a:pt x="2524" y="12138"/>
                    <a:pt x="2316" y="11114"/>
                  </a:cubicBezTo>
                  <a:lnTo>
                    <a:pt x="702" y="3174"/>
                  </a:lnTo>
                  <a:cubicBezTo>
                    <a:pt x="592" y="2629"/>
                    <a:pt x="693" y="2096"/>
                    <a:pt x="982" y="1711"/>
                  </a:cubicBezTo>
                  <a:cubicBezTo>
                    <a:pt x="1217" y="1395"/>
                    <a:pt x="1578" y="1196"/>
                    <a:pt x="1971" y="1168"/>
                  </a:cubicBezTo>
                  <a:lnTo>
                    <a:pt x="9125" y="576"/>
                  </a:lnTo>
                  <a:cubicBezTo>
                    <a:pt x="9168" y="572"/>
                    <a:pt x="9210" y="570"/>
                    <a:pt x="9252" y="570"/>
                  </a:cubicBezTo>
                  <a:close/>
                  <a:moveTo>
                    <a:pt x="9255" y="0"/>
                  </a:moveTo>
                  <a:cubicBezTo>
                    <a:pt x="9196" y="0"/>
                    <a:pt x="9136" y="3"/>
                    <a:pt x="9077" y="8"/>
                  </a:cubicBezTo>
                  <a:lnTo>
                    <a:pt x="1922" y="600"/>
                  </a:lnTo>
                  <a:cubicBezTo>
                    <a:pt x="1359" y="647"/>
                    <a:pt x="864" y="920"/>
                    <a:pt x="525" y="1369"/>
                  </a:cubicBezTo>
                  <a:cubicBezTo>
                    <a:pt x="139" y="1884"/>
                    <a:pt x="0" y="2583"/>
                    <a:pt x="144" y="3288"/>
                  </a:cubicBezTo>
                  <a:lnTo>
                    <a:pt x="1757" y="11228"/>
                  </a:lnTo>
                  <a:cubicBezTo>
                    <a:pt x="2017" y="12506"/>
                    <a:pt x="3136" y="13483"/>
                    <a:pt x="4300" y="13483"/>
                  </a:cubicBezTo>
                  <a:cubicBezTo>
                    <a:pt x="4357" y="13483"/>
                    <a:pt x="4414" y="13480"/>
                    <a:pt x="4471" y="13476"/>
                  </a:cubicBezTo>
                  <a:lnTo>
                    <a:pt x="11626" y="12883"/>
                  </a:lnTo>
                  <a:cubicBezTo>
                    <a:pt x="12190" y="12837"/>
                    <a:pt x="12685" y="12564"/>
                    <a:pt x="13024" y="12114"/>
                  </a:cubicBezTo>
                  <a:cubicBezTo>
                    <a:pt x="13410" y="11599"/>
                    <a:pt x="13548" y="10900"/>
                    <a:pt x="13405" y="10196"/>
                  </a:cubicBezTo>
                  <a:lnTo>
                    <a:pt x="11792" y="2256"/>
                  </a:lnTo>
                  <a:cubicBezTo>
                    <a:pt x="11532" y="981"/>
                    <a:pt x="10419" y="0"/>
                    <a:pt x="9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6"/>
            <p:cNvSpPr/>
            <p:nvPr/>
          </p:nvSpPr>
          <p:spPr>
            <a:xfrm>
              <a:off x="2514600" y="3561000"/>
              <a:ext cx="329900" cy="322825"/>
            </a:xfrm>
            <a:custGeom>
              <a:avLst/>
              <a:gdLst/>
              <a:ahLst/>
              <a:cxnLst/>
              <a:rect l="l" t="t" r="r" b="b"/>
              <a:pathLst>
                <a:path w="13196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3" y="688"/>
                    <a:pt x="1" y="1740"/>
                    <a:pt x="246" y="2945"/>
                  </a:cubicBezTo>
                  <a:lnTo>
                    <a:pt x="1859" y="10886"/>
                  </a:lnTo>
                  <a:cubicBezTo>
                    <a:pt x="2093" y="12036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3" y="12224"/>
                    <a:pt x="13195" y="11174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0"/>
                    <a:pt x="9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6"/>
            <p:cNvSpPr/>
            <p:nvPr/>
          </p:nvSpPr>
          <p:spPr>
            <a:xfrm>
              <a:off x="2510175" y="3553850"/>
              <a:ext cx="338750" cy="337100"/>
            </a:xfrm>
            <a:custGeom>
              <a:avLst/>
              <a:gdLst/>
              <a:ahLst/>
              <a:cxnLst/>
              <a:rect l="l" t="t" r="r" b="b"/>
              <a:pathLst>
                <a:path w="13550" h="13484" extrusionOk="0">
                  <a:moveTo>
                    <a:pt x="9254" y="571"/>
                  </a:moveTo>
                  <a:cubicBezTo>
                    <a:pt x="10155" y="571"/>
                    <a:pt x="11027" y="1351"/>
                    <a:pt x="11235" y="2370"/>
                  </a:cubicBezTo>
                  <a:lnTo>
                    <a:pt x="12848" y="10310"/>
                  </a:lnTo>
                  <a:cubicBezTo>
                    <a:pt x="12958" y="10855"/>
                    <a:pt x="12857" y="11388"/>
                    <a:pt x="12568" y="11773"/>
                  </a:cubicBezTo>
                  <a:cubicBezTo>
                    <a:pt x="12333" y="12089"/>
                    <a:pt x="11973" y="12288"/>
                    <a:pt x="11580" y="12317"/>
                  </a:cubicBezTo>
                  <a:lnTo>
                    <a:pt x="4425" y="12909"/>
                  </a:lnTo>
                  <a:cubicBezTo>
                    <a:pt x="4386" y="12912"/>
                    <a:pt x="4347" y="12914"/>
                    <a:pt x="4308" y="12914"/>
                  </a:cubicBezTo>
                  <a:cubicBezTo>
                    <a:pt x="3409" y="12914"/>
                    <a:pt x="2523" y="12138"/>
                    <a:pt x="2315" y="11116"/>
                  </a:cubicBezTo>
                  <a:lnTo>
                    <a:pt x="701" y="3175"/>
                  </a:lnTo>
                  <a:cubicBezTo>
                    <a:pt x="591" y="2630"/>
                    <a:pt x="693" y="2097"/>
                    <a:pt x="981" y="1712"/>
                  </a:cubicBezTo>
                  <a:cubicBezTo>
                    <a:pt x="1217" y="1396"/>
                    <a:pt x="1577" y="1199"/>
                    <a:pt x="1970" y="1168"/>
                  </a:cubicBezTo>
                  <a:lnTo>
                    <a:pt x="9125" y="576"/>
                  </a:lnTo>
                  <a:cubicBezTo>
                    <a:pt x="9168" y="572"/>
                    <a:pt x="9211" y="571"/>
                    <a:pt x="9254" y="571"/>
                  </a:cubicBezTo>
                  <a:close/>
                  <a:moveTo>
                    <a:pt x="9253" y="1"/>
                  </a:moveTo>
                  <a:cubicBezTo>
                    <a:pt x="9194" y="1"/>
                    <a:pt x="9136" y="3"/>
                    <a:pt x="9078" y="8"/>
                  </a:cubicBezTo>
                  <a:lnTo>
                    <a:pt x="1922" y="601"/>
                  </a:lnTo>
                  <a:cubicBezTo>
                    <a:pt x="1360" y="648"/>
                    <a:pt x="864" y="921"/>
                    <a:pt x="526" y="1370"/>
                  </a:cubicBezTo>
                  <a:cubicBezTo>
                    <a:pt x="140" y="1885"/>
                    <a:pt x="0" y="2584"/>
                    <a:pt x="144" y="3288"/>
                  </a:cubicBezTo>
                  <a:lnTo>
                    <a:pt x="1758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2" y="13477"/>
                  </a:cubicBezTo>
                  <a:lnTo>
                    <a:pt x="11628" y="12885"/>
                  </a:lnTo>
                  <a:cubicBezTo>
                    <a:pt x="12191" y="12837"/>
                    <a:pt x="12686" y="12564"/>
                    <a:pt x="13024" y="12114"/>
                  </a:cubicBezTo>
                  <a:cubicBezTo>
                    <a:pt x="13410" y="11600"/>
                    <a:pt x="13550" y="10902"/>
                    <a:pt x="13406" y="10197"/>
                  </a:cubicBezTo>
                  <a:lnTo>
                    <a:pt x="11792" y="2256"/>
                  </a:lnTo>
                  <a:cubicBezTo>
                    <a:pt x="11531" y="979"/>
                    <a:pt x="10411" y="1"/>
                    <a:pt x="92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6"/>
            <p:cNvSpPr/>
            <p:nvPr/>
          </p:nvSpPr>
          <p:spPr>
            <a:xfrm>
              <a:off x="2914200" y="35279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4" y="0"/>
                  </a:moveTo>
                  <a:cubicBezTo>
                    <a:pt x="9024" y="0"/>
                    <a:pt x="8974" y="2"/>
                    <a:pt x="8924" y="7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6"/>
                  </a:cubicBezTo>
                  <a:lnTo>
                    <a:pt x="1859" y="10887"/>
                  </a:lnTo>
                  <a:cubicBezTo>
                    <a:pt x="2093" y="12037"/>
                    <a:pt x="3086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4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7"/>
                  </a:lnTo>
                  <a:cubicBezTo>
                    <a:pt x="11102" y="877"/>
                    <a:pt x="10108" y="0"/>
                    <a:pt x="9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6"/>
            <p:cNvSpPr/>
            <p:nvPr/>
          </p:nvSpPr>
          <p:spPr>
            <a:xfrm>
              <a:off x="2909725" y="3520775"/>
              <a:ext cx="338800" cy="337125"/>
            </a:xfrm>
            <a:custGeom>
              <a:avLst/>
              <a:gdLst/>
              <a:ahLst/>
              <a:cxnLst/>
              <a:rect l="l" t="t" r="r" b="b"/>
              <a:pathLst>
                <a:path w="13552" h="13485" extrusionOk="0">
                  <a:moveTo>
                    <a:pt x="9255" y="570"/>
                  </a:moveTo>
                  <a:cubicBezTo>
                    <a:pt x="10156" y="570"/>
                    <a:pt x="11029" y="1350"/>
                    <a:pt x="11236" y="2369"/>
                  </a:cubicBezTo>
                  <a:lnTo>
                    <a:pt x="12850" y="10309"/>
                  </a:lnTo>
                  <a:cubicBezTo>
                    <a:pt x="12961" y="10854"/>
                    <a:pt x="12859" y="11387"/>
                    <a:pt x="12571" y="11772"/>
                  </a:cubicBezTo>
                  <a:cubicBezTo>
                    <a:pt x="12336" y="12088"/>
                    <a:pt x="11975" y="12287"/>
                    <a:pt x="11582" y="12316"/>
                  </a:cubicBezTo>
                  <a:lnTo>
                    <a:pt x="4427" y="12909"/>
                  </a:lnTo>
                  <a:cubicBezTo>
                    <a:pt x="4389" y="12911"/>
                    <a:pt x="4351" y="12913"/>
                    <a:pt x="4313" y="12913"/>
                  </a:cubicBezTo>
                  <a:cubicBezTo>
                    <a:pt x="3406" y="12913"/>
                    <a:pt x="2526" y="12139"/>
                    <a:pt x="2318" y="11115"/>
                  </a:cubicBezTo>
                  <a:lnTo>
                    <a:pt x="704" y="3174"/>
                  </a:lnTo>
                  <a:cubicBezTo>
                    <a:pt x="593" y="2629"/>
                    <a:pt x="695" y="2096"/>
                    <a:pt x="984" y="1711"/>
                  </a:cubicBezTo>
                  <a:cubicBezTo>
                    <a:pt x="1219" y="1395"/>
                    <a:pt x="1580" y="1197"/>
                    <a:pt x="1973" y="1168"/>
                  </a:cubicBezTo>
                  <a:lnTo>
                    <a:pt x="9127" y="576"/>
                  </a:lnTo>
                  <a:cubicBezTo>
                    <a:pt x="9170" y="573"/>
                    <a:pt x="9212" y="570"/>
                    <a:pt x="9255" y="570"/>
                  </a:cubicBezTo>
                  <a:close/>
                  <a:moveTo>
                    <a:pt x="9259" y="0"/>
                  </a:moveTo>
                  <a:cubicBezTo>
                    <a:pt x="9199" y="0"/>
                    <a:pt x="9139" y="3"/>
                    <a:pt x="9079" y="8"/>
                  </a:cubicBezTo>
                  <a:lnTo>
                    <a:pt x="1924" y="601"/>
                  </a:lnTo>
                  <a:cubicBezTo>
                    <a:pt x="1361" y="647"/>
                    <a:pt x="864" y="920"/>
                    <a:pt x="527" y="1371"/>
                  </a:cubicBezTo>
                  <a:cubicBezTo>
                    <a:pt x="141" y="1884"/>
                    <a:pt x="1" y="2583"/>
                    <a:pt x="145" y="3287"/>
                  </a:cubicBezTo>
                  <a:lnTo>
                    <a:pt x="1759" y="11229"/>
                  </a:lnTo>
                  <a:cubicBezTo>
                    <a:pt x="2019" y="12507"/>
                    <a:pt x="3139" y="13484"/>
                    <a:pt x="4302" y="13484"/>
                  </a:cubicBezTo>
                  <a:cubicBezTo>
                    <a:pt x="4360" y="13484"/>
                    <a:pt x="4416" y="13481"/>
                    <a:pt x="4474" y="13476"/>
                  </a:cubicBezTo>
                  <a:lnTo>
                    <a:pt x="11629" y="12884"/>
                  </a:lnTo>
                  <a:cubicBezTo>
                    <a:pt x="12191" y="12837"/>
                    <a:pt x="12688" y="12564"/>
                    <a:pt x="13025" y="12114"/>
                  </a:cubicBezTo>
                  <a:cubicBezTo>
                    <a:pt x="13411" y="11600"/>
                    <a:pt x="13551" y="10901"/>
                    <a:pt x="13408" y="10196"/>
                  </a:cubicBezTo>
                  <a:lnTo>
                    <a:pt x="11793" y="2256"/>
                  </a:lnTo>
                  <a:cubicBezTo>
                    <a:pt x="11533" y="981"/>
                    <a:pt x="10424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6"/>
            <p:cNvSpPr/>
            <p:nvPr/>
          </p:nvSpPr>
          <p:spPr>
            <a:xfrm>
              <a:off x="3313775" y="3494800"/>
              <a:ext cx="329900" cy="322875"/>
            </a:xfrm>
            <a:custGeom>
              <a:avLst/>
              <a:gdLst/>
              <a:ahLst/>
              <a:cxnLst/>
              <a:rect l="l" t="t" r="r" b="b"/>
              <a:pathLst>
                <a:path w="13196" h="12915" extrusionOk="0">
                  <a:moveTo>
                    <a:pt x="9073" y="1"/>
                  </a:moveTo>
                  <a:cubicBezTo>
                    <a:pt x="9024" y="1"/>
                    <a:pt x="8975" y="3"/>
                    <a:pt x="8925" y="7"/>
                  </a:cubicBezTo>
                  <a:lnTo>
                    <a:pt x="1770" y="599"/>
                  </a:lnTo>
                  <a:cubicBezTo>
                    <a:pt x="684" y="689"/>
                    <a:pt x="1" y="1740"/>
                    <a:pt x="246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3" y="12914"/>
                  </a:cubicBezTo>
                  <a:cubicBezTo>
                    <a:pt x="4173" y="12914"/>
                    <a:pt x="4222" y="12912"/>
                    <a:pt x="4272" y="12908"/>
                  </a:cubicBezTo>
                  <a:lnTo>
                    <a:pt x="11426" y="12316"/>
                  </a:lnTo>
                  <a:cubicBezTo>
                    <a:pt x="12513" y="12225"/>
                    <a:pt x="13196" y="11174"/>
                    <a:pt x="12950" y="9968"/>
                  </a:cubicBezTo>
                  <a:lnTo>
                    <a:pt x="11336" y="2028"/>
                  </a:lnTo>
                  <a:cubicBezTo>
                    <a:pt x="11102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6"/>
            <p:cNvSpPr/>
            <p:nvPr/>
          </p:nvSpPr>
          <p:spPr>
            <a:xfrm>
              <a:off x="3309350" y="34876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4" y="570"/>
                  </a:moveTo>
                  <a:lnTo>
                    <a:pt x="9254" y="570"/>
                  </a:lnTo>
                  <a:cubicBezTo>
                    <a:pt x="10155" y="571"/>
                    <a:pt x="11028" y="1351"/>
                    <a:pt x="11235" y="2371"/>
                  </a:cubicBezTo>
                  <a:lnTo>
                    <a:pt x="12849" y="10311"/>
                  </a:lnTo>
                  <a:cubicBezTo>
                    <a:pt x="12960" y="10857"/>
                    <a:pt x="12858" y="11390"/>
                    <a:pt x="12569" y="11773"/>
                  </a:cubicBezTo>
                  <a:cubicBezTo>
                    <a:pt x="12334" y="12089"/>
                    <a:pt x="11973" y="12288"/>
                    <a:pt x="11581" y="12317"/>
                  </a:cubicBezTo>
                  <a:lnTo>
                    <a:pt x="4425" y="12910"/>
                  </a:lnTo>
                  <a:cubicBezTo>
                    <a:pt x="4385" y="12913"/>
                    <a:pt x="4345" y="12914"/>
                    <a:pt x="4306" y="12914"/>
                  </a:cubicBezTo>
                  <a:cubicBezTo>
                    <a:pt x="3400" y="12914"/>
                    <a:pt x="2524" y="12137"/>
                    <a:pt x="2317" y="11115"/>
                  </a:cubicBezTo>
                  <a:lnTo>
                    <a:pt x="703" y="3174"/>
                  </a:lnTo>
                  <a:cubicBezTo>
                    <a:pt x="591" y="2629"/>
                    <a:pt x="694" y="2096"/>
                    <a:pt x="983" y="1713"/>
                  </a:cubicBezTo>
                  <a:cubicBezTo>
                    <a:pt x="1217" y="1397"/>
                    <a:pt x="1577" y="1198"/>
                    <a:pt x="1970" y="1169"/>
                  </a:cubicBezTo>
                  <a:lnTo>
                    <a:pt x="9126" y="576"/>
                  </a:lnTo>
                  <a:cubicBezTo>
                    <a:pt x="9170" y="573"/>
                    <a:pt x="9211" y="570"/>
                    <a:pt x="9254" y="570"/>
                  </a:cubicBezTo>
                  <a:close/>
                  <a:moveTo>
                    <a:pt x="9262" y="0"/>
                  </a:moveTo>
                  <a:cubicBezTo>
                    <a:pt x="9201" y="0"/>
                    <a:pt x="9140" y="3"/>
                    <a:pt x="9078" y="8"/>
                  </a:cubicBezTo>
                  <a:lnTo>
                    <a:pt x="1923" y="601"/>
                  </a:lnTo>
                  <a:cubicBezTo>
                    <a:pt x="1360" y="647"/>
                    <a:pt x="864" y="920"/>
                    <a:pt x="527" y="1371"/>
                  </a:cubicBezTo>
                  <a:cubicBezTo>
                    <a:pt x="141" y="1884"/>
                    <a:pt x="1" y="2584"/>
                    <a:pt x="144" y="3288"/>
                  </a:cubicBezTo>
                  <a:lnTo>
                    <a:pt x="1758" y="11229"/>
                  </a:lnTo>
                  <a:cubicBezTo>
                    <a:pt x="2018" y="12507"/>
                    <a:pt x="3137" y="13484"/>
                    <a:pt x="4302" y="13484"/>
                  </a:cubicBezTo>
                  <a:cubicBezTo>
                    <a:pt x="4358" y="13484"/>
                    <a:pt x="4415" y="13482"/>
                    <a:pt x="4471" y="13476"/>
                  </a:cubicBezTo>
                  <a:lnTo>
                    <a:pt x="11627" y="12884"/>
                  </a:lnTo>
                  <a:cubicBezTo>
                    <a:pt x="12190" y="12838"/>
                    <a:pt x="12687" y="12564"/>
                    <a:pt x="13024" y="12114"/>
                  </a:cubicBezTo>
                  <a:cubicBezTo>
                    <a:pt x="13410" y="11601"/>
                    <a:pt x="13550" y="10901"/>
                    <a:pt x="13407" y="10197"/>
                  </a:cubicBezTo>
                  <a:lnTo>
                    <a:pt x="11793" y="2257"/>
                  </a:lnTo>
                  <a:cubicBezTo>
                    <a:pt x="11533" y="982"/>
                    <a:pt x="10424" y="0"/>
                    <a:pt x="9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6"/>
            <p:cNvSpPr/>
            <p:nvPr/>
          </p:nvSpPr>
          <p:spPr>
            <a:xfrm>
              <a:off x="3713350" y="3461700"/>
              <a:ext cx="329925" cy="322875"/>
            </a:xfrm>
            <a:custGeom>
              <a:avLst/>
              <a:gdLst/>
              <a:ahLst/>
              <a:cxnLst/>
              <a:rect l="l" t="t" r="r" b="b"/>
              <a:pathLst>
                <a:path w="13197" h="12915" extrusionOk="0">
                  <a:moveTo>
                    <a:pt x="9073" y="1"/>
                  </a:moveTo>
                  <a:cubicBezTo>
                    <a:pt x="9024" y="1"/>
                    <a:pt x="8974" y="3"/>
                    <a:pt x="8925" y="7"/>
                  </a:cubicBezTo>
                  <a:lnTo>
                    <a:pt x="1770" y="599"/>
                  </a:lnTo>
                  <a:cubicBezTo>
                    <a:pt x="683" y="690"/>
                    <a:pt x="1" y="1740"/>
                    <a:pt x="247" y="2947"/>
                  </a:cubicBezTo>
                  <a:lnTo>
                    <a:pt x="1860" y="10887"/>
                  </a:lnTo>
                  <a:cubicBezTo>
                    <a:pt x="2094" y="12038"/>
                    <a:pt x="3088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7" y="12316"/>
                  </a:lnTo>
                  <a:cubicBezTo>
                    <a:pt x="12514" y="12225"/>
                    <a:pt x="13196" y="11175"/>
                    <a:pt x="12950" y="9969"/>
                  </a:cubicBezTo>
                  <a:lnTo>
                    <a:pt x="11336" y="2028"/>
                  </a:lnTo>
                  <a:cubicBezTo>
                    <a:pt x="11103" y="877"/>
                    <a:pt x="10108" y="1"/>
                    <a:pt x="90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6"/>
            <p:cNvSpPr/>
            <p:nvPr/>
          </p:nvSpPr>
          <p:spPr>
            <a:xfrm>
              <a:off x="3708925" y="3454575"/>
              <a:ext cx="338750" cy="337125"/>
            </a:xfrm>
            <a:custGeom>
              <a:avLst/>
              <a:gdLst/>
              <a:ahLst/>
              <a:cxnLst/>
              <a:rect l="l" t="t" r="r" b="b"/>
              <a:pathLst>
                <a:path w="13550" h="13485" extrusionOk="0">
                  <a:moveTo>
                    <a:pt x="9253" y="571"/>
                  </a:moveTo>
                  <a:lnTo>
                    <a:pt x="9253" y="571"/>
                  </a:lnTo>
                  <a:cubicBezTo>
                    <a:pt x="10155" y="571"/>
                    <a:pt x="11028" y="1351"/>
                    <a:pt x="11235" y="2370"/>
                  </a:cubicBezTo>
                  <a:lnTo>
                    <a:pt x="12849" y="10310"/>
                  </a:lnTo>
                  <a:cubicBezTo>
                    <a:pt x="12959" y="10855"/>
                    <a:pt x="12858" y="11387"/>
                    <a:pt x="12570" y="11772"/>
                  </a:cubicBezTo>
                  <a:cubicBezTo>
                    <a:pt x="12334" y="12088"/>
                    <a:pt x="11974" y="12287"/>
                    <a:pt x="11581" y="12316"/>
                  </a:cubicBezTo>
                  <a:lnTo>
                    <a:pt x="4426" y="12909"/>
                  </a:lnTo>
                  <a:cubicBezTo>
                    <a:pt x="4386" y="12912"/>
                    <a:pt x="4346" y="12913"/>
                    <a:pt x="4306" y="12913"/>
                  </a:cubicBezTo>
                  <a:cubicBezTo>
                    <a:pt x="3407" y="12913"/>
                    <a:pt x="2525" y="12136"/>
                    <a:pt x="2316" y="11115"/>
                  </a:cubicBezTo>
                  <a:lnTo>
                    <a:pt x="703" y="3174"/>
                  </a:lnTo>
                  <a:cubicBezTo>
                    <a:pt x="593" y="2629"/>
                    <a:pt x="694" y="2096"/>
                    <a:pt x="983" y="1712"/>
                  </a:cubicBezTo>
                  <a:cubicBezTo>
                    <a:pt x="1218" y="1396"/>
                    <a:pt x="1578" y="1198"/>
                    <a:pt x="1971" y="1169"/>
                  </a:cubicBezTo>
                  <a:lnTo>
                    <a:pt x="9126" y="576"/>
                  </a:lnTo>
                  <a:cubicBezTo>
                    <a:pt x="9169" y="573"/>
                    <a:pt x="9211" y="571"/>
                    <a:pt x="9253" y="571"/>
                  </a:cubicBezTo>
                  <a:close/>
                  <a:moveTo>
                    <a:pt x="9256" y="1"/>
                  </a:moveTo>
                  <a:cubicBezTo>
                    <a:pt x="9197" y="1"/>
                    <a:pt x="9138" y="3"/>
                    <a:pt x="9079" y="8"/>
                  </a:cubicBezTo>
                  <a:lnTo>
                    <a:pt x="1924" y="601"/>
                  </a:lnTo>
                  <a:cubicBezTo>
                    <a:pt x="1360" y="647"/>
                    <a:pt x="864" y="920"/>
                    <a:pt x="526" y="1370"/>
                  </a:cubicBezTo>
                  <a:cubicBezTo>
                    <a:pt x="140" y="1884"/>
                    <a:pt x="0" y="2584"/>
                    <a:pt x="145" y="3288"/>
                  </a:cubicBezTo>
                  <a:lnTo>
                    <a:pt x="1759" y="11229"/>
                  </a:lnTo>
                  <a:cubicBezTo>
                    <a:pt x="2018" y="12508"/>
                    <a:pt x="3137" y="13484"/>
                    <a:pt x="4302" y="13484"/>
                  </a:cubicBezTo>
                  <a:cubicBezTo>
                    <a:pt x="4358" y="13484"/>
                    <a:pt x="4416" y="13482"/>
                    <a:pt x="4473" y="13476"/>
                  </a:cubicBezTo>
                  <a:lnTo>
                    <a:pt x="11627" y="12884"/>
                  </a:lnTo>
                  <a:cubicBezTo>
                    <a:pt x="12191" y="12838"/>
                    <a:pt x="12687" y="12565"/>
                    <a:pt x="13025" y="12114"/>
                  </a:cubicBezTo>
                  <a:cubicBezTo>
                    <a:pt x="13411" y="11600"/>
                    <a:pt x="13550" y="10901"/>
                    <a:pt x="13407" y="10197"/>
                  </a:cubicBezTo>
                  <a:lnTo>
                    <a:pt x="11792" y="2257"/>
                  </a:lnTo>
                  <a:cubicBezTo>
                    <a:pt x="11533" y="982"/>
                    <a:pt x="10410" y="1"/>
                    <a:pt x="92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6"/>
            <p:cNvSpPr/>
            <p:nvPr/>
          </p:nvSpPr>
          <p:spPr>
            <a:xfrm>
              <a:off x="2607400" y="401757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70" y="600"/>
                  </a:lnTo>
                  <a:cubicBezTo>
                    <a:pt x="683" y="689"/>
                    <a:pt x="1" y="1741"/>
                    <a:pt x="247" y="2946"/>
                  </a:cubicBezTo>
                  <a:lnTo>
                    <a:pt x="1860" y="10887"/>
                  </a:lnTo>
                  <a:cubicBezTo>
                    <a:pt x="2093" y="12038"/>
                    <a:pt x="3088" y="12913"/>
                    <a:pt x="4121" y="12913"/>
                  </a:cubicBezTo>
                  <a:cubicBezTo>
                    <a:pt x="4171" y="12913"/>
                    <a:pt x="4221" y="12911"/>
                    <a:pt x="4271" y="12907"/>
                  </a:cubicBezTo>
                  <a:lnTo>
                    <a:pt x="11427" y="12315"/>
                  </a:lnTo>
                  <a:cubicBezTo>
                    <a:pt x="12514" y="12226"/>
                    <a:pt x="13196" y="11175"/>
                    <a:pt x="12951" y="9968"/>
                  </a:cubicBezTo>
                  <a:lnTo>
                    <a:pt x="11337" y="2027"/>
                  </a:lnTo>
                  <a:cubicBezTo>
                    <a:pt x="11103" y="877"/>
                    <a:pt x="10109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6"/>
            <p:cNvSpPr/>
            <p:nvPr/>
          </p:nvSpPr>
          <p:spPr>
            <a:xfrm>
              <a:off x="3007000" y="3984500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3" y="688"/>
                    <a:pt x="0" y="1740"/>
                    <a:pt x="245" y="2945"/>
                  </a:cubicBezTo>
                  <a:lnTo>
                    <a:pt x="1859" y="10886"/>
                  </a:lnTo>
                  <a:cubicBezTo>
                    <a:pt x="2093" y="12038"/>
                    <a:pt x="3087" y="12914"/>
                    <a:pt x="4122" y="12914"/>
                  </a:cubicBezTo>
                  <a:cubicBezTo>
                    <a:pt x="4172" y="12914"/>
                    <a:pt x="4222" y="12912"/>
                    <a:pt x="4271" y="12908"/>
                  </a:cubicBezTo>
                  <a:lnTo>
                    <a:pt x="11427" y="12315"/>
                  </a:lnTo>
                  <a:cubicBezTo>
                    <a:pt x="12512" y="12225"/>
                    <a:pt x="13195" y="11174"/>
                    <a:pt x="12950" y="9969"/>
                  </a:cubicBezTo>
                  <a:lnTo>
                    <a:pt x="11336" y="2027"/>
                  </a:lnTo>
                  <a:cubicBezTo>
                    <a:pt x="11102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6"/>
            <p:cNvSpPr/>
            <p:nvPr/>
          </p:nvSpPr>
          <p:spPr>
            <a:xfrm>
              <a:off x="3406600" y="3951400"/>
              <a:ext cx="329875" cy="322850"/>
            </a:xfrm>
            <a:custGeom>
              <a:avLst/>
              <a:gdLst/>
              <a:ahLst/>
              <a:cxnLst/>
              <a:rect l="l" t="t" r="r" b="b"/>
              <a:pathLst>
                <a:path w="13195" h="12914" extrusionOk="0">
                  <a:moveTo>
                    <a:pt x="9073" y="0"/>
                  </a:moveTo>
                  <a:cubicBezTo>
                    <a:pt x="9023" y="0"/>
                    <a:pt x="8974" y="2"/>
                    <a:pt x="8924" y="6"/>
                  </a:cubicBezTo>
                  <a:lnTo>
                    <a:pt x="1769" y="599"/>
                  </a:lnTo>
                  <a:cubicBezTo>
                    <a:pt x="682" y="689"/>
                    <a:pt x="0" y="1740"/>
                    <a:pt x="245" y="2946"/>
                  </a:cubicBezTo>
                  <a:lnTo>
                    <a:pt x="1859" y="10886"/>
                  </a:lnTo>
                  <a:cubicBezTo>
                    <a:pt x="2093" y="12037"/>
                    <a:pt x="3086" y="12914"/>
                    <a:pt x="4121" y="12914"/>
                  </a:cubicBezTo>
                  <a:cubicBezTo>
                    <a:pt x="4171" y="12914"/>
                    <a:pt x="4221" y="12912"/>
                    <a:pt x="4271" y="12908"/>
                  </a:cubicBezTo>
                  <a:lnTo>
                    <a:pt x="11425" y="12315"/>
                  </a:lnTo>
                  <a:cubicBezTo>
                    <a:pt x="12512" y="12225"/>
                    <a:pt x="13195" y="11174"/>
                    <a:pt x="12949" y="9968"/>
                  </a:cubicBezTo>
                  <a:lnTo>
                    <a:pt x="11335" y="2028"/>
                  </a:lnTo>
                  <a:cubicBezTo>
                    <a:pt x="11101" y="876"/>
                    <a:pt x="10107" y="0"/>
                    <a:pt x="90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6"/>
            <p:cNvSpPr/>
            <p:nvPr/>
          </p:nvSpPr>
          <p:spPr>
            <a:xfrm>
              <a:off x="3806175" y="3918325"/>
              <a:ext cx="329875" cy="322825"/>
            </a:xfrm>
            <a:custGeom>
              <a:avLst/>
              <a:gdLst/>
              <a:ahLst/>
              <a:cxnLst/>
              <a:rect l="l" t="t" r="r" b="b"/>
              <a:pathLst>
                <a:path w="13195" h="12913" extrusionOk="0">
                  <a:moveTo>
                    <a:pt x="9075" y="0"/>
                  </a:moveTo>
                  <a:cubicBezTo>
                    <a:pt x="9025" y="0"/>
                    <a:pt x="8975" y="2"/>
                    <a:pt x="8925" y="6"/>
                  </a:cubicBezTo>
                  <a:lnTo>
                    <a:pt x="1769" y="599"/>
                  </a:lnTo>
                  <a:cubicBezTo>
                    <a:pt x="682" y="688"/>
                    <a:pt x="1" y="1739"/>
                    <a:pt x="246" y="2945"/>
                  </a:cubicBezTo>
                  <a:lnTo>
                    <a:pt x="1860" y="10885"/>
                  </a:lnTo>
                  <a:cubicBezTo>
                    <a:pt x="2093" y="12036"/>
                    <a:pt x="3087" y="12913"/>
                    <a:pt x="4120" y="12913"/>
                  </a:cubicBezTo>
                  <a:cubicBezTo>
                    <a:pt x="4170" y="12913"/>
                    <a:pt x="4220" y="12911"/>
                    <a:pt x="4270" y="12907"/>
                  </a:cubicBezTo>
                  <a:lnTo>
                    <a:pt x="11426" y="12314"/>
                  </a:lnTo>
                  <a:cubicBezTo>
                    <a:pt x="12513" y="12224"/>
                    <a:pt x="13194" y="11173"/>
                    <a:pt x="12949" y="9968"/>
                  </a:cubicBezTo>
                  <a:lnTo>
                    <a:pt x="11336" y="2027"/>
                  </a:lnTo>
                  <a:cubicBezTo>
                    <a:pt x="11102" y="876"/>
                    <a:pt x="10108" y="0"/>
                    <a:pt x="90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6"/>
            <p:cNvSpPr/>
            <p:nvPr/>
          </p:nvSpPr>
          <p:spPr>
            <a:xfrm>
              <a:off x="2869400" y="1956725"/>
              <a:ext cx="661875" cy="659475"/>
            </a:xfrm>
            <a:custGeom>
              <a:avLst/>
              <a:gdLst/>
              <a:ahLst/>
              <a:cxnLst/>
              <a:rect l="l" t="t" r="r" b="b"/>
              <a:pathLst>
                <a:path w="26475" h="26379" extrusionOk="0">
                  <a:moveTo>
                    <a:pt x="18267" y="143"/>
                  </a:moveTo>
                  <a:cubicBezTo>
                    <a:pt x="20333" y="143"/>
                    <a:pt x="22325" y="1903"/>
                    <a:pt x="22794" y="4204"/>
                  </a:cubicBezTo>
                  <a:lnTo>
                    <a:pt x="26073" y="20337"/>
                  </a:lnTo>
                  <a:cubicBezTo>
                    <a:pt x="26326" y="21586"/>
                    <a:pt x="26086" y="22816"/>
                    <a:pt x="25413" y="23714"/>
                  </a:cubicBezTo>
                  <a:cubicBezTo>
                    <a:pt x="24840" y="24477"/>
                    <a:pt x="23998" y="24940"/>
                    <a:pt x="23041" y="25019"/>
                  </a:cubicBezTo>
                  <a:lnTo>
                    <a:pt x="8504" y="26224"/>
                  </a:lnTo>
                  <a:cubicBezTo>
                    <a:pt x="8409" y="26231"/>
                    <a:pt x="8313" y="26235"/>
                    <a:pt x="8218" y="26235"/>
                  </a:cubicBezTo>
                  <a:cubicBezTo>
                    <a:pt x="6144" y="26235"/>
                    <a:pt x="4149" y="24480"/>
                    <a:pt x="3680" y="22174"/>
                  </a:cubicBezTo>
                  <a:lnTo>
                    <a:pt x="401" y="6042"/>
                  </a:lnTo>
                  <a:cubicBezTo>
                    <a:pt x="147" y="4792"/>
                    <a:pt x="387" y="3562"/>
                    <a:pt x="1061" y="2665"/>
                  </a:cubicBezTo>
                  <a:cubicBezTo>
                    <a:pt x="1633" y="1902"/>
                    <a:pt x="2475" y="1438"/>
                    <a:pt x="3432" y="1359"/>
                  </a:cubicBezTo>
                  <a:lnTo>
                    <a:pt x="17969" y="156"/>
                  </a:lnTo>
                  <a:cubicBezTo>
                    <a:pt x="18068" y="147"/>
                    <a:pt x="18168" y="143"/>
                    <a:pt x="18267" y="143"/>
                  </a:cubicBezTo>
                  <a:close/>
                  <a:moveTo>
                    <a:pt x="18267" y="1"/>
                  </a:moveTo>
                  <a:cubicBezTo>
                    <a:pt x="18164" y="1"/>
                    <a:pt x="18061" y="5"/>
                    <a:pt x="17958" y="13"/>
                  </a:cubicBezTo>
                  <a:lnTo>
                    <a:pt x="3421" y="1218"/>
                  </a:lnTo>
                  <a:cubicBezTo>
                    <a:pt x="2423" y="1300"/>
                    <a:pt x="1544" y="1784"/>
                    <a:pt x="947" y="2580"/>
                  </a:cubicBezTo>
                  <a:cubicBezTo>
                    <a:pt x="249" y="3509"/>
                    <a:pt x="0" y="4782"/>
                    <a:pt x="262" y="6071"/>
                  </a:cubicBezTo>
                  <a:lnTo>
                    <a:pt x="3541" y="22202"/>
                  </a:lnTo>
                  <a:cubicBezTo>
                    <a:pt x="4021" y="24569"/>
                    <a:pt x="6075" y="26378"/>
                    <a:pt x="8207" y="26378"/>
                  </a:cubicBezTo>
                  <a:cubicBezTo>
                    <a:pt x="8310" y="26378"/>
                    <a:pt x="8413" y="26374"/>
                    <a:pt x="8516" y="26365"/>
                  </a:cubicBezTo>
                  <a:lnTo>
                    <a:pt x="23052" y="25161"/>
                  </a:lnTo>
                  <a:cubicBezTo>
                    <a:pt x="24050" y="25078"/>
                    <a:pt x="24929" y="24594"/>
                    <a:pt x="25526" y="23798"/>
                  </a:cubicBezTo>
                  <a:cubicBezTo>
                    <a:pt x="26224" y="22869"/>
                    <a:pt x="26474" y="21597"/>
                    <a:pt x="26212" y="20309"/>
                  </a:cubicBezTo>
                  <a:lnTo>
                    <a:pt x="22934" y="4176"/>
                  </a:lnTo>
                  <a:cubicBezTo>
                    <a:pt x="22453" y="1809"/>
                    <a:pt x="20398" y="1"/>
                    <a:pt x="18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6"/>
            <p:cNvSpPr/>
            <p:nvPr/>
          </p:nvSpPr>
          <p:spPr>
            <a:xfrm>
              <a:off x="2915850" y="2003100"/>
              <a:ext cx="568950" cy="566750"/>
            </a:xfrm>
            <a:custGeom>
              <a:avLst/>
              <a:gdLst/>
              <a:ahLst/>
              <a:cxnLst/>
              <a:rect l="l" t="t" r="r" b="b"/>
              <a:pathLst>
                <a:path w="22758" h="22670" extrusionOk="0">
                  <a:moveTo>
                    <a:pt x="15671" y="285"/>
                  </a:moveTo>
                  <a:cubicBezTo>
                    <a:pt x="17396" y="285"/>
                    <a:pt x="19061" y="1758"/>
                    <a:pt x="19452" y="3685"/>
                  </a:cubicBezTo>
                  <a:lnTo>
                    <a:pt x="22250" y="17449"/>
                  </a:lnTo>
                  <a:cubicBezTo>
                    <a:pt x="22462" y="18492"/>
                    <a:pt x="22262" y="19518"/>
                    <a:pt x="21702" y="20265"/>
                  </a:cubicBezTo>
                  <a:cubicBezTo>
                    <a:pt x="21227" y="20897"/>
                    <a:pt x="20530" y="21281"/>
                    <a:pt x="19736" y="21346"/>
                  </a:cubicBezTo>
                  <a:lnTo>
                    <a:pt x="7334" y="22373"/>
                  </a:lnTo>
                  <a:cubicBezTo>
                    <a:pt x="7254" y="22380"/>
                    <a:pt x="7174" y="22383"/>
                    <a:pt x="7095" y="22383"/>
                  </a:cubicBezTo>
                  <a:cubicBezTo>
                    <a:pt x="5356" y="22383"/>
                    <a:pt x="3697" y="20915"/>
                    <a:pt x="3306" y="18984"/>
                  </a:cubicBezTo>
                  <a:lnTo>
                    <a:pt x="508" y="5220"/>
                  </a:lnTo>
                  <a:cubicBezTo>
                    <a:pt x="295" y="4177"/>
                    <a:pt x="496" y="3152"/>
                    <a:pt x="1056" y="2406"/>
                  </a:cubicBezTo>
                  <a:cubicBezTo>
                    <a:pt x="1530" y="1773"/>
                    <a:pt x="2229" y="1389"/>
                    <a:pt x="3021" y="1323"/>
                  </a:cubicBezTo>
                  <a:lnTo>
                    <a:pt x="15424" y="296"/>
                  </a:lnTo>
                  <a:cubicBezTo>
                    <a:pt x="15506" y="289"/>
                    <a:pt x="15588" y="286"/>
                    <a:pt x="15671" y="286"/>
                  </a:cubicBezTo>
                  <a:lnTo>
                    <a:pt x="15671" y="285"/>
                  </a:lnTo>
                  <a:close/>
                  <a:moveTo>
                    <a:pt x="15672" y="0"/>
                  </a:moveTo>
                  <a:cubicBezTo>
                    <a:pt x="15581" y="0"/>
                    <a:pt x="15491" y="4"/>
                    <a:pt x="15400" y="12"/>
                  </a:cubicBezTo>
                  <a:lnTo>
                    <a:pt x="2999" y="1039"/>
                  </a:lnTo>
                  <a:cubicBezTo>
                    <a:pt x="2123" y="1111"/>
                    <a:pt x="1352" y="1535"/>
                    <a:pt x="828" y="2233"/>
                  </a:cubicBezTo>
                  <a:cubicBezTo>
                    <a:pt x="219" y="3045"/>
                    <a:pt x="1" y="4154"/>
                    <a:pt x="229" y="5277"/>
                  </a:cubicBezTo>
                  <a:lnTo>
                    <a:pt x="3027" y="19042"/>
                  </a:lnTo>
                  <a:cubicBezTo>
                    <a:pt x="3444" y="21098"/>
                    <a:pt x="5232" y="22669"/>
                    <a:pt x="7089" y="22669"/>
                  </a:cubicBezTo>
                  <a:cubicBezTo>
                    <a:pt x="7178" y="22669"/>
                    <a:pt x="7268" y="22665"/>
                    <a:pt x="7357" y="22657"/>
                  </a:cubicBezTo>
                  <a:lnTo>
                    <a:pt x="19760" y="21630"/>
                  </a:lnTo>
                  <a:cubicBezTo>
                    <a:pt x="20635" y="21557"/>
                    <a:pt x="21405" y="21133"/>
                    <a:pt x="21929" y="20435"/>
                  </a:cubicBezTo>
                  <a:cubicBezTo>
                    <a:pt x="22539" y="19624"/>
                    <a:pt x="22757" y="18515"/>
                    <a:pt x="22529" y="17393"/>
                  </a:cubicBezTo>
                  <a:lnTo>
                    <a:pt x="19732" y="3628"/>
                  </a:lnTo>
                  <a:cubicBezTo>
                    <a:pt x="19314" y="1572"/>
                    <a:pt x="17525" y="0"/>
                    <a:pt x="15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56"/>
            <p:cNvSpPr/>
            <p:nvPr/>
          </p:nvSpPr>
          <p:spPr>
            <a:xfrm>
              <a:off x="2977800" y="2064900"/>
              <a:ext cx="445025" cy="443125"/>
            </a:xfrm>
            <a:custGeom>
              <a:avLst/>
              <a:gdLst/>
              <a:ahLst/>
              <a:cxnLst/>
              <a:rect l="l" t="t" r="r" b="b"/>
              <a:pathLst>
                <a:path w="17801" h="17725" extrusionOk="0">
                  <a:moveTo>
                    <a:pt x="12219" y="427"/>
                  </a:moveTo>
                  <a:cubicBezTo>
                    <a:pt x="13505" y="427"/>
                    <a:pt x="14746" y="1529"/>
                    <a:pt x="15038" y="2971"/>
                  </a:cubicBezTo>
                  <a:lnTo>
                    <a:pt x="17201" y="13608"/>
                  </a:lnTo>
                  <a:cubicBezTo>
                    <a:pt x="17359" y="14386"/>
                    <a:pt x="17211" y="15149"/>
                    <a:pt x="16795" y="15702"/>
                  </a:cubicBezTo>
                  <a:cubicBezTo>
                    <a:pt x="16448" y="16166"/>
                    <a:pt x="15934" y="16448"/>
                    <a:pt x="15352" y="16496"/>
                  </a:cubicBezTo>
                  <a:lnTo>
                    <a:pt x="5768" y="17290"/>
                  </a:lnTo>
                  <a:cubicBezTo>
                    <a:pt x="5706" y="17295"/>
                    <a:pt x="5644" y="17297"/>
                    <a:pt x="5582" y="17297"/>
                  </a:cubicBezTo>
                  <a:cubicBezTo>
                    <a:pt x="4297" y="17297"/>
                    <a:pt x="3057" y="16195"/>
                    <a:pt x="2764" y="14754"/>
                  </a:cubicBezTo>
                  <a:lnTo>
                    <a:pt x="602" y="4117"/>
                  </a:lnTo>
                  <a:cubicBezTo>
                    <a:pt x="444" y="3340"/>
                    <a:pt x="592" y="2578"/>
                    <a:pt x="1007" y="2024"/>
                  </a:cubicBezTo>
                  <a:cubicBezTo>
                    <a:pt x="1356" y="1560"/>
                    <a:pt x="1868" y="1278"/>
                    <a:pt x="2452" y="1229"/>
                  </a:cubicBezTo>
                  <a:lnTo>
                    <a:pt x="12036" y="436"/>
                  </a:lnTo>
                  <a:cubicBezTo>
                    <a:pt x="12097" y="430"/>
                    <a:pt x="12158" y="428"/>
                    <a:pt x="12219" y="428"/>
                  </a:cubicBezTo>
                  <a:lnTo>
                    <a:pt x="12219" y="427"/>
                  </a:lnTo>
                  <a:close/>
                  <a:moveTo>
                    <a:pt x="12216" y="0"/>
                  </a:moveTo>
                  <a:cubicBezTo>
                    <a:pt x="12144" y="0"/>
                    <a:pt x="12072" y="3"/>
                    <a:pt x="12000" y="9"/>
                  </a:cubicBezTo>
                  <a:lnTo>
                    <a:pt x="2415" y="803"/>
                  </a:lnTo>
                  <a:cubicBezTo>
                    <a:pt x="1709" y="861"/>
                    <a:pt x="1088" y="1204"/>
                    <a:pt x="665" y="1768"/>
                  </a:cubicBezTo>
                  <a:cubicBezTo>
                    <a:pt x="176" y="2418"/>
                    <a:pt x="0" y="3305"/>
                    <a:pt x="183" y="4202"/>
                  </a:cubicBezTo>
                  <a:lnTo>
                    <a:pt x="2344" y="14838"/>
                  </a:lnTo>
                  <a:cubicBezTo>
                    <a:pt x="2677" y="16475"/>
                    <a:pt x="4104" y="17724"/>
                    <a:pt x="5586" y="17724"/>
                  </a:cubicBezTo>
                  <a:cubicBezTo>
                    <a:pt x="5658" y="17724"/>
                    <a:pt x="5730" y="17721"/>
                    <a:pt x="5803" y="17715"/>
                  </a:cubicBezTo>
                  <a:lnTo>
                    <a:pt x="15386" y="16922"/>
                  </a:lnTo>
                  <a:cubicBezTo>
                    <a:pt x="16092" y="16863"/>
                    <a:pt x="16714" y="16521"/>
                    <a:pt x="17137" y="15958"/>
                  </a:cubicBezTo>
                  <a:cubicBezTo>
                    <a:pt x="17626" y="15307"/>
                    <a:pt x="17801" y="14420"/>
                    <a:pt x="17619" y="13523"/>
                  </a:cubicBezTo>
                  <a:lnTo>
                    <a:pt x="15457" y="2886"/>
                  </a:lnTo>
                  <a:cubicBezTo>
                    <a:pt x="15124" y="1250"/>
                    <a:pt x="13698" y="0"/>
                    <a:pt x="122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56"/>
            <p:cNvSpPr/>
            <p:nvPr/>
          </p:nvSpPr>
          <p:spPr>
            <a:xfrm>
              <a:off x="3035375" y="2125025"/>
              <a:ext cx="329900" cy="322850"/>
            </a:xfrm>
            <a:custGeom>
              <a:avLst/>
              <a:gdLst/>
              <a:ahLst/>
              <a:cxnLst/>
              <a:rect l="l" t="t" r="r" b="b"/>
              <a:pathLst>
                <a:path w="13196" h="12914" extrusionOk="0">
                  <a:moveTo>
                    <a:pt x="9075" y="1"/>
                  </a:moveTo>
                  <a:cubicBezTo>
                    <a:pt x="9025" y="1"/>
                    <a:pt x="8975" y="3"/>
                    <a:pt x="8925" y="7"/>
                  </a:cubicBezTo>
                  <a:lnTo>
                    <a:pt x="1769" y="600"/>
                  </a:lnTo>
                  <a:cubicBezTo>
                    <a:pt x="684" y="690"/>
                    <a:pt x="1" y="1739"/>
                    <a:pt x="246" y="2946"/>
                  </a:cubicBezTo>
                  <a:lnTo>
                    <a:pt x="1860" y="10887"/>
                  </a:lnTo>
                  <a:cubicBezTo>
                    <a:pt x="2093" y="12037"/>
                    <a:pt x="3087" y="12914"/>
                    <a:pt x="4121" y="12914"/>
                  </a:cubicBezTo>
                  <a:cubicBezTo>
                    <a:pt x="4171" y="12914"/>
                    <a:pt x="4221" y="12911"/>
                    <a:pt x="4271" y="12907"/>
                  </a:cubicBezTo>
                  <a:lnTo>
                    <a:pt x="11426" y="12315"/>
                  </a:lnTo>
                  <a:cubicBezTo>
                    <a:pt x="12513" y="12226"/>
                    <a:pt x="13196" y="11175"/>
                    <a:pt x="12950" y="9968"/>
                  </a:cubicBezTo>
                  <a:lnTo>
                    <a:pt x="11336" y="2027"/>
                  </a:lnTo>
                  <a:cubicBezTo>
                    <a:pt x="11102" y="877"/>
                    <a:pt x="10108" y="1"/>
                    <a:pt x="90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56"/>
            <p:cNvSpPr/>
            <p:nvPr/>
          </p:nvSpPr>
          <p:spPr>
            <a:xfrm>
              <a:off x="3196700" y="2253450"/>
              <a:ext cx="1213625" cy="391975"/>
            </a:xfrm>
            <a:custGeom>
              <a:avLst/>
              <a:gdLst/>
              <a:ahLst/>
              <a:cxnLst/>
              <a:rect l="l" t="t" r="r" b="b"/>
              <a:pathLst>
                <a:path w="48545" h="15679" extrusionOk="0">
                  <a:moveTo>
                    <a:pt x="8438" y="0"/>
                  </a:moveTo>
                  <a:cubicBezTo>
                    <a:pt x="8413" y="0"/>
                    <a:pt x="8389" y="1"/>
                    <a:pt x="8366" y="2"/>
                  </a:cubicBezTo>
                  <a:cubicBezTo>
                    <a:pt x="6950" y="62"/>
                    <a:pt x="1868" y="741"/>
                    <a:pt x="903" y="1258"/>
                  </a:cubicBezTo>
                  <a:cubicBezTo>
                    <a:pt x="0" y="1742"/>
                    <a:pt x="224" y="2188"/>
                    <a:pt x="672" y="2188"/>
                  </a:cubicBezTo>
                  <a:cubicBezTo>
                    <a:pt x="703" y="2188"/>
                    <a:pt x="735" y="2186"/>
                    <a:pt x="768" y="2181"/>
                  </a:cubicBezTo>
                  <a:lnTo>
                    <a:pt x="6104" y="1468"/>
                  </a:lnTo>
                  <a:lnTo>
                    <a:pt x="8899" y="3033"/>
                  </a:lnTo>
                  <a:cubicBezTo>
                    <a:pt x="8899" y="3033"/>
                    <a:pt x="7175" y="4721"/>
                    <a:pt x="7080" y="5864"/>
                  </a:cubicBezTo>
                  <a:cubicBezTo>
                    <a:pt x="6855" y="8566"/>
                    <a:pt x="6897" y="9301"/>
                    <a:pt x="7440" y="9301"/>
                  </a:cubicBezTo>
                  <a:cubicBezTo>
                    <a:pt x="7471" y="9301"/>
                    <a:pt x="7504" y="9299"/>
                    <a:pt x="7538" y="9294"/>
                  </a:cubicBezTo>
                  <a:cubicBezTo>
                    <a:pt x="8174" y="9209"/>
                    <a:pt x="8257" y="5964"/>
                    <a:pt x="8257" y="5964"/>
                  </a:cubicBezTo>
                  <a:lnTo>
                    <a:pt x="8732" y="5643"/>
                  </a:lnTo>
                  <a:lnTo>
                    <a:pt x="9182" y="8040"/>
                  </a:lnTo>
                  <a:cubicBezTo>
                    <a:pt x="9182" y="8040"/>
                    <a:pt x="9433" y="8378"/>
                    <a:pt x="9705" y="8378"/>
                  </a:cubicBezTo>
                  <a:cubicBezTo>
                    <a:pt x="9859" y="8378"/>
                    <a:pt x="10019" y="8269"/>
                    <a:pt x="10144" y="7929"/>
                  </a:cubicBezTo>
                  <a:cubicBezTo>
                    <a:pt x="10386" y="7275"/>
                    <a:pt x="9910" y="5743"/>
                    <a:pt x="9910" y="5743"/>
                  </a:cubicBezTo>
                  <a:lnTo>
                    <a:pt x="10841" y="4972"/>
                  </a:lnTo>
                  <a:cubicBezTo>
                    <a:pt x="10841" y="4972"/>
                    <a:pt x="11078" y="6962"/>
                    <a:pt x="11528" y="7208"/>
                  </a:cubicBezTo>
                  <a:cubicBezTo>
                    <a:pt x="11628" y="7264"/>
                    <a:pt x="11725" y="7289"/>
                    <a:pt x="11813" y="7289"/>
                  </a:cubicBezTo>
                  <a:cubicBezTo>
                    <a:pt x="12047" y="7289"/>
                    <a:pt x="12211" y="7105"/>
                    <a:pt x="12174" y="6828"/>
                  </a:cubicBezTo>
                  <a:cubicBezTo>
                    <a:pt x="12123" y="6446"/>
                    <a:pt x="11898" y="4970"/>
                    <a:pt x="11898" y="4970"/>
                  </a:cubicBezTo>
                  <a:lnTo>
                    <a:pt x="13550" y="3963"/>
                  </a:lnTo>
                  <a:cubicBezTo>
                    <a:pt x="13550" y="3963"/>
                    <a:pt x="40134" y="15155"/>
                    <a:pt x="42904" y="15561"/>
                  </a:cubicBezTo>
                  <a:cubicBezTo>
                    <a:pt x="43480" y="15645"/>
                    <a:pt x="44060" y="15679"/>
                    <a:pt x="44618" y="15679"/>
                  </a:cubicBezTo>
                  <a:cubicBezTo>
                    <a:pt x="46743" y="15679"/>
                    <a:pt x="48545" y="15194"/>
                    <a:pt x="48545" y="15194"/>
                  </a:cubicBezTo>
                  <a:lnTo>
                    <a:pt x="44926" y="8436"/>
                  </a:lnTo>
                  <a:cubicBezTo>
                    <a:pt x="44926" y="8436"/>
                    <a:pt x="18768" y="2363"/>
                    <a:pt x="17302" y="2041"/>
                  </a:cubicBezTo>
                  <a:cubicBezTo>
                    <a:pt x="15861" y="1725"/>
                    <a:pt x="9975" y="0"/>
                    <a:pt x="84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56"/>
            <p:cNvSpPr/>
            <p:nvPr/>
          </p:nvSpPr>
          <p:spPr>
            <a:xfrm>
              <a:off x="3195500" y="2246325"/>
              <a:ext cx="1223275" cy="406250"/>
            </a:xfrm>
            <a:custGeom>
              <a:avLst/>
              <a:gdLst/>
              <a:ahLst/>
              <a:cxnLst/>
              <a:rect l="l" t="t" r="r" b="b"/>
              <a:pathLst>
                <a:path w="48931" h="16250" extrusionOk="0">
                  <a:moveTo>
                    <a:pt x="8486" y="570"/>
                  </a:moveTo>
                  <a:cubicBezTo>
                    <a:pt x="9536" y="570"/>
                    <a:pt x="12904" y="1460"/>
                    <a:pt x="15148" y="2055"/>
                  </a:cubicBezTo>
                  <a:cubicBezTo>
                    <a:pt x="16110" y="2311"/>
                    <a:pt x="16869" y="2511"/>
                    <a:pt x="17289" y="2604"/>
                  </a:cubicBezTo>
                  <a:cubicBezTo>
                    <a:pt x="18685" y="2910"/>
                    <a:pt x="42814" y="8511"/>
                    <a:pt x="44785" y="8969"/>
                  </a:cubicBezTo>
                  <a:lnTo>
                    <a:pt x="48167" y="15288"/>
                  </a:lnTo>
                  <a:cubicBezTo>
                    <a:pt x="47548" y="15423"/>
                    <a:pt x="46186" y="15678"/>
                    <a:pt x="44663" y="15678"/>
                  </a:cubicBezTo>
                  <a:cubicBezTo>
                    <a:pt x="44118" y="15678"/>
                    <a:pt x="43552" y="15645"/>
                    <a:pt x="42993" y="15563"/>
                  </a:cubicBezTo>
                  <a:cubicBezTo>
                    <a:pt x="40291" y="15168"/>
                    <a:pt x="13974" y="4099"/>
                    <a:pt x="13709" y="3987"/>
                  </a:cubicBezTo>
                  <a:cubicBezTo>
                    <a:pt x="13674" y="3972"/>
                    <a:pt x="13636" y="3965"/>
                    <a:pt x="13598" y="3965"/>
                  </a:cubicBezTo>
                  <a:cubicBezTo>
                    <a:pt x="13597" y="3965"/>
                    <a:pt x="13595" y="3965"/>
                    <a:pt x="13593" y="3965"/>
                  </a:cubicBezTo>
                  <a:cubicBezTo>
                    <a:pt x="13542" y="3965"/>
                    <a:pt x="13492" y="3980"/>
                    <a:pt x="13450" y="4006"/>
                  </a:cubicBezTo>
                  <a:lnTo>
                    <a:pt x="11797" y="5012"/>
                  </a:lnTo>
                  <a:cubicBezTo>
                    <a:pt x="11699" y="5072"/>
                    <a:pt x="11646" y="5185"/>
                    <a:pt x="11664" y="5299"/>
                  </a:cubicBezTo>
                  <a:cubicBezTo>
                    <a:pt x="11664" y="5299"/>
                    <a:pt x="11887" y="6771"/>
                    <a:pt x="11938" y="7151"/>
                  </a:cubicBezTo>
                  <a:cubicBezTo>
                    <a:pt x="11946" y="7212"/>
                    <a:pt x="11936" y="7261"/>
                    <a:pt x="11911" y="7278"/>
                  </a:cubicBezTo>
                  <a:cubicBezTo>
                    <a:pt x="11899" y="7286"/>
                    <a:pt x="11881" y="7290"/>
                    <a:pt x="11859" y="7290"/>
                  </a:cubicBezTo>
                  <a:cubicBezTo>
                    <a:pt x="11821" y="7290"/>
                    <a:pt x="11771" y="7278"/>
                    <a:pt x="11714" y="7246"/>
                  </a:cubicBezTo>
                  <a:cubicBezTo>
                    <a:pt x="11539" y="7128"/>
                    <a:pt x="11285" y="6183"/>
                    <a:pt x="11170" y="5225"/>
                  </a:cubicBezTo>
                  <a:cubicBezTo>
                    <a:pt x="11152" y="5072"/>
                    <a:pt x="11022" y="4973"/>
                    <a:pt x="10886" y="4973"/>
                  </a:cubicBezTo>
                  <a:cubicBezTo>
                    <a:pt x="10824" y="4973"/>
                    <a:pt x="10760" y="4994"/>
                    <a:pt x="10706" y="5040"/>
                  </a:cubicBezTo>
                  <a:lnTo>
                    <a:pt x="9775" y="5810"/>
                  </a:lnTo>
                  <a:cubicBezTo>
                    <a:pt x="9686" y="5884"/>
                    <a:pt x="9649" y="6003"/>
                    <a:pt x="9684" y="6114"/>
                  </a:cubicBezTo>
                  <a:cubicBezTo>
                    <a:pt x="9857" y="6670"/>
                    <a:pt x="10075" y="7707"/>
                    <a:pt x="9924" y="8116"/>
                  </a:cubicBezTo>
                  <a:cubicBezTo>
                    <a:pt x="9849" y="8321"/>
                    <a:pt x="9776" y="8375"/>
                    <a:pt x="9757" y="8378"/>
                  </a:cubicBezTo>
                  <a:cubicBezTo>
                    <a:pt x="9754" y="8378"/>
                    <a:pt x="9751" y="8379"/>
                    <a:pt x="9748" y="8379"/>
                  </a:cubicBezTo>
                  <a:cubicBezTo>
                    <a:pt x="9685" y="8379"/>
                    <a:pt x="9580" y="8297"/>
                    <a:pt x="9495" y="8201"/>
                  </a:cubicBezTo>
                  <a:lnTo>
                    <a:pt x="9059" y="5875"/>
                  </a:lnTo>
                  <a:cubicBezTo>
                    <a:pt x="9033" y="5733"/>
                    <a:pt x="8909" y="5643"/>
                    <a:pt x="8778" y="5643"/>
                  </a:cubicBezTo>
                  <a:cubicBezTo>
                    <a:pt x="8724" y="5643"/>
                    <a:pt x="8669" y="5658"/>
                    <a:pt x="8619" y="5692"/>
                  </a:cubicBezTo>
                  <a:lnTo>
                    <a:pt x="8145" y="6014"/>
                  </a:lnTo>
                  <a:cubicBezTo>
                    <a:pt x="8069" y="6066"/>
                    <a:pt x="8023" y="6150"/>
                    <a:pt x="8021" y="6243"/>
                  </a:cubicBezTo>
                  <a:cubicBezTo>
                    <a:pt x="7982" y="7714"/>
                    <a:pt x="7749" y="9147"/>
                    <a:pt x="7548" y="9296"/>
                  </a:cubicBezTo>
                  <a:cubicBezTo>
                    <a:pt x="7529" y="9299"/>
                    <a:pt x="7507" y="9301"/>
                    <a:pt x="7486" y="9301"/>
                  </a:cubicBezTo>
                  <a:cubicBezTo>
                    <a:pt x="7458" y="9301"/>
                    <a:pt x="7433" y="9297"/>
                    <a:pt x="7420" y="9284"/>
                  </a:cubicBezTo>
                  <a:cubicBezTo>
                    <a:pt x="7172" y="9047"/>
                    <a:pt x="7322" y="7247"/>
                    <a:pt x="7411" y="6172"/>
                  </a:cubicBezTo>
                  <a:cubicBezTo>
                    <a:pt x="7482" y="5323"/>
                    <a:pt x="8688" y="3971"/>
                    <a:pt x="9147" y="3523"/>
                  </a:cubicBezTo>
                  <a:cubicBezTo>
                    <a:pt x="9283" y="3390"/>
                    <a:pt x="9252" y="3164"/>
                    <a:pt x="9087" y="3071"/>
                  </a:cubicBezTo>
                  <a:lnTo>
                    <a:pt x="6292" y="1505"/>
                  </a:lnTo>
                  <a:cubicBezTo>
                    <a:pt x="6249" y="1481"/>
                    <a:pt x="6202" y="1468"/>
                    <a:pt x="6154" y="1468"/>
                  </a:cubicBezTo>
                  <a:cubicBezTo>
                    <a:pt x="6141" y="1468"/>
                    <a:pt x="6128" y="1469"/>
                    <a:pt x="6115" y="1471"/>
                  </a:cubicBezTo>
                  <a:lnTo>
                    <a:pt x="778" y="2184"/>
                  </a:lnTo>
                  <a:cubicBezTo>
                    <a:pt x="756" y="2186"/>
                    <a:pt x="733" y="2189"/>
                    <a:pt x="712" y="2189"/>
                  </a:cubicBezTo>
                  <a:cubicBezTo>
                    <a:pt x="676" y="2188"/>
                    <a:pt x="649" y="2185"/>
                    <a:pt x="633" y="2185"/>
                  </a:cubicBezTo>
                  <a:cubicBezTo>
                    <a:pt x="621" y="2185"/>
                    <a:pt x="614" y="2186"/>
                    <a:pt x="614" y="2192"/>
                  </a:cubicBezTo>
                  <a:lnTo>
                    <a:pt x="614" y="2192"/>
                  </a:lnTo>
                  <a:cubicBezTo>
                    <a:pt x="617" y="2152"/>
                    <a:pt x="713" y="1994"/>
                    <a:pt x="1085" y="1795"/>
                  </a:cubicBezTo>
                  <a:cubicBezTo>
                    <a:pt x="1995" y="1307"/>
                    <a:pt x="7012" y="631"/>
                    <a:pt x="8425" y="571"/>
                  </a:cubicBezTo>
                  <a:cubicBezTo>
                    <a:pt x="8444" y="571"/>
                    <a:pt x="8464" y="570"/>
                    <a:pt x="8486" y="570"/>
                  </a:cubicBezTo>
                  <a:close/>
                  <a:moveTo>
                    <a:pt x="8484" y="1"/>
                  </a:moveTo>
                  <a:cubicBezTo>
                    <a:pt x="8455" y="1"/>
                    <a:pt x="8427" y="1"/>
                    <a:pt x="8401" y="2"/>
                  </a:cubicBezTo>
                  <a:cubicBezTo>
                    <a:pt x="7065" y="59"/>
                    <a:pt x="1874" y="726"/>
                    <a:pt x="817" y="1293"/>
                  </a:cubicBezTo>
                  <a:cubicBezTo>
                    <a:pt x="8" y="1726"/>
                    <a:pt x="1" y="2142"/>
                    <a:pt x="68" y="2353"/>
                  </a:cubicBezTo>
                  <a:cubicBezTo>
                    <a:pt x="149" y="2604"/>
                    <a:pt x="402" y="2758"/>
                    <a:pt x="715" y="2758"/>
                  </a:cubicBezTo>
                  <a:cubicBezTo>
                    <a:pt x="760" y="2758"/>
                    <a:pt x="806" y="2755"/>
                    <a:pt x="853" y="2748"/>
                  </a:cubicBezTo>
                  <a:lnTo>
                    <a:pt x="6095" y="2049"/>
                  </a:lnTo>
                  <a:lnTo>
                    <a:pt x="8486" y="3388"/>
                  </a:lnTo>
                  <a:cubicBezTo>
                    <a:pt x="7980" y="3929"/>
                    <a:pt x="6923" y="5169"/>
                    <a:pt x="6844" y="6126"/>
                  </a:cubicBezTo>
                  <a:cubicBezTo>
                    <a:pt x="6647" y="8488"/>
                    <a:pt x="6646" y="9335"/>
                    <a:pt x="7026" y="9699"/>
                  </a:cubicBezTo>
                  <a:cubicBezTo>
                    <a:pt x="7148" y="9814"/>
                    <a:pt x="7303" y="9871"/>
                    <a:pt x="7489" y="9871"/>
                  </a:cubicBezTo>
                  <a:cubicBezTo>
                    <a:pt x="7532" y="9871"/>
                    <a:pt x="7577" y="9868"/>
                    <a:pt x="7624" y="9862"/>
                  </a:cubicBezTo>
                  <a:cubicBezTo>
                    <a:pt x="8321" y="9770"/>
                    <a:pt x="8533" y="7988"/>
                    <a:pt x="8584" y="6436"/>
                  </a:cubicBezTo>
                  <a:lnTo>
                    <a:pt x="8950" y="8378"/>
                  </a:lnTo>
                  <a:cubicBezTo>
                    <a:pt x="8958" y="8421"/>
                    <a:pt x="8974" y="8460"/>
                    <a:pt x="9000" y="8495"/>
                  </a:cubicBezTo>
                  <a:cubicBezTo>
                    <a:pt x="9037" y="8545"/>
                    <a:pt x="9351" y="8948"/>
                    <a:pt x="9754" y="8948"/>
                  </a:cubicBezTo>
                  <a:cubicBezTo>
                    <a:pt x="9781" y="8948"/>
                    <a:pt x="9809" y="8946"/>
                    <a:pt x="9838" y="8942"/>
                  </a:cubicBezTo>
                  <a:cubicBezTo>
                    <a:pt x="10111" y="8903"/>
                    <a:pt x="10320" y="8691"/>
                    <a:pt x="10459" y="8314"/>
                  </a:cubicBezTo>
                  <a:cubicBezTo>
                    <a:pt x="10681" y="7711"/>
                    <a:pt x="10410" y="6586"/>
                    <a:pt x="10283" y="6130"/>
                  </a:cubicBezTo>
                  <a:lnTo>
                    <a:pt x="10678" y="5804"/>
                  </a:lnTo>
                  <a:cubicBezTo>
                    <a:pt x="10796" y="6528"/>
                    <a:pt x="11029" y="7518"/>
                    <a:pt x="11438" y="7744"/>
                  </a:cubicBezTo>
                  <a:cubicBezTo>
                    <a:pt x="11579" y="7822"/>
                    <a:pt x="11724" y="7860"/>
                    <a:pt x="11862" y="7860"/>
                  </a:cubicBezTo>
                  <a:cubicBezTo>
                    <a:pt x="11997" y="7860"/>
                    <a:pt x="12126" y="7823"/>
                    <a:pt x="12235" y="7748"/>
                  </a:cubicBezTo>
                  <a:cubicBezTo>
                    <a:pt x="12441" y="7607"/>
                    <a:pt x="12542" y="7357"/>
                    <a:pt x="12505" y="7077"/>
                  </a:cubicBezTo>
                  <a:cubicBezTo>
                    <a:pt x="12464" y="6779"/>
                    <a:pt x="12319" y="5812"/>
                    <a:pt x="12257" y="5401"/>
                  </a:cubicBezTo>
                  <a:lnTo>
                    <a:pt x="13623" y="4569"/>
                  </a:lnTo>
                  <a:cubicBezTo>
                    <a:pt x="15894" y="5524"/>
                    <a:pt x="40209" y="15732"/>
                    <a:pt x="42911" y="16127"/>
                  </a:cubicBezTo>
                  <a:cubicBezTo>
                    <a:pt x="43507" y="16214"/>
                    <a:pt x="44107" y="16249"/>
                    <a:pt x="44681" y="16249"/>
                  </a:cubicBezTo>
                  <a:cubicBezTo>
                    <a:pt x="46796" y="16249"/>
                    <a:pt x="48574" y="15780"/>
                    <a:pt x="48666" y="15755"/>
                  </a:cubicBezTo>
                  <a:cubicBezTo>
                    <a:pt x="48843" y="15707"/>
                    <a:pt x="48930" y="15507"/>
                    <a:pt x="48843" y="15345"/>
                  </a:cubicBezTo>
                  <a:lnTo>
                    <a:pt x="45225" y="8587"/>
                  </a:lnTo>
                  <a:cubicBezTo>
                    <a:pt x="45187" y="8515"/>
                    <a:pt x="45118" y="8463"/>
                    <a:pt x="45039" y="8444"/>
                  </a:cubicBezTo>
                  <a:cubicBezTo>
                    <a:pt x="44777" y="8383"/>
                    <a:pt x="18861" y="2366"/>
                    <a:pt x="17411" y="2048"/>
                  </a:cubicBezTo>
                  <a:cubicBezTo>
                    <a:pt x="17004" y="1958"/>
                    <a:pt x="16210" y="1748"/>
                    <a:pt x="15294" y="1505"/>
                  </a:cubicBezTo>
                  <a:cubicBezTo>
                    <a:pt x="12892" y="869"/>
                    <a:pt x="9618" y="1"/>
                    <a:pt x="84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56"/>
            <p:cNvSpPr/>
            <p:nvPr/>
          </p:nvSpPr>
          <p:spPr>
            <a:xfrm>
              <a:off x="6187450" y="2827100"/>
              <a:ext cx="128925" cy="146200"/>
            </a:xfrm>
            <a:custGeom>
              <a:avLst/>
              <a:gdLst/>
              <a:ahLst/>
              <a:cxnLst/>
              <a:rect l="l" t="t" r="r" b="b"/>
              <a:pathLst>
                <a:path w="5157" h="5848" extrusionOk="0">
                  <a:moveTo>
                    <a:pt x="2936" y="1"/>
                  </a:moveTo>
                  <a:cubicBezTo>
                    <a:pt x="2414" y="1"/>
                    <a:pt x="1888" y="246"/>
                    <a:pt x="1778" y="679"/>
                  </a:cubicBezTo>
                  <a:cubicBezTo>
                    <a:pt x="1778" y="679"/>
                    <a:pt x="1" y="3503"/>
                    <a:pt x="462" y="3729"/>
                  </a:cubicBezTo>
                  <a:cubicBezTo>
                    <a:pt x="484" y="3740"/>
                    <a:pt x="509" y="3745"/>
                    <a:pt x="537" y="3745"/>
                  </a:cubicBezTo>
                  <a:cubicBezTo>
                    <a:pt x="1095" y="3745"/>
                    <a:pt x="2776" y="1695"/>
                    <a:pt x="2776" y="1695"/>
                  </a:cubicBezTo>
                  <a:lnTo>
                    <a:pt x="2776" y="1695"/>
                  </a:lnTo>
                  <a:lnTo>
                    <a:pt x="1864" y="4547"/>
                  </a:lnTo>
                  <a:cubicBezTo>
                    <a:pt x="1864" y="4547"/>
                    <a:pt x="1839" y="4771"/>
                    <a:pt x="2070" y="4771"/>
                  </a:cubicBezTo>
                  <a:cubicBezTo>
                    <a:pt x="2213" y="4771"/>
                    <a:pt x="2451" y="4687"/>
                    <a:pt x="2851" y="4415"/>
                  </a:cubicBezTo>
                  <a:cubicBezTo>
                    <a:pt x="3518" y="3962"/>
                    <a:pt x="3664" y="3062"/>
                    <a:pt x="3682" y="2461"/>
                  </a:cubicBezTo>
                  <a:lnTo>
                    <a:pt x="3682" y="2461"/>
                  </a:lnTo>
                  <a:lnTo>
                    <a:pt x="3774" y="4867"/>
                  </a:lnTo>
                  <a:cubicBezTo>
                    <a:pt x="3774" y="4867"/>
                    <a:pt x="3138" y="5847"/>
                    <a:pt x="3895" y="5847"/>
                  </a:cubicBezTo>
                  <a:cubicBezTo>
                    <a:pt x="3940" y="5847"/>
                    <a:pt x="3991" y="5844"/>
                    <a:pt x="4047" y="5836"/>
                  </a:cubicBezTo>
                  <a:cubicBezTo>
                    <a:pt x="5035" y="5704"/>
                    <a:pt x="5156" y="3388"/>
                    <a:pt x="5062" y="2683"/>
                  </a:cubicBezTo>
                  <a:cubicBezTo>
                    <a:pt x="4969" y="1977"/>
                    <a:pt x="4413" y="1046"/>
                    <a:pt x="3895" y="396"/>
                  </a:cubicBezTo>
                  <a:cubicBezTo>
                    <a:pt x="3680" y="126"/>
                    <a:pt x="3309" y="1"/>
                    <a:pt x="29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56"/>
            <p:cNvSpPr/>
            <p:nvPr/>
          </p:nvSpPr>
          <p:spPr>
            <a:xfrm>
              <a:off x="6186375" y="2820025"/>
              <a:ext cx="136125" cy="160350"/>
            </a:xfrm>
            <a:custGeom>
              <a:avLst/>
              <a:gdLst/>
              <a:ahLst/>
              <a:cxnLst/>
              <a:rect l="l" t="t" r="r" b="b"/>
              <a:pathLst>
                <a:path w="5445" h="6414" extrusionOk="0">
                  <a:moveTo>
                    <a:pt x="2980" y="568"/>
                  </a:moveTo>
                  <a:cubicBezTo>
                    <a:pt x="3289" y="568"/>
                    <a:pt x="3570" y="673"/>
                    <a:pt x="3716" y="856"/>
                  </a:cubicBezTo>
                  <a:cubicBezTo>
                    <a:pt x="4171" y="1427"/>
                    <a:pt x="4735" y="2331"/>
                    <a:pt x="4824" y="3003"/>
                  </a:cubicBezTo>
                  <a:cubicBezTo>
                    <a:pt x="4865" y="3312"/>
                    <a:pt x="4862" y="4042"/>
                    <a:pt x="4726" y="4699"/>
                  </a:cubicBezTo>
                  <a:cubicBezTo>
                    <a:pt x="4583" y="5383"/>
                    <a:pt x="4338" y="5797"/>
                    <a:pt x="4054" y="5836"/>
                  </a:cubicBezTo>
                  <a:cubicBezTo>
                    <a:pt x="4011" y="5842"/>
                    <a:pt x="3967" y="5845"/>
                    <a:pt x="3924" y="5845"/>
                  </a:cubicBezTo>
                  <a:cubicBezTo>
                    <a:pt x="3902" y="5845"/>
                    <a:pt x="3881" y="5844"/>
                    <a:pt x="3859" y="5843"/>
                  </a:cubicBezTo>
                  <a:lnTo>
                    <a:pt x="3854" y="5843"/>
                  </a:lnTo>
                  <a:cubicBezTo>
                    <a:pt x="3835" y="5759"/>
                    <a:pt x="3932" y="5497"/>
                    <a:pt x="4057" y="5303"/>
                  </a:cubicBezTo>
                  <a:cubicBezTo>
                    <a:pt x="4089" y="5255"/>
                    <a:pt x="4105" y="5196"/>
                    <a:pt x="4103" y="5138"/>
                  </a:cubicBezTo>
                  <a:lnTo>
                    <a:pt x="4012" y="2753"/>
                  </a:lnTo>
                  <a:cubicBezTo>
                    <a:pt x="4020" y="2538"/>
                    <a:pt x="4011" y="2323"/>
                    <a:pt x="3986" y="2109"/>
                  </a:cubicBezTo>
                  <a:cubicBezTo>
                    <a:pt x="3968" y="1967"/>
                    <a:pt x="3843" y="1862"/>
                    <a:pt x="3706" y="1862"/>
                  </a:cubicBezTo>
                  <a:cubicBezTo>
                    <a:pt x="3698" y="1862"/>
                    <a:pt x="3689" y="1862"/>
                    <a:pt x="3680" y="1863"/>
                  </a:cubicBezTo>
                  <a:cubicBezTo>
                    <a:pt x="3528" y="1877"/>
                    <a:pt x="3414" y="2006"/>
                    <a:pt x="3419" y="2158"/>
                  </a:cubicBezTo>
                  <a:lnTo>
                    <a:pt x="3442" y="2757"/>
                  </a:lnTo>
                  <a:cubicBezTo>
                    <a:pt x="3425" y="3297"/>
                    <a:pt x="3295" y="4082"/>
                    <a:pt x="2735" y="4462"/>
                  </a:cubicBezTo>
                  <a:cubicBezTo>
                    <a:pt x="2489" y="4629"/>
                    <a:pt x="2330" y="4706"/>
                    <a:pt x="2235" y="4741"/>
                  </a:cubicBezTo>
                  <a:lnTo>
                    <a:pt x="3091" y="2065"/>
                  </a:lnTo>
                  <a:cubicBezTo>
                    <a:pt x="3133" y="1934"/>
                    <a:pt x="3076" y="1793"/>
                    <a:pt x="2955" y="1728"/>
                  </a:cubicBezTo>
                  <a:cubicBezTo>
                    <a:pt x="2913" y="1704"/>
                    <a:pt x="2866" y="1693"/>
                    <a:pt x="2820" y="1693"/>
                  </a:cubicBezTo>
                  <a:cubicBezTo>
                    <a:pt x="2737" y="1693"/>
                    <a:pt x="2655" y="1729"/>
                    <a:pt x="2600" y="1798"/>
                  </a:cubicBezTo>
                  <a:cubicBezTo>
                    <a:pt x="1854" y="2706"/>
                    <a:pt x="1045" y="3506"/>
                    <a:pt x="729" y="3708"/>
                  </a:cubicBezTo>
                  <a:cubicBezTo>
                    <a:pt x="835" y="3249"/>
                    <a:pt x="1455" y="2077"/>
                    <a:pt x="2063" y="1114"/>
                  </a:cubicBezTo>
                  <a:cubicBezTo>
                    <a:pt x="2078" y="1089"/>
                    <a:pt x="2091" y="1061"/>
                    <a:pt x="2098" y="1032"/>
                  </a:cubicBezTo>
                  <a:cubicBezTo>
                    <a:pt x="2159" y="794"/>
                    <a:pt x="2442" y="652"/>
                    <a:pt x="2687" y="599"/>
                  </a:cubicBezTo>
                  <a:cubicBezTo>
                    <a:pt x="2785" y="578"/>
                    <a:pt x="2884" y="568"/>
                    <a:pt x="2980" y="568"/>
                  </a:cubicBezTo>
                  <a:close/>
                  <a:moveTo>
                    <a:pt x="2972" y="0"/>
                  </a:moveTo>
                  <a:cubicBezTo>
                    <a:pt x="2831" y="0"/>
                    <a:pt x="2694" y="15"/>
                    <a:pt x="2567" y="43"/>
                  </a:cubicBezTo>
                  <a:cubicBezTo>
                    <a:pt x="2053" y="154"/>
                    <a:pt x="1680" y="452"/>
                    <a:pt x="1558" y="845"/>
                  </a:cubicBezTo>
                  <a:cubicBezTo>
                    <a:pt x="1066" y="1629"/>
                    <a:pt x="1" y="3424"/>
                    <a:pt x="165" y="4003"/>
                  </a:cubicBezTo>
                  <a:cubicBezTo>
                    <a:pt x="195" y="4118"/>
                    <a:pt x="274" y="4214"/>
                    <a:pt x="380" y="4267"/>
                  </a:cubicBezTo>
                  <a:cubicBezTo>
                    <a:pt x="419" y="4286"/>
                    <a:pt x="476" y="4314"/>
                    <a:pt x="567" y="4314"/>
                  </a:cubicBezTo>
                  <a:cubicBezTo>
                    <a:pt x="796" y="4314"/>
                    <a:pt x="1238" y="4136"/>
                    <a:pt x="2134" y="3194"/>
                  </a:cubicBezTo>
                  <a:lnTo>
                    <a:pt x="2134" y="3194"/>
                  </a:lnTo>
                  <a:lnTo>
                    <a:pt x="1624" y="4797"/>
                  </a:lnTo>
                  <a:cubicBezTo>
                    <a:pt x="1608" y="4943"/>
                    <a:pt x="1655" y="5154"/>
                    <a:pt x="1846" y="5268"/>
                  </a:cubicBezTo>
                  <a:cubicBezTo>
                    <a:pt x="1924" y="5315"/>
                    <a:pt x="2012" y="5339"/>
                    <a:pt x="2113" y="5339"/>
                  </a:cubicBezTo>
                  <a:cubicBezTo>
                    <a:pt x="2349" y="5339"/>
                    <a:pt x="2653" y="5206"/>
                    <a:pt x="3056" y="4933"/>
                  </a:cubicBezTo>
                  <a:cubicBezTo>
                    <a:pt x="3231" y="4813"/>
                    <a:pt x="3384" y="4663"/>
                    <a:pt x="3508" y="4492"/>
                  </a:cubicBezTo>
                  <a:lnTo>
                    <a:pt x="3530" y="5073"/>
                  </a:lnTo>
                  <a:cubicBezTo>
                    <a:pt x="3393" y="5305"/>
                    <a:pt x="3153" y="5803"/>
                    <a:pt x="3372" y="6147"/>
                  </a:cubicBezTo>
                  <a:cubicBezTo>
                    <a:pt x="3451" y="6275"/>
                    <a:pt x="3615" y="6414"/>
                    <a:pt x="3944" y="6414"/>
                  </a:cubicBezTo>
                  <a:cubicBezTo>
                    <a:pt x="4006" y="6413"/>
                    <a:pt x="4067" y="6408"/>
                    <a:pt x="4128" y="6400"/>
                  </a:cubicBezTo>
                  <a:cubicBezTo>
                    <a:pt x="4515" y="6348"/>
                    <a:pt x="5030" y="6031"/>
                    <a:pt x="5284" y="4814"/>
                  </a:cubicBezTo>
                  <a:cubicBezTo>
                    <a:pt x="5426" y="4127"/>
                    <a:pt x="5444" y="3345"/>
                    <a:pt x="5389" y="2927"/>
                  </a:cubicBezTo>
                  <a:cubicBezTo>
                    <a:pt x="5284" y="2142"/>
                    <a:pt x="4686" y="1159"/>
                    <a:pt x="4161" y="501"/>
                  </a:cubicBezTo>
                  <a:cubicBezTo>
                    <a:pt x="3876" y="144"/>
                    <a:pt x="3408" y="0"/>
                    <a:pt x="29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56"/>
            <p:cNvSpPr/>
            <p:nvPr/>
          </p:nvSpPr>
          <p:spPr>
            <a:xfrm>
              <a:off x="5645500" y="2251925"/>
              <a:ext cx="725925" cy="713400"/>
            </a:xfrm>
            <a:custGeom>
              <a:avLst/>
              <a:gdLst/>
              <a:ahLst/>
              <a:cxnLst/>
              <a:rect l="l" t="t" r="r" b="b"/>
              <a:pathLst>
                <a:path w="29037" h="28536" extrusionOk="0">
                  <a:moveTo>
                    <a:pt x="3775" y="1"/>
                  </a:moveTo>
                  <a:cubicBezTo>
                    <a:pt x="3775" y="1"/>
                    <a:pt x="2578" y="760"/>
                    <a:pt x="1336" y="2219"/>
                  </a:cubicBezTo>
                  <a:cubicBezTo>
                    <a:pt x="95" y="3678"/>
                    <a:pt x="1" y="7283"/>
                    <a:pt x="1" y="7283"/>
                  </a:cubicBezTo>
                  <a:lnTo>
                    <a:pt x="2034" y="7442"/>
                  </a:lnTo>
                  <a:cubicBezTo>
                    <a:pt x="2034" y="7442"/>
                    <a:pt x="5018" y="9341"/>
                    <a:pt x="8265" y="11063"/>
                  </a:cubicBezTo>
                  <a:cubicBezTo>
                    <a:pt x="11512" y="12784"/>
                    <a:pt x="20142" y="18240"/>
                    <a:pt x="20142" y="18240"/>
                  </a:cubicBezTo>
                  <a:lnTo>
                    <a:pt x="19758" y="20733"/>
                  </a:lnTo>
                  <a:cubicBezTo>
                    <a:pt x="19758" y="20733"/>
                    <a:pt x="19777" y="23029"/>
                    <a:pt x="19664" y="24338"/>
                  </a:cubicBezTo>
                  <a:cubicBezTo>
                    <a:pt x="19552" y="25646"/>
                    <a:pt x="19778" y="27339"/>
                    <a:pt x="19873" y="28045"/>
                  </a:cubicBezTo>
                  <a:cubicBezTo>
                    <a:pt x="19893" y="28194"/>
                    <a:pt x="19953" y="28261"/>
                    <a:pt x="20038" y="28261"/>
                  </a:cubicBezTo>
                  <a:cubicBezTo>
                    <a:pt x="20355" y="28261"/>
                    <a:pt x="21018" y="27331"/>
                    <a:pt x="21218" y="26284"/>
                  </a:cubicBezTo>
                  <a:cubicBezTo>
                    <a:pt x="21472" y="24957"/>
                    <a:pt x="21423" y="23527"/>
                    <a:pt x="21423" y="23527"/>
                  </a:cubicBezTo>
                  <a:lnTo>
                    <a:pt x="21423" y="23527"/>
                  </a:lnTo>
                  <a:cubicBezTo>
                    <a:pt x="21424" y="23527"/>
                    <a:pt x="24379" y="24138"/>
                    <a:pt x="25339" y="24871"/>
                  </a:cubicBezTo>
                  <a:cubicBezTo>
                    <a:pt x="26299" y="25605"/>
                    <a:pt x="27551" y="27449"/>
                    <a:pt x="28088" y="28240"/>
                  </a:cubicBezTo>
                  <a:cubicBezTo>
                    <a:pt x="28228" y="28446"/>
                    <a:pt x="28362" y="28536"/>
                    <a:pt x="28481" y="28536"/>
                  </a:cubicBezTo>
                  <a:cubicBezTo>
                    <a:pt x="28819" y="28536"/>
                    <a:pt x="29036" y="27814"/>
                    <a:pt x="28925" y="26979"/>
                  </a:cubicBezTo>
                  <a:cubicBezTo>
                    <a:pt x="28774" y="25849"/>
                    <a:pt x="26543" y="23130"/>
                    <a:pt x="25847" y="22218"/>
                  </a:cubicBezTo>
                  <a:cubicBezTo>
                    <a:pt x="25150" y="21305"/>
                    <a:pt x="24162" y="19282"/>
                    <a:pt x="23813" y="17749"/>
                  </a:cubicBezTo>
                  <a:cubicBezTo>
                    <a:pt x="23464" y="16215"/>
                    <a:pt x="10417" y="2442"/>
                    <a:pt x="8714" y="1520"/>
                  </a:cubicBezTo>
                  <a:cubicBezTo>
                    <a:pt x="7010" y="599"/>
                    <a:pt x="3775" y="1"/>
                    <a:pt x="37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56"/>
            <p:cNvSpPr/>
            <p:nvPr/>
          </p:nvSpPr>
          <p:spPr>
            <a:xfrm>
              <a:off x="5638325" y="2244825"/>
              <a:ext cx="739900" cy="727625"/>
            </a:xfrm>
            <a:custGeom>
              <a:avLst/>
              <a:gdLst/>
              <a:ahLst/>
              <a:cxnLst/>
              <a:rect l="l" t="t" r="r" b="b"/>
              <a:pathLst>
                <a:path w="29596" h="29105" extrusionOk="0">
                  <a:moveTo>
                    <a:pt x="4123" y="586"/>
                  </a:moveTo>
                  <a:cubicBezTo>
                    <a:pt x="4705" y="701"/>
                    <a:pt x="7397" y="1260"/>
                    <a:pt x="8866" y="2055"/>
                  </a:cubicBezTo>
                  <a:cubicBezTo>
                    <a:pt x="10674" y="3033"/>
                    <a:pt x="23533" y="16825"/>
                    <a:pt x="23822" y="18095"/>
                  </a:cubicBezTo>
                  <a:cubicBezTo>
                    <a:pt x="24180" y="19668"/>
                    <a:pt x="25188" y="21732"/>
                    <a:pt x="25908" y="22675"/>
                  </a:cubicBezTo>
                  <a:cubicBezTo>
                    <a:pt x="25997" y="22791"/>
                    <a:pt x="26112" y="22939"/>
                    <a:pt x="26244" y="23108"/>
                  </a:cubicBezTo>
                  <a:cubicBezTo>
                    <a:pt x="27077" y="24173"/>
                    <a:pt x="28808" y="26391"/>
                    <a:pt x="28930" y="27300"/>
                  </a:cubicBezTo>
                  <a:cubicBezTo>
                    <a:pt x="29029" y="28036"/>
                    <a:pt x="28839" y="28489"/>
                    <a:pt x="28776" y="28535"/>
                  </a:cubicBezTo>
                  <a:cubicBezTo>
                    <a:pt x="28776" y="28535"/>
                    <a:pt x="28714" y="28514"/>
                    <a:pt x="28609" y="28360"/>
                  </a:cubicBezTo>
                  <a:cubicBezTo>
                    <a:pt x="28066" y="27561"/>
                    <a:pt x="26795" y="25689"/>
                    <a:pt x="25800" y="24929"/>
                  </a:cubicBezTo>
                  <a:cubicBezTo>
                    <a:pt x="24800" y="24164"/>
                    <a:pt x="21892" y="23557"/>
                    <a:pt x="21769" y="23532"/>
                  </a:cubicBezTo>
                  <a:cubicBezTo>
                    <a:pt x="21750" y="23528"/>
                    <a:pt x="21731" y="23527"/>
                    <a:pt x="21712" y="23527"/>
                  </a:cubicBezTo>
                  <a:lnTo>
                    <a:pt x="21712" y="23526"/>
                  </a:lnTo>
                  <a:cubicBezTo>
                    <a:pt x="21550" y="23526"/>
                    <a:pt x="21422" y="23659"/>
                    <a:pt x="21427" y="23819"/>
                  </a:cubicBezTo>
                  <a:cubicBezTo>
                    <a:pt x="21427" y="23834"/>
                    <a:pt x="21470" y="25236"/>
                    <a:pt x="21225" y="26514"/>
                  </a:cubicBezTo>
                  <a:cubicBezTo>
                    <a:pt x="21076" y="27299"/>
                    <a:pt x="20668" y="27942"/>
                    <a:pt x="20427" y="28173"/>
                  </a:cubicBezTo>
                  <a:cubicBezTo>
                    <a:pt x="20327" y="27415"/>
                    <a:pt x="20132" y="25855"/>
                    <a:pt x="20235" y="24644"/>
                  </a:cubicBezTo>
                  <a:cubicBezTo>
                    <a:pt x="20348" y="23338"/>
                    <a:pt x="20330" y="21108"/>
                    <a:pt x="20327" y="21060"/>
                  </a:cubicBezTo>
                  <a:lnTo>
                    <a:pt x="20712" y="18565"/>
                  </a:lnTo>
                  <a:cubicBezTo>
                    <a:pt x="20729" y="18454"/>
                    <a:pt x="20678" y="18342"/>
                    <a:pt x="20582" y="18282"/>
                  </a:cubicBezTo>
                  <a:cubicBezTo>
                    <a:pt x="20496" y="18227"/>
                    <a:pt x="11905" y="12801"/>
                    <a:pt x="8686" y="11094"/>
                  </a:cubicBezTo>
                  <a:cubicBezTo>
                    <a:pt x="5486" y="9399"/>
                    <a:pt x="2503" y="7504"/>
                    <a:pt x="2474" y="7484"/>
                  </a:cubicBezTo>
                  <a:cubicBezTo>
                    <a:pt x="2435" y="7460"/>
                    <a:pt x="2391" y="7445"/>
                    <a:pt x="2343" y="7440"/>
                  </a:cubicBezTo>
                  <a:lnTo>
                    <a:pt x="586" y="7303"/>
                  </a:lnTo>
                  <a:cubicBezTo>
                    <a:pt x="637" y="6454"/>
                    <a:pt x="868" y="3829"/>
                    <a:pt x="1840" y="2687"/>
                  </a:cubicBezTo>
                  <a:cubicBezTo>
                    <a:pt x="2843" y="1509"/>
                    <a:pt x="3825" y="792"/>
                    <a:pt x="4123" y="586"/>
                  </a:cubicBezTo>
                  <a:close/>
                  <a:moveTo>
                    <a:pt x="4063" y="0"/>
                  </a:moveTo>
                  <a:cubicBezTo>
                    <a:pt x="4009" y="0"/>
                    <a:pt x="3956" y="15"/>
                    <a:pt x="3910" y="44"/>
                  </a:cubicBezTo>
                  <a:cubicBezTo>
                    <a:pt x="3859" y="76"/>
                    <a:pt x="2661" y="844"/>
                    <a:pt x="1406" y="2319"/>
                  </a:cubicBezTo>
                  <a:cubicBezTo>
                    <a:pt x="115" y="3837"/>
                    <a:pt x="8" y="7408"/>
                    <a:pt x="4" y="7559"/>
                  </a:cubicBezTo>
                  <a:cubicBezTo>
                    <a:pt x="0" y="7710"/>
                    <a:pt x="115" y="7838"/>
                    <a:pt x="266" y="7850"/>
                  </a:cubicBezTo>
                  <a:lnTo>
                    <a:pt x="2228" y="8004"/>
                  </a:lnTo>
                  <a:cubicBezTo>
                    <a:pt x="2669" y="8282"/>
                    <a:pt x="5450" y="10025"/>
                    <a:pt x="8419" y="11598"/>
                  </a:cubicBezTo>
                  <a:cubicBezTo>
                    <a:pt x="11378" y="13167"/>
                    <a:pt x="18932" y="17916"/>
                    <a:pt x="20119" y="18665"/>
                  </a:cubicBezTo>
                  <a:lnTo>
                    <a:pt x="19760" y="21019"/>
                  </a:lnTo>
                  <a:cubicBezTo>
                    <a:pt x="19760" y="21043"/>
                    <a:pt x="19777" y="23317"/>
                    <a:pt x="19668" y="24597"/>
                  </a:cubicBezTo>
                  <a:cubicBezTo>
                    <a:pt x="19553" y="25932"/>
                    <a:pt x="19779" y="27633"/>
                    <a:pt x="19878" y="28366"/>
                  </a:cubicBezTo>
                  <a:cubicBezTo>
                    <a:pt x="19922" y="28700"/>
                    <a:pt x="20132" y="28823"/>
                    <a:pt x="20312" y="28829"/>
                  </a:cubicBezTo>
                  <a:cubicBezTo>
                    <a:pt x="20318" y="28829"/>
                    <a:pt x="20323" y="28829"/>
                    <a:pt x="20329" y="28829"/>
                  </a:cubicBezTo>
                  <a:cubicBezTo>
                    <a:pt x="20929" y="28829"/>
                    <a:pt x="21593" y="27626"/>
                    <a:pt x="21785" y="26621"/>
                  </a:cubicBezTo>
                  <a:cubicBezTo>
                    <a:pt x="21966" y="25672"/>
                    <a:pt x="21997" y="24685"/>
                    <a:pt x="21999" y="24167"/>
                  </a:cubicBezTo>
                  <a:cubicBezTo>
                    <a:pt x="22796" y="24351"/>
                    <a:pt x="24743" y="24839"/>
                    <a:pt x="25453" y="25382"/>
                  </a:cubicBezTo>
                  <a:cubicBezTo>
                    <a:pt x="26376" y="26087"/>
                    <a:pt x="27610" y="27905"/>
                    <a:pt x="28139" y="28684"/>
                  </a:cubicBezTo>
                  <a:cubicBezTo>
                    <a:pt x="28367" y="29019"/>
                    <a:pt x="28594" y="29104"/>
                    <a:pt x="28766" y="29104"/>
                  </a:cubicBezTo>
                  <a:cubicBezTo>
                    <a:pt x="28830" y="29104"/>
                    <a:pt x="28894" y="29092"/>
                    <a:pt x="28955" y="29068"/>
                  </a:cubicBezTo>
                  <a:cubicBezTo>
                    <a:pt x="29469" y="28873"/>
                    <a:pt x="29595" y="27975"/>
                    <a:pt x="29495" y="27224"/>
                  </a:cubicBezTo>
                  <a:cubicBezTo>
                    <a:pt x="29364" y="26245"/>
                    <a:pt x="27980" y="24405"/>
                    <a:pt x="26693" y="22757"/>
                  </a:cubicBezTo>
                  <a:cubicBezTo>
                    <a:pt x="26562" y="22590"/>
                    <a:pt x="26448" y="22444"/>
                    <a:pt x="26360" y="22328"/>
                  </a:cubicBezTo>
                  <a:cubicBezTo>
                    <a:pt x="25692" y="21453"/>
                    <a:pt x="24714" y="19448"/>
                    <a:pt x="24377" y="17969"/>
                  </a:cubicBezTo>
                  <a:cubicBezTo>
                    <a:pt x="23988" y="16254"/>
                    <a:pt x="10861" y="2486"/>
                    <a:pt x="9136" y="1553"/>
                  </a:cubicBezTo>
                  <a:cubicBezTo>
                    <a:pt x="7413" y="622"/>
                    <a:pt x="4248" y="30"/>
                    <a:pt x="4114" y="5"/>
                  </a:cubicBezTo>
                  <a:cubicBezTo>
                    <a:pt x="4097" y="2"/>
                    <a:pt x="4080" y="0"/>
                    <a:pt x="40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56"/>
            <p:cNvSpPr/>
            <p:nvPr/>
          </p:nvSpPr>
          <p:spPr>
            <a:xfrm>
              <a:off x="5169600" y="2989200"/>
              <a:ext cx="770925" cy="1759900"/>
            </a:xfrm>
            <a:custGeom>
              <a:avLst/>
              <a:gdLst/>
              <a:ahLst/>
              <a:cxnLst/>
              <a:rect l="l" t="t" r="r" b="b"/>
              <a:pathLst>
                <a:path w="30837" h="70396" extrusionOk="0">
                  <a:moveTo>
                    <a:pt x="21023" y="1"/>
                  </a:moveTo>
                  <a:cubicBezTo>
                    <a:pt x="20061" y="1"/>
                    <a:pt x="14036" y="2950"/>
                    <a:pt x="10360" y="4237"/>
                  </a:cubicBezTo>
                  <a:cubicBezTo>
                    <a:pt x="6379" y="5631"/>
                    <a:pt x="2155" y="7345"/>
                    <a:pt x="2155" y="7345"/>
                  </a:cubicBezTo>
                  <a:lnTo>
                    <a:pt x="2693" y="14600"/>
                  </a:lnTo>
                  <a:cubicBezTo>
                    <a:pt x="2693" y="14600"/>
                    <a:pt x="0" y="38521"/>
                    <a:pt x="5376" y="45417"/>
                  </a:cubicBezTo>
                  <a:cubicBezTo>
                    <a:pt x="10751" y="52313"/>
                    <a:pt x="28109" y="70395"/>
                    <a:pt x="28109" y="70395"/>
                  </a:cubicBezTo>
                  <a:lnTo>
                    <a:pt x="30837" y="67157"/>
                  </a:lnTo>
                  <a:cubicBezTo>
                    <a:pt x="30837" y="67157"/>
                    <a:pt x="21138" y="48339"/>
                    <a:pt x="19350" y="45705"/>
                  </a:cubicBezTo>
                  <a:cubicBezTo>
                    <a:pt x="17561" y="43071"/>
                    <a:pt x="14604" y="35995"/>
                    <a:pt x="14604" y="35995"/>
                  </a:cubicBezTo>
                  <a:cubicBezTo>
                    <a:pt x="14604" y="35995"/>
                    <a:pt x="20610" y="11056"/>
                    <a:pt x="21033" y="8845"/>
                  </a:cubicBezTo>
                  <a:cubicBezTo>
                    <a:pt x="21457" y="6633"/>
                    <a:pt x="21229" y="630"/>
                    <a:pt x="21153" y="64"/>
                  </a:cubicBezTo>
                  <a:cubicBezTo>
                    <a:pt x="21147" y="21"/>
                    <a:pt x="21102" y="1"/>
                    <a:pt x="21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56"/>
            <p:cNvSpPr/>
            <p:nvPr/>
          </p:nvSpPr>
          <p:spPr>
            <a:xfrm>
              <a:off x="5163750" y="2982175"/>
              <a:ext cx="784425" cy="1774025"/>
            </a:xfrm>
            <a:custGeom>
              <a:avLst/>
              <a:gdLst/>
              <a:ahLst/>
              <a:cxnLst/>
              <a:rect l="l" t="t" r="r" b="b"/>
              <a:pathLst>
                <a:path w="31377" h="70961" extrusionOk="0">
                  <a:moveTo>
                    <a:pt x="21122" y="580"/>
                  </a:moveTo>
                  <a:lnTo>
                    <a:pt x="21122" y="580"/>
                  </a:lnTo>
                  <a:cubicBezTo>
                    <a:pt x="21204" y="1758"/>
                    <a:pt x="21374" y="7052"/>
                    <a:pt x="20988" y="9073"/>
                  </a:cubicBezTo>
                  <a:cubicBezTo>
                    <a:pt x="20571" y="11252"/>
                    <a:pt x="14621" y="35960"/>
                    <a:pt x="14561" y="36210"/>
                  </a:cubicBezTo>
                  <a:cubicBezTo>
                    <a:pt x="14548" y="36269"/>
                    <a:pt x="14552" y="36331"/>
                    <a:pt x="14576" y="36386"/>
                  </a:cubicBezTo>
                  <a:cubicBezTo>
                    <a:pt x="14695" y="36676"/>
                    <a:pt x="17563" y="43519"/>
                    <a:pt x="19348" y="46147"/>
                  </a:cubicBezTo>
                  <a:cubicBezTo>
                    <a:pt x="21017" y="48603"/>
                    <a:pt x="29759" y="65518"/>
                    <a:pt x="30730" y="67400"/>
                  </a:cubicBezTo>
                  <a:lnTo>
                    <a:pt x="28329" y="70249"/>
                  </a:lnTo>
                  <a:cubicBezTo>
                    <a:pt x="26299" y="68129"/>
                    <a:pt x="10813" y="51910"/>
                    <a:pt x="5835" y="45523"/>
                  </a:cubicBezTo>
                  <a:cubicBezTo>
                    <a:pt x="591" y="38798"/>
                    <a:pt x="3183" y="15151"/>
                    <a:pt x="3212" y="14859"/>
                  </a:cubicBezTo>
                  <a:lnTo>
                    <a:pt x="2688" y="7812"/>
                  </a:lnTo>
                  <a:cubicBezTo>
                    <a:pt x="3559" y="7461"/>
                    <a:pt x="7237" y="5995"/>
                    <a:pt x="10688" y="4786"/>
                  </a:cubicBezTo>
                  <a:cubicBezTo>
                    <a:pt x="12383" y="4193"/>
                    <a:pt x="14586" y="3244"/>
                    <a:pt x="16529" y="2405"/>
                  </a:cubicBezTo>
                  <a:cubicBezTo>
                    <a:pt x="18393" y="1603"/>
                    <a:pt x="20482" y="702"/>
                    <a:pt x="21122" y="580"/>
                  </a:cubicBezTo>
                  <a:close/>
                  <a:moveTo>
                    <a:pt x="21261" y="1"/>
                  </a:moveTo>
                  <a:cubicBezTo>
                    <a:pt x="20734" y="1"/>
                    <a:pt x="19510" y="499"/>
                    <a:pt x="16304" y="1882"/>
                  </a:cubicBezTo>
                  <a:cubicBezTo>
                    <a:pt x="14369" y="2716"/>
                    <a:pt x="12175" y="3662"/>
                    <a:pt x="10499" y="4249"/>
                  </a:cubicBezTo>
                  <a:cubicBezTo>
                    <a:pt x="6558" y="5628"/>
                    <a:pt x="2323" y="7345"/>
                    <a:pt x="2282" y="7362"/>
                  </a:cubicBezTo>
                  <a:cubicBezTo>
                    <a:pt x="2167" y="7408"/>
                    <a:pt x="2095" y="7523"/>
                    <a:pt x="2104" y="7646"/>
                  </a:cubicBezTo>
                  <a:lnTo>
                    <a:pt x="2645" y="14849"/>
                  </a:lnTo>
                  <a:cubicBezTo>
                    <a:pt x="2534" y="15830"/>
                    <a:pt x="1" y="38966"/>
                    <a:pt x="5384" y="45874"/>
                  </a:cubicBezTo>
                  <a:cubicBezTo>
                    <a:pt x="10708" y="52703"/>
                    <a:pt x="27964" y="70692"/>
                    <a:pt x="28137" y="70874"/>
                  </a:cubicBezTo>
                  <a:cubicBezTo>
                    <a:pt x="28192" y="70929"/>
                    <a:pt x="28265" y="70960"/>
                    <a:pt x="28343" y="70960"/>
                  </a:cubicBezTo>
                  <a:lnTo>
                    <a:pt x="28352" y="70960"/>
                  </a:lnTo>
                  <a:cubicBezTo>
                    <a:pt x="28433" y="70958"/>
                    <a:pt x="28509" y="70921"/>
                    <a:pt x="28561" y="70859"/>
                  </a:cubicBezTo>
                  <a:lnTo>
                    <a:pt x="31290" y="67622"/>
                  </a:lnTo>
                  <a:cubicBezTo>
                    <a:pt x="31363" y="67534"/>
                    <a:pt x="31377" y="67410"/>
                    <a:pt x="31325" y="67307"/>
                  </a:cubicBezTo>
                  <a:cubicBezTo>
                    <a:pt x="30929" y="66538"/>
                    <a:pt x="21598" y="48445"/>
                    <a:pt x="19821" y="45826"/>
                  </a:cubicBezTo>
                  <a:cubicBezTo>
                    <a:pt x="18173" y="43401"/>
                    <a:pt x="15479" y="37065"/>
                    <a:pt x="15137" y="36252"/>
                  </a:cubicBezTo>
                  <a:cubicBezTo>
                    <a:pt x="15594" y="34353"/>
                    <a:pt x="21135" y="11327"/>
                    <a:pt x="21546" y="9179"/>
                  </a:cubicBezTo>
                  <a:cubicBezTo>
                    <a:pt x="21983" y="6896"/>
                    <a:pt x="21744" y="871"/>
                    <a:pt x="21668" y="308"/>
                  </a:cubicBezTo>
                  <a:cubicBezTo>
                    <a:pt x="21657" y="219"/>
                    <a:pt x="21572" y="96"/>
                    <a:pt x="21494" y="52"/>
                  </a:cubicBezTo>
                  <a:cubicBezTo>
                    <a:pt x="21436" y="19"/>
                    <a:pt x="21361" y="1"/>
                    <a:pt x="21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56"/>
            <p:cNvSpPr/>
            <p:nvPr/>
          </p:nvSpPr>
          <p:spPr>
            <a:xfrm>
              <a:off x="5059050" y="2939225"/>
              <a:ext cx="1013300" cy="1218375"/>
            </a:xfrm>
            <a:custGeom>
              <a:avLst/>
              <a:gdLst/>
              <a:ahLst/>
              <a:cxnLst/>
              <a:rect l="l" t="t" r="r" b="b"/>
              <a:pathLst>
                <a:path w="40532" h="48735" extrusionOk="0">
                  <a:moveTo>
                    <a:pt x="28202" y="0"/>
                  </a:moveTo>
                  <a:cubicBezTo>
                    <a:pt x="28144" y="0"/>
                    <a:pt x="28087" y="4"/>
                    <a:pt x="28030" y="11"/>
                  </a:cubicBezTo>
                  <a:cubicBezTo>
                    <a:pt x="26900" y="163"/>
                    <a:pt x="17191" y="7063"/>
                    <a:pt x="17191" y="7063"/>
                  </a:cubicBezTo>
                  <a:lnTo>
                    <a:pt x="16872" y="11128"/>
                  </a:lnTo>
                  <a:cubicBezTo>
                    <a:pt x="16872" y="11128"/>
                    <a:pt x="15000" y="13246"/>
                    <a:pt x="15499" y="13755"/>
                  </a:cubicBezTo>
                  <a:lnTo>
                    <a:pt x="15998" y="14263"/>
                  </a:lnTo>
                  <a:cubicBezTo>
                    <a:pt x="15998" y="14263"/>
                    <a:pt x="5482" y="28023"/>
                    <a:pt x="4100" y="31656"/>
                  </a:cubicBezTo>
                  <a:cubicBezTo>
                    <a:pt x="2717" y="35288"/>
                    <a:pt x="0" y="43985"/>
                    <a:pt x="57" y="44408"/>
                  </a:cubicBezTo>
                  <a:cubicBezTo>
                    <a:pt x="113" y="44830"/>
                    <a:pt x="1881" y="46308"/>
                    <a:pt x="3029" y="46308"/>
                  </a:cubicBezTo>
                  <a:cubicBezTo>
                    <a:pt x="3033" y="46308"/>
                    <a:pt x="3037" y="46308"/>
                    <a:pt x="3041" y="46308"/>
                  </a:cubicBezTo>
                  <a:cubicBezTo>
                    <a:pt x="3043" y="46308"/>
                    <a:pt x="3045" y="46308"/>
                    <a:pt x="3048" y="46308"/>
                  </a:cubicBezTo>
                  <a:cubicBezTo>
                    <a:pt x="4320" y="46308"/>
                    <a:pt x="39713" y="48734"/>
                    <a:pt x="39713" y="48734"/>
                  </a:cubicBezTo>
                  <a:lnTo>
                    <a:pt x="40532" y="45177"/>
                  </a:lnTo>
                  <a:lnTo>
                    <a:pt x="14726" y="36989"/>
                  </a:lnTo>
                  <a:cubicBezTo>
                    <a:pt x="14726" y="36989"/>
                    <a:pt x="30236" y="14371"/>
                    <a:pt x="30960" y="12263"/>
                  </a:cubicBezTo>
                  <a:cubicBezTo>
                    <a:pt x="31683" y="10154"/>
                    <a:pt x="30759" y="3238"/>
                    <a:pt x="30627" y="2251"/>
                  </a:cubicBezTo>
                  <a:cubicBezTo>
                    <a:pt x="30501" y="1312"/>
                    <a:pt x="29290" y="0"/>
                    <a:pt x="28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56"/>
            <p:cNvSpPr/>
            <p:nvPr/>
          </p:nvSpPr>
          <p:spPr>
            <a:xfrm>
              <a:off x="5051500" y="2932100"/>
              <a:ext cx="1028625" cy="1232650"/>
            </a:xfrm>
            <a:custGeom>
              <a:avLst/>
              <a:gdLst/>
              <a:ahLst/>
              <a:cxnLst/>
              <a:rect l="l" t="t" r="r" b="b"/>
              <a:pathLst>
                <a:path w="41145" h="49306" extrusionOk="0">
                  <a:moveTo>
                    <a:pt x="28499" y="1"/>
                  </a:moveTo>
                  <a:cubicBezTo>
                    <a:pt x="28430" y="1"/>
                    <a:pt x="28361" y="5"/>
                    <a:pt x="28294" y="14"/>
                  </a:cubicBezTo>
                  <a:cubicBezTo>
                    <a:pt x="27128" y="170"/>
                    <a:pt x="18328" y="6406"/>
                    <a:pt x="17327" y="7117"/>
                  </a:cubicBezTo>
                  <a:cubicBezTo>
                    <a:pt x="17199" y="7207"/>
                    <a:pt x="17170" y="7385"/>
                    <a:pt x="17260" y="7513"/>
                  </a:cubicBezTo>
                  <a:cubicBezTo>
                    <a:pt x="17316" y="7591"/>
                    <a:pt x="17404" y="7633"/>
                    <a:pt x="17493" y="7633"/>
                  </a:cubicBezTo>
                  <a:cubicBezTo>
                    <a:pt x="17550" y="7633"/>
                    <a:pt x="17608" y="7616"/>
                    <a:pt x="17657" y="7581"/>
                  </a:cubicBezTo>
                  <a:cubicBezTo>
                    <a:pt x="21389" y="4928"/>
                    <a:pt x="27597" y="682"/>
                    <a:pt x="28369" y="579"/>
                  </a:cubicBezTo>
                  <a:cubicBezTo>
                    <a:pt x="28412" y="573"/>
                    <a:pt x="28456" y="570"/>
                    <a:pt x="28500" y="570"/>
                  </a:cubicBezTo>
                  <a:cubicBezTo>
                    <a:pt x="28902" y="570"/>
                    <a:pt x="29372" y="792"/>
                    <a:pt x="29810" y="1198"/>
                  </a:cubicBezTo>
                  <a:cubicBezTo>
                    <a:pt x="30263" y="1617"/>
                    <a:pt x="30590" y="2156"/>
                    <a:pt x="30647" y="2573"/>
                  </a:cubicBezTo>
                  <a:cubicBezTo>
                    <a:pt x="30893" y="4410"/>
                    <a:pt x="31646" y="10552"/>
                    <a:pt x="30992" y="12455"/>
                  </a:cubicBezTo>
                  <a:cubicBezTo>
                    <a:pt x="30430" y="14094"/>
                    <a:pt x="20149" y="29300"/>
                    <a:pt x="14793" y="37112"/>
                  </a:cubicBezTo>
                  <a:cubicBezTo>
                    <a:pt x="14684" y="37269"/>
                    <a:pt x="14759" y="37487"/>
                    <a:pt x="14941" y="37545"/>
                  </a:cubicBezTo>
                  <a:lnTo>
                    <a:pt x="40496" y="45654"/>
                  </a:lnTo>
                  <a:lnTo>
                    <a:pt x="39792" y="48718"/>
                  </a:lnTo>
                  <a:cubicBezTo>
                    <a:pt x="36411" y="48487"/>
                    <a:pt x="4582" y="46309"/>
                    <a:pt x="3347" y="46309"/>
                  </a:cubicBezTo>
                  <a:lnTo>
                    <a:pt x="3330" y="46309"/>
                  </a:lnTo>
                  <a:cubicBezTo>
                    <a:pt x="2334" y="46309"/>
                    <a:pt x="738" y="44973"/>
                    <a:pt x="642" y="44680"/>
                  </a:cubicBezTo>
                  <a:cubicBezTo>
                    <a:pt x="666" y="44092"/>
                    <a:pt x="3263" y="35733"/>
                    <a:pt x="4668" y="32043"/>
                  </a:cubicBezTo>
                  <a:cubicBezTo>
                    <a:pt x="6019" y="28490"/>
                    <a:pt x="16421" y="14858"/>
                    <a:pt x="16526" y="14720"/>
                  </a:cubicBezTo>
                  <a:cubicBezTo>
                    <a:pt x="16612" y="14607"/>
                    <a:pt x="16602" y="14448"/>
                    <a:pt x="16503" y="14348"/>
                  </a:cubicBezTo>
                  <a:lnTo>
                    <a:pt x="16007" y="13843"/>
                  </a:lnTo>
                  <a:cubicBezTo>
                    <a:pt x="15895" y="13621"/>
                    <a:pt x="16566" y="12532"/>
                    <a:pt x="17388" y="11602"/>
                  </a:cubicBezTo>
                  <a:cubicBezTo>
                    <a:pt x="17487" y="11483"/>
                    <a:pt x="17474" y="11307"/>
                    <a:pt x="17358" y="11205"/>
                  </a:cubicBezTo>
                  <a:cubicBezTo>
                    <a:pt x="17304" y="11157"/>
                    <a:pt x="17237" y="11133"/>
                    <a:pt x="17169" y="11133"/>
                  </a:cubicBezTo>
                  <a:cubicBezTo>
                    <a:pt x="17092" y="11133"/>
                    <a:pt x="17016" y="11164"/>
                    <a:pt x="16960" y="11225"/>
                  </a:cubicBezTo>
                  <a:cubicBezTo>
                    <a:pt x="16196" y="12091"/>
                    <a:pt x="15002" y="13632"/>
                    <a:pt x="15598" y="14240"/>
                  </a:cubicBezTo>
                  <a:lnTo>
                    <a:pt x="15924" y="14571"/>
                  </a:lnTo>
                  <a:cubicBezTo>
                    <a:pt x="14584" y="16332"/>
                    <a:pt x="5442" y="28404"/>
                    <a:pt x="4135" y="31839"/>
                  </a:cubicBezTo>
                  <a:cubicBezTo>
                    <a:pt x="2893" y="35107"/>
                    <a:pt x="1" y="44164"/>
                    <a:pt x="77" y="44732"/>
                  </a:cubicBezTo>
                  <a:cubicBezTo>
                    <a:pt x="164" y="45376"/>
                    <a:pt x="2115" y="46878"/>
                    <a:pt x="3332" y="46878"/>
                  </a:cubicBezTo>
                  <a:lnTo>
                    <a:pt x="3352" y="46878"/>
                  </a:lnTo>
                  <a:cubicBezTo>
                    <a:pt x="4607" y="46878"/>
                    <a:pt x="39642" y="49280"/>
                    <a:pt x="39996" y="49305"/>
                  </a:cubicBezTo>
                  <a:lnTo>
                    <a:pt x="40015" y="49305"/>
                  </a:lnTo>
                  <a:cubicBezTo>
                    <a:pt x="40148" y="49304"/>
                    <a:pt x="40263" y="49212"/>
                    <a:pt x="40292" y="49084"/>
                  </a:cubicBezTo>
                  <a:lnTo>
                    <a:pt x="41110" y="45526"/>
                  </a:lnTo>
                  <a:cubicBezTo>
                    <a:pt x="41144" y="45382"/>
                    <a:pt x="41061" y="45235"/>
                    <a:pt x="40920" y="45191"/>
                  </a:cubicBezTo>
                  <a:lnTo>
                    <a:pt x="15479" y="37118"/>
                  </a:lnTo>
                  <a:cubicBezTo>
                    <a:pt x="17436" y="34260"/>
                    <a:pt x="30842" y="14648"/>
                    <a:pt x="31532" y="12640"/>
                  </a:cubicBezTo>
                  <a:cubicBezTo>
                    <a:pt x="32206" y="10675"/>
                    <a:pt x="31533" y="4892"/>
                    <a:pt x="31212" y="2497"/>
                  </a:cubicBezTo>
                  <a:cubicBezTo>
                    <a:pt x="31139" y="1949"/>
                    <a:pt x="30751" y="1291"/>
                    <a:pt x="30198" y="779"/>
                  </a:cubicBezTo>
                  <a:cubicBezTo>
                    <a:pt x="29654" y="277"/>
                    <a:pt x="29047" y="1"/>
                    <a:pt x="28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56"/>
            <p:cNvSpPr/>
            <p:nvPr/>
          </p:nvSpPr>
          <p:spPr>
            <a:xfrm>
              <a:off x="5216950" y="3126050"/>
              <a:ext cx="422700" cy="484075"/>
            </a:xfrm>
            <a:custGeom>
              <a:avLst/>
              <a:gdLst/>
              <a:ahLst/>
              <a:cxnLst/>
              <a:rect l="l" t="t" r="r" b="b"/>
              <a:pathLst>
                <a:path w="16908" h="19363" extrusionOk="0">
                  <a:moveTo>
                    <a:pt x="16599" y="0"/>
                  </a:moveTo>
                  <a:cubicBezTo>
                    <a:pt x="16581" y="0"/>
                    <a:pt x="16562" y="2"/>
                    <a:pt x="16542" y="7"/>
                  </a:cubicBezTo>
                  <a:cubicBezTo>
                    <a:pt x="11125" y="1078"/>
                    <a:pt x="9363" y="5014"/>
                    <a:pt x="9189" y="5433"/>
                  </a:cubicBezTo>
                  <a:lnTo>
                    <a:pt x="128" y="18918"/>
                  </a:lnTo>
                  <a:cubicBezTo>
                    <a:pt x="0" y="19108"/>
                    <a:pt x="136" y="19363"/>
                    <a:pt x="365" y="19363"/>
                  </a:cubicBezTo>
                  <a:cubicBezTo>
                    <a:pt x="459" y="19363"/>
                    <a:pt x="548" y="19315"/>
                    <a:pt x="602" y="19236"/>
                  </a:cubicBezTo>
                  <a:lnTo>
                    <a:pt x="9679" y="5726"/>
                  </a:lnTo>
                  <a:cubicBezTo>
                    <a:pt x="9691" y="5710"/>
                    <a:pt x="9701" y="5690"/>
                    <a:pt x="9709" y="5671"/>
                  </a:cubicBezTo>
                  <a:cubicBezTo>
                    <a:pt x="9723" y="5631"/>
                    <a:pt x="11354" y="1613"/>
                    <a:pt x="16652" y="564"/>
                  </a:cubicBezTo>
                  <a:cubicBezTo>
                    <a:pt x="16807" y="535"/>
                    <a:pt x="16907" y="385"/>
                    <a:pt x="16877" y="230"/>
                  </a:cubicBezTo>
                  <a:cubicBezTo>
                    <a:pt x="16850" y="95"/>
                    <a:pt x="16730" y="0"/>
                    <a:pt x="16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56"/>
            <p:cNvSpPr/>
            <p:nvPr/>
          </p:nvSpPr>
          <p:spPr>
            <a:xfrm>
              <a:off x="5469650" y="3050750"/>
              <a:ext cx="295075" cy="124550"/>
            </a:xfrm>
            <a:custGeom>
              <a:avLst/>
              <a:gdLst/>
              <a:ahLst/>
              <a:cxnLst/>
              <a:rect l="l" t="t" r="r" b="b"/>
              <a:pathLst>
                <a:path w="11803" h="4982" extrusionOk="0">
                  <a:moveTo>
                    <a:pt x="10497" y="1"/>
                  </a:moveTo>
                  <a:cubicBezTo>
                    <a:pt x="6373" y="1"/>
                    <a:pt x="492" y="4270"/>
                    <a:pt x="223" y="4468"/>
                  </a:cubicBezTo>
                  <a:cubicBezTo>
                    <a:pt x="0" y="4630"/>
                    <a:pt x="115" y="4981"/>
                    <a:pt x="391" y="4981"/>
                  </a:cubicBezTo>
                  <a:cubicBezTo>
                    <a:pt x="452" y="4981"/>
                    <a:pt x="510" y="4962"/>
                    <a:pt x="559" y="4926"/>
                  </a:cubicBezTo>
                  <a:cubicBezTo>
                    <a:pt x="623" y="4879"/>
                    <a:pt x="6570" y="569"/>
                    <a:pt x="10494" y="569"/>
                  </a:cubicBezTo>
                  <a:cubicBezTo>
                    <a:pt x="10820" y="569"/>
                    <a:pt x="11131" y="599"/>
                    <a:pt x="11424" y="663"/>
                  </a:cubicBezTo>
                  <a:cubicBezTo>
                    <a:pt x="11446" y="668"/>
                    <a:pt x="11468" y="671"/>
                    <a:pt x="11489" y="671"/>
                  </a:cubicBezTo>
                  <a:cubicBezTo>
                    <a:pt x="11620" y="671"/>
                    <a:pt x="11738" y="580"/>
                    <a:pt x="11768" y="446"/>
                  </a:cubicBezTo>
                  <a:cubicBezTo>
                    <a:pt x="11802" y="292"/>
                    <a:pt x="11703" y="138"/>
                    <a:pt x="11546" y="107"/>
                  </a:cubicBezTo>
                  <a:cubicBezTo>
                    <a:pt x="11214" y="34"/>
                    <a:pt x="10862" y="1"/>
                    <a:pt x="104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56"/>
            <p:cNvSpPr/>
            <p:nvPr/>
          </p:nvSpPr>
          <p:spPr>
            <a:xfrm>
              <a:off x="5266600" y="3629600"/>
              <a:ext cx="308225" cy="354050"/>
            </a:xfrm>
            <a:custGeom>
              <a:avLst/>
              <a:gdLst/>
              <a:ahLst/>
              <a:cxnLst/>
              <a:rect l="l" t="t" r="r" b="b"/>
              <a:pathLst>
                <a:path w="12329" h="14162" extrusionOk="0">
                  <a:moveTo>
                    <a:pt x="12009" y="1"/>
                  </a:moveTo>
                  <a:cubicBezTo>
                    <a:pt x="11924" y="1"/>
                    <a:pt x="11840" y="39"/>
                    <a:pt x="11783" y="112"/>
                  </a:cubicBezTo>
                  <a:lnTo>
                    <a:pt x="159" y="13691"/>
                  </a:lnTo>
                  <a:cubicBezTo>
                    <a:pt x="1" y="13876"/>
                    <a:pt x="131" y="14160"/>
                    <a:pt x="374" y="14161"/>
                  </a:cubicBezTo>
                  <a:cubicBezTo>
                    <a:pt x="458" y="14160"/>
                    <a:pt x="537" y="14124"/>
                    <a:pt x="591" y="14061"/>
                  </a:cubicBezTo>
                  <a:lnTo>
                    <a:pt x="12216" y="482"/>
                  </a:lnTo>
                  <a:cubicBezTo>
                    <a:pt x="12329" y="364"/>
                    <a:pt x="12318" y="175"/>
                    <a:pt x="12194" y="69"/>
                  </a:cubicBezTo>
                  <a:cubicBezTo>
                    <a:pt x="12140" y="23"/>
                    <a:pt x="12074" y="1"/>
                    <a:pt x="12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56"/>
            <p:cNvSpPr/>
            <p:nvPr/>
          </p:nvSpPr>
          <p:spPr>
            <a:xfrm>
              <a:off x="5377550" y="3851850"/>
              <a:ext cx="110100" cy="37000"/>
            </a:xfrm>
            <a:custGeom>
              <a:avLst/>
              <a:gdLst/>
              <a:ahLst/>
              <a:cxnLst/>
              <a:rect l="l" t="t" r="r" b="b"/>
              <a:pathLst>
                <a:path w="4404" h="1480" extrusionOk="0">
                  <a:moveTo>
                    <a:pt x="312" y="0"/>
                  </a:moveTo>
                  <a:cubicBezTo>
                    <a:pt x="183" y="0"/>
                    <a:pt x="67" y="88"/>
                    <a:pt x="38" y="220"/>
                  </a:cubicBezTo>
                  <a:cubicBezTo>
                    <a:pt x="0" y="373"/>
                    <a:pt x="95" y="527"/>
                    <a:pt x="249" y="563"/>
                  </a:cubicBezTo>
                  <a:lnTo>
                    <a:pt x="4037" y="1471"/>
                  </a:lnTo>
                  <a:cubicBezTo>
                    <a:pt x="4059" y="1477"/>
                    <a:pt x="4081" y="1479"/>
                    <a:pt x="4103" y="1479"/>
                  </a:cubicBezTo>
                  <a:lnTo>
                    <a:pt x="4103" y="1479"/>
                  </a:lnTo>
                  <a:cubicBezTo>
                    <a:pt x="4248" y="1479"/>
                    <a:pt x="4369" y="1371"/>
                    <a:pt x="4386" y="1228"/>
                  </a:cubicBezTo>
                  <a:cubicBezTo>
                    <a:pt x="4403" y="1084"/>
                    <a:pt x="4309" y="951"/>
                    <a:pt x="4169" y="917"/>
                  </a:cubicBezTo>
                  <a:lnTo>
                    <a:pt x="381" y="9"/>
                  </a:lnTo>
                  <a:cubicBezTo>
                    <a:pt x="358" y="3"/>
                    <a:pt x="335" y="0"/>
                    <a:pt x="312" y="0"/>
                  </a:cubicBezTo>
                  <a:close/>
                  <a:moveTo>
                    <a:pt x="4103" y="1479"/>
                  </a:moveTo>
                  <a:cubicBezTo>
                    <a:pt x="4103" y="1479"/>
                    <a:pt x="4103" y="1479"/>
                    <a:pt x="4103" y="1479"/>
                  </a:cubicBezTo>
                  <a:lnTo>
                    <a:pt x="4104" y="1479"/>
                  </a:lnTo>
                  <a:cubicBezTo>
                    <a:pt x="4104" y="1479"/>
                    <a:pt x="4104" y="1479"/>
                    <a:pt x="4103" y="14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56"/>
            <p:cNvSpPr/>
            <p:nvPr/>
          </p:nvSpPr>
          <p:spPr>
            <a:xfrm>
              <a:off x="4285550" y="2207200"/>
              <a:ext cx="1558900" cy="992825"/>
            </a:xfrm>
            <a:custGeom>
              <a:avLst/>
              <a:gdLst/>
              <a:ahLst/>
              <a:cxnLst/>
              <a:rect l="l" t="t" r="r" b="b"/>
              <a:pathLst>
                <a:path w="62356" h="39713" extrusionOk="0">
                  <a:moveTo>
                    <a:pt x="38043" y="1"/>
                  </a:moveTo>
                  <a:cubicBezTo>
                    <a:pt x="36099" y="1"/>
                    <a:pt x="34469" y="246"/>
                    <a:pt x="33582" y="679"/>
                  </a:cubicBezTo>
                  <a:cubicBezTo>
                    <a:pt x="32125" y="1391"/>
                    <a:pt x="25510" y="3180"/>
                    <a:pt x="25130" y="3231"/>
                  </a:cubicBezTo>
                  <a:cubicBezTo>
                    <a:pt x="24749" y="3282"/>
                    <a:pt x="18473" y="5673"/>
                    <a:pt x="18473" y="5673"/>
                  </a:cubicBezTo>
                  <a:cubicBezTo>
                    <a:pt x="11096" y="8024"/>
                    <a:pt x="11146" y="8072"/>
                    <a:pt x="11162" y="8072"/>
                  </a:cubicBezTo>
                  <a:cubicBezTo>
                    <a:pt x="11163" y="8072"/>
                    <a:pt x="11163" y="8072"/>
                    <a:pt x="11163" y="8072"/>
                  </a:cubicBezTo>
                  <a:lnTo>
                    <a:pt x="11163" y="8072"/>
                  </a:lnTo>
                  <a:lnTo>
                    <a:pt x="0" y="9694"/>
                  </a:lnTo>
                  <a:lnTo>
                    <a:pt x="4932" y="19509"/>
                  </a:lnTo>
                  <a:lnTo>
                    <a:pt x="17935" y="21005"/>
                  </a:lnTo>
                  <a:cubicBezTo>
                    <a:pt x="17935" y="21005"/>
                    <a:pt x="30662" y="33012"/>
                    <a:pt x="33051" y="33468"/>
                  </a:cubicBezTo>
                  <a:cubicBezTo>
                    <a:pt x="35439" y="33925"/>
                    <a:pt x="36845" y="36712"/>
                    <a:pt x="36845" y="36712"/>
                  </a:cubicBezTo>
                  <a:cubicBezTo>
                    <a:pt x="36845" y="36712"/>
                    <a:pt x="35905" y="38389"/>
                    <a:pt x="37168" y="39126"/>
                  </a:cubicBezTo>
                  <a:cubicBezTo>
                    <a:pt x="37797" y="39493"/>
                    <a:pt x="38567" y="39712"/>
                    <a:pt x="39660" y="39712"/>
                  </a:cubicBezTo>
                  <a:cubicBezTo>
                    <a:pt x="40760" y="39712"/>
                    <a:pt x="42189" y="39490"/>
                    <a:pt x="44131" y="38970"/>
                  </a:cubicBezTo>
                  <a:cubicBezTo>
                    <a:pt x="48002" y="37935"/>
                    <a:pt x="53523" y="34741"/>
                    <a:pt x="56098" y="32716"/>
                  </a:cubicBezTo>
                  <a:cubicBezTo>
                    <a:pt x="58672" y="30691"/>
                    <a:pt x="62356" y="28259"/>
                    <a:pt x="61187" y="27251"/>
                  </a:cubicBezTo>
                  <a:cubicBezTo>
                    <a:pt x="60017" y="26243"/>
                    <a:pt x="57722" y="25516"/>
                    <a:pt x="57722" y="25516"/>
                  </a:cubicBezTo>
                  <a:lnTo>
                    <a:pt x="45852" y="13136"/>
                  </a:lnTo>
                  <a:lnTo>
                    <a:pt x="55652" y="13896"/>
                  </a:lnTo>
                  <a:cubicBezTo>
                    <a:pt x="55652" y="13896"/>
                    <a:pt x="55540" y="8220"/>
                    <a:pt x="55683" y="6390"/>
                  </a:cubicBezTo>
                  <a:cubicBezTo>
                    <a:pt x="55827" y="4560"/>
                    <a:pt x="58173" y="1790"/>
                    <a:pt x="58173" y="1790"/>
                  </a:cubicBezTo>
                  <a:cubicBezTo>
                    <a:pt x="58173" y="1790"/>
                    <a:pt x="45636" y="879"/>
                    <a:pt x="42070" y="320"/>
                  </a:cubicBezTo>
                  <a:cubicBezTo>
                    <a:pt x="40674" y="102"/>
                    <a:pt x="39293" y="1"/>
                    <a:pt x="380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56"/>
            <p:cNvSpPr/>
            <p:nvPr/>
          </p:nvSpPr>
          <p:spPr>
            <a:xfrm>
              <a:off x="4274750" y="2200025"/>
              <a:ext cx="1553425" cy="1007150"/>
            </a:xfrm>
            <a:custGeom>
              <a:avLst/>
              <a:gdLst/>
              <a:ahLst/>
              <a:cxnLst/>
              <a:rect l="l" t="t" r="r" b="b"/>
              <a:pathLst>
                <a:path w="62137" h="40286" extrusionOk="0">
                  <a:moveTo>
                    <a:pt x="38453" y="573"/>
                  </a:moveTo>
                  <a:cubicBezTo>
                    <a:pt x="39715" y="573"/>
                    <a:pt x="41098" y="677"/>
                    <a:pt x="42458" y="890"/>
                  </a:cubicBezTo>
                  <a:cubicBezTo>
                    <a:pt x="45572" y="1376"/>
                    <a:pt x="55597" y="2139"/>
                    <a:pt x="58043" y="2322"/>
                  </a:cubicBezTo>
                  <a:cubicBezTo>
                    <a:pt x="57370" y="3186"/>
                    <a:pt x="55948" y="5177"/>
                    <a:pt x="55832" y="6656"/>
                  </a:cubicBezTo>
                  <a:cubicBezTo>
                    <a:pt x="55707" y="8250"/>
                    <a:pt x="55772" y="12648"/>
                    <a:pt x="55794" y="13874"/>
                  </a:cubicBezTo>
                  <a:lnTo>
                    <a:pt x="45561" y="13081"/>
                  </a:lnTo>
                  <a:lnTo>
                    <a:pt x="57948" y="26000"/>
                  </a:lnTo>
                  <a:lnTo>
                    <a:pt x="57999" y="26052"/>
                  </a:lnTo>
                  <a:lnTo>
                    <a:pt x="58068" y="26075"/>
                  </a:lnTo>
                  <a:cubicBezTo>
                    <a:pt x="58090" y="26082"/>
                    <a:pt x="60321" y="26796"/>
                    <a:pt x="61433" y="27754"/>
                  </a:cubicBezTo>
                  <a:cubicBezTo>
                    <a:pt x="61523" y="27831"/>
                    <a:pt x="61560" y="27912"/>
                    <a:pt x="61558" y="28016"/>
                  </a:cubicBezTo>
                  <a:cubicBezTo>
                    <a:pt x="61532" y="28836"/>
                    <a:pt x="59389" y="30463"/>
                    <a:pt x="57668" y="31770"/>
                  </a:cubicBezTo>
                  <a:cubicBezTo>
                    <a:pt x="57218" y="32112"/>
                    <a:pt x="56771" y="32452"/>
                    <a:pt x="56353" y="32780"/>
                  </a:cubicBezTo>
                  <a:cubicBezTo>
                    <a:pt x="53907" y="34706"/>
                    <a:pt x="48420" y="37932"/>
                    <a:pt x="44489" y="38983"/>
                  </a:cubicBezTo>
                  <a:cubicBezTo>
                    <a:pt x="42496" y="39516"/>
                    <a:pt x="41098" y="39711"/>
                    <a:pt x="40078" y="39711"/>
                  </a:cubicBezTo>
                  <a:cubicBezTo>
                    <a:pt x="38916" y="39711"/>
                    <a:pt x="38245" y="39458"/>
                    <a:pt x="37743" y="39166"/>
                  </a:cubicBezTo>
                  <a:cubicBezTo>
                    <a:pt x="36740" y="38580"/>
                    <a:pt x="37494" y="37197"/>
                    <a:pt x="37527" y="37138"/>
                  </a:cubicBezTo>
                  <a:lnTo>
                    <a:pt x="37600" y="37005"/>
                  </a:lnTo>
                  <a:lnTo>
                    <a:pt x="37532" y="36870"/>
                  </a:lnTo>
                  <a:cubicBezTo>
                    <a:pt x="37471" y="36751"/>
                    <a:pt x="36032" y="33954"/>
                    <a:pt x="33536" y="33475"/>
                  </a:cubicBezTo>
                  <a:cubicBezTo>
                    <a:pt x="31643" y="33114"/>
                    <a:pt x="22086" y="24408"/>
                    <a:pt x="18562" y="21084"/>
                  </a:cubicBezTo>
                  <a:lnTo>
                    <a:pt x="18494" y="21020"/>
                  </a:lnTo>
                  <a:lnTo>
                    <a:pt x="5550" y="19531"/>
                  </a:lnTo>
                  <a:lnTo>
                    <a:pt x="863" y="10205"/>
                  </a:lnTo>
                  <a:lnTo>
                    <a:pt x="11636" y="8641"/>
                  </a:lnTo>
                  <a:lnTo>
                    <a:pt x="11598" y="8358"/>
                  </a:lnTo>
                  <a:lnTo>
                    <a:pt x="11609" y="8353"/>
                  </a:lnTo>
                  <a:lnTo>
                    <a:pt x="11728" y="8607"/>
                  </a:lnTo>
                  <a:cubicBezTo>
                    <a:pt x="11796" y="8576"/>
                    <a:pt x="12461" y="8313"/>
                    <a:pt x="18991" y="6232"/>
                  </a:cubicBezTo>
                  <a:lnTo>
                    <a:pt x="19006" y="6227"/>
                  </a:lnTo>
                  <a:cubicBezTo>
                    <a:pt x="21385" y="5321"/>
                    <a:pt x="25281" y="3860"/>
                    <a:pt x="25599" y="3801"/>
                  </a:cubicBezTo>
                  <a:cubicBezTo>
                    <a:pt x="26035" y="3743"/>
                    <a:pt x="32696" y="1928"/>
                    <a:pt x="34140" y="1222"/>
                  </a:cubicBezTo>
                  <a:cubicBezTo>
                    <a:pt x="35012" y="796"/>
                    <a:pt x="36602" y="573"/>
                    <a:pt x="38453" y="573"/>
                  </a:cubicBezTo>
                  <a:close/>
                  <a:moveTo>
                    <a:pt x="38455" y="1"/>
                  </a:moveTo>
                  <a:cubicBezTo>
                    <a:pt x="36513" y="1"/>
                    <a:pt x="34845" y="244"/>
                    <a:pt x="33890" y="710"/>
                  </a:cubicBezTo>
                  <a:cubicBezTo>
                    <a:pt x="32507" y="1386"/>
                    <a:pt x="25958" y="3175"/>
                    <a:pt x="25525" y="3236"/>
                  </a:cubicBezTo>
                  <a:cubicBezTo>
                    <a:pt x="25132" y="3288"/>
                    <a:pt x="19882" y="5282"/>
                    <a:pt x="18812" y="5691"/>
                  </a:cubicBezTo>
                  <a:cubicBezTo>
                    <a:pt x="13816" y="7282"/>
                    <a:pt x="12118" y="7823"/>
                    <a:pt x="11561" y="8099"/>
                  </a:cubicBezTo>
                  <a:cubicBezTo>
                    <a:pt x="11560" y="8099"/>
                    <a:pt x="11559" y="8099"/>
                    <a:pt x="11558" y="8100"/>
                  </a:cubicBezTo>
                  <a:lnTo>
                    <a:pt x="11555" y="8077"/>
                  </a:lnTo>
                  <a:lnTo>
                    <a:pt x="1" y="9755"/>
                  </a:lnTo>
                  <a:lnTo>
                    <a:pt x="5179" y="20062"/>
                  </a:lnTo>
                  <a:lnTo>
                    <a:pt x="18241" y="21564"/>
                  </a:lnTo>
                  <a:cubicBezTo>
                    <a:pt x="19360" y="22617"/>
                    <a:pt x="31053" y="33582"/>
                    <a:pt x="33429" y="34035"/>
                  </a:cubicBezTo>
                  <a:cubicBezTo>
                    <a:pt x="35369" y="34407"/>
                    <a:pt x="36653" y="36470"/>
                    <a:pt x="36956" y="37002"/>
                  </a:cubicBezTo>
                  <a:cubicBezTo>
                    <a:pt x="36613" y="37712"/>
                    <a:pt x="36346" y="39010"/>
                    <a:pt x="37457" y="39658"/>
                  </a:cubicBezTo>
                  <a:cubicBezTo>
                    <a:pt x="38173" y="40076"/>
                    <a:pt x="39022" y="40286"/>
                    <a:pt x="40107" y="40286"/>
                  </a:cubicBezTo>
                  <a:cubicBezTo>
                    <a:pt x="41291" y="40286"/>
                    <a:pt x="42757" y="40035"/>
                    <a:pt x="44637" y="39533"/>
                  </a:cubicBezTo>
                  <a:cubicBezTo>
                    <a:pt x="48643" y="38463"/>
                    <a:pt x="54220" y="35183"/>
                    <a:pt x="56707" y="33227"/>
                  </a:cubicBezTo>
                  <a:cubicBezTo>
                    <a:pt x="57122" y="32901"/>
                    <a:pt x="57566" y="32563"/>
                    <a:pt x="58014" y="32224"/>
                  </a:cubicBezTo>
                  <a:cubicBezTo>
                    <a:pt x="60112" y="30630"/>
                    <a:pt x="62094" y="29126"/>
                    <a:pt x="62128" y="28033"/>
                  </a:cubicBezTo>
                  <a:cubicBezTo>
                    <a:pt x="62137" y="27757"/>
                    <a:pt x="62025" y="27511"/>
                    <a:pt x="61806" y="27322"/>
                  </a:cubicBezTo>
                  <a:cubicBezTo>
                    <a:pt x="60709" y="26376"/>
                    <a:pt x="58717" y="25688"/>
                    <a:pt x="58312" y="25554"/>
                  </a:cubicBezTo>
                  <a:lnTo>
                    <a:pt x="47006" y="13764"/>
                  </a:lnTo>
                  <a:lnTo>
                    <a:pt x="47006" y="13764"/>
                  </a:lnTo>
                  <a:lnTo>
                    <a:pt x="56376" y="14491"/>
                  </a:lnTo>
                  <a:lnTo>
                    <a:pt x="56376" y="14491"/>
                  </a:lnTo>
                  <a:lnTo>
                    <a:pt x="56369" y="14177"/>
                  </a:lnTo>
                  <a:cubicBezTo>
                    <a:pt x="56368" y="14120"/>
                    <a:pt x="56259" y="8494"/>
                    <a:pt x="56400" y="6700"/>
                  </a:cubicBezTo>
                  <a:cubicBezTo>
                    <a:pt x="56535" y="4983"/>
                    <a:pt x="58800" y="2288"/>
                    <a:pt x="58823" y="2261"/>
                  </a:cubicBezTo>
                  <a:lnTo>
                    <a:pt x="59184" y="1834"/>
                  </a:lnTo>
                  <a:lnTo>
                    <a:pt x="58625" y="1794"/>
                  </a:lnTo>
                  <a:cubicBezTo>
                    <a:pt x="58500" y="1783"/>
                    <a:pt x="46060" y="876"/>
                    <a:pt x="42547" y="326"/>
                  </a:cubicBezTo>
                  <a:cubicBezTo>
                    <a:pt x="41148" y="107"/>
                    <a:pt x="39742" y="1"/>
                    <a:pt x="384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56"/>
            <p:cNvSpPr/>
            <p:nvPr/>
          </p:nvSpPr>
          <p:spPr>
            <a:xfrm>
              <a:off x="4944150" y="2574500"/>
              <a:ext cx="149650" cy="166225"/>
            </a:xfrm>
            <a:custGeom>
              <a:avLst/>
              <a:gdLst/>
              <a:ahLst/>
              <a:cxnLst/>
              <a:rect l="l" t="t" r="r" b="b"/>
              <a:pathLst>
                <a:path w="5986" h="6649" extrusionOk="0">
                  <a:moveTo>
                    <a:pt x="1" y="0"/>
                  </a:moveTo>
                  <a:lnTo>
                    <a:pt x="4744" y="6648"/>
                  </a:lnTo>
                  <a:lnTo>
                    <a:pt x="5986" y="5518"/>
                  </a:lnTo>
                  <a:lnTo>
                    <a:pt x="2526" y="126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56"/>
            <p:cNvSpPr/>
            <p:nvPr/>
          </p:nvSpPr>
          <p:spPr>
            <a:xfrm>
              <a:off x="4936175" y="2567475"/>
              <a:ext cx="165525" cy="180375"/>
            </a:xfrm>
            <a:custGeom>
              <a:avLst/>
              <a:gdLst/>
              <a:ahLst/>
              <a:cxnLst/>
              <a:rect l="l" t="t" r="r" b="b"/>
              <a:pathLst>
                <a:path w="6621" h="7215" extrusionOk="0">
                  <a:moveTo>
                    <a:pt x="322" y="0"/>
                  </a:moveTo>
                  <a:cubicBezTo>
                    <a:pt x="265" y="0"/>
                    <a:pt x="207" y="18"/>
                    <a:pt x="157" y="53"/>
                  </a:cubicBezTo>
                  <a:cubicBezTo>
                    <a:pt x="32" y="144"/>
                    <a:pt x="0" y="319"/>
                    <a:pt x="88" y="446"/>
                  </a:cubicBezTo>
                  <a:lnTo>
                    <a:pt x="4832" y="7095"/>
                  </a:lnTo>
                  <a:cubicBezTo>
                    <a:pt x="4879" y="7162"/>
                    <a:pt x="4953" y="7204"/>
                    <a:pt x="5034" y="7212"/>
                  </a:cubicBezTo>
                  <a:cubicBezTo>
                    <a:pt x="5043" y="7213"/>
                    <a:pt x="5053" y="7215"/>
                    <a:pt x="5063" y="7215"/>
                  </a:cubicBezTo>
                  <a:cubicBezTo>
                    <a:pt x="5134" y="7215"/>
                    <a:pt x="5203" y="7189"/>
                    <a:pt x="5255" y="7140"/>
                  </a:cubicBezTo>
                  <a:lnTo>
                    <a:pt x="6497" y="6010"/>
                  </a:lnTo>
                  <a:cubicBezTo>
                    <a:pt x="6608" y="5909"/>
                    <a:pt x="6621" y="5737"/>
                    <a:pt x="6525" y="5621"/>
                  </a:cubicBezTo>
                  <a:lnTo>
                    <a:pt x="3065" y="1371"/>
                  </a:lnTo>
                  <a:cubicBezTo>
                    <a:pt x="3009" y="1302"/>
                    <a:pt x="2928" y="1266"/>
                    <a:pt x="2845" y="1266"/>
                  </a:cubicBezTo>
                  <a:cubicBezTo>
                    <a:pt x="2782" y="1266"/>
                    <a:pt x="2719" y="1287"/>
                    <a:pt x="2666" y="1330"/>
                  </a:cubicBezTo>
                  <a:cubicBezTo>
                    <a:pt x="2544" y="1429"/>
                    <a:pt x="2526" y="1608"/>
                    <a:pt x="2624" y="1731"/>
                  </a:cubicBezTo>
                  <a:lnTo>
                    <a:pt x="5913" y="5770"/>
                  </a:lnTo>
                  <a:lnTo>
                    <a:pt x="5108" y="6502"/>
                  </a:lnTo>
                  <a:lnTo>
                    <a:pt x="552" y="115"/>
                  </a:lnTo>
                  <a:cubicBezTo>
                    <a:pt x="496" y="4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56"/>
            <p:cNvSpPr/>
            <p:nvPr/>
          </p:nvSpPr>
          <p:spPr>
            <a:xfrm>
              <a:off x="4464650" y="2564650"/>
              <a:ext cx="278875" cy="174800"/>
            </a:xfrm>
            <a:custGeom>
              <a:avLst/>
              <a:gdLst/>
              <a:ahLst/>
              <a:cxnLst/>
              <a:rect l="l" t="t" r="r" b="b"/>
              <a:pathLst>
                <a:path w="11155" h="6992" extrusionOk="0">
                  <a:moveTo>
                    <a:pt x="3958" y="0"/>
                  </a:moveTo>
                  <a:cubicBezTo>
                    <a:pt x="3882" y="0"/>
                    <a:pt x="3806" y="30"/>
                    <a:pt x="3750" y="90"/>
                  </a:cubicBezTo>
                  <a:cubicBezTo>
                    <a:pt x="3642" y="205"/>
                    <a:pt x="3648" y="386"/>
                    <a:pt x="3765" y="494"/>
                  </a:cubicBezTo>
                  <a:lnTo>
                    <a:pt x="8597" y="5049"/>
                  </a:lnTo>
                  <a:lnTo>
                    <a:pt x="475" y="101"/>
                  </a:lnTo>
                  <a:cubicBezTo>
                    <a:pt x="428" y="73"/>
                    <a:pt x="376" y="59"/>
                    <a:pt x="326" y="59"/>
                  </a:cubicBezTo>
                  <a:cubicBezTo>
                    <a:pt x="230" y="59"/>
                    <a:pt x="136" y="108"/>
                    <a:pt x="83" y="196"/>
                  </a:cubicBezTo>
                  <a:cubicBezTo>
                    <a:pt x="1" y="330"/>
                    <a:pt x="43" y="506"/>
                    <a:pt x="178" y="587"/>
                  </a:cubicBezTo>
                  <a:lnTo>
                    <a:pt x="10623" y="6949"/>
                  </a:lnTo>
                  <a:cubicBezTo>
                    <a:pt x="10667" y="6977"/>
                    <a:pt x="10719" y="6991"/>
                    <a:pt x="10771" y="6991"/>
                  </a:cubicBezTo>
                  <a:lnTo>
                    <a:pt x="10772" y="6991"/>
                  </a:lnTo>
                  <a:cubicBezTo>
                    <a:pt x="11030" y="6991"/>
                    <a:pt x="11155" y="6676"/>
                    <a:pt x="10967" y="6499"/>
                  </a:cubicBezTo>
                  <a:lnTo>
                    <a:pt x="4155" y="79"/>
                  </a:lnTo>
                  <a:cubicBezTo>
                    <a:pt x="4100" y="27"/>
                    <a:pt x="4029" y="0"/>
                    <a:pt x="39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56"/>
            <p:cNvSpPr/>
            <p:nvPr/>
          </p:nvSpPr>
          <p:spPr>
            <a:xfrm>
              <a:off x="5212775" y="2490325"/>
              <a:ext cx="226500" cy="52400"/>
            </a:xfrm>
            <a:custGeom>
              <a:avLst/>
              <a:gdLst/>
              <a:ahLst/>
              <a:cxnLst/>
              <a:rect l="l" t="t" r="r" b="b"/>
              <a:pathLst>
                <a:path w="9060" h="2096" extrusionOk="0">
                  <a:moveTo>
                    <a:pt x="308" y="0"/>
                  </a:moveTo>
                  <a:cubicBezTo>
                    <a:pt x="172" y="0"/>
                    <a:pt x="53" y="97"/>
                    <a:pt x="28" y="234"/>
                  </a:cubicBezTo>
                  <a:cubicBezTo>
                    <a:pt x="0" y="388"/>
                    <a:pt x="99" y="533"/>
                    <a:pt x="252" y="565"/>
                  </a:cubicBezTo>
                  <a:lnTo>
                    <a:pt x="8712" y="2091"/>
                  </a:lnTo>
                  <a:cubicBezTo>
                    <a:pt x="8729" y="2093"/>
                    <a:pt x="8746" y="2095"/>
                    <a:pt x="8763" y="2095"/>
                  </a:cubicBezTo>
                  <a:cubicBezTo>
                    <a:pt x="8911" y="2095"/>
                    <a:pt x="9034" y="1983"/>
                    <a:pt x="9046" y="1836"/>
                  </a:cubicBezTo>
                  <a:cubicBezTo>
                    <a:pt x="9060" y="1689"/>
                    <a:pt x="8958" y="1556"/>
                    <a:pt x="8814" y="1530"/>
                  </a:cubicBezTo>
                  <a:lnTo>
                    <a:pt x="353" y="4"/>
                  </a:lnTo>
                  <a:cubicBezTo>
                    <a:pt x="338" y="2"/>
                    <a:pt x="323" y="0"/>
                    <a:pt x="3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56"/>
            <p:cNvSpPr/>
            <p:nvPr/>
          </p:nvSpPr>
          <p:spPr>
            <a:xfrm>
              <a:off x="5189800" y="2526550"/>
              <a:ext cx="227425" cy="23950"/>
            </a:xfrm>
            <a:custGeom>
              <a:avLst/>
              <a:gdLst/>
              <a:ahLst/>
              <a:cxnLst/>
              <a:rect l="l" t="t" r="r" b="b"/>
              <a:pathLst>
                <a:path w="9097" h="958" extrusionOk="0">
                  <a:moveTo>
                    <a:pt x="8803" y="1"/>
                  </a:moveTo>
                  <a:cubicBezTo>
                    <a:pt x="8799" y="1"/>
                    <a:pt x="8795" y="1"/>
                    <a:pt x="8791" y="1"/>
                  </a:cubicBezTo>
                  <a:lnTo>
                    <a:pt x="277" y="389"/>
                  </a:lnTo>
                  <a:cubicBezTo>
                    <a:pt x="121" y="396"/>
                    <a:pt x="0" y="525"/>
                    <a:pt x="4" y="680"/>
                  </a:cubicBezTo>
                  <a:cubicBezTo>
                    <a:pt x="8" y="835"/>
                    <a:pt x="135" y="958"/>
                    <a:pt x="289" y="958"/>
                  </a:cubicBezTo>
                  <a:lnTo>
                    <a:pt x="302" y="958"/>
                  </a:lnTo>
                  <a:lnTo>
                    <a:pt x="8817" y="570"/>
                  </a:lnTo>
                  <a:cubicBezTo>
                    <a:pt x="8974" y="563"/>
                    <a:pt x="9096" y="430"/>
                    <a:pt x="9089" y="272"/>
                  </a:cubicBezTo>
                  <a:cubicBezTo>
                    <a:pt x="9083" y="119"/>
                    <a:pt x="8974" y="1"/>
                    <a:pt x="8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56"/>
            <p:cNvSpPr/>
            <p:nvPr/>
          </p:nvSpPr>
          <p:spPr>
            <a:xfrm>
              <a:off x="5619975" y="2838700"/>
              <a:ext cx="31525" cy="3425"/>
            </a:xfrm>
            <a:custGeom>
              <a:avLst/>
              <a:gdLst/>
              <a:ahLst/>
              <a:cxnLst/>
              <a:rect l="l" t="t" r="r" b="b"/>
              <a:pathLst>
                <a:path w="1261" h="137" extrusionOk="0">
                  <a:moveTo>
                    <a:pt x="1260" y="1"/>
                  </a:moveTo>
                  <a:lnTo>
                    <a:pt x="1" y="136"/>
                  </a:lnTo>
                  <a:cubicBezTo>
                    <a:pt x="424" y="101"/>
                    <a:pt x="844" y="56"/>
                    <a:pt x="1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56"/>
            <p:cNvSpPr/>
            <p:nvPr/>
          </p:nvSpPr>
          <p:spPr>
            <a:xfrm>
              <a:off x="5612725" y="2831625"/>
              <a:ext cx="46100" cy="17600"/>
            </a:xfrm>
            <a:custGeom>
              <a:avLst/>
              <a:gdLst/>
              <a:ahLst/>
              <a:cxnLst/>
              <a:rect l="l" t="t" r="r" b="b"/>
              <a:pathLst>
                <a:path w="1844" h="704" extrusionOk="0">
                  <a:moveTo>
                    <a:pt x="1542" y="0"/>
                  </a:moveTo>
                  <a:cubicBezTo>
                    <a:pt x="1532" y="0"/>
                    <a:pt x="1523" y="1"/>
                    <a:pt x="1513" y="2"/>
                  </a:cubicBezTo>
                  <a:cubicBezTo>
                    <a:pt x="1101" y="57"/>
                    <a:pt x="687" y="101"/>
                    <a:pt x="268" y="135"/>
                  </a:cubicBezTo>
                  <a:cubicBezTo>
                    <a:pt x="116" y="147"/>
                    <a:pt x="0" y="278"/>
                    <a:pt x="6" y="431"/>
                  </a:cubicBezTo>
                  <a:cubicBezTo>
                    <a:pt x="13" y="583"/>
                    <a:pt x="138" y="704"/>
                    <a:pt x="291" y="704"/>
                  </a:cubicBezTo>
                  <a:cubicBezTo>
                    <a:pt x="298" y="704"/>
                    <a:pt x="306" y="704"/>
                    <a:pt x="314" y="703"/>
                  </a:cubicBezTo>
                  <a:cubicBezTo>
                    <a:pt x="742" y="668"/>
                    <a:pt x="1167" y="622"/>
                    <a:pt x="1588" y="566"/>
                  </a:cubicBezTo>
                  <a:cubicBezTo>
                    <a:pt x="1740" y="541"/>
                    <a:pt x="1844" y="400"/>
                    <a:pt x="1823" y="248"/>
                  </a:cubicBezTo>
                  <a:cubicBezTo>
                    <a:pt x="1804" y="105"/>
                    <a:pt x="1682" y="0"/>
                    <a:pt x="1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56"/>
            <p:cNvSpPr/>
            <p:nvPr/>
          </p:nvSpPr>
          <p:spPr>
            <a:xfrm>
              <a:off x="5220025" y="2789050"/>
              <a:ext cx="378350" cy="62575"/>
            </a:xfrm>
            <a:custGeom>
              <a:avLst/>
              <a:gdLst/>
              <a:ahLst/>
              <a:cxnLst/>
              <a:rect l="l" t="t" r="r" b="b"/>
              <a:pathLst>
                <a:path w="15134" h="2503" extrusionOk="0">
                  <a:moveTo>
                    <a:pt x="320" y="1"/>
                  </a:moveTo>
                  <a:cubicBezTo>
                    <a:pt x="197" y="1"/>
                    <a:pt x="83" y="81"/>
                    <a:pt x="46" y="205"/>
                  </a:cubicBezTo>
                  <a:cubicBezTo>
                    <a:pt x="0" y="358"/>
                    <a:pt x="90" y="519"/>
                    <a:pt x="244" y="560"/>
                  </a:cubicBezTo>
                  <a:cubicBezTo>
                    <a:pt x="315" y="582"/>
                    <a:pt x="6916" y="2503"/>
                    <a:pt x="13549" y="2503"/>
                  </a:cubicBezTo>
                  <a:cubicBezTo>
                    <a:pt x="13985" y="2503"/>
                    <a:pt x="14421" y="2495"/>
                    <a:pt x="14855" y="2477"/>
                  </a:cubicBezTo>
                  <a:cubicBezTo>
                    <a:pt x="15012" y="2470"/>
                    <a:pt x="15134" y="2338"/>
                    <a:pt x="15128" y="2180"/>
                  </a:cubicBezTo>
                  <a:cubicBezTo>
                    <a:pt x="15122" y="2026"/>
                    <a:pt x="15000" y="1908"/>
                    <a:pt x="14840" y="1908"/>
                  </a:cubicBezTo>
                  <a:cubicBezTo>
                    <a:pt x="14837" y="1908"/>
                    <a:pt x="14835" y="1908"/>
                    <a:pt x="14832" y="1908"/>
                  </a:cubicBezTo>
                  <a:cubicBezTo>
                    <a:pt x="14400" y="1926"/>
                    <a:pt x="13967" y="1934"/>
                    <a:pt x="13534" y="1934"/>
                  </a:cubicBezTo>
                  <a:cubicBezTo>
                    <a:pt x="6993" y="1934"/>
                    <a:pt x="474" y="35"/>
                    <a:pt x="405" y="14"/>
                  </a:cubicBez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56"/>
            <p:cNvSpPr/>
            <p:nvPr/>
          </p:nvSpPr>
          <p:spPr>
            <a:xfrm>
              <a:off x="4762000" y="2230000"/>
              <a:ext cx="311075" cy="401800"/>
            </a:xfrm>
            <a:custGeom>
              <a:avLst/>
              <a:gdLst/>
              <a:ahLst/>
              <a:cxnLst/>
              <a:rect l="l" t="t" r="r" b="b"/>
              <a:pathLst>
                <a:path w="12443" h="16072" extrusionOk="0">
                  <a:moveTo>
                    <a:pt x="6923" y="1"/>
                  </a:moveTo>
                  <a:cubicBezTo>
                    <a:pt x="6389" y="1"/>
                    <a:pt x="5815" y="197"/>
                    <a:pt x="5326" y="608"/>
                  </a:cubicBezTo>
                  <a:cubicBezTo>
                    <a:pt x="4047" y="1684"/>
                    <a:pt x="0" y="6234"/>
                    <a:pt x="0" y="6234"/>
                  </a:cubicBezTo>
                  <a:cubicBezTo>
                    <a:pt x="0" y="6234"/>
                    <a:pt x="1374" y="10707"/>
                    <a:pt x="1628" y="12612"/>
                  </a:cubicBezTo>
                  <a:cubicBezTo>
                    <a:pt x="1865" y="14385"/>
                    <a:pt x="1082" y="16071"/>
                    <a:pt x="1879" y="16071"/>
                  </a:cubicBezTo>
                  <a:cubicBezTo>
                    <a:pt x="1939" y="16071"/>
                    <a:pt x="2007" y="16062"/>
                    <a:pt x="2086" y="16042"/>
                  </a:cubicBezTo>
                  <a:cubicBezTo>
                    <a:pt x="3213" y="15762"/>
                    <a:pt x="3169" y="12536"/>
                    <a:pt x="3169" y="12535"/>
                  </a:cubicBezTo>
                  <a:lnTo>
                    <a:pt x="3169" y="12535"/>
                  </a:lnTo>
                  <a:lnTo>
                    <a:pt x="7294" y="13407"/>
                  </a:lnTo>
                  <a:lnTo>
                    <a:pt x="9123" y="9671"/>
                  </a:lnTo>
                  <a:cubicBezTo>
                    <a:pt x="9123" y="9671"/>
                    <a:pt x="11274" y="11605"/>
                    <a:pt x="12106" y="11605"/>
                  </a:cubicBezTo>
                  <a:cubicBezTo>
                    <a:pt x="12317" y="11605"/>
                    <a:pt x="12443" y="11481"/>
                    <a:pt x="12427" y="11169"/>
                  </a:cubicBezTo>
                  <a:cubicBezTo>
                    <a:pt x="12351" y="9627"/>
                    <a:pt x="8876" y="2979"/>
                    <a:pt x="8671" y="1455"/>
                  </a:cubicBezTo>
                  <a:cubicBezTo>
                    <a:pt x="8546" y="513"/>
                    <a:pt x="7787" y="1"/>
                    <a:pt x="69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56"/>
            <p:cNvSpPr/>
            <p:nvPr/>
          </p:nvSpPr>
          <p:spPr>
            <a:xfrm>
              <a:off x="4754000" y="2222925"/>
              <a:ext cx="326350" cy="415975"/>
            </a:xfrm>
            <a:custGeom>
              <a:avLst/>
              <a:gdLst/>
              <a:ahLst/>
              <a:cxnLst/>
              <a:rect l="l" t="t" r="r" b="b"/>
              <a:pathLst>
                <a:path w="13054" h="16639" extrusionOk="0">
                  <a:moveTo>
                    <a:pt x="7245" y="569"/>
                  </a:moveTo>
                  <a:cubicBezTo>
                    <a:pt x="7458" y="569"/>
                    <a:pt x="7667" y="605"/>
                    <a:pt x="7859" y="680"/>
                  </a:cubicBezTo>
                  <a:cubicBezTo>
                    <a:pt x="8338" y="865"/>
                    <a:pt x="8639" y="1253"/>
                    <a:pt x="8710" y="1776"/>
                  </a:cubicBezTo>
                  <a:cubicBezTo>
                    <a:pt x="8811" y="2530"/>
                    <a:pt x="9625" y="4371"/>
                    <a:pt x="10487" y="6320"/>
                  </a:cubicBezTo>
                  <a:cubicBezTo>
                    <a:pt x="11395" y="8373"/>
                    <a:pt x="12425" y="10700"/>
                    <a:pt x="12463" y="11466"/>
                  </a:cubicBezTo>
                  <a:cubicBezTo>
                    <a:pt x="12468" y="11558"/>
                    <a:pt x="12454" y="11597"/>
                    <a:pt x="12457" y="11601"/>
                  </a:cubicBezTo>
                  <a:cubicBezTo>
                    <a:pt x="12442" y="11606"/>
                    <a:pt x="12423" y="11609"/>
                    <a:pt x="12402" y="11609"/>
                  </a:cubicBezTo>
                  <a:cubicBezTo>
                    <a:pt x="12025" y="11609"/>
                    <a:pt x="10788" y="10778"/>
                    <a:pt x="9634" y="9742"/>
                  </a:cubicBezTo>
                  <a:lnTo>
                    <a:pt x="9354" y="9490"/>
                  </a:lnTo>
                  <a:lnTo>
                    <a:pt x="7456" y="13365"/>
                  </a:lnTo>
                  <a:lnTo>
                    <a:pt x="3200" y="12466"/>
                  </a:lnTo>
                  <a:lnTo>
                    <a:pt x="3205" y="12823"/>
                  </a:lnTo>
                  <a:cubicBezTo>
                    <a:pt x="3221" y="14069"/>
                    <a:pt x="2962" y="15894"/>
                    <a:pt x="2338" y="16049"/>
                  </a:cubicBezTo>
                  <a:cubicBezTo>
                    <a:pt x="2269" y="16066"/>
                    <a:pt x="2223" y="16070"/>
                    <a:pt x="2196" y="16070"/>
                  </a:cubicBezTo>
                  <a:cubicBezTo>
                    <a:pt x="2172" y="16070"/>
                    <a:pt x="2162" y="16067"/>
                    <a:pt x="2161" y="16067"/>
                  </a:cubicBezTo>
                  <a:cubicBezTo>
                    <a:pt x="2072" y="15972"/>
                    <a:pt x="2137" y="15400"/>
                    <a:pt x="2180" y="15022"/>
                  </a:cubicBezTo>
                  <a:cubicBezTo>
                    <a:pt x="2249" y="14410"/>
                    <a:pt x="2336" y="13648"/>
                    <a:pt x="2230" y="12858"/>
                  </a:cubicBezTo>
                  <a:cubicBezTo>
                    <a:pt x="1999" y="11128"/>
                    <a:pt x="886" y="7403"/>
                    <a:pt x="639" y="6587"/>
                  </a:cubicBezTo>
                  <a:cubicBezTo>
                    <a:pt x="1286" y="5864"/>
                    <a:pt x="4696" y="2064"/>
                    <a:pt x="5830" y="1110"/>
                  </a:cubicBezTo>
                  <a:cubicBezTo>
                    <a:pt x="6247" y="758"/>
                    <a:pt x="6759" y="569"/>
                    <a:pt x="7245" y="569"/>
                  </a:cubicBezTo>
                  <a:close/>
                  <a:moveTo>
                    <a:pt x="7251" y="0"/>
                  </a:moveTo>
                  <a:cubicBezTo>
                    <a:pt x="6631" y="0"/>
                    <a:pt x="5985" y="235"/>
                    <a:pt x="5463" y="673"/>
                  </a:cubicBezTo>
                  <a:cubicBezTo>
                    <a:pt x="4183" y="1751"/>
                    <a:pt x="274" y="6141"/>
                    <a:pt x="107" y="6328"/>
                  </a:cubicBezTo>
                  <a:lnTo>
                    <a:pt x="1" y="6448"/>
                  </a:lnTo>
                  <a:lnTo>
                    <a:pt x="48" y="6601"/>
                  </a:lnTo>
                  <a:cubicBezTo>
                    <a:pt x="62" y="6646"/>
                    <a:pt x="1417" y="11071"/>
                    <a:pt x="1667" y="12934"/>
                  </a:cubicBezTo>
                  <a:cubicBezTo>
                    <a:pt x="1762" y="13654"/>
                    <a:pt x="1680" y="14376"/>
                    <a:pt x="1615" y="14957"/>
                  </a:cubicBezTo>
                  <a:cubicBezTo>
                    <a:pt x="1531" y="15691"/>
                    <a:pt x="1470" y="16219"/>
                    <a:pt x="1784" y="16494"/>
                  </a:cubicBezTo>
                  <a:cubicBezTo>
                    <a:pt x="1893" y="16590"/>
                    <a:pt x="2033" y="16639"/>
                    <a:pt x="2202" y="16639"/>
                  </a:cubicBezTo>
                  <a:cubicBezTo>
                    <a:pt x="2293" y="16638"/>
                    <a:pt x="2385" y="16625"/>
                    <a:pt x="2475" y="16603"/>
                  </a:cubicBezTo>
                  <a:cubicBezTo>
                    <a:pt x="3580" y="16329"/>
                    <a:pt x="3751" y="14136"/>
                    <a:pt x="3773" y="13171"/>
                  </a:cubicBezTo>
                  <a:lnTo>
                    <a:pt x="7774" y="14015"/>
                  </a:lnTo>
                  <a:lnTo>
                    <a:pt x="9535" y="10415"/>
                  </a:lnTo>
                  <a:cubicBezTo>
                    <a:pt x="10328" y="11101"/>
                    <a:pt x="11679" y="12166"/>
                    <a:pt x="12449" y="12166"/>
                  </a:cubicBezTo>
                  <a:cubicBezTo>
                    <a:pt x="12544" y="12166"/>
                    <a:pt x="12630" y="12150"/>
                    <a:pt x="12706" y="12114"/>
                  </a:cubicBezTo>
                  <a:cubicBezTo>
                    <a:pt x="12866" y="12039"/>
                    <a:pt x="13053" y="11859"/>
                    <a:pt x="13032" y="11438"/>
                  </a:cubicBezTo>
                  <a:cubicBezTo>
                    <a:pt x="12989" y="10567"/>
                    <a:pt x="12026" y="8392"/>
                    <a:pt x="11008" y="6090"/>
                  </a:cubicBezTo>
                  <a:cubicBezTo>
                    <a:pt x="10200" y="4262"/>
                    <a:pt x="9365" y="2374"/>
                    <a:pt x="9275" y="1700"/>
                  </a:cubicBezTo>
                  <a:cubicBezTo>
                    <a:pt x="9178" y="973"/>
                    <a:pt x="8737" y="408"/>
                    <a:pt x="8066" y="148"/>
                  </a:cubicBezTo>
                  <a:cubicBezTo>
                    <a:pt x="7809" y="49"/>
                    <a:pt x="7532" y="0"/>
                    <a:pt x="72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56"/>
            <p:cNvSpPr/>
            <p:nvPr/>
          </p:nvSpPr>
          <p:spPr>
            <a:xfrm>
              <a:off x="4630450" y="2120100"/>
              <a:ext cx="314550" cy="451975"/>
            </a:xfrm>
            <a:custGeom>
              <a:avLst/>
              <a:gdLst/>
              <a:ahLst/>
              <a:cxnLst/>
              <a:rect l="l" t="t" r="r" b="b"/>
              <a:pathLst>
                <a:path w="12582" h="18079" extrusionOk="0">
                  <a:moveTo>
                    <a:pt x="7581" y="1"/>
                  </a:moveTo>
                  <a:cubicBezTo>
                    <a:pt x="6218" y="1"/>
                    <a:pt x="5279" y="1082"/>
                    <a:pt x="5360" y="1694"/>
                  </a:cubicBezTo>
                  <a:cubicBezTo>
                    <a:pt x="5462" y="2456"/>
                    <a:pt x="5683" y="4108"/>
                    <a:pt x="5191" y="4303"/>
                  </a:cubicBezTo>
                  <a:cubicBezTo>
                    <a:pt x="4699" y="4497"/>
                    <a:pt x="0" y="9006"/>
                    <a:pt x="0" y="9006"/>
                  </a:cubicBezTo>
                  <a:cubicBezTo>
                    <a:pt x="0" y="9006"/>
                    <a:pt x="2491" y="10225"/>
                    <a:pt x="3974" y="10673"/>
                  </a:cubicBezTo>
                  <a:cubicBezTo>
                    <a:pt x="5309" y="11077"/>
                    <a:pt x="11404" y="18078"/>
                    <a:pt x="12419" y="18078"/>
                  </a:cubicBezTo>
                  <a:cubicBezTo>
                    <a:pt x="12532" y="18078"/>
                    <a:pt x="12582" y="17993"/>
                    <a:pt x="12556" y="17803"/>
                  </a:cubicBezTo>
                  <a:cubicBezTo>
                    <a:pt x="12302" y="15897"/>
                    <a:pt x="11825" y="8460"/>
                    <a:pt x="11334" y="6715"/>
                  </a:cubicBezTo>
                  <a:cubicBezTo>
                    <a:pt x="10842" y="4970"/>
                    <a:pt x="9384" y="1803"/>
                    <a:pt x="9384" y="1803"/>
                  </a:cubicBezTo>
                  <a:cubicBezTo>
                    <a:pt x="9384" y="1803"/>
                    <a:pt x="10569" y="997"/>
                    <a:pt x="8655" y="220"/>
                  </a:cubicBezTo>
                  <a:cubicBezTo>
                    <a:pt x="8277" y="66"/>
                    <a:pt x="7916" y="1"/>
                    <a:pt x="75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56"/>
            <p:cNvSpPr/>
            <p:nvPr/>
          </p:nvSpPr>
          <p:spPr>
            <a:xfrm>
              <a:off x="4618175" y="2112900"/>
              <a:ext cx="334475" cy="466275"/>
            </a:xfrm>
            <a:custGeom>
              <a:avLst/>
              <a:gdLst/>
              <a:ahLst/>
              <a:cxnLst/>
              <a:rect l="l" t="t" r="r" b="b"/>
              <a:pathLst>
                <a:path w="13379" h="18651" extrusionOk="0">
                  <a:moveTo>
                    <a:pt x="8074" y="573"/>
                  </a:moveTo>
                  <a:cubicBezTo>
                    <a:pt x="8362" y="573"/>
                    <a:pt x="8685" y="627"/>
                    <a:pt x="9039" y="771"/>
                  </a:cubicBezTo>
                  <a:cubicBezTo>
                    <a:pt x="9829" y="1092"/>
                    <a:pt x="9940" y="1366"/>
                    <a:pt x="9952" y="1467"/>
                  </a:cubicBezTo>
                  <a:cubicBezTo>
                    <a:pt x="9971" y="1636"/>
                    <a:pt x="9781" y="1809"/>
                    <a:pt x="9715" y="1855"/>
                  </a:cubicBezTo>
                  <a:lnTo>
                    <a:pt x="9516" y="1991"/>
                  </a:lnTo>
                  <a:lnTo>
                    <a:pt x="9616" y="2210"/>
                  </a:lnTo>
                  <a:cubicBezTo>
                    <a:pt x="9631" y="2241"/>
                    <a:pt x="11071" y="5378"/>
                    <a:pt x="11551" y="7081"/>
                  </a:cubicBezTo>
                  <a:cubicBezTo>
                    <a:pt x="11869" y="8211"/>
                    <a:pt x="12184" y="11822"/>
                    <a:pt x="12438" y="14724"/>
                  </a:cubicBezTo>
                  <a:cubicBezTo>
                    <a:pt x="12561" y="16125"/>
                    <a:pt x="12667" y="17344"/>
                    <a:pt x="12752" y="18021"/>
                  </a:cubicBezTo>
                  <a:cubicBezTo>
                    <a:pt x="12090" y="17668"/>
                    <a:pt x="10256" y="15849"/>
                    <a:pt x="8883" y="14489"/>
                  </a:cubicBezTo>
                  <a:cubicBezTo>
                    <a:pt x="6633" y="12260"/>
                    <a:pt x="5218" y="10891"/>
                    <a:pt x="4548" y="10688"/>
                  </a:cubicBezTo>
                  <a:cubicBezTo>
                    <a:pt x="3439" y="10354"/>
                    <a:pt x="1732" y="9567"/>
                    <a:pt x="987" y="9215"/>
                  </a:cubicBezTo>
                  <a:cubicBezTo>
                    <a:pt x="3134" y="7162"/>
                    <a:pt x="5471" y="5008"/>
                    <a:pt x="5788" y="4856"/>
                  </a:cubicBezTo>
                  <a:cubicBezTo>
                    <a:pt x="6369" y="4625"/>
                    <a:pt x="6351" y="3572"/>
                    <a:pt x="6133" y="1945"/>
                  </a:cubicBezTo>
                  <a:cubicBezTo>
                    <a:pt x="6106" y="1741"/>
                    <a:pt x="6298" y="1354"/>
                    <a:pt x="6708" y="1037"/>
                  </a:cubicBezTo>
                  <a:cubicBezTo>
                    <a:pt x="6924" y="870"/>
                    <a:pt x="7403" y="573"/>
                    <a:pt x="8074" y="573"/>
                  </a:cubicBezTo>
                  <a:close/>
                  <a:moveTo>
                    <a:pt x="8069" y="1"/>
                  </a:moveTo>
                  <a:cubicBezTo>
                    <a:pt x="7232" y="1"/>
                    <a:pt x="6630" y="376"/>
                    <a:pt x="6359" y="587"/>
                  </a:cubicBezTo>
                  <a:cubicBezTo>
                    <a:pt x="5819" y="1006"/>
                    <a:pt x="5508" y="1568"/>
                    <a:pt x="5569" y="2021"/>
                  </a:cubicBezTo>
                  <a:cubicBezTo>
                    <a:pt x="5823" y="3925"/>
                    <a:pt x="5657" y="4268"/>
                    <a:pt x="5577" y="4326"/>
                  </a:cubicBezTo>
                  <a:cubicBezTo>
                    <a:pt x="5073" y="4527"/>
                    <a:pt x="1406" y="8021"/>
                    <a:pt x="295" y="9088"/>
                  </a:cubicBezTo>
                  <a:lnTo>
                    <a:pt x="0" y="9370"/>
                  </a:lnTo>
                  <a:lnTo>
                    <a:pt x="367" y="9549"/>
                  </a:lnTo>
                  <a:cubicBezTo>
                    <a:pt x="469" y="9600"/>
                    <a:pt x="2895" y="10784"/>
                    <a:pt x="4383" y="11233"/>
                  </a:cubicBezTo>
                  <a:cubicBezTo>
                    <a:pt x="4966" y="11410"/>
                    <a:pt x="6834" y="13261"/>
                    <a:pt x="8482" y="14895"/>
                  </a:cubicBezTo>
                  <a:cubicBezTo>
                    <a:pt x="11308" y="17694"/>
                    <a:pt x="12359" y="18651"/>
                    <a:pt x="12918" y="18651"/>
                  </a:cubicBezTo>
                  <a:cubicBezTo>
                    <a:pt x="12982" y="18651"/>
                    <a:pt x="13046" y="18636"/>
                    <a:pt x="13105" y="18608"/>
                  </a:cubicBezTo>
                  <a:cubicBezTo>
                    <a:pt x="13210" y="18556"/>
                    <a:pt x="13378" y="18415"/>
                    <a:pt x="13330" y="18052"/>
                  </a:cubicBezTo>
                  <a:cubicBezTo>
                    <a:pt x="13245" y="17416"/>
                    <a:pt x="13133" y="16145"/>
                    <a:pt x="13005" y="14674"/>
                  </a:cubicBezTo>
                  <a:cubicBezTo>
                    <a:pt x="12749" y="11749"/>
                    <a:pt x="12431" y="8107"/>
                    <a:pt x="12098" y="6926"/>
                  </a:cubicBezTo>
                  <a:cubicBezTo>
                    <a:pt x="11672" y="5409"/>
                    <a:pt x="10549" y="2887"/>
                    <a:pt x="10222" y="2166"/>
                  </a:cubicBezTo>
                  <a:cubicBezTo>
                    <a:pt x="10391" y="1990"/>
                    <a:pt x="10552" y="1722"/>
                    <a:pt x="10518" y="1410"/>
                  </a:cubicBezTo>
                  <a:cubicBezTo>
                    <a:pt x="10470" y="951"/>
                    <a:pt x="10057" y="570"/>
                    <a:pt x="9253" y="244"/>
                  </a:cubicBezTo>
                  <a:cubicBezTo>
                    <a:pt x="8821" y="68"/>
                    <a:pt x="8424" y="1"/>
                    <a:pt x="8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56"/>
            <p:cNvSpPr/>
            <p:nvPr/>
          </p:nvSpPr>
          <p:spPr>
            <a:xfrm>
              <a:off x="4381700" y="1743400"/>
              <a:ext cx="574125" cy="421775"/>
            </a:xfrm>
            <a:custGeom>
              <a:avLst/>
              <a:gdLst/>
              <a:ahLst/>
              <a:cxnLst/>
              <a:rect l="l" t="t" r="r" b="b"/>
              <a:pathLst>
                <a:path w="22965" h="16871" extrusionOk="0">
                  <a:moveTo>
                    <a:pt x="8204" y="0"/>
                  </a:moveTo>
                  <a:cubicBezTo>
                    <a:pt x="8188" y="0"/>
                    <a:pt x="8172" y="0"/>
                    <a:pt x="8156" y="0"/>
                  </a:cubicBezTo>
                  <a:cubicBezTo>
                    <a:pt x="5963" y="35"/>
                    <a:pt x="3955" y="1468"/>
                    <a:pt x="2278" y="2468"/>
                  </a:cubicBezTo>
                  <a:cubicBezTo>
                    <a:pt x="602" y="3468"/>
                    <a:pt x="0" y="5746"/>
                    <a:pt x="1568" y="6830"/>
                  </a:cubicBezTo>
                  <a:cubicBezTo>
                    <a:pt x="3136" y="7913"/>
                    <a:pt x="5651" y="8353"/>
                    <a:pt x="5651" y="8353"/>
                  </a:cubicBezTo>
                  <a:lnTo>
                    <a:pt x="9023" y="8420"/>
                  </a:lnTo>
                  <a:cubicBezTo>
                    <a:pt x="9023" y="8420"/>
                    <a:pt x="8956" y="9851"/>
                    <a:pt x="8769" y="10394"/>
                  </a:cubicBezTo>
                  <a:cubicBezTo>
                    <a:pt x="8583" y="10936"/>
                    <a:pt x="9693" y="12468"/>
                    <a:pt x="10304" y="13163"/>
                  </a:cubicBezTo>
                  <a:cubicBezTo>
                    <a:pt x="10913" y="13858"/>
                    <a:pt x="11159" y="14730"/>
                    <a:pt x="12167" y="15500"/>
                  </a:cubicBezTo>
                  <a:cubicBezTo>
                    <a:pt x="12655" y="15873"/>
                    <a:pt x="13171" y="16000"/>
                    <a:pt x="13701" y="16000"/>
                  </a:cubicBezTo>
                  <a:cubicBezTo>
                    <a:pt x="14266" y="16000"/>
                    <a:pt x="14847" y="15856"/>
                    <a:pt x="15429" y="15711"/>
                  </a:cubicBezTo>
                  <a:cubicBezTo>
                    <a:pt x="15632" y="15661"/>
                    <a:pt x="15775" y="15639"/>
                    <a:pt x="15881" y="15639"/>
                  </a:cubicBezTo>
                  <a:cubicBezTo>
                    <a:pt x="16362" y="15639"/>
                    <a:pt x="16053" y="16086"/>
                    <a:pt x="16929" y="16287"/>
                  </a:cubicBezTo>
                  <a:cubicBezTo>
                    <a:pt x="17995" y="16532"/>
                    <a:pt x="19334" y="16870"/>
                    <a:pt x="19334" y="16870"/>
                  </a:cubicBezTo>
                  <a:cubicBezTo>
                    <a:pt x="19334" y="16870"/>
                    <a:pt x="20993" y="13803"/>
                    <a:pt x="21839" y="12397"/>
                  </a:cubicBezTo>
                  <a:cubicBezTo>
                    <a:pt x="22687" y="10991"/>
                    <a:pt x="22965" y="4358"/>
                    <a:pt x="20643" y="2470"/>
                  </a:cubicBezTo>
                  <a:cubicBezTo>
                    <a:pt x="19854" y="1828"/>
                    <a:pt x="18854" y="1618"/>
                    <a:pt x="17817" y="1618"/>
                  </a:cubicBezTo>
                  <a:cubicBezTo>
                    <a:pt x="15841" y="1618"/>
                    <a:pt x="13729" y="2381"/>
                    <a:pt x="12677" y="2381"/>
                  </a:cubicBezTo>
                  <a:cubicBezTo>
                    <a:pt x="12655" y="2381"/>
                    <a:pt x="12634" y="2380"/>
                    <a:pt x="12613" y="2380"/>
                  </a:cubicBezTo>
                  <a:cubicBezTo>
                    <a:pt x="11066" y="2329"/>
                    <a:pt x="10360" y="0"/>
                    <a:pt x="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56"/>
            <p:cNvSpPr/>
            <p:nvPr/>
          </p:nvSpPr>
          <p:spPr>
            <a:xfrm>
              <a:off x="4390400" y="1736300"/>
              <a:ext cx="572000" cy="437150"/>
            </a:xfrm>
            <a:custGeom>
              <a:avLst/>
              <a:gdLst/>
              <a:ahLst/>
              <a:cxnLst/>
              <a:rect l="l" t="t" r="r" b="b"/>
              <a:pathLst>
                <a:path w="22880" h="17486" extrusionOk="0">
                  <a:moveTo>
                    <a:pt x="7855" y="570"/>
                  </a:moveTo>
                  <a:cubicBezTo>
                    <a:pt x="8921" y="570"/>
                    <a:pt x="9606" y="1208"/>
                    <a:pt x="10268" y="1826"/>
                  </a:cubicBezTo>
                  <a:cubicBezTo>
                    <a:pt x="10847" y="2365"/>
                    <a:pt x="11445" y="2922"/>
                    <a:pt x="12256" y="2949"/>
                  </a:cubicBezTo>
                  <a:cubicBezTo>
                    <a:pt x="12279" y="2950"/>
                    <a:pt x="12302" y="2950"/>
                    <a:pt x="12326" y="2950"/>
                  </a:cubicBezTo>
                  <a:cubicBezTo>
                    <a:pt x="12810" y="2950"/>
                    <a:pt x="13452" y="2811"/>
                    <a:pt x="14198" y="2651"/>
                  </a:cubicBezTo>
                  <a:cubicBezTo>
                    <a:pt x="15178" y="2441"/>
                    <a:pt x="16351" y="2190"/>
                    <a:pt x="17467" y="2190"/>
                  </a:cubicBezTo>
                  <a:cubicBezTo>
                    <a:pt x="18450" y="2190"/>
                    <a:pt x="19389" y="2385"/>
                    <a:pt x="20116" y="2975"/>
                  </a:cubicBezTo>
                  <a:cubicBezTo>
                    <a:pt x="22227" y="4693"/>
                    <a:pt x="22076" y="11161"/>
                    <a:pt x="21249" y="12535"/>
                  </a:cubicBezTo>
                  <a:cubicBezTo>
                    <a:pt x="20532" y="13725"/>
                    <a:pt x="19222" y="16126"/>
                    <a:pt x="18843" y="16825"/>
                  </a:cubicBezTo>
                  <a:cubicBezTo>
                    <a:pt x="18420" y="16720"/>
                    <a:pt x="17454" y="16479"/>
                    <a:pt x="16645" y="16293"/>
                  </a:cubicBezTo>
                  <a:cubicBezTo>
                    <a:pt x="16271" y="16208"/>
                    <a:pt x="16198" y="16094"/>
                    <a:pt x="16120" y="15974"/>
                  </a:cubicBezTo>
                  <a:cubicBezTo>
                    <a:pt x="15970" y="15743"/>
                    <a:pt x="15808" y="15638"/>
                    <a:pt x="15534" y="15638"/>
                  </a:cubicBezTo>
                  <a:cubicBezTo>
                    <a:pt x="15393" y="15638"/>
                    <a:pt x="15223" y="15667"/>
                    <a:pt x="15012" y="15720"/>
                  </a:cubicBezTo>
                  <a:cubicBezTo>
                    <a:pt x="14441" y="15862"/>
                    <a:pt x="13887" y="16000"/>
                    <a:pt x="13359" y="16000"/>
                  </a:cubicBezTo>
                  <a:cubicBezTo>
                    <a:pt x="12879" y="16000"/>
                    <a:pt x="12421" y="15886"/>
                    <a:pt x="11993" y="15558"/>
                  </a:cubicBezTo>
                  <a:cubicBezTo>
                    <a:pt x="11395" y="15101"/>
                    <a:pt x="11080" y="14600"/>
                    <a:pt x="10776" y="14116"/>
                  </a:cubicBezTo>
                  <a:cubicBezTo>
                    <a:pt x="10594" y="13828"/>
                    <a:pt x="10408" y="13531"/>
                    <a:pt x="10170" y="13259"/>
                  </a:cubicBezTo>
                  <a:cubicBezTo>
                    <a:pt x="9324" y="12297"/>
                    <a:pt x="8591" y="11063"/>
                    <a:pt x="8692" y="10771"/>
                  </a:cubicBezTo>
                  <a:cubicBezTo>
                    <a:pt x="8889" y="10197"/>
                    <a:pt x="8957" y="8779"/>
                    <a:pt x="8959" y="8718"/>
                  </a:cubicBezTo>
                  <a:lnTo>
                    <a:pt x="8974" y="8425"/>
                  </a:lnTo>
                  <a:lnTo>
                    <a:pt x="5333" y="8354"/>
                  </a:lnTo>
                  <a:cubicBezTo>
                    <a:pt x="5091" y="8309"/>
                    <a:pt x="2806" y="7864"/>
                    <a:pt x="1383" y="6880"/>
                  </a:cubicBezTo>
                  <a:cubicBezTo>
                    <a:pt x="705" y="6412"/>
                    <a:pt x="581" y="5772"/>
                    <a:pt x="597" y="5318"/>
                  </a:cubicBezTo>
                  <a:cubicBezTo>
                    <a:pt x="626" y="4427"/>
                    <a:pt x="1208" y="3515"/>
                    <a:pt x="2077" y="2997"/>
                  </a:cubicBezTo>
                  <a:cubicBezTo>
                    <a:pt x="2298" y="2865"/>
                    <a:pt x="2525" y="2726"/>
                    <a:pt x="2757" y="2582"/>
                  </a:cubicBezTo>
                  <a:cubicBezTo>
                    <a:pt x="4271" y="1652"/>
                    <a:pt x="5985" y="598"/>
                    <a:pt x="7814" y="570"/>
                  </a:cubicBezTo>
                  <a:close/>
                  <a:moveTo>
                    <a:pt x="7879" y="0"/>
                  </a:moveTo>
                  <a:cubicBezTo>
                    <a:pt x="7854" y="0"/>
                    <a:pt x="7829" y="1"/>
                    <a:pt x="7805" y="1"/>
                  </a:cubicBezTo>
                  <a:cubicBezTo>
                    <a:pt x="5821" y="32"/>
                    <a:pt x="4036" y="1129"/>
                    <a:pt x="2460" y="2097"/>
                  </a:cubicBezTo>
                  <a:cubicBezTo>
                    <a:pt x="2230" y="2239"/>
                    <a:pt x="2006" y="2377"/>
                    <a:pt x="1786" y="2508"/>
                  </a:cubicBezTo>
                  <a:cubicBezTo>
                    <a:pt x="754" y="3123"/>
                    <a:pt x="64" y="4219"/>
                    <a:pt x="28" y="5299"/>
                  </a:cubicBezTo>
                  <a:cubicBezTo>
                    <a:pt x="0" y="6142"/>
                    <a:pt x="366" y="6869"/>
                    <a:pt x="1060" y="7349"/>
                  </a:cubicBezTo>
                  <a:cubicBezTo>
                    <a:pt x="2660" y="8456"/>
                    <a:pt x="5151" y="8900"/>
                    <a:pt x="5256" y="8920"/>
                  </a:cubicBezTo>
                  <a:lnTo>
                    <a:pt x="8373" y="8984"/>
                  </a:lnTo>
                  <a:cubicBezTo>
                    <a:pt x="8339" y="9475"/>
                    <a:pt x="8267" y="10253"/>
                    <a:pt x="8152" y="10587"/>
                  </a:cubicBezTo>
                  <a:cubicBezTo>
                    <a:pt x="7850" y="11468"/>
                    <a:pt x="9723" y="13615"/>
                    <a:pt x="9741" y="13636"/>
                  </a:cubicBezTo>
                  <a:cubicBezTo>
                    <a:pt x="9950" y="13873"/>
                    <a:pt x="10116" y="14138"/>
                    <a:pt x="10293" y="14418"/>
                  </a:cubicBezTo>
                  <a:cubicBezTo>
                    <a:pt x="10609" y="14922"/>
                    <a:pt x="10967" y="15492"/>
                    <a:pt x="11647" y="16012"/>
                  </a:cubicBezTo>
                  <a:cubicBezTo>
                    <a:pt x="12197" y="16431"/>
                    <a:pt x="12768" y="16572"/>
                    <a:pt x="13346" y="16572"/>
                  </a:cubicBezTo>
                  <a:cubicBezTo>
                    <a:pt x="13946" y="16572"/>
                    <a:pt x="14553" y="16421"/>
                    <a:pt x="15150" y="16273"/>
                  </a:cubicBezTo>
                  <a:cubicBezTo>
                    <a:pt x="15366" y="16219"/>
                    <a:pt x="15481" y="16208"/>
                    <a:pt x="15539" y="16208"/>
                  </a:cubicBezTo>
                  <a:cubicBezTo>
                    <a:pt x="15577" y="16208"/>
                    <a:pt x="15590" y="16212"/>
                    <a:pt x="15592" y="16213"/>
                  </a:cubicBezTo>
                  <a:cubicBezTo>
                    <a:pt x="15610" y="16235"/>
                    <a:pt x="15627" y="16259"/>
                    <a:pt x="15643" y="16284"/>
                  </a:cubicBezTo>
                  <a:cubicBezTo>
                    <a:pt x="15783" y="16500"/>
                    <a:pt x="15966" y="16722"/>
                    <a:pt x="16518" y="16848"/>
                  </a:cubicBezTo>
                  <a:cubicBezTo>
                    <a:pt x="17582" y="17093"/>
                    <a:pt x="18917" y="17431"/>
                    <a:pt x="18917" y="17431"/>
                  </a:cubicBezTo>
                  <a:lnTo>
                    <a:pt x="19133" y="17486"/>
                  </a:lnTo>
                  <a:lnTo>
                    <a:pt x="19238" y="17291"/>
                  </a:lnTo>
                  <a:cubicBezTo>
                    <a:pt x="19254" y="17260"/>
                    <a:pt x="20903" y="14214"/>
                    <a:pt x="21737" y="12829"/>
                  </a:cubicBezTo>
                  <a:cubicBezTo>
                    <a:pt x="22674" y="11272"/>
                    <a:pt x="22880" y="4490"/>
                    <a:pt x="20476" y="2534"/>
                  </a:cubicBezTo>
                  <a:cubicBezTo>
                    <a:pt x="19626" y="1843"/>
                    <a:pt x="18564" y="1619"/>
                    <a:pt x="17472" y="1619"/>
                  </a:cubicBezTo>
                  <a:cubicBezTo>
                    <a:pt x="16299" y="1619"/>
                    <a:pt x="15092" y="1878"/>
                    <a:pt x="14080" y="2095"/>
                  </a:cubicBezTo>
                  <a:cubicBezTo>
                    <a:pt x="13359" y="2248"/>
                    <a:pt x="12737" y="2381"/>
                    <a:pt x="12320" y="2381"/>
                  </a:cubicBezTo>
                  <a:cubicBezTo>
                    <a:pt x="12305" y="2381"/>
                    <a:pt x="12290" y="2381"/>
                    <a:pt x="12275" y="2380"/>
                  </a:cubicBezTo>
                  <a:cubicBezTo>
                    <a:pt x="11679" y="2360"/>
                    <a:pt x="11205" y="1920"/>
                    <a:pt x="10658" y="1410"/>
                  </a:cubicBezTo>
                  <a:cubicBezTo>
                    <a:pt x="9953" y="752"/>
                    <a:pt x="9130" y="0"/>
                    <a:pt x="78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56"/>
            <p:cNvSpPr/>
            <p:nvPr/>
          </p:nvSpPr>
          <p:spPr>
            <a:xfrm>
              <a:off x="4680525" y="1916950"/>
              <a:ext cx="222250" cy="84725"/>
            </a:xfrm>
            <a:custGeom>
              <a:avLst/>
              <a:gdLst/>
              <a:ahLst/>
              <a:cxnLst/>
              <a:rect l="l" t="t" r="r" b="b"/>
              <a:pathLst>
                <a:path w="8890" h="3389" extrusionOk="0">
                  <a:moveTo>
                    <a:pt x="299" y="0"/>
                  </a:moveTo>
                  <a:cubicBezTo>
                    <a:pt x="163" y="0"/>
                    <a:pt x="28" y="113"/>
                    <a:pt x="15" y="259"/>
                  </a:cubicBezTo>
                  <a:cubicBezTo>
                    <a:pt x="1" y="416"/>
                    <a:pt x="116" y="555"/>
                    <a:pt x="273" y="570"/>
                  </a:cubicBezTo>
                  <a:cubicBezTo>
                    <a:pt x="330" y="574"/>
                    <a:pt x="6014" y="1114"/>
                    <a:pt x="8310" y="3310"/>
                  </a:cubicBezTo>
                  <a:cubicBezTo>
                    <a:pt x="8362" y="3360"/>
                    <a:pt x="8431" y="3389"/>
                    <a:pt x="8503" y="3389"/>
                  </a:cubicBezTo>
                  <a:cubicBezTo>
                    <a:pt x="8505" y="3389"/>
                    <a:pt x="8506" y="3389"/>
                    <a:pt x="8507" y="3389"/>
                  </a:cubicBezTo>
                  <a:cubicBezTo>
                    <a:pt x="8508" y="3389"/>
                    <a:pt x="8508" y="3389"/>
                    <a:pt x="8509" y="3389"/>
                  </a:cubicBezTo>
                  <a:cubicBezTo>
                    <a:pt x="8764" y="3389"/>
                    <a:pt x="8890" y="3076"/>
                    <a:pt x="8705" y="2899"/>
                  </a:cubicBezTo>
                  <a:cubicBezTo>
                    <a:pt x="6265" y="566"/>
                    <a:pt x="566" y="24"/>
                    <a:pt x="325" y="2"/>
                  </a:cubicBezTo>
                  <a:cubicBezTo>
                    <a:pt x="316" y="1"/>
                    <a:pt x="307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56"/>
            <p:cNvSpPr/>
            <p:nvPr/>
          </p:nvSpPr>
          <p:spPr>
            <a:xfrm>
              <a:off x="4852375" y="2018125"/>
              <a:ext cx="47700" cy="36150"/>
            </a:xfrm>
            <a:custGeom>
              <a:avLst/>
              <a:gdLst/>
              <a:ahLst/>
              <a:cxnLst/>
              <a:rect l="l" t="t" r="r" b="b"/>
              <a:pathLst>
                <a:path w="1908" h="1446" extrusionOk="0">
                  <a:moveTo>
                    <a:pt x="326" y="0"/>
                  </a:moveTo>
                  <a:cubicBezTo>
                    <a:pt x="230" y="0"/>
                    <a:pt x="136" y="48"/>
                    <a:pt x="82" y="136"/>
                  </a:cubicBezTo>
                  <a:cubicBezTo>
                    <a:pt x="0" y="271"/>
                    <a:pt x="43" y="446"/>
                    <a:pt x="177" y="528"/>
                  </a:cubicBezTo>
                  <a:cubicBezTo>
                    <a:pt x="586" y="776"/>
                    <a:pt x="974" y="1060"/>
                    <a:pt x="1335" y="1375"/>
                  </a:cubicBezTo>
                  <a:cubicBezTo>
                    <a:pt x="1387" y="1421"/>
                    <a:pt x="1454" y="1446"/>
                    <a:pt x="1523" y="1446"/>
                  </a:cubicBezTo>
                  <a:cubicBezTo>
                    <a:pt x="1786" y="1446"/>
                    <a:pt x="1907" y="1121"/>
                    <a:pt x="1711" y="947"/>
                  </a:cubicBezTo>
                  <a:cubicBezTo>
                    <a:pt x="1325" y="610"/>
                    <a:pt x="911" y="308"/>
                    <a:pt x="474" y="42"/>
                  </a:cubicBezTo>
                  <a:cubicBezTo>
                    <a:pt x="428" y="14"/>
                    <a:pt x="37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56"/>
            <p:cNvSpPr/>
            <p:nvPr/>
          </p:nvSpPr>
          <p:spPr>
            <a:xfrm>
              <a:off x="4680650" y="1965900"/>
              <a:ext cx="142675" cy="44250"/>
            </a:xfrm>
            <a:custGeom>
              <a:avLst/>
              <a:gdLst/>
              <a:ahLst/>
              <a:cxnLst/>
              <a:rect l="l" t="t" r="r" b="b"/>
              <a:pathLst>
                <a:path w="5707" h="1770" extrusionOk="0">
                  <a:moveTo>
                    <a:pt x="301" y="1"/>
                  </a:moveTo>
                  <a:cubicBezTo>
                    <a:pt x="137" y="1"/>
                    <a:pt x="21" y="114"/>
                    <a:pt x="10" y="266"/>
                  </a:cubicBezTo>
                  <a:cubicBezTo>
                    <a:pt x="0" y="422"/>
                    <a:pt x="118" y="558"/>
                    <a:pt x="275" y="570"/>
                  </a:cubicBezTo>
                  <a:cubicBezTo>
                    <a:pt x="302" y="571"/>
                    <a:pt x="2823" y="757"/>
                    <a:pt x="5296" y="1749"/>
                  </a:cubicBezTo>
                  <a:cubicBezTo>
                    <a:pt x="5329" y="1763"/>
                    <a:pt x="5365" y="1769"/>
                    <a:pt x="5402" y="1769"/>
                  </a:cubicBezTo>
                  <a:cubicBezTo>
                    <a:pt x="5537" y="1769"/>
                    <a:pt x="5655" y="1672"/>
                    <a:pt x="5681" y="1539"/>
                  </a:cubicBezTo>
                  <a:cubicBezTo>
                    <a:pt x="5707" y="1405"/>
                    <a:pt x="5634" y="1272"/>
                    <a:pt x="5508" y="1221"/>
                  </a:cubicBezTo>
                  <a:cubicBezTo>
                    <a:pt x="2949" y="194"/>
                    <a:pt x="421" y="9"/>
                    <a:pt x="315" y="1"/>
                  </a:cubicBezTo>
                  <a:cubicBezTo>
                    <a:pt x="310" y="1"/>
                    <a:pt x="306" y="1"/>
                    <a:pt x="3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56"/>
            <p:cNvSpPr/>
            <p:nvPr/>
          </p:nvSpPr>
          <p:spPr>
            <a:xfrm>
              <a:off x="4828150" y="1903275"/>
              <a:ext cx="57725" cy="48375"/>
            </a:xfrm>
            <a:custGeom>
              <a:avLst/>
              <a:gdLst/>
              <a:ahLst/>
              <a:cxnLst/>
              <a:rect l="l" t="t" r="r" b="b"/>
              <a:pathLst>
                <a:path w="2309" h="1935" extrusionOk="0">
                  <a:moveTo>
                    <a:pt x="325" y="0"/>
                  </a:moveTo>
                  <a:cubicBezTo>
                    <a:pt x="229" y="0"/>
                    <a:pt x="134" y="49"/>
                    <a:pt x="81" y="138"/>
                  </a:cubicBezTo>
                  <a:cubicBezTo>
                    <a:pt x="1" y="273"/>
                    <a:pt x="44" y="448"/>
                    <a:pt x="179" y="529"/>
                  </a:cubicBezTo>
                  <a:cubicBezTo>
                    <a:pt x="1240" y="1165"/>
                    <a:pt x="1706" y="1810"/>
                    <a:pt x="1711" y="1816"/>
                  </a:cubicBezTo>
                  <a:cubicBezTo>
                    <a:pt x="1764" y="1890"/>
                    <a:pt x="1848" y="1935"/>
                    <a:pt x="1940" y="1935"/>
                  </a:cubicBezTo>
                  <a:cubicBezTo>
                    <a:pt x="1941" y="1935"/>
                    <a:pt x="1942" y="1935"/>
                    <a:pt x="1943" y="1935"/>
                  </a:cubicBezTo>
                  <a:cubicBezTo>
                    <a:pt x="1944" y="1935"/>
                    <a:pt x="1944" y="1935"/>
                    <a:pt x="1945" y="1935"/>
                  </a:cubicBezTo>
                  <a:cubicBezTo>
                    <a:pt x="2175" y="1935"/>
                    <a:pt x="2308" y="1675"/>
                    <a:pt x="2177" y="1487"/>
                  </a:cubicBezTo>
                  <a:cubicBezTo>
                    <a:pt x="2155" y="1457"/>
                    <a:pt x="1645" y="744"/>
                    <a:pt x="471" y="41"/>
                  </a:cubicBezTo>
                  <a:cubicBezTo>
                    <a:pt x="426" y="13"/>
                    <a:pt x="375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56"/>
            <p:cNvSpPr/>
            <p:nvPr/>
          </p:nvSpPr>
          <p:spPr>
            <a:xfrm>
              <a:off x="4463300" y="1820250"/>
              <a:ext cx="356425" cy="99725"/>
            </a:xfrm>
            <a:custGeom>
              <a:avLst/>
              <a:gdLst/>
              <a:ahLst/>
              <a:cxnLst/>
              <a:rect l="l" t="t" r="r" b="b"/>
              <a:pathLst>
                <a:path w="14257" h="3989" extrusionOk="0">
                  <a:moveTo>
                    <a:pt x="1812" y="1"/>
                  </a:moveTo>
                  <a:cubicBezTo>
                    <a:pt x="1751" y="1"/>
                    <a:pt x="1691" y="20"/>
                    <a:pt x="1639" y="60"/>
                  </a:cubicBezTo>
                  <a:cubicBezTo>
                    <a:pt x="1471" y="192"/>
                    <a:pt x="0" y="1382"/>
                    <a:pt x="61" y="2543"/>
                  </a:cubicBezTo>
                  <a:cubicBezTo>
                    <a:pt x="85" y="2991"/>
                    <a:pt x="325" y="3361"/>
                    <a:pt x="776" y="3645"/>
                  </a:cubicBezTo>
                  <a:cubicBezTo>
                    <a:pt x="1167" y="3891"/>
                    <a:pt x="1551" y="3988"/>
                    <a:pt x="1953" y="3988"/>
                  </a:cubicBezTo>
                  <a:cubicBezTo>
                    <a:pt x="2539" y="3988"/>
                    <a:pt x="3164" y="3782"/>
                    <a:pt x="3914" y="3536"/>
                  </a:cubicBezTo>
                  <a:cubicBezTo>
                    <a:pt x="5139" y="3132"/>
                    <a:pt x="6816" y="2580"/>
                    <a:pt x="9393" y="2557"/>
                  </a:cubicBezTo>
                  <a:cubicBezTo>
                    <a:pt x="9414" y="2557"/>
                    <a:pt x="9435" y="2557"/>
                    <a:pt x="9455" y="2557"/>
                  </a:cubicBezTo>
                  <a:cubicBezTo>
                    <a:pt x="11108" y="2557"/>
                    <a:pt x="12561" y="2823"/>
                    <a:pt x="13825" y="3366"/>
                  </a:cubicBezTo>
                  <a:cubicBezTo>
                    <a:pt x="13860" y="3381"/>
                    <a:pt x="13897" y="3388"/>
                    <a:pt x="13933" y="3388"/>
                  </a:cubicBezTo>
                  <a:cubicBezTo>
                    <a:pt x="14043" y="3388"/>
                    <a:pt x="14148" y="3323"/>
                    <a:pt x="14195" y="3215"/>
                  </a:cubicBezTo>
                  <a:cubicBezTo>
                    <a:pt x="14256" y="3072"/>
                    <a:pt x="14192" y="2906"/>
                    <a:pt x="14050" y="2843"/>
                  </a:cubicBezTo>
                  <a:cubicBezTo>
                    <a:pt x="12713" y="2267"/>
                    <a:pt x="11167" y="1987"/>
                    <a:pt x="9450" y="1987"/>
                  </a:cubicBezTo>
                  <a:cubicBezTo>
                    <a:pt x="9429" y="1987"/>
                    <a:pt x="9409" y="1987"/>
                    <a:pt x="9388" y="1987"/>
                  </a:cubicBezTo>
                  <a:cubicBezTo>
                    <a:pt x="6723" y="2011"/>
                    <a:pt x="4997" y="2579"/>
                    <a:pt x="3736" y="2994"/>
                  </a:cubicBezTo>
                  <a:cubicBezTo>
                    <a:pt x="3006" y="3235"/>
                    <a:pt x="2451" y="3417"/>
                    <a:pt x="1963" y="3417"/>
                  </a:cubicBezTo>
                  <a:cubicBezTo>
                    <a:pt x="1651" y="3417"/>
                    <a:pt x="1366" y="3343"/>
                    <a:pt x="1079" y="3162"/>
                  </a:cubicBezTo>
                  <a:cubicBezTo>
                    <a:pt x="790" y="2982"/>
                    <a:pt x="644" y="2768"/>
                    <a:pt x="630" y="2512"/>
                  </a:cubicBezTo>
                  <a:cubicBezTo>
                    <a:pt x="592" y="1778"/>
                    <a:pt x="1600" y="816"/>
                    <a:pt x="1991" y="506"/>
                  </a:cubicBezTo>
                  <a:cubicBezTo>
                    <a:pt x="2112" y="408"/>
                    <a:pt x="2132" y="231"/>
                    <a:pt x="2035" y="109"/>
                  </a:cubicBezTo>
                  <a:cubicBezTo>
                    <a:pt x="1979" y="38"/>
                    <a:pt x="1896" y="1"/>
                    <a:pt x="18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56"/>
            <p:cNvSpPr/>
            <p:nvPr/>
          </p:nvSpPr>
          <p:spPr>
            <a:xfrm>
              <a:off x="4448100" y="1917275"/>
              <a:ext cx="401275" cy="454200"/>
            </a:xfrm>
            <a:custGeom>
              <a:avLst/>
              <a:gdLst/>
              <a:ahLst/>
              <a:cxnLst/>
              <a:rect l="l" t="t" r="r" b="b"/>
              <a:pathLst>
                <a:path w="16051" h="18168" extrusionOk="0">
                  <a:moveTo>
                    <a:pt x="8628" y="0"/>
                  </a:moveTo>
                  <a:lnTo>
                    <a:pt x="1988" y="629"/>
                  </a:lnTo>
                  <a:cubicBezTo>
                    <a:pt x="1988" y="629"/>
                    <a:pt x="825" y="4682"/>
                    <a:pt x="1058" y="5279"/>
                  </a:cubicBezTo>
                  <a:cubicBezTo>
                    <a:pt x="1366" y="6071"/>
                    <a:pt x="1582" y="7278"/>
                    <a:pt x="1582" y="7278"/>
                  </a:cubicBezTo>
                  <a:lnTo>
                    <a:pt x="0" y="9947"/>
                  </a:lnTo>
                  <a:cubicBezTo>
                    <a:pt x="0" y="9947"/>
                    <a:pt x="263" y="10946"/>
                    <a:pt x="788" y="11004"/>
                  </a:cubicBezTo>
                  <a:cubicBezTo>
                    <a:pt x="1313" y="11063"/>
                    <a:pt x="2576" y="11800"/>
                    <a:pt x="2576" y="11800"/>
                  </a:cubicBezTo>
                  <a:cubicBezTo>
                    <a:pt x="2576" y="11800"/>
                    <a:pt x="4102" y="17415"/>
                    <a:pt x="4644" y="17602"/>
                  </a:cubicBezTo>
                  <a:cubicBezTo>
                    <a:pt x="5076" y="17751"/>
                    <a:pt x="5954" y="18168"/>
                    <a:pt x="6534" y="18168"/>
                  </a:cubicBezTo>
                  <a:cubicBezTo>
                    <a:pt x="6681" y="18168"/>
                    <a:pt x="6810" y="18141"/>
                    <a:pt x="6906" y="18075"/>
                  </a:cubicBezTo>
                  <a:cubicBezTo>
                    <a:pt x="7380" y="17754"/>
                    <a:pt x="13164" y="13617"/>
                    <a:pt x="13859" y="13008"/>
                  </a:cubicBezTo>
                  <a:cubicBezTo>
                    <a:pt x="14553" y="12399"/>
                    <a:pt x="14273" y="9332"/>
                    <a:pt x="14273" y="9332"/>
                  </a:cubicBezTo>
                  <a:cubicBezTo>
                    <a:pt x="14273" y="9332"/>
                    <a:pt x="16050" y="7155"/>
                    <a:pt x="15338" y="5697"/>
                  </a:cubicBezTo>
                  <a:cubicBezTo>
                    <a:pt x="15023" y="5052"/>
                    <a:pt x="14529" y="4786"/>
                    <a:pt x="14033" y="4786"/>
                  </a:cubicBezTo>
                  <a:cubicBezTo>
                    <a:pt x="13412" y="4786"/>
                    <a:pt x="12787" y="5204"/>
                    <a:pt x="12510" y="5817"/>
                  </a:cubicBezTo>
                  <a:cubicBezTo>
                    <a:pt x="12010" y="6919"/>
                    <a:pt x="11824" y="7460"/>
                    <a:pt x="11824" y="7460"/>
                  </a:cubicBezTo>
                  <a:cubicBezTo>
                    <a:pt x="11824" y="7460"/>
                    <a:pt x="11474" y="7580"/>
                    <a:pt x="11112" y="7580"/>
                  </a:cubicBezTo>
                  <a:cubicBezTo>
                    <a:pt x="10793" y="7580"/>
                    <a:pt x="10465" y="7487"/>
                    <a:pt x="10359" y="7139"/>
                  </a:cubicBezTo>
                  <a:lnTo>
                    <a:pt x="10130" y="6394"/>
                  </a:lnTo>
                  <a:cubicBezTo>
                    <a:pt x="10130" y="6394"/>
                    <a:pt x="7969" y="4743"/>
                    <a:pt x="7917" y="4362"/>
                  </a:cubicBezTo>
                  <a:cubicBezTo>
                    <a:pt x="7867" y="3981"/>
                    <a:pt x="8628" y="0"/>
                    <a:pt x="86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56"/>
            <p:cNvSpPr/>
            <p:nvPr/>
          </p:nvSpPr>
          <p:spPr>
            <a:xfrm>
              <a:off x="4440450" y="1909250"/>
              <a:ext cx="415100" cy="469425"/>
            </a:xfrm>
            <a:custGeom>
              <a:avLst/>
              <a:gdLst/>
              <a:ahLst/>
              <a:cxnLst/>
              <a:rect l="l" t="t" r="r" b="b"/>
              <a:pathLst>
                <a:path w="16604" h="18777" extrusionOk="0">
                  <a:moveTo>
                    <a:pt x="8583" y="639"/>
                  </a:moveTo>
                  <a:lnTo>
                    <a:pt x="8583" y="639"/>
                  </a:lnTo>
                  <a:cubicBezTo>
                    <a:pt x="8355" y="1848"/>
                    <a:pt x="7894" y="4367"/>
                    <a:pt x="7941" y="4721"/>
                  </a:cubicBezTo>
                  <a:cubicBezTo>
                    <a:pt x="7985" y="5046"/>
                    <a:pt x="8741" y="5775"/>
                    <a:pt x="10189" y="6885"/>
                  </a:cubicBezTo>
                  <a:lnTo>
                    <a:pt x="10392" y="7544"/>
                  </a:lnTo>
                  <a:cubicBezTo>
                    <a:pt x="10458" y="7769"/>
                    <a:pt x="10615" y="7957"/>
                    <a:pt x="10825" y="8062"/>
                  </a:cubicBezTo>
                  <a:cubicBezTo>
                    <a:pt x="11007" y="8155"/>
                    <a:pt x="11218" y="8187"/>
                    <a:pt x="11420" y="8187"/>
                  </a:cubicBezTo>
                  <a:cubicBezTo>
                    <a:pt x="11808" y="8187"/>
                    <a:pt x="12164" y="8070"/>
                    <a:pt x="12222" y="8051"/>
                  </a:cubicBezTo>
                  <a:lnTo>
                    <a:pt x="12354" y="8006"/>
                  </a:lnTo>
                  <a:lnTo>
                    <a:pt x="12399" y="7875"/>
                  </a:lnTo>
                  <a:cubicBezTo>
                    <a:pt x="12400" y="7869"/>
                    <a:pt x="12589" y="7328"/>
                    <a:pt x="13074" y="6255"/>
                  </a:cubicBezTo>
                  <a:cubicBezTo>
                    <a:pt x="13301" y="5754"/>
                    <a:pt x="13815" y="5399"/>
                    <a:pt x="14323" y="5392"/>
                  </a:cubicBezTo>
                  <a:cubicBezTo>
                    <a:pt x="14334" y="5392"/>
                    <a:pt x="14347" y="5391"/>
                    <a:pt x="14359" y="5391"/>
                  </a:cubicBezTo>
                  <a:cubicBezTo>
                    <a:pt x="14654" y="5391"/>
                    <a:pt x="15093" y="5539"/>
                    <a:pt x="15388" y="6144"/>
                  </a:cubicBezTo>
                  <a:cubicBezTo>
                    <a:pt x="16011" y="7419"/>
                    <a:pt x="14374" y="9453"/>
                    <a:pt x="14358" y="9473"/>
                  </a:cubicBezTo>
                  <a:lnTo>
                    <a:pt x="14284" y="9563"/>
                  </a:lnTo>
                  <a:lnTo>
                    <a:pt x="14294" y="9680"/>
                  </a:lnTo>
                  <a:cubicBezTo>
                    <a:pt x="14406" y="10893"/>
                    <a:pt x="14380" y="12761"/>
                    <a:pt x="13976" y="13116"/>
                  </a:cubicBezTo>
                  <a:cubicBezTo>
                    <a:pt x="13306" y="13706"/>
                    <a:pt x="7525" y="17840"/>
                    <a:pt x="7052" y="18161"/>
                  </a:cubicBezTo>
                  <a:cubicBezTo>
                    <a:pt x="7003" y="18195"/>
                    <a:pt x="6930" y="18209"/>
                    <a:pt x="6842" y="18209"/>
                  </a:cubicBezTo>
                  <a:cubicBezTo>
                    <a:pt x="6461" y="18209"/>
                    <a:pt x="5786" y="17942"/>
                    <a:pt x="5427" y="17800"/>
                  </a:cubicBezTo>
                  <a:cubicBezTo>
                    <a:pt x="5280" y="17743"/>
                    <a:pt x="5148" y="17691"/>
                    <a:pt x="5081" y="17674"/>
                  </a:cubicBezTo>
                  <a:cubicBezTo>
                    <a:pt x="4760" y="17400"/>
                    <a:pt x="3849" y="14597"/>
                    <a:pt x="3156" y="12048"/>
                  </a:cubicBezTo>
                  <a:lnTo>
                    <a:pt x="3125" y="11935"/>
                  </a:lnTo>
                  <a:lnTo>
                    <a:pt x="3025" y="11876"/>
                  </a:lnTo>
                  <a:cubicBezTo>
                    <a:pt x="2890" y="11798"/>
                    <a:pt x="1694" y="11107"/>
                    <a:pt x="1125" y="11043"/>
                  </a:cubicBezTo>
                  <a:cubicBezTo>
                    <a:pt x="934" y="11022"/>
                    <a:pt x="721" y="10632"/>
                    <a:pt x="614" y="10306"/>
                  </a:cubicBezTo>
                  <a:lnTo>
                    <a:pt x="2189" y="7653"/>
                  </a:lnTo>
                  <a:lnTo>
                    <a:pt x="2169" y="7549"/>
                  </a:lnTo>
                  <a:cubicBezTo>
                    <a:pt x="2160" y="7498"/>
                    <a:pt x="1944" y="6305"/>
                    <a:pt x="1629" y="5498"/>
                  </a:cubicBezTo>
                  <a:cubicBezTo>
                    <a:pt x="1518" y="5169"/>
                    <a:pt x="1993" y="3058"/>
                    <a:pt x="2515" y="1215"/>
                  </a:cubicBezTo>
                  <a:lnTo>
                    <a:pt x="8583" y="639"/>
                  </a:lnTo>
                  <a:close/>
                  <a:moveTo>
                    <a:pt x="9285" y="1"/>
                  </a:moveTo>
                  <a:lnTo>
                    <a:pt x="2074" y="683"/>
                  </a:lnTo>
                  <a:lnTo>
                    <a:pt x="2019" y="871"/>
                  </a:lnTo>
                  <a:cubicBezTo>
                    <a:pt x="1741" y="1843"/>
                    <a:pt x="850" y="5066"/>
                    <a:pt x="1098" y="5702"/>
                  </a:cubicBezTo>
                  <a:cubicBezTo>
                    <a:pt x="1341" y="6329"/>
                    <a:pt x="1530" y="7241"/>
                    <a:pt x="1589" y="7547"/>
                  </a:cubicBezTo>
                  <a:lnTo>
                    <a:pt x="0" y="10225"/>
                  </a:lnTo>
                  <a:lnTo>
                    <a:pt x="31" y="10340"/>
                  </a:lnTo>
                  <a:cubicBezTo>
                    <a:pt x="62" y="10462"/>
                    <a:pt x="363" y="11531"/>
                    <a:pt x="1062" y="11610"/>
                  </a:cubicBezTo>
                  <a:cubicBezTo>
                    <a:pt x="1377" y="11645"/>
                    <a:pt x="2154" y="12036"/>
                    <a:pt x="2638" y="12311"/>
                  </a:cubicBezTo>
                  <a:cubicBezTo>
                    <a:pt x="3660" y="16060"/>
                    <a:pt x="4408" y="18038"/>
                    <a:pt x="4858" y="18193"/>
                  </a:cubicBezTo>
                  <a:cubicBezTo>
                    <a:pt x="4956" y="18227"/>
                    <a:pt x="5079" y="18277"/>
                    <a:pt x="5218" y="18331"/>
                  </a:cubicBezTo>
                  <a:cubicBezTo>
                    <a:pt x="5835" y="18573"/>
                    <a:pt x="6397" y="18777"/>
                    <a:pt x="6841" y="18777"/>
                  </a:cubicBezTo>
                  <a:cubicBezTo>
                    <a:pt x="7045" y="18777"/>
                    <a:pt x="7225" y="18734"/>
                    <a:pt x="7372" y="18632"/>
                  </a:cubicBezTo>
                  <a:cubicBezTo>
                    <a:pt x="7853" y="18306"/>
                    <a:pt x="13645" y="14165"/>
                    <a:pt x="14353" y="13543"/>
                  </a:cubicBezTo>
                  <a:cubicBezTo>
                    <a:pt x="15073" y="12911"/>
                    <a:pt x="14932" y="10469"/>
                    <a:pt x="14873" y="9741"/>
                  </a:cubicBezTo>
                  <a:cubicBezTo>
                    <a:pt x="15219" y="9289"/>
                    <a:pt x="16604" y="7333"/>
                    <a:pt x="15900" y="5894"/>
                  </a:cubicBezTo>
                  <a:cubicBezTo>
                    <a:pt x="15563" y="5202"/>
                    <a:pt x="14974" y="4823"/>
                    <a:pt x="14316" y="4822"/>
                  </a:cubicBezTo>
                  <a:cubicBezTo>
                    <a:pt x="13584" y="4832"/>
                    <a:pt x="12877" y="5314"/>
                    <a:pt x="12556" y="6020"/>
                  </a:cubicBezTo>
                  <a:cubicBezTo>
                    <a:pt x="12196" y="6815"/>
                    <a:pt x="11998" y="7321"/>
                    <a:pt x="11913" y="7549"/>
                  </a:cubicBezTo>
                  <a:cubicBezTo>
                    <a:pt x="11780" y="7582"/>
                    <a:pt x="11592" y="7617"/>
                    <a:pt x="11415" y="7617"/>
                  </a:cubicBezTo>
                  <a:cubicBezTo>
                    <a:pt x="11291" y="7617"/>
                    <a:pt x="11174" y="7600"/>
                    <a:pt x="11083" y="7553"/>
                  </a:cubicBezTo>
                  <a:cubicBezTo>
                    <a:pt x="11011" y="7518"/>
                    <a:pt x="10957" y="7454"/>
                    <a:pt x="10937" y="7376"/>
                  </a:cubicBezTo>
                  <a:lnTo>
                    <a:pt x="10682" y="6544"/>
                  </a:lnTo>
                  <a:lnTo>
                    <a:pt x="10609" y="6488"/>
                  </a:lnTo>
                  <a:cubicBezTo>
                    <a:pt x="9671" y="5772"/>
                    <a:pt x="8599" y="4854"/>
                    <a:pt x="8507" y="4648"/>
                  </a:cubicBezTo>
                  <a:cubicBezTo>
                    <a:pt x="8485" y="4368"/>
                    <a:pt x="8907" y="1980"/>
                    <a:pt x="9214" y="374"/>
                  </a:cubicBezTo>
                  <a:lnTo>
                    <a:pt x="92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56"/>
            <p:cNvSpPr/>
            <p:nvPr/>
          </p:nvSpPr>
          <p:spPr>
            <a:xfrm>
              <a:off x="3300175" y="2296875"/>
              <a:ext cx="228725" cy="80525"/>
            </a:xfrm>
            <a:custGeom>
              <a:avLst/>
              <a:gdLst/>
              <a:ahLst/>
              <a:cxnLst/>
              <a:rect l="l" t="t" r="r" b="b"/>
              <a:pathLst>
                <a:path w="9149" h="3221" extrusionOk="0">
                  <a:moveTo>
                    <a:pt x="5751" y="1"/>
                  </a:moveTo>
                  <a:cubicBezTo>
                    <a:pt x="5751" y="1"/>
                    <a:pt x="3347" y="1357"/>
                    <a:pt x="2381" y="1874"/>
                  </a:cubicBezTo>
                  <a:cubicBezTo>
                    <a:pt x="1415" y="2391"/>
                    <a:pt x="1" y="2451"/>
                    <a:pt x="467" y="3036"/>
                  </a:cubicBezTo>
                  <a:cubicBezTo>
                    <a:pt x="573" y="3169"/>
                    <a:pt x="789" y="3220"/>
                    <a:pt x="1059" y="3220"/>
                  </a:cubicBezTo>
                  <a:cubicBezTo>
                    <a:pt x="1975" y="3220"/>
                    <a:pt x="3517" y="2628"/>
                    <a:pt x="3517" y="2628"/>
                  </a:cubicBezTo>
                  <a:cubicBezTo>
                    <a:pt x="3517" y="2628"/>
                    <a:pt x="6489" y="2618"/>
                    <a:pt x="7633" y="2466"/>
                  </a:cubicBezTo>
                  <a:cubicBezTo>
                    <a:pt x="8776" y="2312"/>
                    <a:pt x="9149" y="1229"/>
                    <a:pt x="9149" y="1229"/>
                  </a:cubicBezTo>
                  <a:lnTo>
                    <a:pt x="5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6"/>
            <p:cNvSpPr/>
            <p:nvPr/>
          </p:nvSpPr>
          <p:spPr>
            <a:xfrm>
              <a:off x="3301875" y="2289825"/>
              <a:ext cx="235050" cy="94600"/>
            </a:xfrm>
            <a:custGeom>
              <a:avLst/>
              <a:gdLst/>
              <a:ahLst/>
              <a:cxnLst/>
              <a:rect l="l" t="t" r="r" b="b"/>
              <a:pathLst>
                <a:path w="9402" h="3784" extrusionOk="0">
                  <a:moveTo>
                    <a:pt x="5680" y="1"/>
                  </a:moveTo>
                  <a:cubicBezTo>
                    <a:pt x="5634" y="1"/>
                    <a:pt x="5587" y="12"/>
                    <a:pt x="5543" y="36"/>
                  </a:cubicBezTo>
                  <a:cubicBezTo>
                    <a:pt x="5520" y="49"/>
                    <a:pt x="3129" y="1396"/>
                    <a:pt x="2178" y="1905"/>
                  </a:cubicBezTo>
                  <a:cubicBezTo>
                    <a:pt x="1865" y="2073"/>
                    <a:pt x="1487" y="2194"/>
                    <a:pt x="1153" y="2300"/>
                  </a:cubicBezTo>
                  <a:cubicBezTo>
                    <a:pt x="591" y="2479"/>
                    <a:pt x="149" y="2620"/>
                    <a:pt x="44" y="2967"/>
                  </a:cubicBezTo>
                  <a:cubicBezTo>
                    <a:pt x="6" y="3086"/>
                    <a:pt x="1" y="3275"/>
                    <a:pt x="176" y="3495"/>
                  </a:cubicBezTo>
                  <a:cubicBezTo>
                    <a:pt x="344" y="3705"/>
                    <a:pt x="653" y="3784"/>
                    <a:pt x="1025" y="3784"/>
                  </a:cubicBezTo>
                  <a:cubicBezTo>
                    <a:pt x="1825" y="3784"/>
                    <a:pt x="2913" y="3417"/>
                    <a:pt x="3501" y="3195"/>
                  </a:cubicBezTo>
                  <a:cubicBezTo>
                    <a:pt x="3916" y="3192"/>
                    <a:pt x="6523" y="3174"/>
                    <a:pt x="7602" y="3030"/>
                  </a:cubicBezTo>
                  <a:cubicBezTo>
                    <a:pt x="8906" y="2856"/>
                    <a:pt x="9332" y="1654"/>
                    <a:pt x="9350" y="1603"/>
                  </a:cubicBezTo>
                  <a:cubicBezTo>
                    <a:pt x="9401" y="1455"/>
                    <a:pt x="9322" y="1293"/>
                    <a:pt x="9174" y="1242"/>
                  </a:cubicBezTo>
                  <a:cubicBezTo>
                    <a:pt x="9144" y="1232"/>
                    <a:pt x="9112" y="1227"/>
                    <a:pt x="9082" y="1227"/>
                  </a:cubicBezTo>
                  <a:cubicBezTo>
                    <a:pt x="8964" y="1227"/>
                    <a:pt x="8854" y="1300"/>
                    <a:pt x="8812" y="1417"/>
                  </a:cubicBezTo>
                  <a:cubicBezTo>
                    <a:pt x="8798" y="1454"/>
                    <a:pt x="8476" y="2338"/>
                    <a:pt x="7526" y="2466"/>
                  </a:cubicBezTo>
                  <a:cubicBezTo>
                    <a:pt x="6415" y="2615"/>
                    <a:pt x="3477" y="2625"/>
                    <a:pt x="3448" y="2625"/>
                  </a:cubicBezTo>
                  <a:cubicBezTo>
                    <a:pt x="3413" y="2625"/>
                    <a:pt x="3379" y="2631"/>
                    <a:pt x="3346" y="2644"/>
                  </a:cubicBezTo>
                  <a:cubicBezTo>
                    <a:pt x="2415" y="3001"/>
                    <a:pt x="1458" y="3223"/>
                    <a:pt x="957" y="3223"/>
                  </a:cubicBezTo>
                  <a:cubicBezTo>
                    <a:pt x="785" y="3223"/>
                    <a:pt x="666" y="3196"/>
                    <a:pt x="621" y="3140"/>
                  </a:cubicBezTo>
                  <a:cubicBezTo>
                    <a:pt x="616" y="3134"/>
                    <a:pt x="611" y="3128"/>
                    <a:pt x="608" y="3122"/>
                  </a:cubicBezTo>
                  <a:cubicBezTo>
                    <a:pt x="723" y="3035"/>
                    <a:pt x="1081" y="2921"/>
                    <a:pt x="1326" y="2842"/>
                  </a:cubicBezTo>
                  <a:cubicBezTo>
                    <a:pt x="1683" y="2730"/>
                    <a:pt x="2088" y="2600"/>
                    <a:pt x="2446" y="2408"/>
                  </a:cubicBezTo>
                  <a:cubicBezTo>
                    <a:pt x="3404" y="1894"/>
                    <a:pt x="5800" y="546"/>
                    <a:pt x="5823" y="531"/>
                  </a:cubicBezTo>
                  <a:cubicBezTo>
                    <a:pt x="5958" y="453"/>
                    <a:pt x="6004" y="280"/>
                    <a:pt x="5927" y="145"/>
                  </a:cubicBezTo>
                  <a:cubicBezTo>
                    <a:pt x="5876" y="53"/>
                    <a:pt x="5779" y="1"/>
                    <a:pt x="56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6"/>
            <p:cNvSpPr/>
            <p:nvPr/>
          </p:nvSpPr>
          <p:spPr>
            <a:xfrm>
              <a:off x="5773650" y="4668100"/>
              <a:ext cx="327150" cy="426050"/>
            </a:xfrm>
            <a:custGeom>
              <a:avLst/>
              <a:gdLst/>
              <a:ahLst/>
              <a:cxnLst/>
              <a:rect l="l" t="t" r="r" b="b"/>
              <a:pathLst>
                <a:path w="13086" h="17042" extrusionOk="0">
                  <a:moveTo>
                    <a:pt x="6675" y="1"/>
                  </a:moveTo>
                  <a:lnTo>
                    <a:pt x="3947" y="3239"/>
                  </a:lnTo>
                  <a:lnTo>
                    <a:pt x="3676" y="8734"/>
                  </a:lnTo>
                  <a:cubicBezTo>
                    <a:pt x="3676" y="8734"/>
                    <a:pt x="412" y="15493"/>
                    <a:pt x="186" y="15953"/>
                  </a:cubicBezTo>
                  <a:cubicBezTo>
                    <a:pt x="1" y="16333"/>
                    <a:pt x="248" y="17042"/>
                    <a:pt x="949" y="17042"/>
                  </a:cubicBezTo>
                  <a:cubicBezTo>
                    <a:pt x="1100" y="17042"/>
                    <a:pt x="1273" y="17008"/>
                    <a:pt x="1467" y="16932"/>
                  </a:cubicBezTo>
                  <a:cubicBezTo>
                    <a:pt x="2559" y="16499"/>
                    <a:pt x="4853" y="14323"/>
                    <a:pt x="6152" y="13288"/>
                  </a:cubicBezTo>
                  <a:cubicBezTo>
                    <a:pt x="7450" y="12252"/>
                    <a:pt x="9407" y="9693"/>
                    <a:pt x="10583" y="8817"/>
                  </a:cubicBezTo>
                  <a:cubicBezTo>
                    <a:pt x="11759" y="7942"/>
                    <a:pt x="13085" y="6040"/>
                    <a:pt x="13029" y="5617"/>
                  </a:cubicBezTo>
                  <a:cubicBezTo>
                    <a:pt x="12971" y="5194"/>
                    <a:pt x="6675" y="1"/>
                    <a:pt x="66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6"/>
            <p:cNvSpPr/>
            <p:nvPr/>
          </p:nvSpPr>
          <p:spPr>
            <a:xfrm>
              <a:off x="5767575" y="4661000"/>
              <a:ext cx="340850" cy="440275"/>
            </a:xfrm>
            <a:custGeom>
              <a:avLst/>
              <a:gdLst/>
              <a:ahLst/>
              <a:cxnLst/>
              <a:rect l="l" t="t" r="r" b="b"/>
              <a:pathLst>
                <a:path w="13634" h="17611" extrusionOk="0">
                  <a:moveTo>
                    <a:pt x="6953" y="685"/>
                  </a:moveTo>
                  <a:cubicBezTo>
                    <a:pt x="9206" y="2547"/>
                    <a:pt x="12607" y="5437"/>
                    <a:pt x="12983" y="5964"/>
                  </a:cubicBezTo>
                  <a:cubicBezTo>
                    <a:pt x="12906" y="6365"/>
                    <a:pt x="11775" y="8040"/>
                    <a:pt x="10656" y="8873"/>
                  </a:cubicBezTo>
                  <a:cubicBezTo>
                    <a:pt x="10036" y="9334"/>
                    <a:pt x="9245" y="10205"/>
                    <a:pt x="8408" y="11127"/>
                  </a:cubicBezTo>
                  <a:cubicBezTo>
                    <a:pt x="7636" y="11976"/>
                    <a:pt x="6838" y="12855"/>
                    <a:pt x="6217" y="13350"/>
                  </a:cubicBezTo>
                  <a:cubicBezTo>
                    <a:pt x="5844" y="13647"/>
                    <a:pt x="5391" y="14037"/>
                    <a:pt x="4907" y="14453"/>
                  </a:cubicBezTo>
                  <a:cubicBezTo>
                    <a:pt x="3763" y="15436"/>
                    <a:pt x="2340" y="16658"/>
                    <a:pt x="1604" y="16950"/>
                  </a:cubicBezTo>
                  <a:cubicBezTo>
                    <a:pt x="1452" y="17011"/>
                    <a:pt x="1313" y="17042"/>
                    <a:pt x="1191" y="17042"/>
                  </a:cubicBezTo>
                  <a:cubicBezTo>
                    <a:pt x="1028" y="17042"/>
                    <a:pt x="896" y="16988"/>
                    <a:pt x="798" y="16883"/>
                  </a:cubicBezTo>
                  <a:cubicBezTo>
                    <a:pt x="655" y="16728"/>
                    <a:pt x="623" y="16488"/>
                    <a:pt x="685" y="16362"/>
                  </a:cubicBezTo>
                  <a:cubicBezTo>
                    <a:pt x="911" y="15901"/>
                    <a:pt x="4175" y="9143"/>
                    <a:pt x="4175" y="9143"/>
                  </a:cubicBezTo>
                  <a:cubicBezTo>
                    <a:pt x="4192" y="9109"/>
                    <a:pt x="4201" y="9070"/>
                    <a:pt x="4203" y="9033"/>
                  </a:cubicBezTo>
                  <a:lnTo>
                    <a:pt x="4470" y="3633"/>
                  </a:lnTo>
                  <a:lnTo>
                    <a:pt x="6953" y="685"/>
                  </a:lnTo>
                  <a:close/>
                  <a:moveTo>
                    <a:pt x="6918" y="1"/>
                  </a:moveTo>
                  <a:cubicBezTo>
                    <a:pt x="6837" y="1"/>
                    <a:pt x="6756" y="35"/>
                    <a:pt x="6700" y="102"/>
                  </a:cubicBezTo>
                  <a:lnTo>
                    <a:pt x="3972" y="3340"/>
                  </a:lnTo>
                  <a:cubicBezTo>
                    <a:pt x="3931" y="3388"/>
                    <a:pt x="3909" y="3446"/>
                    <a:pt x="3905" y="3509"/>
                  </a:cubicBezTo>
                  <a:lnTo>
                    <a:pt x="3638" y="8947"/>
                  </a:lnTo>
                  <a:cubicBezTo>
                    <a:pt x="3333" y="9575"/>
                    <a:pt x="388" y="15675"/>
                    <a:pt x="173" y="16112"/>
                  </a:cubicBezTo>
                  <a:cubicBezTo>
                    <a:pt x="0" y="16467"/>
                    <a:pt x="87" y="16954"/>
                    <a:pt x="381" y="17270"/>
                  </a:cubicBezTo>
                  <a:cubicBezTo>
                    <a:pt x="494" y="17392"/>
                    <a:pt x="757" y="17611"/>
                    <a:pt x="1193" y="17611"/>
                  </a:cubicBezTo>
                  <a:cubicBezTo>
                    <a:pt x="1372" y="17611"/>
                    <a:pt x="1578" y="17575"/>
                    <a:pt x="1815" y="17481"/>
                  </a:cubicBezTo>
                  <a:cubicBezTo>
                    <a:pt x="2640" y="17154"/>
                    <a:pt x="4042" y="15948"/>
                    <a:pt x="5279" y="14885"/>
                  </a:cubicBezTo>
                  <a:cubicBezTo>
                    <a:pt x="5756" y="14474"/>
                    <a:pt x="6204" y="14089"/>
                    <a:pt x="6572" y="13796"/>
                  </a:cubicBezTo>
                  <a:cubicBezTo>
                    <a:pt x="7229" y="13271"/>
                    <a:pt x="8043" y="12376"/>
                    <a:pt x="8830" y="11510"/>
                  </a:cubicBezTo>
                  <a:cubicBezTo>
                    <a:pt x="9612" y="10648"/>
                    <a:pt x="10421" y="9758"/>
                    <a:pt x="10997" y="9330"/>
                  </a:cubicBezTo>
                  <a:cubicBezTo>
                    <a:pt x="12151" y="8470"/>
                    <a:pt x="13633" y="6461"/>
                    <a:pt x="13554" y="5864"/>
                  </a:cubicBezTo>
                  <a:cubicBezTo>
                    <a:pt x="13536" y="5732"/>
                    <a:pt x="13483" y="5330"/>
                    <a:pt x="7099" y="66"/>
                  </a:cubicBezTo>
                  <a:cubicBezTo>
                    <a:pt x="7046" y="22"/>
                    <a:pt x="6982" y="1"/>
                    <a:pt x="6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6"/>
            <p:cNvSpPr/>
            <p:nvPr/>
          </p:nvSpPr>
          <p:spPr>
            <a:xfrm>
              <a:off x="5784400" y="4788475"/>
              <a:ext cx="316400" cy="305625"/>
            </a:xfrm>
            <a:custGeom>
              <a:avLst/>
              <a:gdLst/>
              <a:ahLst/>
              <a:cxnLst/>
              <a:rect l="l" t="t" r="r" b="b"/>
              <a:pathLst>
                <a:path w="12656" h="12225" extrusionOk="0">
                  <a:moveTo>
                    <a:pt x="11857" y="1"/>
                  </a:moveTo>
                  <a:cubicBezTo>
                    <a:pt x="11003" y="945"/>
                    <a:pt x="9297" y="2825"/>
                    <a:pt x="7772" y="4463"/>
                  </a:cubicBezTo>
                  <a:cubicBezTo>
                    <a:pt x="6046" y="6320"/>
                    <a:pt x="1631" y="10505"/>
                    <a:pt x="0" y="12042"/>
                  </a:cubicBezTo>
                  <a:cubicBezTo>
                    <a:pt x="133" y="12152"/>
                    <a:pt x="308" y="12224"/>
                    <a:pt x="530" y="12224"/>
                  </a:cubicBezTo>
                  <a:cubicBezTo>
                    <a:pt x="678" y="12224"/>
                    <a:pt x="847" y="12192"/>
                    <a:pt x="1037" y="12117"/>
                  </a:cubicBezTo>
                  <a:cubicBezTo>
                    <a:pt x="2129" y="11683"/>
                    <a:pt x="4423" y="9508"/>
                    <a:pt x="5722" y="8473"/>
                  </a:cubicBezTo>
                  <a:cubicBezTo>
                    <a:pt x="7020" y="7437"/>
                    <a:pt x="8977" y="4878"/>
                    <a:pt x="10153" y="4002"/>
                  </a:cubicBezTo>
                  <a:cubicBezTo>
                    <a:pt x="11329" y="3127"/>
                    <a:pt x="12655" y="1225"/>
                    <a:pt x="12599" y="802"/>
                  </a:cubicBezTo>
                  <a:cubicBezTo>
                    <a:pt x="12587" y="713"/>
                    <a:pt x="12300" y="415"/>
                    <a:pt x="118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6"/>
            <p:cNvSpPr/>
            <p:nvPr/>
          </p:nvSpPr>
          <p:spPr>
            <a:xfrm>
              <a:off x="5777225" y="4781350"/>
              <a:ext cx="331225" cy="319850"/>
            </a:xfrm>
            <a:custGeom>
              <a:avLst/>
              <a:gdLst/>
              <a:ahLst/>
              <a:cxnLst/>
              <a:rect l="l" t="t" r="r" b="b"/>
              <a:pathLst>
                <a:path w="13249" h="12794" extrusionOk="0">
                  <a:moveTo>
                    <a:pt x="12160" y="693"/>
                  </a:moveTo>
                  <a:cubicBezTo>
                    <a:pt x="12447" y="971"/>
                    <a:pt x="12556" y="1098"/>
                    <a:pt x="12598" y="1151"/>
                  </a:cubicBezTo>
                  <a:cubicBezTo>
                    <a:pt x="12518" y="1555"/>
                    <a:pt x="11388" y="3227"/>
                    <a:pt x="10270" y="4059"/>
                  </a:cubicBezTo>
                  <a:cubicBezTo>
                    <a:pt x="9651" y="4520"/>
                    <a:pt x="8860" y="5392"/>
                    <a:pt x="8023" y="6313"/>
                  </a:cubicBezTo>
                  <a:cubicBezTo>
                    <a:pt x="7251" y="7162"/>
                    <a:pt x="6453" y="8041"/>
                    <a:pt x="5832" y="8536"/>
                  </a:cubicBezTo>
                  <a:cubicBezTo>
                    <a:pt x="5460" y="8833"/>
                    <a:pt x="5006" y="9223"/>
                    <a:pt x="4522" y="9640"/>
                  </a:cubicBezTo>
                  <a:cubicBezTo>
                    <a:pt x="3377" y="10622"/>
                    <a:pt x="1955" y="11844"/>
                    <a:pt x="1219" y="12136"/>
                  </a:cubicBezTo>
                  <a:cubicBezTo>
                    <a:pt x="1087" y="12190"/>
                    <a:pt x="985" y="12228"/>
                    <a:pt x="865" y="12228"/>
                  </a:cubicBezTo>
                  <a:cubicBezTo>
                    <a:pt x="847" y="12228"/>
                    <a:pt x="829" y="12227"/>
                    <a:pt x="811" y="12226"/>
                  </a:cubicBezTo>
                  <a:cubicBezTo>
                    <a:pt x="2741" y="10403"/>
                    <a:pt x="6662" y="6670"/>
                    <a:pt x="8268" y="4944"/>
                  </a:cubicBezTo>
                  <a:cubicBezTo>
                    <a:pt x="9681" y="3424"/>
                    <a:pt x="11245" y="1704"/>
                    <a:pt x="12160" y="693"/>
                  </a:cubicBezTo>
                  <a:close/>
                  <a:moveTo>
                    <a:pt x="12134" y="0"/>
                  </a:moveTo>
                  <a:cubicBezTo>
                    <a:pt x="12058" y="4"/>
                    <a:pt x="11986" y="37"/>
                    <a:pt x="11935" y="94"/>
                  </a:cubicBezTo>
                  <a:cubicBezTo>
                    <a:pt x="11061" y="1060"/>
                    <a:pt x="9368" y="2923"/>
                    <a:pt x="7851" y="4554"/>
                  </a:cubicBezTo>
                  <a:cubicBezTo>
                    <a:pt x="6158" y="6375"/>
                    <a:pt x="1861" y="10451"/>
                    <a:pt x="92" y="12121"/>
                  </a:cubicBezTo>
                  <a:cubicBezTo>
                    <a:pt x="32" y="12176"/>
                    <a:pt x="0" y="12255"/>
                    <a:pt x="3" y="12336"/>
                  </a:cubicBezTo>
                  <a:cubicBezTo>
                    <a:pt x="5" y="12419"/>
                    <a:pt x="43" y="12495"/>
                    <a:pt x="106" y="12548"/>
                  </a:cubicBezTo>
                  <a:cubicBezTo>
                    <a:pt x="237" y="12656"/>
                    <a:pt x="473" y="12793"/>
                    <a:pt x="820" y="12793"/>
                  </a:cubicBezTo>
                  <a:cubicBezTo>
                    <a:pt x="994" y="12793"/>
                    <a:pt x="1197" y="12758"/>
                    <a:pt x="1430" y="12666"/>
                  </a:cubicBezTo>
                  <a:cubicBezTo>
                    <a:pt x="2255" y="12338"/>
                    <a:pt x="3657" y="11134"/>
                    <a:pt x="4893" y="10070"/>
                  </a:cubicBezTo>
                  <a:cubicBezTo>
                    <a:pt x="5372" y="9659"/>
                    <a:pt x="5820" y="9274"/>
                    <a:pt x="6188" y="8981"/>
                  </a:cubicBezTo>
                  <a:cubicBezTo>
                    <a:pt x="6844" y="8456"/>
                    <a:pt x="7658" y="7561"/>
                    <a:pt x="8445" y="6695"/>
                  </a:cubicBezTo>
                  <a:cubicBezTo>
                    <a:pt x="9227" y="5833"/>
                    <a:pt x="10036" y="4942"/>
                    <a:pt x="10611" y="4515"/>
                  </a:cubicBezTo>
                  <a:cubicBezTo>
                    <a:pt x="11766" y="3655"/>
                    <a:pt x="13248" y="1646"/>
                    <a:pt x="13169" y="1049"/>
                  </a:cubicBezTo>
                  <a:cubicBezTo>
                    <a:pt x="13151" y="914"/>
                    <a:pt x="13083" y="773"/>
                    <a:pt x="12341" y="77"/>
                  </a:cubicBezTo>
                  <a:cubicBezTo>
                    <a:pt x="12286" y="25"/>
                    <a:pt x="12211" y="2"/>
                    <a:pt x="12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6"/>
            <p:cNvSpPr/>
            <p:nvPr/>
          </p:nvSpPr>
          <p:spPr>
            <a:xfrm>
              <a:off x="6051875" y="4049550"/>
              <a:ext cx="250450" cy="436525"/>
            </a:xfrm>
            <a:custGeom>
              <a:avLst/>
              <a:gdLst/>
              <a:ahLst/>
              <a:cxnLst/>
              <a:rect l="l" t="t" r="r" b="b"/>
              <a:pathLst>
                <a:path w="10018" h="17461" extrusionOk="0">
                  <a:moveTo>
                    <a:pt x="7577" y="0"/>
                  </a:moveTo>
                  <a:cubicBezTo>
                    <a:pt x="5731" y="0"/>
                    <a:pt x="818" y="764"/>
                    <a:pt x="818" y="764"/>
                  </a:cubicBezTo>
                  <a:lnTo>
                    <a:pt x="0" y="4321"/>
                  </a:lnTo>
                  <a:lnTo>
                    <a:pt x="3031" y="7651"/>
                  </a:lnTo>
                  <a:lnTo>
                    <a:pt x="7777" y="17362"/>
                  </a:lnTo>
                  <a:cubicBezTo>
                    <a:pt x="7777" y="17362"/>
                    <a:pt x="8208" y="17461"/>
                    <a:pt x="8667" y="17461"/>
                  </a:cubicBezTo>
                  <a:cubicBezTo>
                    <a:pt x="8968" y="17461"/>
                    <a:pt x="9281" y="17418"/>
                    <a:pt x="9490" y="17276"/>
                  </a:cubicBezTo>
                  <a:cubicBezTo>
                    <a:pt x="10017" y="16918"/>
                    <a:pt x="9119" y="4826"/>
                    <a:pt x="8874" y="2992"/>
                  </a:cubicBezTo>
                  <a:cubicBezTo>
                    <a:pt x="8629" y="1157"/>
                    <a:pt x="8957" y="394"/>
                    <a:pt x="8195" y="65"/>
                  </a:cubicBezTo>
                  <a:cubicBezTo>
                    <a:pt x="8090" y="20"/>
                    <a:pt x="7873" y="0"/>
                    <a:pt x="7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6"/>
            <p:cNvSpPr/>
            <p:nvPr/>
          </p:nvSpPr>
          <p:spPr>
            <a:xfrm>
              <a:off x="6044400" y="4042575"/>
              <a:ext cx="260700" cy="450650"/>
            </a:xfrm>
            <a:custGeom>
              <a:avLst/>
              <a:gdLst/>
              <a:ahLst/>
              <a:cxnLst/>
              <a:rect l="l" t="t" r="r" b="b"/>
              <a:pathLst>
                <a:path w="10428" h="18026" extrusionOk="0">
                  <a:moveTo>
                    <a:pt x="7915" y="561"/>
                  </a:moveTo>
                  <a:cubicBezTo>
                    <a:pt x="8148" y="561"/>
                    <a:pt x="8309" y="576"/>
                    <a:pt x="8380" y="606"/>
                  </a:cubicBezTo>
                  <a:cubicBezTo>
                    <a:pt x="8701" y="745"/>
                    <a:pt x="8738" y="945"/>
                    <a:pt x="8773" y="1815"/>
                  </a:cubicBezTo>
                  <a:cubicBezTo>
                    <a:pt x="8789" y="2210"/>
                    <a:pt x="8808" y="2702"/>
                    <a:pt x="8889" y="3309"/>
                  </a:cubicBezTo>
                  <a:cubicBezTo>
                    <a:pt x="9181" y="5482"/>
                    <a:pt x="9922" y="16312"/>
                    <a:pt x="9582" y="17347"/>
                  </a:cubicBezTo>
                  <a:cubicBezTo>
                    <a:pt x="9432" y="17425"/>
                    <a:pt x="9204" y="17454"/>
                    <a:pt x="8961" y="17454"/>
                  </a:cubicBezTo>
                  <a:cubicBezTo>
                    <a:pt x="8723" y="17454"/>
                    <a:pt x="8472" y="17426"/>
                    <a:pt x="8270" y="17389"/>
                  </a:cubicBezTo>
                  <a:lnTo>
                    <a:pt x="3586" y="7805"/>
                  </a:lnTo>
                  <a:cubicBezTo>
                    <a:pt x="3574" y="7781"/>
                    <a:pt x="3559" y="7758"/>
                    <a:pt x="3541" y="7738"/>
                  </a:cubicBezTo>
                  <a:lnTo>
                    <a:pt x="610" y="4519"/>
                  </a:lnTo>
                  <a:lnTo>
                    <a:pt x="1350" y="1296"/>
                  </a:lnTo>
                  <a:cubicBezTo>
                    <a:pt x="3969" y="894"/>
                    <a:pt x="6788" y="561"/>
                    <a:pt x="7915" y="561"/>
                  </a:cubicBezTo>
                  <a:close/>
                  <a:moveTo>
                    <a:pt x="7854" y="1"/>
                  </a:moveTo>
                  <a:cubicBezTo>
                    <a:pt x="6068" y="1"/>
                    <a:pt x="2006" y="616"/>
                    <a:pt x="1074" y="762"/>
                  </a:cubicBezTo>
                  <a:cubicBezTo>
                    <a:pt x="959" y="779"/>
                    <a:pt x="866" y="866"/>
                    <a:pt x="840" y="979"/>
                  </a:cubicBezTo>
                  <a:lnTo>
                    <a:pt x="22" y="4536"/>
                  </a:lnTo>
                  <a:cubicBezTo>
                    <a:pt x="0" y="4628"/>
                    <a:pt x="25" y="4724"/>
                    <a:pt x="88" y="4792"/>
                  </a:cubicBezTo>
                  <a:lnTo>
                    <a:pt x="3092" y="8092"/>
                  </a:lnTo>
                  <a:lnTo>
                    <a:pt x="7820" y="17765"/>
                  </a:lnTo>
                  <a:cubicBezTo>
                    <a:pt x="7858" y="17843"/>
                    <a:pt x="7928" y="17898"/>
                    <a:pt x="8011" y="17918"/>
                  </a:cubicBezTo>
                  <a:cubicBezTo>
                    <a:pt x="8087" y="17935"/>
                    <a:pt x="8500" y="18026"/>
                    <a:pt x="8955" y="18026"/>
                  </a:cubicBezTo>
                  <a:cubicBezTo>
                    <a:pt x="9306" y="18024"/>
                    <a:pt x="9682" y="17971"/>
                    <a:pt x="9948" y="17791"/>
                  </a:cubicBezTo>
                  <a:cubicBezTo>
                    <a:pt x="10139" y="17660"/>
                    <a:pt x="10428" y="17465"/>
                    <a:pt x="10054" y="10950"/>
                  </a:cubicBezTo>
                  <a:cubicBezTo>
                    <a:pt x="9869" y="7709"/>
                    <a:pt x="9585" y="4202"/>
                    <a:pt x="9455" y="3233"/>
                  </a:cubicBezTo>
                  <a:cubicBezTo>
                    <a:pt x="9377" y="2651"/>
                    <a:pt x="9359" y="2174"/>
                    <a:pt x="9343" y="1791"/>
                  </a:cubicBezTo>
                  <a:cubicBezTo>
                    <a:pt x="9309" y="939"/>
                    <a:pt x="9287" y="376"/>
                    <a:pt x="8607" y="83"/>
                  </a:cubicBezTo>
                  <a:cubicBezTo>
                    <a:pt x="8475" y="25"/>
                    <a:pt x="8209" y="1"/>
                    <a:pt x="78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6"/>
            <p:cNvSpPr/>
            <p:nvPr/>
          </p:nvSpPr>
          <p:spPr>
            <a:xfrm>
              <a:off x="6234225" y="4049550"/>
              <a:ext cx="68050" cy="436150"/>
            </a:xfrm>
            <a:custGeom>
              <a:avLst/>
              <a:gdLst/>
              <a:ahLst/>
              <a:cxnLst/>
              <a:rect l="l" t="t" r="r" b="b"/>
              <a:pathLst>
                <a:path w="2722" h="17446" extrusionOk="0">
                  <a:moveTo>
                    <a:pt x="285" y="0"/>
                  </a:moveTo>
                  <a:cubicBezTo>
                    <a:pt x="197" y="0"/>
                    <a:pt x="102" y="2"/>
                    <a:pt x="1" y="6"/>
                  </a:cubicBezTo>
                  <a:cubicBezTo>
                    <a:pt x="374" y="3361"/>
                    <a:pt x="1324" y="11824"/>
                    <a:pt x="1564" y="13625"/>
                  </a:cubicBezTo>
                  <a:cubicBezTo>
                    <a:pt x="1734" y="14904"/>
                    <a:pt x="1704" y="16392"/>
                    <a:pt x="1644" y="17445"/>
                  </a:cubicBezTo>
                  <a:cubicBezTo>
                    <a:pt x="1852" y="17423"/>
                    <a:pt x="2049" y="17375"/>
                    <a:pt x="2196" y="17276"/>
                  </a:cubicBezTo>
                  <a:cubicBezTo>
                    <a:pt x="2722" y="16918"/>
                    <a:pt x="1825" y="4826"/>
                    <a:pt x="1580" y="2991"/>
                  </a:cubicBezTo>
                  <a:cubicBezTo>
                    <a:pt x="1335" y="1156"/>
                    <a:pt x="1663" y="394"/>
                    <a:pt x="901" y="65"/>
                  </a:cubicBezTo>
                  <a:cubicBezTo>
                    <a:pt x="796" y="20"/>
                    <a:pt x="579" y="0"/>
                    <a:pt x="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6"/>
            <p:cNvSpPr/>
            <p:nvPr/>
          </p:nvSpPr>
          <p:spPr>
            <a:xfrm>
              <a:off x="6226700" y="4042450"/>
              <a:ext cx="78400" cy="450350"/>
            </a:xfrm>
            <a:custGeom>
              <a:avLst/>
              <a:gdLst/>
              <a:ahLst/>
              <a:cxnLst/>
              <a:rect l="l" t="t" r="r" b="b"/>
              <a:pathLst>
                <a:path w="3136" h="18014" extrusionOk="0">
                  <a:moveTo>
                    <a:pt x="619" y="569"/>
                  </a:moveTo>
                  <a:cubicBezTo>
                    <a:pt x="986" y="572"/>
                    <a:pt x="1078" y="606"/>
                    <a:pt x="1088" y="610"/>
                  </a:cubicBezTo>
                  <a:cubicBezTo>
                    <a:pt x="1409" y="749"/>
                    <a:pt x="1446" y="949"/>
                    <a:pt x="1481" y="1819"/>
                  </a:cubicBezTo>
                  <a:cubicBezTo>
                    <a:pt x="1497" y="2214"/>
                    <a:pt x="1516" y="2705"/>
                    <a:pt x="1597" y="3313"/>
                  </a:cubicBezTo>
                  <a:cubicBezTo>
                    <a:pt x="1889" y="5486"/>
                    <a:pt x="2630" y="16314"/>
                    <a:pt x="2290" y="17351"/>
                  </a:cubicBezTo>
                  <a:cubicBezTo>
                    <a:pt x="2278" y="17358"/>
                    <a:pt x="2263" y="17365"/>
                    <a:pt x="2249" y="17370"/>
                  </a:cubicBezTo>
                  <a:cubicBezTo>
                    <a:pt x="2294" y="16358"/>
                    <a:pt x="2302" y="15032"/>
                    <a:pt x="2147" y="13872"/>
                  </a:cubicBezTo>
                  <a:cubicBezTo>
                    <a:pt x="1915" y="12129"/>
                    <a:pt x="1028" y="4224"/>
                    <a:pt x="619" y="569"/>
                  </a:cubicBezTo>
                  <a:close/>
                  <a:moveTo>
                    <a:pt x="581" y="0"/>
                  </a:moveTo>
                  <a:cubicBezTo>
                    <a:pt x="495" y="0"/>
                    <a:pt x="399" y="2"/>
                    <a:pt x="292" y="5"/>
                  </a:cubicBezTo>
                  <a:cubicBezTo>
                    <a:pt x="126" y="11"/>
                    <a:pt x="0" y="156"/>
                    <a:pt x="19" y="321"/>
                  </a:cubicBezTo>
                  <a:cubicBezTo>
                    <a:pt x="409" y="3819"/>
                    <a:pt x="1342" y="12148"/>
                    <a:pt x="1583" y="13947"/>
                  </a:cubicBezTo>
                  <a:cubicBezTo>
                    <a:pt x="1752" y="15212"/>
                    <a:pt x="1719" y="16693"/>
                    <a:pt x="1661" y="17712"/>
                  </a:cubicBezTo>
                  <a:cubicBezTo>
                    <a:pt x="1652" y="17876"/>
                    <a:pt x="1781" y="18014"/>
                    <a:pt x="1945" y="18014"/>
                  </a:cubicBezTo>
                  <a:cubicBezTo>
                    <a:pt x="1955" y="18014"/>
                    <a:pt x="1964" y="18013"/>
                    <a:pt x="1974" y="18011"/>
                  </a:cubicBezTo>
                  <a:cubicBezTo>
                    <a:pt x="2265" y="17981"/>
                    <a:pt x="2487" y="17911"/>
                    <a:pt x="2656" y="17796"/>
                  </a:cubicBezTo>
                  <a:cubicBezTo>
                    <a:pt x="2847" y="17665"/>
                    <a:pt x="3136" y="17470"/>
                    <a:pt x="2762" y="10955"/>
                  </a:cubicBezTo>
                  <a:cubicBezTo>
                    <a:pt x="2577" y="7714"/>
                    <a:pt x="2293" y="4207"/>
                    <a:pt x="2163" y="3238"/>
                  </a:cubicBezTo>
                  <a:cubicBezTo>
                    <a:pt x="2085" y="2656"/>
                    <a:pt x="2067" y="2179"/>
                    <a:pt x="2051" y="1796"/>
                  </a:cubicBezTo>
                  <a:cubicBezTo>
                    <a:pt x="2017" y="944"/>
                    <a:pt x="1995" y="381"/>
                    <a:pt x="1315" y="88"/>
                  </a:cubicBezTo>
                  <a:cubicBezTo>
                    <a:pt x="1216" y="45"/>
                    <a:pt x="1045" y="0"/>
                    <a:pt x="5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" name="Google Shape;2795;p5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</a:t>
            </a:r>
            <a:endParaRPr/>
          </a:p>
        </p:txBody>
      </p:sp>
      <p:sp>
        <p:nvSpPr>
          <p:cNvPr id="2796" name="Google Shape;2796;p57"/>
          <p:cNvSpPr/>
          <p:nvPr/>
        </p:nvSpPr>
        <p:spPr>
          <a:xfrm>
            <a:off x="1820063" y="2628899"/>
            <a:ext cx="927329" cy="539756"/>
          </a:xfrm>
          <a:custGeom>
            <a:avLst/>
            <a:gdLst/>
            <a:ahLst/>
            <a:cxnLst/>
            <a:rect l="l" t="t" r="r" b="b"/>
            <a:pathLst>
              <a:path w="79073" h="46015" extrusionOk="0">
                <a:moveTo>
                  <a:pt x="29262" y="1"/>
                </a:moveTo>
                <a:cubicBezTo>
                  <a:pt x="18282" y="1"/>
                  <a:pt x="9382" y="8902"/>
                  <a:pt x="9382" y="19881"/>
                </a:cubicBezTo>
                <a:cubicBezTo>
                  <a:pt x="9382" y="20126"/>
                  <a:pt x="9392" y="20367"/>
                  <a:pt x="9401" y="20611"/>
                </a:cubicBezTo>
                <a:cubicBezTo>
                  <a:pt x="3976" y="22156"/>
                  <a:pt x="0" y="27139"/>
                  <a:pt x="0" y="33059"/>
                </a:cubicBezTo>
                <a:cubicBezTo>
                  <a:pt x="0" y="39606"/>
                  <a:pt x="4862" y="45004"/>
                  <a:pt x="11168" y="45877"/>
                </a:cubicBezTo>
                <a:lnTo>
                  <a:pt x="11168" y="46015"/>
                </a:lnTo>
                <a:lnTo>
                  <a:pt x="69691" y="46015"/>
                </a:lnTo>
                <a:cubicBezTo>
                  <a:pt x="74872" y="46015"/>
                  <a:pt x="79072" y="41814"/>
                  <a:pt x="79072" y="36633"/>
                </a:cubicBezTo>
                <a:cubicBezTo>
                  <a:pt x="79072" y="31666"/>
                  <a:pt x="75209" y="27611"/>
                  <a:pt x="70325" y="27283"/>
                </a:cubicBezTo>
                <a:cubicBezTo>
                  <a:pt x="70488" y="26404"/>
                  <a:pt x="70585" y="25499"/>
                  <a:pt x="70585" y="24571"/>
                </a:cubicBezTo>
                <a:cubicBezTo>
                  <a:pt x="70585" y="16429"/>
                  <a:pt x="63985" y="9829"/>
                  <a:pt x="55842" y="9829"/>
                </a:cubicBezTo>
                <a:cubicBezTo>
                  <a:pt x="55835" y="9829"/>
                  <a:pt x="55828" y="9829"/>
                  <a:pt x="55820" y="9829"/>
                </a:cubicBezTo>
                <a:cubicBezTo>
                  <a:pt x="52910" y="9829"/>
                  <a:pt x="50065" y="10696"/>
                  <a:pt x="47648" y="12318"/>
                </a:cubicBezTo>
                <a:cubicBezTo>
                  <a:pt x="44672" y="5091"/>
                  <a:pt x="37563" y="1"/>
                  <a:pt x="29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57"/>
          <p:cNvSpPr txBox="1">
            <a:spLocks noGrp="1"/>
          </p:cNvSpPr>
          <p:nvPr>
            <p:ph type="body" idx="4294967295"/>
          </p:nvPr>
        </p:nvSpPr>
        <p:spPr>
          <a:xfrm>
            <a:off x="1547850" y="390562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2798" name="Google Shape;2798;p57"/>
          <p:cNvSpPr txBox="1">
            <a:spLocks noGrp="1"/>
          </p:cNvSpPr>
          <p:nvPr>
            <p:ph type="title" idx="4294967295"/>
          </p:nvPr>
        </p:nvSpPr>
        <p:spPr>
          <a:xfrm>
            <a:off x="1547838" y="35411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Week 1</a:t>
            </a:r>
            <a:endParaRPr sz="1800"/>
          </a:p>
        </p:txBody>
      </p:sp>
      <p:sp>
        <p:nvSpPr>
          <p:cNvPr id="2799" name="Google Shape;2799;p57"/>
          <p:cNvSpPr/>
          <p:nvPr/>
        </p:nvSpPr>
        <p:spPr>
          <a:xfrm>
            <a:off x="3345575" y="2628899"/>
            <a:ext cx="927329" cy="539756"/>
          </a:xfrm>
          <a:custGeom>
            <a:avLst/>
            <a:gdLst/>
            <a:ahLst/>
            <a:cxnLst/>
            <a:rect l="l" t="t" r="r" b="b"/>
            <a:pathLst>
              <a:path w="79073" h="46015" extrusionOk="0">
                <a:moveTo>
                  <a:pt x="29262" y="1"/>
                </a:moveTo>
                <a:cubicBezTo>
                  <a:pt x="18282" y="1"/>
                  <a:pt x="9382" y="8902"/>
                  <a:pt x="9382" y="19881"/>
                </a:cubicBezTo>
                <a:cubicBezTo>
                  <a:pt x="9382" y="20126"/>
                  <a:pt x="9392" y="20367"/>
                  <a:pt x="9401" y="20611"/>
                </a:cubicBezTo>
                <a:cubicBezTo>
                  <a:pt x="3976" y="22156"/>
                  <a:pt x="0" y="27139"/>
                  <a:pt x="0" y="33059"/>
                </a:cubicBezTo>
                <a:cubicBezTo>
                  <a:pt x="0" y="39606"/>
                  <a:pt x="4862" y="45004"/>
                  <a:pt x="11168" y="45877"/>
                </a:cubicBezTo>
                <a:lnTo>
                  <a:pt x="11168" y="46015"/>
                </a:lnTo>
                <a:lnTo>
                  <a:pt x="69691" y="46015"/>
                </a:lnTo>
                <a:cubicBezTo>
                  <a:pt x="74872" y="46015"/>
                  <a:pt x="79072" y="41814"/>
                  <a:pt x="79072" y="36633"/>
                </a:cubicBezTo>
                <a:cubicBezTo>
                  <a:pt x="79072" y="31666"/>
                  <a:pt x="75209" y="27611"/>
                  <a:pt x="70325" y="27283"/>
                </a:cubicBezTo>
                <a:cubicBezTo>
                  <a:pt x="70488" y="26404"/>
                  <a:pt x="70585" y="25499"/>
                  <a:pt x="70585" y="24571"/>
                </a:cubicBezTo>
                <a:cubicBezTo>
                  <a:pt x="70585" y="16429"/>
                  <a:pt x="63985" y="9829"/>
                  <a:pt x="55842" y="9829"/>
                </a:cubicBezTo>
                <a:cubicBezTo>
                  <a:pt x="55835" y="9829"/>
                  <a:pt x="55828" y="9829"/>
                  <a:pt x="55820" y="9829"/>
                </a:cubicBezTo>
                <a:cubicBezTo>
                  <a:pt x="52910" y="9829"/>
                  <a:pt x="50065" y="10696"/>
                  <a:pt x="47648" y="12318"/>
                </a:cubicBezTo>
                <a:cubicBezTo>
                  <a:pt x="44672" y="5091"/>
                  <a:pt x="37563" y="1"/>
                  <a:pt x="29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57"/>
          <p:cNvSpPr/>
          <p:nvPr/>
        </p:nvSpPr>
        <p:spPr>
          <a:xfrm>
            <a:off x="4871075" y="2628899"/>
            <a:ext cx="927329" cy="539756"/>
          </a:xfrm>
          <a:custGeom>
            <a:avLst/>
            <a:gdLst/>
            <a:ahLst/>
            <a:cxnLst/>
            <a:rect l="l" t="t" r="r" b="b"/>
            <a:pathLst>
              <a:path w="79073" h="46015" extrusionOk="0">
                <a:moveTo>
                  <a:pt x="29262" y="1"/>
                </a:moveTo>
                <a:cubicBezTo>
                  <a:pt x="18282" y="1"/>
                  <a:pt x="9382" y="8902"/>
                  <a:pt x="9382" y="19881"/>
                </a:cubicBezTo>
                <a:cubicBezTo>
                  <a:pt x="9382" y="20126"/>
                  <a:pt x="9392" y="20367"/>
                  <a:pt x="9401" y="20611"/>
                </a:cubicBezTo>
                <a:cubicBezTo>
                  <a:pt x="3976" y="22156"/>
                  <a:pt x="0" y="27139"/>
                  <a:pt x="0" y="33059"/>
                </a:cubicBezTo>
                <a:cubicBezTo>
                  <a:pt x="0" y="39606"/>
                  <a:pt x="4862" y="45004"/>
                  <a:pt x="11168" y="45877"/>
                </a:cubicBezTo>
                <a:lnTo>
                  <a:pt x="11168" y="46015"/>
                </a:lnTo>
                <a:lnTo>
                  <a:pt x="69691" y="46015"/>
                </a:lnTo>
                <a:cubicBezTo>
                  <a:pt x="74872" y="46015"/>
                  <a:pt x="79072" y="41814"/>
                  <a:pt x="79072" y="36633"/>
                </a:cubicBezTo>
                <a:cubicBezTo>
                  <a:pt x="79072" y="31666"/>
                  <a:pt x="75209" y="27611"/>
                  <a:pt x="70325" y="27283"/>
                </a:cubicBezTo>
                <a:cubicBezTo>
                  <a:pt x="70488" y="26404"/>
                  <a:pt x="70585" y="25499"/>
                  <a:pt x="70585" y="24571"/>
                </a:cubicBezTo>
                <a:cubicBezTo>
                  <a:pt x="70585" y="16429"/>
                  <a:pt x="63985" y="9829"/>
                  <a:pt x="55842" y="9829"/>
                </a:cubicBezTo>
                <a:cubicBezTo>
                  <a:pt x="55835" y="9829"/>
                  <a:pt x="55828" y="9829"/>
                  <a:pt x="55820" y="9829"/>
                </a:cubicBezTo>
                <a:cubicBezTo>
                  <a:pt x="52910" y="9829"/>
                  <a:pt x="50065" y="10696"/>
                  <a:pt x="47648" y="12318"/>
                </a:cubicBezTo>
                <a:cubicBezTo>
                  <a:pt x="44672" y="5091"/>
                  <a:pt x="37563" y="1"/>
                  <a:pt x="29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1" name="Google Shape;2801;p57"/>
          <p:cNvSpPr/>
          <p:nvPr/>
        </p:nvSpPr>
        <p:spPr>
          <a:xfrm>
            <a:off x="6396575" y="2628899"/>
            <a:ext cx="927329" cy="539756"/>
          </a:xfrm>
          <a:custGeom>
            <a:avLst/>
            <a:gdLst/>
            <a:ahLst/>
            <a:cxnLst/>
            <a:rect l="l" t="t" r="r" b="b"/>
            <a:pathLst>
              <a:path w="79073" h="46015" extrusionOk="0">
                <a:moveTo>
                  <a:pt x="29262" y="1"/>
                </a:moveTo>
                <a:cubicBezTo>
                  <a:pt x="18282" y="1"/>
                  <a:pt x="9382" y="8902"/>
                  <a:pt x="9382" y="19881"/>
                </a:cubicBezTo>
                <a:cubicBezTo>
                  <a:pt x="9382" y="20126"/>
                  <a:pt x="9392" y="20367"/>
                  <a:pt x="9401" y="20611"/>
                </a:cubicBezTo>
                <a:cubicBezTo>
                  <a:pt x="3976" y="22156"/>
                  <a:pt x="0" y="27139"/>
                  <a:pt x="0" y="33059"/>
                </a:cubicBezTo>
                <a:cubicBezTo>
                  <a:pt x="0" y="39606"/>
                  <a:pt x="4862" y="45004"/>
                  <a:pt x="11168" y="45877"/>
                </a:cubicBezTo>
                <a:lnTo>
                  <a:pt x="11168" y="46015"/>
                </a:lnTo>
                <a:lnTo>
                  <a:pt x="69691" y="46015"/>
                </a:lnTo>
                <a:cubicBezTo>
                  <a:pt x="74872" y="46015"/>
                  <a:pt x="79072" y="41814"/>
                  <a:pt x="79072" y="36633"/>
                </a:cubicBezTo>
                <a:cubicBezTo>
                  <a:pt x="79072" y="31666"/>
                  <a:pt x="75209" y="27611"/>
                  <a:pt x="70325" y="27283"/>
                </a:cubicBezTo>
                <a:cubicBezTo>
                  <a:pt x="70488" y="26404"/>
                  <a:pt x="70585" y="25499"/>
                  <a:pt x="70585" y="24571"/>
                </a:cubicBezTo>
                <a:cubicBezTo>
                  <a:pt x="70585" y="16429"/>
                  <a:pt x="63985" y="9829"/>
                  <a:pt x="55842" y="9829"/>
                </a:cubicBezTo>
                <a:cubicBezTo>
                  <a:pt x="55835" y="9829"/>
                  <a:pt x="55828" y="9829"/>
                  <a:pt x="55820" y="9829"/>
                </a:cubicBezTo>
                <a:cubicBezTo>
                  <a:pt x="52910" y="9829"/>
                  <a:pt x="50065" y="10696"/>
                  <a:pt x="47648" y="12318"/>
                </a:cubicBezTo>
                <a:cubicBezTo>
                  <a:pt x="44672" y="5091"/>
                  <a:pt x="37563" y="1"/>
                  <a:pt x="2926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2" name="Google Shape;2802;p57"/>
          <p:cNvSpPr txBox="1">
            <a:spLocks noGrp="1"/>
          </p:cNvSpPr>
          <p:nvPr>
            <p:ph type="body" idx="4294967295"/>
          </p:nvPr>
        </p:nvSpPr>
        <p:spPr>
          <a:xfrm>
            <a:off x="4598829" y="390562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Saturn has several rings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803" name="Google Shape;2803;p57"/>
          <p:cNvSpPr txBox="1">
            <a:spLocks noGrp="1"/>
          </p:cNvSpPr>
          <p:nvPr>
            <p:ph type="title" idx="4294967295"/>
          </p:nvPr>
        </p:nvSpPr>
        <p:spPr>
          <a:xfrm>
            <a:off x="4598825" y="35411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Week 3</a:t>
            </a:r>
            <a:endParaRPr sz="1800"/>
          </a:p>
        </p:txBody>
      </p:sp>
      <p:sp>
        <p:nvSpPr>
          <p:cNvPr id="2804" name="Google Shape;2804;p57"/>
          <p:cNvSpPr txBox="1">
            <a:spLocks noGrp="1"/>
          </p:cNvSpPr>
          <p:nvPr>
            <p:ph type="body" idx="4294967295"/>
          </p:nvPr>
        </p:nvSpPr>
        <p:spPr>
          <a:xfrm>
            <a:off x="3073325" y="161617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2805" name="Google Shape;2805;p57"/>
          <p:cNvSpPr txBox="1">
            <a:spLocks noGrp="1"/>
          </p:cNvSpPr>
          <p:nvPr>
            <p:ph type="title" idx="4294967295"/>
          </p:nvPr>
        </p:nvSpPr>
        <p:spPr>
          <a:xfrm>
            <a:off x="3073325" y="12516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Week 2</a:t>
            </a:r>
            <a:endParaRPr sz="1800"/>
          </a:p>
        </p:txBody>
      </p:sp>
      <p:sp>
        <p:nvSpPr>
          <p:cNvPr id="2806" name="Google Shape;2806;p57"/>
          <p:cNvSpPr txBox="1">
            <a:spLocks noGrp="1"/>
          </p:cNvSpPr>
          <p:nvPr>
            <p:ph type="body" idx="4294967295"/>
          </p:nvPr>
        </p:nvSpPr>
        <p:spPr>
          <a:xfrm>
            <a:off x="6124349" y="161617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Earth is where we live on</a:t>
            </a:r>
            <a:endParaRPr sz="1400"/>
          </a:p>
        </p:txBody>
      </p:sp>
      <p:sp>
        <p:nvSpPr>
          <p:cNvPr id="2807" name="Google Shape;2807;p57"/>
          <p:cNvSpPr txBox="1">
            <a:spLocks noGrp="1"/>
          </p:cNvSpPr>
          <p:nvPr>
            <p:ph type="title" idx="4294967295"/>
          </p:nvPr>
        </p:nvSpPr>
        <p:spPr>
          <a:xfrm>
            <a:off x="6124338" y="12516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Week 4</a:t>
            </a:r>
            <a:endParaRPr sz="1800"/>
          </a:p>
        </p:txBody>
      </p:sp>
      <p:cxnSp>
        <p:nvCxnSpPr>
          <p:cNvPr id="2808" name="Google Shape;2808;p57"/>
          <p:cNvCxnSpPr>
            <a:stCxn id="2798" idx="0"/>
          </p:cNvCxnSpPr>
          <p:nvPr/>
        </p:nvCxnSpPr>
        <p:spPr>
          <a:xfrm rot="10800000">
            <a:off x="2274138" y="3004425"/>
            <a:ext cx="9600" cy="536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09" name="Google Shape;2809;p57"/>
          <p:cNvCxnSpPr>
            <a:stCxn id="2804" idx="2"/>
          </p:cNvCxnSpPr>
          <p:nvPr/>
        </p:nvCxnSpPr>
        <p:spPr>
          <a:xfrm>
            <a:off x="3809225" y="2261475"/>
            <a:ext cx="0" cy="623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10" name="Google Shape;2810;p57"/>
          <p:cNvCxnSpPr>
            <a:stCxn id="2803" idx="0"/>
          </p:cNvCxnSpPr>
          <p:nvPr/>
        </p:nvCxnSpPr>
        <p:spPr>
          <a:xfrm rot="10800000">
            <a:off x="5334725" y="3008625"/>
            <a:ext cx="0" cy="5325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  <p:cxnSp>
        <p:nvCxnSpPr>
          <p:cNvPr id="2811" name="Google Shape;2811;p57"/>
          <p:cNvCxnSpPr>
            <a:stCxn id="2806" idx="2"/>
          </p:cNvCxnSpPr>
          <p:nvPr/>
        </p:nvCxnSpPr>
        <p:spPr>
          <a:xfrm>
            <a:off x="6860249" y="2261475"/>
            <a:ext cx="0" cy="5757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none" w="med" len="med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" name="Google Shape;2816;p58"/>
          <p:cNvSpPr txBox="1">
            <a:spLocks noGrp="1"/>
          </p:cNvSpPr>
          <p:nvPr>
            <p:ph type="title"/>
          </p:nvPr>
        </p:nvSpPr>
        <p:spPr>
          <a:xfrm>
            <a:off x="5554975" y="526350"/>
            <a:ext cx="2730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STATEMENT</a:t>
            </a:r>
            <a:endParaRPr/>
          </a:p>
        </p:txBody>
      </p:sp>
      <p:sp>
        <p:nvSpPr>
          <p:cNvPr id="329" name="Google Shape;329;p32"/>
          <p:cNvSpPr txBox="1">
            <a:spLocks noGrp="1"/>
          </p:cNvSpPr>
          <p:nvPr>
            <p:ph type="body" idx="1"/>
          </p:nvPr>
        </p:nvSpPr>
        <p:spPr>
          <a:xfrm>
            <a:off x="626625" y="1404600"/>
            <a:ext cx="2785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Here you could describe the company’s mission. A clear message is a good way to get down to business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3650822" y="2633495"/>
            <a:ext cx="12710" cy="35957"/>
          </a:xfrm>
          <a:custGeom>
            <a:avLst/>
            <a:gdLst/>
            <a:ahLst/>
            <a:cxnLst/>
            <a:rect l="l" t="t" r="r" b="b"/>
            <a:pathLst>
              <a:path w="667" h="1887" extrusionOk="0">
                <a:moveTo>
                  <a:pt x="506" y="0"/>
                </a:moveTo>
                <a:cubicBezTo>
                  <a:pt x="453" y="0"/>
                  <a:pt x="402" y="30"/>
                  <a:pt x="378" y="81"/>
                </a:cubicBezTo>
                <a:cubicBezTo>
                  <a:pt x="123" y="591"/>
                  <a:pt x="0" y="1135"/>
                  <a:pt x="0" y="1746"/>
                </a:cubicBezTo>
                <a:cubicBezTo>
                  <a:pt x="0" y="1824"/>
                  <a:pt x="63" y="1886"/>
                  <a:pt x="140" y="1886"/>
                </a:cubicBezTo>
                <a:cubicBezTo>
                  <a:pt x="218" y="1886"/>
                  <a:pt x="280" y="1824"/>
                  <a:pt x="280" y="1746"/>
                </a:cubicBezTo>
                <a:cubicBezTo>
                  <a:pt x="280" y="1181"/>
                  <a:pt x="394" y="677"/>
                  <a:pt x="630" y="206"/>
                </a:cubicBezTo>
                <a:cubicBezTo>
                  <a:pt x="667" y="136"/>
                  <a:pt x="639" y="50"/>
                  <a:pt x="569" y="15"/>
                </a:cubicBezTo>
                <a:cubicBezTo>
                  <a:pt x="549" y="5"/>
                  <a:pt x="527" y="0"/>
                  <a:pt x="5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4476760" y="734371"/>
            <a:ext cx="4039167" cy="3891256"/>
          </a:xfrm>
          <a:custGeom>
            <a:avLst/>
            <a:gdLst/>
            <a:ahLst/>
            <a:cxnLst/>
            <a:rect l="l" t="t" r="r" b="b"/>
            <a:pathLst>
              <a:path w="205138" h="197626" extrusionOk="0">
                <a:moveTo>
                  <a:pt x="118317" y="1"/>
                </a:moveTo>
                <a:cubicBezTo>
                  <a:pt x="118225" y="1"/>
                  <a:pt x="118134" y="2"/>
                  <a:pt x="118043" y="3"/>
                </a:cubicBezTo>
                <a:cubicBezTo>
                  <a:pt x="89747" y="445"/>
                  <a:pt x="90632" y="18129"/>
                  <a:pt x="82233" y="42446"/>
                </a:cubicBezTo>
                <a:cubicBezTo>
                  <a:pt x="73832" y="66761"/>
                  <a:pt x="45537" y="55707"/>
                  <a:pt x="26527" y="64550"/>
                </a:cubicBezTo>
                <a:cubicBezTo>
                  <a:pt x="7517" y="73393"/>
                  <a:pt x="13706" y="109645"/>
                  <a:pt x="14590" y="117603"/>
                </a:cubicBezTo>
                <a:cubicBezTo>
                  <a:pt x="15475" y="125561"/>
                  <a:pt x="6190" y="119371"/>
                  <a:pt x="3095" y="125119"/>
                </a:cubicBezTo>
                <a:cubicBezTo>
                  <a:pt x="1" y="130866"/>
                  <a:pt x="2158" y="141743"/>
                  <a:pt x="2158" y="141743"/>
                </a:cubicBezTo>
                <a:lnTo>
                  <a:pt x="178611" y="197625"/>
                </a:lnTo>
                <a:cubicBezTo>
                  <a:pt x="178611" y="197625"/>
                  <a:pt x="179937" y="195414"/>
                  <a:pt x="185684" y="186131"/>
                </a:cubicBezTo>
                <a:cubicBezTo>
                  <a:pt x="191432" y="176846"/>
                  <a:pt x="172864" y="151204"/>
                  <a:pt x="173684" y="140144"/>
                </a:cubicBezTo>
                <a:cubicBezTo>
                  <a:pt x="174505" y="129084"/>
                  <a:pt x="205137" y="110530"/>
                  <a:pt x="202043" y="89309"/>
                </a:cubicBezTo>
                <a:cubicBezTo>
                  <a:pt x="198958" y="68156"/>
                  <a:pt x="146675" y="1"/>
                  <a:pt x="118317" y="1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2" name="Google Shape;332;p32"/>
          <p:cNvGrpSpPr/>
          <p:nvPr/>
        </p:nvGrpSpPr>
        <p:grpSpPr>
          <a:xfrm>
            <a:off x="4749388" y="610304"/>
            <a:ext cx="3694120" cy="4125705"/>
            <a:chOff x="4749388" y="610304"/>
            <a:chExt cx="3694120" cy="4125705"/>
          </a:xfrm>
        </p:grpSpPr>
        <p:grpSp>
          <p:nvGrpSpPr>
            <p:cNvPr id="333" name="Google Shape;333;p32"/>
            <p:cNvGrpSpPr/>
            <p:nvPr/>
          </p:nvGrpSpPr>
          <p:grpSpPr>
            <a:xfrm>
              <a:off x="4749388" y="610304"/>
              <a:ext cx="3414364" cy="4125705"/>
              <a:chOff x="4749388" y="610304"/>
              <a:chExt cx="3414364" cy="4125705"/>
            </a:xfrm>
          </p:grpSpPr>
          <p:sp>
            <p:nvSpPr>
              <p:cNvPr id="334" name="Google Shape;334;p32"/>
              <p:cNvSpPr/>
              <p:nvPr/>
            </p:nvSpPr>
            <p:spPr>
              <a:xfrm>
                <a:off x="7913197" y="4599163"/>
                <a:ext cx="177072" cy="63421"/>
              </a:xfrm>
              <a:custGeom>
                <a:avLst/>
                <a:gdLst/>
                <a:ahLst/>
                <a:cxnLst/>
                <a:rect l="l" t="t" r="r" b="b"/>
                <a:pathLst>
                  <a:path w="8993" h="3221" extrusionOk="0">
                    <a:moveTo>
                      <a:pt x="337" y="0"/>
                    </a:moveTo>
                    <a:cubicBezTo>
                      <a:pt x="209" y="0"/>
                      <a:pt x="90" y="82"/>
                      <a:pt x="50" y="211"/>
                    </a:cubicBezTo>
                    <a:cubicBezTo>
                      <a:pt x="0" y="369"/>
                      <a:pt x="89" y="537"/>
                      <a:pt x="247" y="587"/>
                    </a:cubicBezTo>
                    <a:lnTo>
                      <a:pt x="8583" y="3205"/>
                    </a:lnTo>
                    <a:cubicBezTo>
                      <a:pt x="8612" y="3214"/>
                      <a:pt x="8643" y="3219"/>
                      <a:pt x="8673" y="3220"/>
                    </a:cubicBezTo>
                    <a:cubicBezTo>
                      <a:pt x="8822" y="3219"/>
                      <a:pt x="8947" y="3111"/>
                      <a:pt x="8970" y="2964"/>
                    </a:cubicBezTo>
                    <a:cubicBezTo>
                      <a:pt x="8992" y="2818"/>
                      <a:pt x="8905" y="2677"/>
                      <a:pt x="8763" y="2633"/>
                    </a:cubicBezTo>
                    <a:lnTo>
                      <a:pt x="427" y="14"/>
                    </a:lnTo>
                    <a:cubicBezTo>
                      <a:pt x="397" y="5"/>
                      <a:pt x="367" y="0"/>
                      <a:pt x="33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2"/>
              <p:cNvSpPr/>
              <p:nvPr/>
            </p:nvSpPr>
            <p:spPr>
              <a:xfrm>
                <a:off x="4749388" y="3605665"/>
                <a:ext cx="3058015" cy="968079"/>
              </a:xfrm>
              <a:custGeom>
                <a:avLst/>
                <a:gdLst/>
                <a:ahLst/>
                <a:cxnLst/>
                <a:rect l="l" t="t" r="r" b="b"/>
                <a:pathLst>
                  <a:path w="155308" h="49166" extrusionOk="0">
                    <a:moveTo>
                      <a:pt x="335" y="1"/>
                    </a:moveTo>
                    <a:cubicBezTo>
                      <a:pt x="207" y="1"/>
                      <a:pt x="89" y="84"/>
                      <a:pt x="51" y="213"/>
                    </a:cubicBezTo>
                    <a:cubicBezTo>
                      <a:pt x="1" y="370"/>
                      <a:pt x="89" y="539"/>
                      <a:pt x="247" y="589"/>
                    </a:cubicBezTo>
                    <a:lnTo>
                      <a:pt x="154899" y="49152"/>
                    </a:lnTo>
                    <a:cubicBezTo>
                      <a:pt x="154929" y="49161"/>
                      <a:pt x="154958" y="49166"/>
                      <a:pt x="154989" y="49166"/>
                    </a:cubicBezTo>
                    <a:cubicBezTo>
                      <a:pt x="155137" y="49165"/>
                      <a:pt x="155263" y="49057"/>
                      <a:pt x="155285" y="48911"/>
                    </a:cubicBezTo>
                    <a:cubicBezTo>
                      <a:pt x="155308" y="48764"/>
                      <a:pt x="155220" y="48623"/>
                      <a:pt x="155079" y="48579"/>
                    </a:cubicBezTo>
                    <a:lnTo>
                      <a:pt x="428" y="16"/>
                    </a:lnTo>
                    <a:cubicBezTo>
                      <a:pt x="397" y="6"/>
                      <a:pt x="366" y="1"/>
                      <a:pt x="33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2"/>
              <p:cNvSpPr/>
              <p:nvPr/>
            </p:nvSpPr>
            <p:spPr>
              <a:xfrm>
                <a:off x="5144546" y="3926553"/>
                <a:ext cx="1499787" cy="803529"/>
              </a:xfrm>
              <a:custGeom>
                <a:avLst/>
                <a:gdLst/>
                <a:ahLst/>
                <a:cxnLst/>
                <a:rect l="l" t="t" r="r" b="b"/>
                <a:pathLst>
                  <a:path w="76170" h="40809" extrusionOk="0">
                    <a:moveTo>
                      <a:pt x="16891" y="0"/>
                    </a:moveTo>
                    <a:lnTo>
                      <a:pt x="0" y="20778"/>
                    </a:lnTo>
                    <a:lnTo>
                      <a:pt x="57401" y="40808"/>
                    </a:lnTo>
                    <a:lnTo>
                      <a:pt x="76170" y="20029"/>
                    </a:lnTo>
                    <a:lnTo>
                      <a:pt x="168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2"/>
              <p:cNvSpPr/>
              <p:nvPr/>
            </p:nvSpPr>
            <p:spPr>
              <a:xfrm>
                <a:off x="5137379" y="3920626"/>
                <a:ext cx="1514200" cy="815383"/>
              </a:xfrm>
              <a:custGeom>
                <a:avLst/>
                <a:gdLst/>
                <a:ahLst/>
                <a:cxnLst/>
                <a:rect l="l" t="t" r="r" b="b"/>
                <a:pathLst>
                  <a:path w="76902" h="41411" extrusionOk="0">
                    <a:moveTo>
                      <a:pt x="17357" y="653"/>
                    </a:moveTo>
                    <a:lnTo>
                      <a:pt x="76004" y="20468"/>
                    </a:lnTo>
                    <a:lnTo>
                      <a:pt x="57675" y="40760"/>
                    </a:lnTo>
                    <a:lnTo>
                      <a:pt x="867" y="20936"/>
                    </a:lnTo>
                    <a:lnTo>
                      <a:pt x="17357" y="653"/>
                    </a:lnTo>
                    <a:close/>
                    <a:moveTo>
                      <a:pt x="17258" y="0"/>
                    </a:moveTo>
                    <a:cubicBezTo>
                      <a:pt x="17168" y="0"/>
                      <a:pt x="17081" y="40"/>
                      <a:pt x="17023" y="112"/>
                    </a:cubicBezTo>
                    <a:lnTo>
                      <a:pt x="131" y="20890"/>
                    </a:lnTo>
                    <a:cubicBezTo>
                      <a:pt x="0" y="21051"/>
                      <a:pt x="69" y="21294"/>
                      <a:pt x="266" y="21362"/>
                    </a:cubicBezTo>
                    <a:lnTo>
                      <a:pt x="57665" y="41394"/>
                    </a:lnTo>
                    <a:cubicBezTo>
                      <a:pt x="57697" y="41404"/>
                      <a:pt x="57731" y="41410"/>
                      <a:pt x="57765" y="41410"/>
                    </a:cubicBezTo>
                    <a:cubicBezTo>
                      <a:pt x="57850" y="41410"/>
                      <a:pt x="57931" y="41373"/>
                      <a:pt x="57988" y="41309"/>
                    </a:cubicBezTo>
                    <a:lnTo>
                      <a:pt x="76757" y="20531"/>
                    </a:lnTo>
                    <a:cubicBezTo>
                      <a:pt x="76901" y="20371"/>
                      <a:pt x="76835" y="20115"/>
                      <a:pt x="76630" y="20045"/>
                    </a:cubicBezTo>
                    <a:lnTo>
                      <a:pt x="17352" y="16"/>
                    </a:lnTo>
                    <a:cubicBezTo>
                      <a:pt x="17321" y="5"/>
                      <a:pt x="17289" y="0"/>
                      <a:pt x="1725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2"/>
              <p:cNvSpPr/>
              <p:nvPr/>
            </p:nvSpPr>
            <p:spPr>
              <a:xfrm>
                <a:off x="5351606" y="4040164"/>
                <a:ext cx="1136034" cy="581091"/>
              </a:xfrm>
              <a:custGeom>
                <a:avLst/>
                <a:gdLst/>
                <a:ahLst/>
                <a:cxnLst/>
                <a:rect l="l" t="t" r="r" b="b"/>
                <a:pathLst>
                  <a:path w="57696" h="29512" extrusionOk="0">
                    <a:moveTo>
                      <a:pt x="12601" y="1"/>
                    </a:moveTo>
                    <a:lnTo>
                      <a:pt x="1" y="14591"/>
                    </a:lnTo>
                    <a:lnTo>
                      <a:pt x="45096" y="29512"/>
                    </a:lnTo>
                    <a:lnTo>
                      <a:pt x="57696" y="15917"/>
                    </a:lnTo>
                    <a:lnTo>
                      <a:pt x="126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2"/>
              <p:cNvSpPr/>
              <p:nvPr/>
            </p:nvSpPr>
            <p:spPr>
              <a:xfrm>
                <a:off x="5344380" y="4034257"/>
                <a:ext cx="1150506" cy="592925"/>
              </a:xfrm>
              <a:custGeom>
                <a:avLst/>
                <a:gdLst/>
                <a:ahLst/>
                <a:cxnLst/>
                <a:rect l="l" t="t" r="r" b="b"/>
                <a:pathLst>
                  <a:path w="58431" h="30113" extrusionOk="0">
                    <a:moveTo>
                      <a:pt x="13063" y="653"/>
                    </a:moveTo>
                    <a:lnTo>
                      <a:pt x="57533" y="16349"/>
                    </a:lnTo>
                    <a:lnTo>
                      <a:pt x="45374" y="29466"/>
                    </a:lnTo>
                    <a:lnTo>
                      <a:pt x="891" y="14747"/>
                    </a:lnTo>
                    <a:lnTo>
                      <a:pt x="13063" y="653"/>
                    </a:lnTo>
                    <a:close/>
                    <a:moveTo>
                      <a:pt x="12969" y="1"/>
                    </a:moveTo>
                    <a:cubicBezTo>
                      <a:pt x="12883" y="1"/>
                      <a:pt x="12799" y="37"/>
                      <a:pt x="12740" y="104"/>
                    </a:cubicBezTo>
                    <a:lnTo>
                      <a:pt x="140" y="14695"/>
                    </a:lnTo>
                    <a:cubicBezTo>
                      <a:pt x="0" y="14856"/>
                      <a:pt x="70" y="15108"/>
                      <a:pt x="274" y="15176"/>
                    </a:cubicBezTo>
                    <a:lnTo>
                      <a:pt x="45368" y="30097"/>
                    </a:lnTo>
                    <a:cubicBezTo>
                      <a:pt x="45399" y="30108"/>
                      <a:pt x="45431" y="30113"/>
                      <a:pt x="45463" y="30113"/>
                    </a:cubicBezTo>
                    <a:cubicBezTo>
                      <a:pt x="45546" y="30113"/>
                      <a:pt x="45625" y="30077"/>
                      <a:pt x="45682" y="30016"/>
                    </a:cubicBezTo>
                    <a:lnTo>
                      <a:pt x="58283" y="16421"/>
                    </a:lnTo>
                    <a:cubicBezTo>
                      <a:pt x="58430" y="16263"/>
                      <a:pt x="58366" y="16006"/>
                      <a:pt x="58162" y="15934"/>
                    </a:cubicBezTo>
                    <a:lnTo>
                      <a:pt x="13067" y="17"/>
                    </a:lnTo>
                    <a:cubicBezTo>
                      <a:pt x="13035" y="6"/>
                      <a:pt x="13002" y="1"/>
                      <a:pt x="129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2"/>
              <p:cNvSpPr/>
              <p:nvPr/>
            </p:nvSpPr>
            <p:spPr>
              <a:xfrm>
                <a:off x="5327762" y="1230441"/>
                <a:ext cx="2829965" cy="2851368"/>
              </a:xfrm>
              <a:custGeom>
                <a:avLst/>
                <a:gdLst/>
                <a:ahLst/>
                <a:cxnLst/>
                <a:rect l="l" t="t" r="r" b="b"/>
                <a:pathLst>
                  <a:path w="143726" h="144813" extrusionOk="0">
                    <a:moveTo>
                      <a:pt x="90746" y="0"/>
                    </a:moveTo>
                    <a:cubicBezTo>
                      <a:pt x="89662" y="0"/>
                      <a:pt x="88308" y="521"/>
                      <a:pt x="86998" y="974"/>
                    </a:cubicBezTo>
                    <a:cubicBezTo>
                      <a:pt x="84084" y="1983"/>
                      <a:pt x="76236" y="9607"/>
                      <a:pt x="74442" y="14428"/>
                    </a:cubicBezTo>
                    <a:cubicBezTo>
                      <a:pt x="72648" y="19249"/>
                      <a:pt x="74218" y="20818"/>
                      <a:pt x="77357" y="23733"/>
                    </a:cubicBezTo>
                    <a:cubicBezTo>
                      <a:pt x="80496" y="26647"/>
                      <a:pt x="84308" y="32590"/>
                      <a:pt x="86326" y="38195"/>
                    </a:cubicBezTo>
                    <a:cubicBezTo>
                      <a:pt x="88344" y="43801"/>
                      <a:pt x="90922" y="49182"/>
                      <a:pt x="95070" y="50640"/>
                    </a:cubicBezTo>
                    <a:cubicBezTo>
                      <a:pt x="95070" y="50640"/>
                      <a:pt x="88456" y="53778"/>
                      <a:pt x="84083" y="56918"/>
                    </a:cubicBezTo>
                    <a:cubicBezTo>
                      <a:pt x="79711" y="60056"/>
                      <a:pt x="77581" y="61515"/>
                      <a:pt x="77581" y="61515"/>
                    </a:cubicBezTo>
                    <a:cubicBezTo>
                      <a:pt x="77581" y="61515"/>
                      <a:pt x="71638" y="63196"/>
                      <a:pt x="69396" y="66110"/>
                    </a:cubicBezTo>
                    <a:cubicBezTo>
                      <a:pt x="67154" y="69026"/>
                      <a:pt x="66258" y="70931"/>
                      <a:pt x="66258" y="70931"/>
                    </a:cubicBezTo>
                    <a:cubicBezTo>
                      <a:pt x="66258" y="70931"/>
                      <a:pt x="45965" y="74408"/>
                      <a:pt x="39687" y="79788"/>
                    </a:cubicBezTo>
                    <a:cubicBezTo>
                      <a:pt x="39687" y="79788"/>
                      <a:pt x="30382" y="82255"/>
                      <a:pt x="26458" y="85955"/>
                    </a:cubicBezTo>
                    <a:cubicBezTo>
                      <a:pt x="22535" y="89654"/>
                      <a:pt x="20741" y="96493"/>
                      <a:pt x="20741" y="96493"/>
                    </a:cubicBezTo>
                    <a:cubicBezTo>
                      <a:pt x="20741" y="96493"/>
                      <a:pt x="15472" y="100978"/>
                      <a:pt x="13004" y="102323"/>
                    </a:cubicBezTo>
                    <a:cubicBezTo>
                      <a:pt x="10537" y="103668"/>
                      <a:pt x="6502" y="106247"/>
                      <a:pt x="4484" y="112301"/>
                    </a:cubicBezTo>
                    <a:cubicBezTo>
                      <a:pt x="2466" y="118355"/>
                      <a:pt x="0" y="132033"/>
                      <a:pt x="0" y="132033"/>
                    </a:cubicBezTo>
                    <a:lnTo>
                      <a:pt x="6278" y="134947"/>
                    </a:lnTo>
                    <a:cubicBezTo>
                      <a:pt x="6278" y="134947"/>
                      <a:pt x="6391" y="131359"/>
                      <a:pt x="11997" y="125866"/>
                    </a:cubicBezTo>
                    <a:cubicBezTo>
                      <a:pt x="17602" y="120373"/>
                      <a:pt x="21077" y="111068"/>
                      <a:pt x="21526" y="110844"/>
                    </a:cubicBezTo>
                    <a:cubicBezTo>
                      <a:pt x="21975" y="110619"/>
                      <a:pt x="31840" y="104116"/>
                      <a:pt x="31840" y="104116"/>
                    </a:cubicBezTo>
                    <a:cubicBezTo>
                      <a:pt x="31840" y="104116"/>
                      <a:pt x="39463" y="109386"/>
                      <a:pt x="48096" y="110843"/>
                    </a:cubicBezTo>
                    <a:cubicBezTo>
                      <a:pt x="50834" y="111305"/>
                      <a:pt x="53662" y="111463"/>
                      <a:pt x="56248" y="111463"/>
                    </a:cubicBezTo>
                    <a:cubicBezTo>
                      <a:pt x="61815" y="111463"/>
                      <a:pt x="66258" y="110731"/>
                      <a:pt x="66258" y="110731"/>
                    </a:cubicBezTo>
                    <a:lnTo>
                      <a:pt x="66258" y="110731"/>
                    </a:lnTo>
                    <a:lnTo>
                      <a:pt x="63568" y="119027"/>
                    </a:lnTo>
                    <a:cubicBezTo>
                      <a:pt x="63568" y="119027"/>
                      <a:pt x="57401" y="121718"/>
                      <a:pt x="55831" y="124969"/>
                    </a:cubicBezTo>
                    <a:cubicBezTo>
                      <a:pt x="54261" y="128220"/>
                      <a:pt x="46863" y="140553"/>
                      <a:pt x="46863" y="140553"/>
                    </a:cubicBezTo>
                    <a:lnTo>
                      <a:pt x="52132" y="144813"/>
                    </a:lnTo>
                    <a:cubicBezTo>
                      <a:pt x="52132" y="144813"/>
                      <a:pt x="57625" y="140553"/>
                      <a:pt x="65361" y="136629"/>
                    </a:cubicBezTo>
                    <a:cubicBezTo>
                      <a:pt x="73097" y="132705"/>
                      <a:pt x="75003" y="129902"/>
                      <a:pt x="77245" y="125306"/>
                    </a:cubicBezTo>
                    <a:cubicBezTo>
                      <a:pt x="79487" y="120710"/>
                      <a:pt x="82290" y="111964"/>
                      <a:pt x="82403" y="111179"/>
                    </a:cubicBezTo>
                    <a:cubicBezTo>
                      <a:pt x="82515" y="110395"/>
                      <a:pt x="84756" y="108378"/>
                      <a:pt x="85093" y="103557"/>
                    </a:cubicBezTo>
                    <a:lnTo>
                      <a:pt x="85430" y="98736"/>
                    </a:lnTo>
                    <a:lnTo>
                      <a:pt x="97200" y="88197"/>
                    </a:lnTo>
                    <a:cubicBezTo>
                      <a:pt x="97200" y="88197"/>
                      <a:pt x="106506" y="84497"/>
                      <a:pt x="114241" y="75976"/>
                    </a:cubicBezTo>
                    <a:cubicBezTo>
                      <a:pt x="121976" y="67456"/>
                      <a:pt x="123211" y="63309"/>
                      <a:pt x="123994" y="55685"/>
                    </a:cubicBezTo>
                    <a:cubicBezTo>
                      <a:pt x="124779" y="48061"/>
                      <a:pt x="127919" y="17903"/>
                      <a:pt x="128030" y="17455"/>
                    </a:cubicBezTo>
                    <a:cubicBezTo>
                      <a:pt x="128143" y="17007"/>
                      <a:pt x="129152" y="14764"/>
                      <a:pt x="130498" y="14540"/>
                    </a:cubicBezTo>
                    <a:cubicBezTo>
                      <a:pt x="130520" y="14537"/>
                      <a:pt x="130545" y="14535"/>
                      <a:pt x="130571" y="14535"/>
                    </a:cubicBezTo>
                    <a:cubicBezTo>
                      <a:pt x="132093" y="14535"/>
                      <a:pt x="139259" y="20830"/>
                      <a:pt x="140251" y="21491"/>
                    </a:cubicBezTo>
                    <a:cubicBezTo>
                      <a:pt x="140681" y="21777"/>
                      <a:pt x="141293" y="22002"/>
                      <a:pt x="141873" y="22002"/>
                    </a:cubicBezTo>
                    <a:cubicBezTo>
                      <a:pt x="142653" y="22002"/>
                      <a:pt x="143373" y="21592"/>
                      <a:pt x="143502" y="20369"/>
                    </a:cubicBezTo>
                    <a:cubicBezTo>
                      <a:pt x="143726" y="18240"/>
                      <a:pt x="141933" y="12971"/>
                      <a:pt x="136215" y="7252"/>
                    </a:cubicBezTo>
                    <a:cubicBezTo>
                      <a:pt x="132047" y="3084"/>
                      <a:pt x="128712" y="1478"/>
                      <a:pt x="126690" y="1478"/>
                    </a:cubicBezTo>
                    <a:cubicBezTo>
                      <a:pt x="125938" y="1478"/>
                      <a:pt x="125368" y="1700"/>
                      <a:pt x="125003" y="2095"/>
                    </a:cubicBezTo>
                    <a:cubicBezTo>
                      <a:pt x="123659" y="3552"/>
                      <a:pt x="124555" y="6691"/>
                      <a:pt x="123659" y="11288"/>
                    </a:cubicBezTo>
                    <a:cubicBezTo>
                      <a:pt x="122761" y="15885"/>
                      <a:pt x="117157" y="32478"/>
                      <a:pt x="114354" y="40326"/>
                    </a:cubicBezTo>
                    <a:cubicBezTo>
                      <a:pt x="111550" y="48174"/>
                      <a:pt x="112447" y="58825"/>
                      <a:pt x="112447" y="58825"/>
                    </a:cubicBezTo>
                    <a:cubicBezTo>
                      <a:pt x="112447" y="58825"/>
                      <a:pt x="108635" y="60169"/>
                      <a:pt x="105945" y="62187"/>
                    </a:cubicBezTo>
                    <a:cubicBezTo>
                      <a:pt x="103254" y="64204"/>
                      <a:pt x="99106" y="67008"/>
                      <a:pt x="99106" y="67008"/>
                    </a:cubicBezTo>
                    <a:lnTo>
                      <a:pt x="97985" y="66447"/>
                    </a:lnTo>
                    <a:cubicBezTo>
                      <a:pt x="97985" y="66447"/>
                      <a:pt x="104263" y="60169"/>
                      <a:pt x="106169" y="56581"/>
                    </a:cubicBezTo>
                    <a:cubicBezTo>
                      <a:pt x="108075" y="52993"/>
                      <a:pt x="108635" y="52769"/>
                      <a:pt x="107626" y="50640"/>
                    </a:cubicBezTo>
                    <a:cubicBezTo>
                      <a:pt x="106617" y="48509"/>
                      <a:pt x="98433" y="38195"/>
                      <a:pt x="94845" y="33599"/>
                    </a:cubicBezTo>
                    <a:cubicBezTo>
                      <a:pt x="91258" y="29002"/>
                      <a:pt x="86886" y="21267"/>
                      <a:pt x="85989" y="19025"/>
                    </a:cubicBezTo>
                    <a:cubicBezTo>
                      <a:pt x="85093" y="16782"/>
                      <a:pt x="85205" y="14540"/>
                      <a:pt x="85878" y="12971"/>
                    </a:cubicBezTo>
                    <a:cubicBezTo>
                      <a:pt x="86550" y="11401"/>
                      <a:pt x="92828" y="8261"/>
                      <a:pt x="92941" y="3440"/>
                    </a:cubicBezTo>
                    <a:cubicBezTo>
                      <a:pt x="93002" y="784"/>
                      <a:pt x="92077" y="0"/>
                      <a:pt x="907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2"/>
              <p:cNvSpPr/>
              <p:nvPr/>
            </p:nvSpPr>
            <p:spPr>
              <a:xfrm>
                <a:off x="5321461" y="1224534"/>
                <a:ext cx="2842291" cy="2863221"/>
              </a:xfrm>
              <a:custGeom>
                <a:avLst/>
                <a:gdLst/>
                <a:ahLst/>
                <a:cxnLst/>
                <a:rect l="l" t="t" r="r" b="b"/>
                <a:pathLst>
                  <a:path w="144352" h="145415" extrusionOk="0">
                    <a:moveTo>
                      <a:pt x="91065" y="603"/>
                    </a:moveTo>
                    <a:cubicBezTo>
                      <a:pt x="91483" y="603"/>
                      <a:pt x="91848" y="687"/>
                      <a:pt x="92136" y="896"/>
                    </a:cubicBezTo>
                    <a:cubicBezTo>
                      <a:pt x="92717" y="1318"/>
                      <a:pt x="92993" y="2272"/>
                      <a:pt x="92959" y="3734"/>
                    </a:cubicBezTo>
                    <a:cubicBezTo>
                      <a:pt x="92886" y="6901"/>
                      <a:pt x="90026" y="9320"/>
                      <a:pt x="87940" y="11087"/>
                    </a:cubicBezTo>
                    <a:cubicBezTo>
                      <a:pt x="86946" y="11928"/>
                      <a:pt x="86160" y="12592"/>
                      <a:pt x="85921" y="13152"/>
                    </a:cubicBezTo>
                    <a:cubicBezTo>
                      <a:pt x="85142" y="14970"/>
                      <a:pt x="85182" y="17318"/>
                      <a:pt x="86030" y="19436"/>
                    </a:cubicBezTo>
                    <a:cubicBezTo>
                      <a:pt x="86941" y="21716"/>
                      <a:pt x="91326" y="29468"/>
                      <a:pt x="94929" y="34085"/>
                    </a:cubicBezTo>
                    <a:lnTo>
                      <a:pt x="96559" y="36168"/>
                    </a:lnTo>
                    <a:cubicBezTo>
                      <a:pt x="100394" y="41060"/>
                      <a:pt x="106812" y="49249"/>
                      <a:pt x="107674" y="51069"/>
                    </a:cubicBezTo>
                    <a:cubicBezTo>
                      <a:pt x="108449" y="52705"/>
                      <a:pt x="108264" y="53039"/>
                      <a:pt x="107063" y="55204"/>
                    </a:cubicBezTo>
                    <a:cubicBezTo>
                      <a:pt x="106820" y="55639"/>
                      <a:pt x="106540" y="56144"/>
                      <a:pt x="106222" y="56741"/>
                    </a:cubicBezTo>
                    <a:cubicBezTo>
                      <a:pt x="104361" y="60247"/>
                      <a:pt x="98154" y="66473"/>
                      <a:pt x="98091" y="66536"/>
                    </a:cubicBezTo>
                    <a:cubicBezTo>
                      <a:pt x="97947" y="66681"/>
                      <a:pt x="97987" y="66925"/>
                      <a:pt x="98169" y="67016"/>
                    </a:cubicBezTo>
                    <a:lnTo>
                      <a:pt x="99291" y="67577"/>
                    </a:lnTo>
                    <a:cubicBezTo>
                      <a:pt x="99334" y="67598"/>
                      <a:pt x="99380" y="67609"/>
                      <a:pt x="99426" y="67609"/>
                    </a:cubicBezTo>
                    <a:cubicBezTo>
                      <a:pt x="99484" y="67609"/>
                      <a:pt x="99543" y="67592"/>
                      <a:pt x="99593" y="67557"/>
                    </a:cubicBezTo>
                    <a:cubicBezTo>
                      <a:pt x="99635" y="67530"/>
                      <a:pt x="103779" y="64728"/>
                      <a:pt x="106444" y="62728"/>
                    </a:cubicBezTo>
                    <a:cubicBezTo>
                      <a:pt x="109066" y="60762"/>
                      <a:pt x="112829" y="59421"/>
                      <a:pt x="112866" y="59408"/>
                    </a:cubicBezTo>
                    <a:cubicBezTo>
                      <a:pt x="112995" y="59363"/>
                      <a:pt x="113077" y="59236"/>
                      <a:pt x="113066" y="59100"/>
                    </a:cubicBezTo>
                    <a:cubicBezTo>
                      <a:pt x="113057" y="58994"/>
                      <a:pt x="112206" y="48425"/>
                      <a:pt x="114955" y="40727"/>
                    </a:cubicBezTo>
                    <a:cubicBezTo>
                      <a:pt x="117754" y="32890"/>
                      <a:pt x="123361" y="16314"/>
                      <a:pt x="124273" y="11647"/>
                    </a:cubicBezTo>
                    <a:cubicBezTo>
                      <a:pt x="124665" y="9634"/>
                      <a:pt x="124720" y="7878"/>
                      <a:pt x="124762" y="6468"/>
                    </a:cubicBezTo>
                    <a:cubicBezTo>
                      <a:pt x="124818" y="4654"/>
                      <a:pt x="124857" y="3344"/>
                      <a:pt x="125544" y="2600"/>
                    </a:cubicBezTo>
                    <a:cubicBezTo>
                      <a:pt x="125846" y="2272"/>
                      <a:pt x="126330" y="2092"/>
                      <a:pt x="126942" y="2080"/>
                    </a:cubicBezTo>
                    <a:cubicBezTo>
                      <a:pt x="126966" y="2080"/>
                      <a:pt x="126991" y="2080"/>
                      <a:pt x="127015" y="2080"/>
                    </a:cubicBezTo>
                    <a:cubicBezTo>
                      <a:pt x="129303" y="2080"/>
                      <a:pt x="132754" y="4198"/>
                      <a:pt x="136321" y="7766"/>
                    </a:cubicBezTo>
                    <a:cubicBezTo>
                      <a:pt x="142001" y="13445"/>
                      <a:pt x="143740" y="18576"/>
                      <a:pt x="143522" y="20638"/>
                    </a:cubicBezTo>
                    <a:cubicBezTo>
                      <a:pt x="143457" y="21270"/>
                      <a:pt x="143216" y="21688"/>
                      <a:pt x="142808" y="21878"/>
                    </a:cubicBezTo>
                    <a:cubicBezTo>
                      <a:pt x="142624" y="21965"/>
                      <a:pt x="142412" y="22003"/>
                      <a:pt x="142191" y="22003"/>
                    </a:cubicBezTo>
                    <a:cubicBezTo>
                      <a:pt x="141688" y="22003"/>
                      <a:pt x="141134" y="21807"/>
                      <a:pt x="140737" y="21542"/>
                    </a:cubicBezTo>
                    <a:cubicBezTo>
                      <a:pt x="140494" y="21379"/>
                      <a:pt x="139819" y="20828"/>
                      <a:pt x="138967" y="20130"/>
                    </a:cubicBezTo>
                    <a:cubicBezTo>
                      <a:pt x="134653" y="16602"/>
                      <a:pt x="131916" y="14535"/>
                      <a:pt x="130876" y="14535"/>
                    </a:cubicBezTo>
                    <a:cubicBezTo>
                      <a:pt x="130837" y="14535"/>
                      <a:pt x="130801" y="14538"/>
                      <a:pt x="130767" y="14544"/>
                    </a:cubicBezTo>
                    <a:cubicBezTo>
                      <a:pt x="129283" y="14792"/>
                      <a:pt x="128201" y="17112"/>
                      <a:pt x="128059" y="17682"/>
                    </a:cubicBezTo>
                    <a:cubicBezTo>
                      <a:pt x="127933" y="18184"/>
                      <a:pt x="124567" y="50600"/>
                      <a:pt x="124015" y="55954"/>
                    </a:cubicBezTo>
                    <a:cubicBezTo>
                      <a:pt x="123251" y="63375"/>
                      <a:pt x="122104" y="67520"/>
                      <a:pt x="114337" y="76076"/>
                    </a:cubicBezTo>
                    <a:cubicBezTo>
                      <a:pt x="106742" y="84442"/>
                      <a:pt x="97501" y="88181"/>
                      <a:pt x="97408" y="88218"/>
                    </a:cubicBezTo>
                    <a:cubicBezTo>
                      <a:pt x="97375" y="88231"/>
                      <a:pt x="97345" y="88250"/>
                      <a:pt x="97319" y="88274"/>
                    </a:cubicBezTo>
                    <a:lnTo>
                      <a:pt x="85547" y="98812"/>
                    </a:lnTo>
                    <a:cubicBezTo>
                      <a:pt x="85489" y="98864"/>
                      <a:pt x="85453" y="98936"/>
                      <a:pt x="85447" y="99013"/>
                    </a:cubicBezTo>
                    <a:lnTo>
                      <a:pt x="85112" y="103836"/>
                    </a:lnTo>
                    <a:cubicBezTo>
                      <a:pt x="84872" y="107266"/>
                      <a:pt x="83670" y="109209"/>
                      <a:pt x="82952" y="110371"/>
                    </a:cubicBezTo>
                    <a:cubicBezTo>
                      <a:pt x="82658" y="110847"/>
                      <a:pt x="82463" y="111162"/>
                      <a:pt x="82424" y="111438"/>
                    </a:cubicBezTo>
                    <a:cubicBezTo>
                      <a:pt x="82326" y="112124"/>
                      <a:pt x="79536" y="120879"/>
                      <a:pt x="77294" y="125475"/>
                    </a:cubicBezTo>
                    <a:cubicBezTo>
                      <a:pt x="74991" y="130196"/>
                      <a:pt x="73081" y="132838"/>
                      <a:pt x="65544" y="136662"/>
                    </a:cubicBezTo>
                    <a:cubicBezTo>
                      <a:pt x="58667" y="140150"/>
                      <a:pt x="53494" y="143952"/>
                      <a:pt x="52458" y="144732"/>
                    </a:cubicBezTo>
                    <a:lnTo>
                      <a:pt x="47574" y="140784"/>
                    </a:lnTo>
                    <a:cubicBezTo>
                      <a:pt x="48586" y="139094"/>
                      <a:pt x="54981" y="128383"/>
                      <a:pt x="56422" y="125400"/>
                    </a:cubicBezTo>
                    <a:cubicBezTo>
                      <a:pt x="57925" y="122287"/>
                      <a:pt x="63947" y="119628"/>
                      <a:pt x="64007" y="119602"/>
                    </a:cubicBezTo>
                    <a:cubicBezTo>
                      <a:pt x="64086" y="119568"/>
                      <a:pt x="64146" y="119502"/>
                      <a:pt x="64173" y="119420"/>
                    </a:cubicBezTo>
                    <a:lnTo>
                      <a:pt x="66864" y="111124"/>
                    </a:lnTo>
                    <a:cubicBezTo>
                      <a:pt x="66928" y="110926"/>
                      <a:pt x="66778" y="110731"/>
                      <a:pt x="66580" y="110731"/>
                    </a:cubicBezTo>
                    <a:cubicBezTo>
                      <a:pt x="66563" y="110731"/>
                      <a:pt x="66546" y="110732"/>
                      <a:pt x="66529" y="110735"/>
                    </a:cubicBezTo>
                    <a:cubicBezTo>
                      <a:pt x="66465" y="110745"/>
                      <a:pt x="62037" y="111458"/>
                      <a:pt x="56539" y="111458"/>
                    </a:cubicBezTo>
                    <a:cubicBezTo>
                      <a:pt x="53970" y="111458"/>
                      <a:pt x="51167" y="111302"/>
                      <a:pt x="48466" y="110846"/>
                    </a:cubicBezTo>
                    <a:cubicBezTo>
                      <a:pt x="40002" y="109419"/>
                      <a:pt x="32407" y="104222"/>
                      <a:pt x="32332" y="104169"/>
                    </a:cubicBezTo>
                    <a:cubicBezTo>
                      <a:pt x="32280" y="104133"/>
                      <a:pt x="32221" y="104115"/>
                      <a:pt x="32161" y="104115"/>
                    </a:cubicBezTo>
                    <a:cubicBezTo>
                      <a:pt x="32103" y="104115"/>
                      <a:pt x="32045" y="104132"/>
                      <a:pt x="31995" y="104165"/>
                    </a:cubicBezTo>
                    <a:cubicBezTo>
                      <a:pt x="28042" y="106771"/>
                      <a:pt x="22041" y="110708"/>
                      <a:pt x="21712" y="110874"/>
                    </a:cubicBezTo>
                    <a:cubicBezTo>
                      <a:pt x="21521" y="110970"/>
                      <a:pt x="21390" y="111219"/>
                      <a:pt x="20667" y="112721"/>
                    </a:cubicBezTo>
                    <a:cubicBezTo>
                      <a:pt x="19235" y="115696"/>
                      <a:pt x="16255" y="121886"/>
                      <a:pt x="12107" y="125952"/>
                    </a:cubicBezTo>
                    <a:cubicBezTo>
                      <a:pt x="7529" y="130438"/>
                      <a:pt x="6559" y="133671"/>
                      <a:pt x="6354" y="134801"/>
                    </a:cubicBezTo>
                    <a:lnTo>
                      <a:pt x="659" y="132157"/>
                    </a:lnTo>
                    <a:cubicBezTo>
                      <a:pt x="991" y="130343"/>
                      <a:pt x="3245" y="118233"/>
                      <a:pt x="5090" y="112695"/>
                    </a:cubicBezTo>
                    <a:cubicBezTo>
                      <a:pt x="7004" y="106956"/>
                      <a:pt x="10788" y="104349"/>
                      <a:pt x="13469" y="102886"/>
                    </a:cubicBezTo>
                    <a:cubicBezTo>
                      <a:pt x="15935" y="101541"/>
                      <a:pt x="21041" y="97205"/>
                      <a:pt x="21256" y="97022"/>
                    </a:cubicBezTo>
                    <a:cubicBezTo>
                      <a:pt x="21303" y="96981"/>
                      <a:pt x="21336" y="96928"/>
                      <a:pt x="21352" y="96869"/>
                    </a:cubicBezTo>
                    <a:cubicBezTo>
                      <a:pt x="21370" y="96801"/>
                      <a:pt x="23168" y="90071"/>
                      <a:pt x="26985" y="86473"/>
                    </a:cubicBezTo>
                    <a:cubicBezTo>
                      <a:pt x="30807" y="82868"/>
                      <a:pt x="39993" y="80403"/>
                      <a:pt x="40084" y="80379"/>
                    </a:cubicBezTo>
                    <a:cubicBezTo>
                      <a:pt x="40128" y="80367"/>
                      <a:pt x="40169" y="80345"/>
                      <a:pt x="40203" y="80317"/>
                    </a:cubicBezTo>
                    <a:cubicBezTo>
                      <a:pt x="46347" y="75051"/>
                      <a:pt x="66427" y="71562"/>
                      <a:pt x="66629" y="71528"/>
                    </a:cubicBezTo>
                    <a:cubicBezTo>
                      <a:pt x="66726" y="71511"/>
                      <a:pt x="66808" y="71448"/>
                      <a:pt x="66851" y="71359"/>
                    </a:cubicBezTo>
                    <a:cubicBezTo>
                      <a:pt x="66859" y="71341"/>
                      <a:pt x="67763" y="69444"/>
                      <a:pt x="69956" y="66594"/>
                    </a:cubicBezTo>
                    <a:cubicBezTo>
                      <a:pt x="72110" y="63792"/>
                      <a:pt x="77925" y="62121"/>
                      <a:pt x="77983" y="62104"/>
                    </a:cubicBezTo>
                    <a:cubicBezTo>
                      <a:pt x="78013" y="62095"/>
                      <a:pt x="78044" y="62082"/>
                      <a:pt x="78070" y="62063"/>
                    </a:cubicBezTo>
                    <a:cubicBezTo>
                      <a:pt x="78092" y="62048"/>
                      <a:pt x="80253" y="60567"/>
                      <a:pt x="84580" y="57462"/>
                    </a:cubicBezTo>
                    <a:cubicBezTo>
                      <a:pt x="88879" y="54375"/>
                      <a:pt x="95453" y="51242"/>
                      <a:pt x="95520" y="51211"/>
                    </a:cubicBezTo>
                    <a:cubicBezTo>
                      <a:pt x="95761" y="51095"/>
                      <a:pt x="95742" y="50746"/>
                      <a:pt x="95490" y="50657"/>
                    </a:cubicBezTo>
                    <a:cubicBezTo>
                      <a:pt x="91282" y="49178"/>
                      <a:pt x="88704" y="43326"/>
                      <a:pt x="86928" y="38393"/>
                    </a:cubicBezTo>
                    <a:cubicBezTo>
                      <a:pt x="84991" y="33014"/>
                      <a:pt x="81187" y="26882"/>
                      <a:pt x="77881" y="23813"/>
                    </a:cubicBezTo>
                    <a:cubicBezTo>
                      <a:pt x="74824" y="20974"/>
                      <a:pt x="73289" y="19549"/>
                      <a:pt x="75043" y="14833"/>
                    </a:cubicBezTo>
                    <a:cubicBezTo>
                      <a:pt x="76810" y="10084"/>
                      <a:pt x="84523" y="2561"/>
                      <a:pt x="87416" y="1559"/>
                    </a:cubicBezTo>
                    <a:lnTo>
                      <a:pt x="87845" y="1409"/>
                    </a:lnTo>
                    <a:cubicBezTo>
                      <a:pt x="88984" y="1010"/>
                      <a:pt x="90150" y="603"/>
                      <a:pt x="91065" y="603"/>
                    </a:cubicBezTo>
                    <a:close/>
                    <a:moveTo>
                      <a:pt x="91069" y="1"/>
                    </a:moveTo>
                    <a:cubicBezTo>
                      <a:pt x="90044" y="1"/>
                      <a:pt x="88832" y="425"/>
                      <a:pt x="87647" y="840"/>
                    </a:cubicBezTo>
                    <a:lnTo>
                      <a:pt x="87220" y="990"/>
                    </a:lnTo>
                    <a:cubicBezTo>
                      <a:pt x="84236" y="2022"/>
                      <a:pt x="76293" y="9750"/>
                      <a:pt x="74480" y="14622"/>
                    </a:cubicBezTo>
                    <a:cubicBezTo>
                      <a:pt x="72586" y="19715"/>
                      <a:pt x="74426" y="21422"/>
                      <a:pt x="77473" y="24252"/>
                    </a:cubicBezTo>
                    <a:cubicBezTo>
                      <a:pt x="80716" y="27264"/>
                      <a:pt x="84455" y="33296"/>
                      <a:pt x="86363" y="38596"/>
                    </a:cubicBezTo>
                    <a:cubicBezTo>
                      <a:pt x="88202" y="43704"/>
                      <a:pt x="90619" y="49109"/>
                      <a:pt x="94652" y="50964"/>
                    </a:cubicBezTo>
                    <a:cubicBezTo>
                      <a:pt x="92909" y="51822"/>
                      <a:pt x="87799" y="54409"/>
                      <a:pt x="84227" y="56973"/>
                    </a:cubicBezTo>
                    <a:cubicBezTo>
                      <a:pt x="80229" y="59844"/>
                      <a:pt x="78083" y="61323"/>
                      <a:pt x="77770" y="61539"/>
                    </a:cubicBezTo>
                    <a:cubicBezTo>
                      <a:pt x="77157" y="61716"/>
                      <a:pt x="71673" y="63374"/>
                      <a:pt x="69478" y="66227"/>
                    </a:cubicBezTo>
                    <a:cubicBezTo>
                      <a:pt x="67562" y="68720"/>
                      <a:pt x="66626" y="70464"/>
                      <a:pt x="66376" y="70961"/>
                    </a:cubicBezTo>
                    <a:cubicBezTo>
                      <a:pt x="64367" y="71313"/>
                      <a:pt x="45970" y="74652"/>
                      <a:pt x="39864" y="79814"/>
                    </a:cubicBezTo>
                    <a:cubicBezTo>
                      <a:pt x="38952" y="80061"/>
                      <a:pt x="30375" y="82449"/>
                      <a:pt x="26572" y="86035"/>
                    </a:cubicBezTo>
                    <a:cubicBezTo>
                      <a:pt x="22832" y="89560"/>
                      <a:pt x="21032" y="95756"/>
                      <a:pt x="20795" y="96623"/>
                    </a:cubicBezTo>
                    <a:cubicBezTo>
                      <a:pt x="20158" y="97161"/>
                      <a:pt x="15438" y="101127"/>
                      <a:pt x="13181" y="102359"/>
                    </a:cubicBezTo>
                    <a:cubicBezTo>
                      <a:pt x="10411" y="103870"/>
                      <a:pt x="6500" y="106565"/>
                      <a:pt x="4520" y="112505"/>
                    </a:cubicBezTo>
                    <a:cubicBezTo>
                      <a:pt x="2518" y="118510"/>
                      <a:pt x="49" y="132142"/>
                      <a:pt x="24" y="132278"/>
                    </a:cubicBezTo>
                    <a:cubicBezTo>
                      <a:pt x="0" y="132413"/>
                      <a:pt x="70" y="132547"/>
                      <a:pt x="193" y="132604"/>
                    </a:cubicBezTo>
                    <a:lnTo>
                      <a:pt x="6471" y="135520"/>
                    </a:lnTo>
                    <a:cubicBezTo>
                      <a:pt x="6513" y="135539"/>
                      <a:pt x="6556" y="135548"/>
                      <a:pt x="6598" y="135548"/>
                    </a:cubicBezTo>
                    <a:cubicBezTo>
                      <a:pt x="6753" y="135548"/>
                      <a:pt x="6893" y="135427"/>
                      <a:pt x="6898" y="135258"/>
                    </a:cubicBezTo>
                    <a:cubicBezTo>
                      <a:pt x="6901" y="135222"/>
                      <a:pt x="7099" y="131700"/>
                      <a:pt x="12526" y="126381"/>
                    </a:cubicBezTo>
                    <a:cubicBezTo>
                      <a:pt x="16750" y="122242"/>
                      <a:pt x="19761" y="115987"/>
                      <a:pt x="21208" y="112982"/>
                    </a:cubicBezTo>
                    <a:cubicBezTo>
                      <a:pt x="21565" y="112241"/>
                      <a:pt x="21901" y="111540"/>
                      <a:pt x="22019" y="111390"/>
                    </a:cubicBezTo>
                    <a:cubicBezTo>
                      <a:pt x="22763" y="110965"/>
                      <a:pt x="30619" y="105791"/>
                      <a:pt x="32158" y="104778"/>
                    </a:cubicBezTo>
                    <a:cubicBezTo>
                      <a:pt x="33336" y="105556"/>
                      <a:pt x="40472" y="110108"/>
                      <a:pt x="48366" y="111440"/>
                    </a:cubicBezTo>
                    <a:cubicBezTo>
                      <a:pt x="51101" y="111902"/>
                      <a:pt x="53937" y="112060"/>
                      <a:pt x="56536" y="112060"/>
                    </a:cubicBezTo>
                    <a:cubicBezTo>
                      <a:pt x="61045" y="112060"/>
                      <a:pt x="64838" y="111585"/>
                      <a:pt x="66143" y="111400"/>
                    </a:cubicBezTo>
                    <a:lnTo>
                      <a:pt x="66143" y="111400"/>
                    </a:lnTo>
                    <a:lnTo>
                      <a:pt x="63642" y="119107"/>
                    </a:lnTo>
                    <a:cubicBezTo>
                      <a:pt x="62729" y="119519"/>
                      <a:pt x="57374" y="122046"/>
                      <a:pt x="55881" y="125138"/>
                    </a:cubicBezTo>
                    <a:cubicBezTo>
                      <a:pt x="54335" y="128341"/>
                      <a:pt x="46999" y="140575"/>
                      <a:pt x="46925" y="140699"/>
                    </a:cubicBezTo>
                    <a:cubicBezTo>
                      <a:pt x="46847" y="140827"/>
                      <a:pt x="46877" y="140993"/>
                      <a:pt x="46993" y="141086"/>
                    </a:cubicBezTo>
                    <a:lnTo>
                      <a:pt x="52262" y="145346"/>
                    </a:lnTo>
                    <a:cubicBezTo>
                      <a:pt x="52316" y="145390"/>
                      <a:pt x="52383" y="145414"/>
                      <a:pt x="52452" y="145414"/>
                    </a:cubicBezTo>
                    <a:cubicBezTo>
                      <a:pt x="52518" y="145414"/>
                      <a:pt x="52582" y="145391"/>
                      <a:pt x="52636" y="145351"/>
                    </a:cubicBezTo>
                    <a:cubicBezTo>
                      <a:pt x="52690" y="145308"/>
                      <a:pt x="58194" y="141063"/>
                      <a:pt x="65817" y="137197"/>
                    </a:cubicBezTo>
                    <a:cubicBezTo>
                      <a:pt x="73783" y="133156"/>
                      <a:pt x="75672" y="130172"/>
                      <a:pt x="77834" y="125738"/>
                    </a:cubicBezTo>
                    <a:cubicBezTo>
                      <a:pt x="80067" y="121160"/>
                      <a:pt x="82892" y="112403"/>
                      <a:pt x="83019" y="111522"/>
                    </a:cubicBezTo>
                    <a:cubicBezTo>
                      <a:pt x="83041" y="111369"/>
                      <a:pt x="83236" y="111054"/>
                      <a:pt x="83464" y="110687"/>
                    </a:cubicBezTo>
                    <a:cubicBezTo>
                      <a:pt x="84162" y="109557"/>
                      <a:pt x="85462" y="107455"/>
                      <a:pt x="85712" y="103877"/>
                    </a:cubicBezTo>
                    <a:lnTo>
                      <a:pt x="86039" y="99178"/>
                    </a:lnTo>
                    <a:lnTo>
                      <a:pt x="97682" y="88755"/>
                    </a:lnTo>
                    <a:cubicBezTo>
                      <a:pt x="98439" y="88443"/>
                      <a:pt x="107384" y="84629"/>
                      <a:pt x="114785" y="76479"/>
                    </a:cubicBezTo>
                    <a:cubicBezTo>
                      <a:pt x="122672" y="67792"/>
                      <a:pt x="123838" y="63573"/>
                      <a:pt x="124615" y="56016"/>
                    </a:cubicBezTo>
                    <a:cubicBezTo>
                      <a:pt x="125434" y="48068"/>
                      <a:pt x="128513" y="18505"/>
                      <a:pt x="128644" y="17828"/>
                    </a:cubicBezTo>
                    <a:cubicBezTo>
                      <a:pt x="128768" y="17331"/>
                      <a:pt x="129750" y="15323"/>
                      <a:pt x="130867" y="15137"/>
                    </a:cubicBezTo>
                    <a:cubicBezTo>
                      <a:pt x="130883" y="15134"/>
                      <a:pt x="130899" y="15133"/>
                      <a:pt x="130917" y="15133"/>
                    </a:cubicBezTo>
                    <a:cubicBezTo>
                      <a:pt x="131917" y="15133"/>
                      <a:pt x="136575" y="18947"/>
                      <a:pt x="138588" y="20594"/>
                    </a:cubicBezTo>
                    <a:cubicBezTo>
                      <a:pt x="139488" y="21331"/>
                      <a:pt x="140138" y="21863"/>
                      <a:pt x="140406" y="22041"/>
                    </a:cubicBezTo>
                    <a:cubicBezTo>
                      <a:pt x="140877" y="22355"/>
                      <a:pt x="141550" y="22602"/>
                      <a:pt x="142198" y="22602"/>
                    </a:cubicBezTo>
                    <a:cubicBezTo>
                      <a:pt x="142500" y="22602"/>
                      <a:pt x="142797" y="22548"/>
                      <a:pt x="143065" y="22421"/>
                    </a:cubicBezTo>
                    <a:cubicBezTo>
                      <a:pt x="143485" y="22225"/>
                      <a:pt x="144010" y="21766"/>
                      <a:pt x="144122" y="20701"/>
                    </a:cubicBezTo>
                    <a:cubicBezTo>
                      <a:pt x="144352" y="18524"/>
                      <a:pt x="142577" y="13169"/>
                      <a:pt x="136748" y="7340"/>
                    </a:cubicBezTo>
                    <a:cubicBezTo>
                      <a:pt x="133014" y="3607"/>
                      <a:pt x="129473" y="1479"/>
                      <a:pt x="127011" y="1479"/>
                    </a:cubicBezTo>
                    <a:cubicBezTo>
                      <a:pt x="126985" y="1479"/>
                      <a:pt x="126958" y="1479"/>
                      <a:pt x="126932" y="1479"/>
                    </a:cubicBezTo>
                    <a:cubicBezTo>
                      <a:pt x="126152" y="1495"/>
                      <a:pt x="125521" y="1741"/>
                      <a:pt x="125105" y="2192"/>
                    </a:cubicBezTo>
                    <a:cubicBezTo>
                      <a:pt x="124266" y="3101"/>
                      <a:pt x="124223" y="4506"/>
                      <a:pt x="124164" y="6449"/>
                    </a:cubicBezTo>
                    <a:cubicBezTo>
                      <a:pt x="124121" y="7838"/>
                      <a:pt x="124069" y="9567"/>
                      <a:pt x="123685" y="11531"/>
                    </a:cubicBezTo>
                    <a:cubicBezTo>
                      <a:pt x="122791" y="16110"/>
                      <a:pt x="117098" y="32946"/>
                      <a:pt x="114392" y="40525"/>
                    </a:cubicBezTo>
                    <a:cubicBezTo>
                      <a:pt x="111827" y="47707"/>
                      <a:pt x="112344" y="57319"/>
                      <a:pt x="112452" y="58919"/>
                    </a:cubicBezTo>
                    <a:cubicBezTo>
                      <a:pt x="111598" y="59238"/>
                      <a:pt x="108447" y="60476"/>
                      <a:pt x="106086" y="62248"/>
                    </a:cubicBezTo>
                    <a:cubicBezTo>
                      <a:pt x="103715" y="64026"/>
                      <a:pt x="100163" y="66445"/>
                      <a:pt x="99405" y="66961"/>
                    </a:cubicBezTo>
                    <a:lnTo>
                      <a:pt x="98812" y="66664"/>
                    </a:lnTo>
                    <a:cubicBezTo>
                      <a:pt x="100088" y="65365"/>
                      <a:pt x="105065" y="60206"/>
                      <a:pt x="106756" y="57022"/>
                    </a:cubicBezTo>
                    <a:cubicBezTo>
                      <a:pt x="107071" y="56428"/>
                      <a:pt x="107350" y="55927"/>
                      <a:pt x="107589" y="55494"/>
                    </a:cubicBezTo>
                    <a:cubicBezTo>
                      <a:pt x="108801" y="53312"/>
                      <a:pt x="109127" y="52727"/>
                      <a:pt x="108219" y="50811"/>
                    </a:cubicBezTo>
                    <a:cubicBezTo>
                      <a:pt x="107329" y="48930"/>
                      <a:pt x="101134" y="41026"/>
                      <a:pt x="97035" y="35796"/>
                    </a:cubicBezTo>
                    <a:lnTo>
                      <a:pt x="95405" y="33714"/>
                    </a:lnTo>
                    <a:cubicBezTo>
                      <a:pt x="91831" y="29137"/>
                      <a:pt x="87489" y="21465"/>
                      <a:pt x="86588" y="19212"/>
                    </a:cubicBezTo>
                    <a:cubicBezTo>
                      <a:pt x="85800" y="17239"/>
                      <a:pt x="85757" y="15061"/>
                      <a:pt x="86474" y="13388"/>
                    </a:cubicBezTo>
                    <a:cubicBezTo>
                      <a:pt x="86658" y="12959"/>
                      <a:pt x="87432" y="12303"/>
                      <a:pt x="88329" y="11544"/>
                    </a:cubicBezTo>
                    <a:cubicBezTo>
                      <a:pt x="90380" y="9808"/>
                      <a:pt x="93480" y="7183"/>
                      <a:pt x="93561" y="3747"/>
                    </a:cubicBezTo>
                    <a:cubicBezTo>
                      <a:pt x="93600" y="2053"/>
                      <a:pt x="93249" y="961"/>
                      <a:pt x="92490" y="409"/>
                    </a:cubicBezTo>
                    <a:cubicBezTo>
                      <a:pt x="92087" y="116"/>
                      <a:pt x="91603" y="1"/>
                      <a:pt x="910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2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avLst/>
                <a:gdLst/>
                <a:ahLst/>
                <a:cxnLst/>
                <a:rect l="l" t="t" r="r" b="b"/>
                <a:pathLst>
                  <a:path w="43127" h="54390" extrusionOk="0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2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avLst/>
                <a:gdLst/>
                <a:ahLst/>
                <a:cxnLst/>
                <a:rect l="l" t="t" r="r" b="b"/>
                <a:pathLst>
                  <a:path w="63095" h="36349" extrusionOk="0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2"/>
              <p:cNvSpPr/>
              <p:nvPr/>
            </p:nvSpPr>
            <p:spPr>
              <a:xfrm>
                <a:off x="5632504" y="2549808"/>
                <a:ext cx="1576815" cy="967015"/>
              </a:xfrm>
              <a:custGeom>
                <a:avLst/>
                <a:gdLst/>
                <a:ahLst/>
                <a:cxnLst/>
                <a:rect l="l" t="t" r="r" b="b"/>
                <a:pathLst>
                  <a:path w="80082" h="49112" extrusionOk="0">
                    <a:moveTo>
                      <a:pt x="57844" y="1"/>
                    </a:moveTo>
                    <a:cubicBezTo>
                      <a:pt x="56428" y="1"/>
                      <a:pt x="54679" y="131"/>
                      <a:pt x="53034" y="301"/>
                    </a:cubicBezTo>
                    <a:cubicBezTo>
                      <a:pt x="51444" y="2525"/>
                      <a:pt x="50781" y="3924"/>
                      <a:pt x="50781" y="3924"/>
                    </a:cubicBezTo>
                    <a:cubicBezTo>
                      <a:pt x="50781" y="3924"/>
                      <a:pt x="30488" y="7401"/>
                      <a:pt x="24210" y="12781"/>
                    </a:cubicBezTo>
                    <a:cubicBezTo>
                      <a:pt x="24210" y="12781"/>
                      <a:pt x="14905" y="15248"/>
                      <a:pt x="10982" y="18948"/>
                    </a:cubicBezTo>
                    <a:cubicBezTo>
                      <a:pt x="7058" y="22647"/>
                      <a:pt x="5264" y="29486"/>
                      <a:pt x="5264" y="29486"/>
                    </a:cubicBezTo>
                    <a:cubicBezTo>
                      <a:pt x="5264" y="29486"/>
                      <a:pt x="2472" y="31861"/>
                      <a:pt x="1" y="33673"/>
                    </a:cubicBezTo>
                    <a:cubicBezTo>
                      <a:pt x="373" y="33647"/>
                      <a:pt x="794" y="33628"/>
                      <a:pt x="1242" y="33628"/>
                    </a:cubicBezTo>
                    <a:cubicBezTo>
                      <a:pt x="3138" y="33628"/>
                      <a:pt x="5540" y="33961"/>
                      <a:pt x="6945" y="35428"/>
                    </a:cubicBezTo>
                    <a:cubicBezTo>
                      <a:pt x="8703" y="37262"/>
                      <a:pt x="8585" y="40499"/>
                      <a:pt x="8332" y="42377"/>
                    </a:cubicBezTo>
                    <a:cubicBezTo>
                      <a:pt x="11376" y="40396"/>
                      <a:pt x="16363" y="37109"/>
                      <a:pt x="16363" y="37109"/>
                    </a:cubicBezTo>
                    <a:cubicBezTo>
                      <a:pt x="16363" y="37109"/>
                      <a:pt x="23986" y="42379"/>
                      <a:pt x="32619" y="43836"/>
                    </a:cubicBezTo>
                    <a:cubicBezTo>
                      <a:pt x="35357" y="44298"/>
                      <a:pt x="38185" y="44456"/>
                      <a:pt x="40771" y="44456"/>
                    </a:cubicBezTo>
                    <a:cubicBezTo>
                      <a:pt x="46338" y="44456"/>
                      <a:pt x="50781" y="43724"/>
                      <a:pt x="50781" y="43724"/>
                    </a:cubicBezTo>
                    <a:lnTo>
                      <a:pt x="50781" y="43724"/>
                    </a:lnTo>
                    <a:lnTo>
                      <a:pt x="50348" y="45059"/>
                    </a:lnTo>
                    <a:cubicBezTo>
                      <a:pt x="51440" y="44242"/>
                      <a:pt x="53389" y="43169"/>
                      <a:pt x="56103" y="43169"/>
                    </a:cubicBezTo>
                    <a:cubicBezTo>
                      <a:pt x="57407" y="43169"/>
                      <a:pt x="58887" y="43416"/>
                      <a:pt x="60534" y="44060"/>
                    </a:cubicBezTo>
                    <a:cubicBezTo>
                      <a:pt x="63325" y="45151"/>
                      <a:pt x="64722" y="47073"/>
                      <a:pt x="65384" y="49112"/>
                    </a:cubicBezTo>
                    <a:cubicBezTo>
                      <a:pt x="66254" y="46572"/>
                      <a:pt x="66874" y="44533"/>
                      <a:pt x="66926" y="44172"/>
                    </a:cubicBezTo>
                    <a:cubicBezTo>
                      <a:pt x="67038" y="43388"/>
                      <a:pt x="69281" y="41371"/>
                      <a:pt x="69616" y="36550"/>
                    </a:cubicBezTo>
                    <a:lnTo>
                      <a:pt x="69953" y="31729"/>
                    </a:lnTo>
                    <a:lnTo>
                      <a:pt x="79872" y="22850"/>
                    </a:lnTo>
                    <a:cubicBezTo>
                      <a:pt x="80082" y="20694"/>
                      <a:pt x="79809" y="17374"/>
                      <a:pt x="77801" y="12782"/>
                    </a:cubicBezTo>
                    <a:cubicBezTo>
                      <a:pt x="73876" y="3813"/>
                      <a:pt x="61319" y="1"/>
                      <a:pt x="57844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2"/>
              <p:cNvSpPr/>
              <p:nvPr/>
            </p:nvSpPr>
            <p:spPr>
              <a:xfrm>
                <a:off x="5626046" y="2543901"/>
                <a:ext cx="1588885" cy="978829"/>
              </a:xfrm>
              <a:custGeom>
                <a:avLst/>
                <a:gdLst/>
                <a:ahLst/>
                <a:cxnLst/>
                <a:rect l="l" t="t" r="r" b="b"/>
                <a:pathLst>
                  <a:path w="80695" h="49712" extrusionOk="0">
                    <a:moveTo>
                      <a:pt x="58173" y="601"/>
                    </a:moveTo>
                    <a:cubicBezTo>
                      <a:pt x="61588" y="601"/>
                      <a:pt x="73999" y="4393"/>
                      <a:pt x="77852" y="13202"/>
                    </a:cubicBezTo>
                    <a:cubicBezTo>
                      <a:pt x="79850" y="17768"/>
                      <a:pt x="80081" y="21037"/>
                      <a:pt x="79911" y="23004"/>
                    </a:cubicBezTo>
                    <a:lnTo>
                      <a:pt x="70079" y="31805"/>
                    </a:lnTo>
                    <a:cubicBezTo>
                      <a:pt x="70021" y="31857"/>
                      <a:pt x="69986" y="31929"/>
                      <a:pt x="69980" y="32006"/>
                    </a:cubicBezTo>
                    <a:lnTo>
                      <a:pt x="69643" y="36829"/>
                    </a:lnTo>
                    <a:cubicBezTo>
                      <a:pt x="69405" y="40259"/>
                      <a:pt x="68201" y="42202"/>
                      <a:pt x="67484" y="43364"/>
                    </a:cubicBezTo>
                    <a:cubicBezTo>
                      <a:pt x="67190" y="43839"/>
                      <a:pt x="66994" y="44153"/>
                      <a:pt x="66955" y="44430"/>
                    </a:cubicBezTo>
                    <a:cubicBezTo>
                      <a:pt x="66917" y="44697"/>
                      <a:pt x="66455" y="46264"/>
                      <a:pt x="65697" y="48519"/>
                    </a:cubicBezTo>
                    <a:cubicBezTo>
                      <a:pt x="64805" y="46449"/>
                      <a:pt x="63219" y="44959"/>
                      <a:pt x="60971" y="44081"/>
                    </a:cubicBezTo>
                    <a:cubicBezTo>
                      <a:pt x="59285" y="43422"/>
                      <a:pt x="57767" y="43168"/>
                      <a:pt x="56429" y="43168"/>
                    </a:cubicBezTo>
                    <a:cubicBezTo>
                      <a:pt x="54169" y="43168"/>
                      <a:pt x="52419" y="43893"/>
                      <a:pt x="51232" y="44619"/>
                    </a:cubicBezTo>
                    <a:lnTo>
                      <a:pt x="51395" y="44117"/>
                    </a:lnTo>
                    <a:cubicBezTo>
                      <a:pt x="51459" y="43919"/>
                      <a:pt x="51309" y="43724"/>
                      <a:pt x="51111" y="43724"/>
                    </a:cubicBezTo>
                    <a:cubicBezTo>
                      <a:pt x="51094" y="43724"/>
                      <a:pt x="51077" y="43725"/>
                      <a:pt x="51060" y="43728"/>
                    </a:cubicBezTo>
                    <a:cubicBezTo>
                      <a:pt x="50996" y="43738"/>
                      <a:pt x="46568" y="44451"/>
                      <a:pt x="41070" y="44451"/>
                    </a:cubicBezTo>
                    <a:cubicBezTo>
                      <a:pt x="38501" y="44451"/>
                      <a:pt x="35698" y="44295"/>
                      <a:pt x="32997" y="43839"/>
                    </a:cubicBezTo>
                    <a:cubicBezTo>
                      <a:pt x="24533" y="42412"/>
                      <a:pt x="16938" y="37215"/>
                      <a:pt x="16861" y="37163"/>
                    </a:cubicBezTo>
                    <a:cubicBezTo>
                      <a:pt x="16810" y="37127"/>
                      <a:pt x="16751" y="37109"/>
                      <a:pt x="16691" y="37109"/>
                    </a:cubicBezTo>
                    <a:cubicBezTo>
                      <a:pt x="16633" y="37109"/>
                      <a:pt x="16576" y="37126"/>
                      <a:pt x="16526" y="37159"/>
                    </a:cubicBezTo>
                    <a:cubicBezTo>
                      <a:pt x="16526" y="37159"/>
                      <a:pt x="12089" y="40083"/>
                      <a:pt x="9032" y="42076"/>
                    </a:cubicBezTo>
                    <a:cubicBezTo>
                      <a:pt x="9216" y="40155"/>
                      <a:pt x="9152" y="37254"/>
                      <a:pt x="7491" y="35521"/>
                    </a:cubicBezTo>
                    <a:cubicBezTo>
                      <a:pt x="5997" y="33961"/>
                      <a:pt x="3443" y="33629"/>
                      <a:pt x="1527" y="33629"/>
                    </a:cubicBezTo>
                    <a:cubicBezTo>
                      <a:pt x="1447" y="33629"/>
                      <a:pt x="1368" y="33630"/>
                      <a:pt x="1290" y="33631"/>
                    </a:cubicBezTo>
                    <a:cubicBezTo>
                      <a:pt x="3518" y="31941"/>
                      <a:pt x="5762" y="30036"/>
                      <a:pt x="5787" y="30015"/>
                    </a:cubicBezTo>
                    <a:cubicBezTo>
                      <a:pt x="5834" y="29974"/>
                      <a:pt x="5867" y="29921"/>
                      <a:pt x="5883" y="29862"/>
                    </a:cubicBezTo>
                    <a:cubicBezTo>
                      <a:pt x="5901" y="29794"/>
                      <a:pt x="7699" y="23064"/>
                      <a:pt x="11516" y="19466"/>
                    </a:cubicBezTo>
                    <a:cubicBezTo>
                      <a:pt x="15339" y="15861"/>
                      <a:pt x="24524" y="13396"/>
                      <a:pt x="24617" y="13372"/>
                    </a:cubicBezTo>
                    <a:cubicBezTo>
                      <a:pt x="24659" y="13360"/>
                      <a:pt x="24700" y="13338"/>
                      <a:pt x="24735" y="13310"/>
                    </a:cubicBezTo>
                    <a:cubicBezTo>
                      <a:pt x="30878" y="8044"/>
                      <a:pt x="50958" y="4555"/>
                      <a:pt x="51160" y="4521"/>
                    </a:cubicBezTo>
                    <a:cubicBezTo>
                      <a:pt x="51256" y="4504"/>
                      <a:pt x="51339" y="4442"/>
                      <a:pt x="51382" y="4353"/>
                    </a:cubicBezTo>
                    <a:cubicBezTo>
                      <a:pt x="51387" y="4340"/>
                      <a:pt x="52032" y="2995"/>
                      <a:pt x="53528" y="887"/>
                    </a:cubicBezTo>
                    <a:cubicBezTo>
                      <a:pt x="55394" y="697"/>
                      <a:pt x="56955" y="601"/>
                      <a:pt x="58173" y="601"/>
                    </a:cubicBezTo>
                    <a:close/>
                    <a:moveTo>
                      <a:pt x="58172" y="1"/>
                    </a:moveTo>
                    <a:cubicBezTo>
                      <a:pt x="56905" y="1"/>
                      <a:pt x="55276" y="102"/>
                      <a:pt x="53331" y="303"/>
                    </a:cubicBezTo>
                    <a:cubicBezTo>
                      <a:pt x="53245" y="312"/>
                      <a:pt x="53167" y="357"/>
                      <a:pt x="53117" y="427"/>
                    </a:cubicBezTo>
                    <a:cubicBezTo>
                      <a:pt x="51799" y="2271"/>
                      <a:pt x="51116" y="3544"/>
                      <a:pt x="50907" y="3954"/>
                    </a:cubicBezTo>
                    <a:cubicBezTo>
                      <a:pt x="48902" y="4306"/>
                      <a:pt x="30502" y="7645"/>
                      <a:pt x="24395" y="12808"/>
                    </a:cubicBezTo>
                    <a:cubicBezTo>
                      <a:pt x="23484" y="13055"/>
                      <a:pt x="14906" y="15442"/>
                      <a:pt x="11104" y="19028"/>
                    </a:cubicBezTo>
                    <a:cubicBezTo>
                      <a:pt x="7364" y="22554"/>
                      <a:pt x="5564" y="28751"/>
                      <a:pt x="5326" y="29616"/>
                    </a:cubicBezTo>
                    <a:cubicBezTo>
                      <a:pt x="4876" y="29998"/>
                      <a:pt x="2368" y="32105"/>
                      <a:pt x="151" y="33730"/>
                    </a:cubicBezTo>
                    <a:cubicBezTo>
                      <a:pt x="43" y="33810"/>
                      <a:pt x="0" y="33951"/>
                      <a:pt x="46" y="34077"/>
                    </a:cubicBezTo>
                    <a:cubicBezTo>
                      <a:pt x="90" y="34195"/>
                      <a:pt x="203" y="34273"/>
                      <a:pt x="328" y="34273"/>
                    </a:cubicBezTo>
                    <a:cubicBezTo>
                      <a:pt x="336" y="34273"/>
                      <a:pt x="343" y="34273"/>
                      <a:pt x="350" y="34272"/>
                    </a:cubicBezTo>
                    <a:cubicBezTo>
                      <a:pt x="704" y="34246"/>
                      <a:pt x="1116" y="34227"/>
                      <a:pt x="1561" y="34227"/>
                    </a:cubicBezTo>
                    <a:cubicBezTo>
                      <a:pt x="3362" y="34227"/>
                      <a:pt x="5715" y="34536"/>
                      <a:pt x="7056" y="35936"/>
                    </a:cubicBezTo>
                    <a:cubicBezTo>
                      <a:pt x="8742" y="37695"/>
                      <a:pt x="8599" y="40889"/>
                      <a:pt x="8363" y="42637"/>
                    </a:cubicBezTo>
                    <a:cubicBezTo>
                      <a:pt x="8337" y="42830"/>
                      <a:pt x="8490" y="42978"/>
                      <a:pt x="8660" y="42978"/>
                    </a:cubicBezTo>
                    <a:cubicBezTo>
                      <a:pt x="8715" y="42978"/>
                      <a:pt x="8771" y="42963"/>
                      <a:pt x="8824" y="42929"/>
                    </a:cubicBezTo>
                    <a:cubicBezTo>
                      <a:pt x="11539" y="41162"/>
                      <a:pt x="15798" y="38357"/>
                      <a:pt x="16689" y="37770"/>
                    </a:cubicBezTo>
                    <a:cubicBezTo>
                      <a:pt x="17867" y="38549"/>
                      <a:pt x="25003" y="43101"/>
                      <a:pt x="32897" y="44432"/>
                    </a:cubicBezTo>
                    <a:cubicBezTo>
                      <a:pt x="35633" y="44894"/>
                      <a:pt x="38471" y="45052"/>
                      <a:pt x="41071" y="45052"/>
                    </a:cubicBezTo>
                    <a:cubicBezTo>
                      <a:pt x="45578" y="45052"/>
                      <a:pt x="49369" y="44578"/>
                      <a:pt x="50674" y="44393"/>
                    </a:cubicBezTo>
                    <a:lnTo>
                      <a:pt x="50674" y="44393"/>
                    </a:lnTo>
                    <a:lnTo>
                      <a:pt x="50390" y="45267"/>
                    </a:lnTo>
                    <a:cubicBezTo>
                      <a:pt x="50350" y="45391"/>
                      <a:pt x="50394" y="45528"/>
                      <a:pt x="50501" y="45604"/>
                    </a:cubicBezTo>
                    <a:cubicBezTo>
                      <a:pt x="50553" y="45641"/>
                      <a:pt x="50614" y="45660"/>
                      <a:pt x="50675" y="45660"/>
                    </a:cubicBezTo>
                    <a:cubicBezTo>
                      <a:pt x="50739" y="45660"/>
                      <a:pt x="50803" y="45640"/>
                      <a:pt x="50856" y="45600"/>
                    </a:cubicBezTo>
                    <a:cubicBezTo>
                      <a:pt x="51923" y="44803"/>
                      <a:pt x="53809" y="43771"/>
                      <a:pt x="56432" y="43771"/>
                    </a:cubicBezTo>
                    <a:cubicBezTo>
                      <a:pt x="57703" y="43771"/>
                      <a:pt x="59146" y="44013"/>
                      <a:pt x="60753" y="44641"/>
                    </a:cubicBezTo>
                    <a:cubicBezTo>
                      <a:pt x="63104" y="45560"/>
                      <a:pt x="64676" y="47196"/>
                      <a:pt x="65426" y="49504"/>
                    </a:cubicBezTo>
                    <a:cubicBezTo>
                      <a:pt x="65466" y="49628"/>
                      <a:pt x="65580" y="49711"/>
                      <a:pt x="65709" y="49712"/>
                    </a:cubicBezTo>
                    <a:lnTo>
                      <a:pt x="65711" y="49712"/>
                    </a:lnTo>
                    <a:cubicBezTo>
                      <a:pt x="65839" y="49712"/>
                      <a:pt x="65954" y="49631"/>
                      <a:pt x="65996" y="49509"/>
                    </a:cubicBezTo>
                    <a:cubicBezTo>
                      <a:pt x="66791" y="47188"/>
                      <a:pt x="67489" y="44948"/>
                      <a:pt x="67550" y="44515"/>
                    </a:cubicBezTo>
                    <a:cubicBezTo>
                      <a:pt x="67573" y="44362"/>
                      <a:pt x="67768" y="44047"/>
                      <a:pt x="67995" y="43680"/>
                    </a:cubicBezTo>
                    <a:cubicBezTo>
                      <a:pt x="68693" y="42550"/>
                      <a:pt x="69994" y="40448"/>
                      <a:pt x="70244" y="36870"/>
                    </a:cubicBezTo>
                    <a:lnTo>
                      <a:pt x="70571" y="32170"/>
                    </a:lnTo>
                    <a:lnTo>
                      <a:pt x="80400" y="23373"/>
                    </a:lnTo>
                    <a:cubicBezTo>
                      <a:pt x="80455" y="23322"/>
                      <a:pt x="80489" y="23253"/>
                      <a:pt x="80498" y="23178"/>
                    </a:cubicBezTo>
                    <a:cubicBezTo>
                      <a:pt x="80694" y="21153"/>
                      <a:pt x="80492" y="17737"/>
                      <a:pt x="78403" y="12961"/>
                    </a:cubicBezTo>
                    <a:cubicBezTo>
                      <a:pt x="74439" y="3901"/>
                      <a:pt x="61681" y="1"/>
                      <a:pt x="58172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2"/>
              <p:cNvSpPr/>
              <p:nvPr/>
            </p:nvSpPr>
            <p:spPr>
              <a:xfrm>
                <a:off x="5401225" y="3171855"/>
                <a:ext cx="1242341" cy="715712"/>
              </a:xfrm>
              <a:custGeom>
                <a:avLst/>
                <a:gdLst/>
                <a:ahLst/>
                <a:cxnLst/>
                <a:rect l="l" t="t" r="r" b="b"/>
                <a:pathLst>
                  <a:path w="63095" h="36349" extrusionOk="0">
                    <a:moveTo>
                      <a:pt x="28859" y="1"/>
                    </a:moveTo>
                    <a:cubicBezTo>
                      <a:pt x="28859" y="1"/>
                      <a:pt x="27925" y="2804"/>
                      <a:pt x="25354" y="3739"/>
                    </a:cubicBezTo>
                    <a:cubicBezTo>
                      <a:pt x="22785" y="4673"/>
                      <a:pt x="15777" y="8644"/>
                      <a:pt x="15777" y="8644"/>
                    </a:cubicBezTo>
                    <a:cubicBezTo>
                      <a:pt x="15777" y="8644"/>
                      <a:pt x="15543" y="15185"/>
                      <a:pt x="10872" y="19156"/>
                    </a:cubicBezTo>
                    <a:cubicBezTo>
                      <a:pt x="6199" y="23128"/>
                      <a:pt x="816" y="32397"/>
                      <a:pt x="816" y="32397"/>
                    </a:cubicBezTo>
                    <a:lnTo>
                      <a:pt x="0" y="35165"/>
                    </a:lnTo>
                    <a:lnTo>
                      <a:pt x="2547" y="36348"/>
                    </a:lnTo>
                    <a:cubicBezTo>
                      <a:pt x="2547" y="36348"/>
                      <a:pt x="2660" y="32760"/>
                      <a:pt x="8266" y="27267"/>
                    </a:cubicBezTo>
                    <a:cubicBezTo>
                      <a:pt x="13871" y="21774"/>
                      <a:pt x="17346" y="12468"/>
                      <a:pt x="17795" y="12244"/>
                    </a:cubicBezTo>
                    <a:cubicBezTo>
                      <a:pt x="18244" y="12020"/>
                      <a:pt x="28109" y="5517"/>
                      <a:pt x="28109" y="5517"/>
                    </a:cubicBezTo>
                    <a:cubicBezTo>
                      <a:pt x="28109" y="5517"/>
                      <a:pt x="35732" y="10787"/>
                      <a:pt x="44365" y="12244"/>
                    </a:cubicBezTo>
                    <a:cubicBezTo>
                      <a:pt x="47103" y="12706"/>
                      <a:pt x="49930" y="12864"/>
                      <a:pt x="52516" y="12864"/>
                    </a:cubicBezTo>
                    <a:cubicBezTo>
                      <a:pt x="57320" y="12864"/>
                      <a:pt x="61287" y="12319"/>
                      <a:pt x="62285" y="12170"/>
                    </a:cubicBezTo>
                    <a:cubicBezTo>
                      <a:pt x="62777" y="10883"/>
                      <a:pt x="63095" y="9431"/>
                      <a:pt x="62265" y="8878"/>
                    </a:cubicBezTo>
                    <a:cubicBezTo>
                      <a:pt x="60863" y="7943"/>
                      <a:pt x="61330" y="5374"/>
                      <a:pt x="61331" y="5374"/>
                    </a:cubicBezTo>
                    <a:lnTo>
                      <a:pt x="61331" y="5374"/>
                    </a:lnTo>
                    <a:cubicBezTo>
                      <a:pt x="61330" y="5374"/>
                      <a:pt x="60162" y="7943"/>
                      <a:pt x="50819" y="7943"/>
                    </a:cubicBezTo>
                    <a:cubicBezTo>
                      <a:pt x="41473" y="7943"/>
                      <a:pt x="28859" y="1"/>
                      <a:pt x="2885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2"/>
              <p:cNvSpPr/>
              <p:nvPr/>
            </p:nvSpPr>
            <p:spPr>
              <a:xfrm>
                <a:off x="6330180" y="3010870"/>
                <a:ext cx="849171" cy="1070939"/>
              </a:xfrm>
              <a:custGeom>
                <a:avLst/>
                <a:gdLst/>
                <a:ahLst/>
                <a:cxnLst/>
                <a:rect l="l" t="t" r="r" b="b"/>
                <a:pathLst>
                  <a:path w="43127" h="54390" extrusionOk="0">
                    <a:moveTo>
                      <a:pt x="42419" y="0"/>
                    </a:moveTo>
                    <a:lnTo>
                      <a:pt x="32841" y="4439"/>
                    </a:lnTo>
                    <a:cubicBezTo>
                      <a:pt x="32841" y="4439"/>
                      <a:pt x="33308" y="11681"/>
                      <a:pt x="30738" y="15419"/>
                    </a:cubicBezTo>
                    <a:cubicBezTo>
                      <a:pt x="28168" y="19157"/>
                      <a:pt x="27234" y="20325"/>
                      <a:pt x="27234" y="20325"/>
                    </a:cubicBezTo>
                    <a:cubicBezTo>
                      <a:pt x="27234" y="20325"/>
                      <a:pt x="27000" y="25931"/>
                      <a:pt x="25364" y="29435"/>
                    </a:cubicBezTo>
                    <a:cubicBezTo>
                      <a:pt x="23729" y="32939"/>
                      <a:pt x="21160" y="34108"/>
                      <a:pt x="21160" y="34108"/>
                    </a:cubicBezTo>
                    <a:cubicBezTo>
                      <a:pt x="21160" y="34108"/>
                      <a:pt x="21393" y="38080"/>
                      <a:pt x="18122" y="41115"/>
                    </a:cubicBezTo>
                    <a:cubicBezTo>
                      <a:pt x="14852" y="44152"/>
                      <a:pt x="6676" y="49058"/>
                      <a:pt x="1536" y="52329"/>
                    </a:cubicBezTo>
                    <a:cubicBezTo>
                      <a:pt x="999" y="52671"/>
                      <a:pt x="492" y="53033"/>
                      <a:pt x="1" y="53403"/>
                    </a:cubicBezTo>
                    <a:lnTo>
                      <a:pt x="1222" y="54390"/>
                    </a:lnTo>
                    <a:cubicBezTo>
                      <a:pt x="1222" y="54390"/>
                      <a:pt x="6715" y="50130"/>
                      <a:pt x="14450" y="46205"/>
                    </a:cubicBezTo>
                    <a:cubicBezTo>
                      <a:pt x="22187" y="42282"/>
                      <a:pt x="24092" y="39479"/>
                      <a:pt x="26334" y="34882"/>
                    </a:cubicBezTo>
                    <a:cubicBezTo>
                      <a:pt x="28576" y="30287"/>
                      <a:pt x="31379" y="21541"/>
                      <a:pt x="31492" y="20756"/>
                    </a:cubicBezTo>
                    <a:cubicBezTo>
                      <a:pt x="31604" y="19972"/>
                      <a:pt x="33846" y="17954"/>
                      <a:pt x="34183" y="13134"/>
                    </a:cubicBezTo>
                    <a:lnTo>
                      <a:pt x="34519" y="8313"/>
                    </a:lnTo>
                    <a:lnTo>
                      <a:pt x="43126" y="606"/>
                    </a:lnTo>
                    <a:lnTo>
                      <a:pt x="42419" y="0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2"/>
              <p:cNvSpPr/>
              <p:nvPr/>
            </p:nvSpPr>
            <p:spPr>
              <a:xfrm>
                <a:off x="6591033" y="3117885"/>
                <a:ext cx="123043" cy="274498"/>
              </a:xfrm>
              <a:custGeom>
                <a:avLst/>
                <a:gdLst/>
                <a:ahLst/>
                <a:cxnLst/>
                <a:rect l="l" t="t" r="r" b="b"/>
                <a:pathLst>
                  <a:path w="6249" h="13941" extrusionOk="0">
                    <a:moveTo>
                      <a:pt x="5906" y="1"/>
                    </a:moveTo>
                    <a:cubicBezTo>
                      <a:pt x="5856" y="1"/>
                      <a:pt x="5804" y="14"/>
                      <a:pt x="5758" y="41"/>
                    </a:cubicBezTo>
                    <a:cubicBezTo>
                      <a:pt x="5615" y="126"/>
                      <a:pt x="2275" y="2174"/>
                      <a:pt x="1136" y="6614"/>
                    </a:cubicBezTo>
                    <a:cubicBezTo>
                      <a:pt x="0" y="11041"/>
                      <a:pt x="1217" y="13660"/>
                      <a:pt x="1269" y="13769"/>
                    </a:cubicBezTo>
                    <a:cubicBezTo>
                      <a:pt x="1319" y="13874"/>
                      <a:pt x="1424" y="13940"/>
                      <a:pt x="1539" y="13940"/>
                    </a:cubicBezTo>
                    <a:cubicBezTo>
                      <a:pt x="1761" y="13940"/>
                      <a:pt x="1905" y="13710"/>
                      <a:pt x="1811" y="13511"/>
                    </a:cubicBezTo>
                    <a:cubicBezTo>
                      <a:pt x="1799" y="13486"/>
                      <a:pt x="641" y="10963"/>
                      <a:pt x="1718" y="6763"/>
                    </a:cubicBezTo>
                    <a:cubicBezTo>
                      <a:pt x="2793" y="2570"/>
                      <a:pt x="6034" y="575"/>
                      <a:pt x="6066" y="556"/>
                    </a:cubicBezTo>
                    <a:cubicBezTo>
                      <a:pt x="6205" y="470"/>
                      <a:pt x="6248" y="287"/>
                      <a:pt x="6164" y="147"/>
                    </a:cubicBezTo>
                    <a:cubicBezTo>
                      <a:pt x="6108" y="53"/>
                      <a:pt x="6008" y="1"/>
                      <a:pt x="59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2"/>
              <p:cNvSpPr/>
              <p:nvPr/>
            </p:nvSpPr>
            <p:spPr>
              <a:xfrm>
                <a:off x="5854607" y="2454292"/>
                <a:ext cx="782796" cy="448558"/>
              </a:xfrm>
              <a:custGeom>
                <a:avLst/>
                <a:gdLst/>
                <a:ahLst/>
                <a:cxnLst/>
                <a:rect l="l" t="t" r="r" b="b"/>
                <a:pathLst>
                  <a:path w="39756" h="22781" extrusionOk="0">
                    <a:moveTo>
                      <a:pt x="18196" y="0"/>
                    </a:moveTo>
                    <a:cubicBezTo>
                      <a:pt x="13076" y="0"/>
                      <a:pt x="8222" y="1483"/>
                      <a:pt x="6165" y="3092"/>
                    </a:cubicBezTo>
                    <a:cubicBezTo>
                      <a:pt x="3272" y="5357"/>
                      <a:pt x="5914" y="6112"/>
                      <a:pt x="7297" y="6489"/>
                    </a:cubicBezTo>
                    <a:cubicBezTo>
                      <a:pt x="8682" y="6866"/>
                      <a:pt x="4530" y="7118"/>
                      <a:pt x="2391" y="9508"/>
                    </a:cubicBezTo>
                    <a:cubicBezTo>
                      <a:pt x="252" y="11898"/>
                      <a:pt x="1" y="16176"/>
                      <a:pt x="1763" y="17183"/>
                    </a:cubicBezTo>
                    <a:cubicBezTo>
                      <a:pt x="2083" y="17366"/>
                      <a:pt x="2511" y="17441"/>
                      <a:pt x="2998" y="17441"/>
                    </a:cubicBezTo>
                    <a:cubicBezTo>
                      <a:pt x="5187" y="17441"/>
                      <a:pt x="8555" y="15925"/>
                      <a:pt x="8555" y="15925"/>
                    </a:cubicBezTo>
                    <a:lnTo>
                      <a:pt x="9815" y="16804"/>
                    </a:lnTo>
                    <a:lnTo>
                      <a:pt x="22646" y="13534"/>
                    </a:lnTo>
                    <a:lnTo>
                      <a:pt x="22771" y="14415"/>
                    </a:lnTo>
                    <a:cubicBezTo>
                      <a:pt x="22851" y="14975"/>
                      <a:pt x="24812" y="15077"/>
                      <a:pt x="26521" y="15077"/>
                    </a:cubicBezTo>
                    <a:cubicBezTo>
                      <a:pt x="27501" y="15077"/>
                      <a:pt x="28398" y="15044"/>
                      <a:pt x="28811" y="15044"/>
                    </a:cubicBezTo>
                    <a:cubicBezTo>
                      <a:pt x="29942" y="15044"/>
                      <a:pt x="30949" y="20201"/>
                      <a:pt x="32711" y="21711"/>
                    </a:cubicBezTo>
                    <a:cubicBezTo>
                      <a:pt x="33591" y="22466"/>
                      <a:pt x="34408" y="22780"/>
                      <a:pt x="35132" y="22780"/>
                    </a:cubicBezTo>
                    <a:cubicBezTo>
                      <a:pt x="35855" y="22780"/>
                      <a:pt x="36484" y="22466"/>
                      <a:pt x="36987" y="21963"/>
                    </a:cubicBezTo>
                    <a:cubicBezTo>
                      <a:pt x="37995" y="20958"/>
                      <a:pt x="39756" y="18566"/>
                      <a:pt x="39503" y="15925"/>
                    </a:cubicBezTo>
                    <a:cubicBezTo>
                      <a:pt x="39252" y="13282"/>
                      <a:pt x="38120" y="12150"/>
                      <a:pt x="38120" y="12150"/>
                    </a:cubicBezTo>
                    <a:cubicBezTo>
                      <a:pt x="38120" y="12150"/>
                      <a:pt x="38875" y="11521"/>
                      <a:pt x="38372" y="10515"/>
                    </a:cubicBezTo>
                    <a:cubicBezTo>
                      <a:pt x="38228" y="10227"/>
                      <a:pt x="37879" y="10124"/>
                      <a:pt x="37454" y="10124"/>
                    </a:cubicBezTo>
                    <a:cubicBezTo>
                      <a:pt x="36390" y="10124"/>
                      <a:pt x="34850" y="10767"/>
                      <a:pt x="34850" y="10767"/>
                    </a:cubicBezTo>
                    <a:cubicBezTo>
                      <a:pt x="34850" y="10767"/>
                      <a:pt x="34850" y="10138"/>
                      <a:pt x="34346" y="8376"/>
                    </a:cubicBezTo>
                    <a:cubicBezTo>
                      <a:pt x="33843" y="6615"/>
                      <a:pt x="31326" y="2841"/>
                      <a:pt x="24408" y="828"/>
                    </a:cubicBezTo>
                    <a:cubicBezTo>
                      <a:pt x="22406" y="246"/>
                      <a:pt x="20279" y="0"/>
                      <a:pt x="1819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2"/>
              <p:cNvSpPr/>
              <p:nvPr/>
            </p:nvSpPr>
            <p:spPr>
              <a:xfrm>
                <a:off x="5855474" y="2448267"/>
                <a:ext cx="787521" cy="460608"/>
              </a:xfrm>
              <a:custGeom>
                <a:avLst/>
                <a:gdLst/>
                <a:ahLst/>
                <a:cxnLst/>
                <a:rect l="l" t="t" r="r" b="b"/>
                <a:pathLst>
                  <a:path w="39996" h="23393" extrusionOk="0">
                    <a:moveTo>
                      <a:pt x="18192" y="616"/>
                    </a:moveTo>
                    <a:cubicBezTo>
                      <a:pt x="20244" y="616"/>
                      <a:pt x="22331" y="855"/>
                      <a:pt x="24279" y="1422"/>
                    </a:cubicBezTo>
                    <a:cubicBezTo>
                      <a:pt x="30853" y="3334"/>
                      <a:pt x="33491" y="6938"/>
                      <a:pt x="34014" y="8765"/>
                    </a:cubicBezTo>
                    <a:cubicBezTo>
                      <a:pt x="34491" y="10440"/>
                      <a:pt x="34504" y="11067"/>
                      <a:pt x="34504" y="11072"/>
                    </a:cubicBezTo>
                    <a:cubicBezTo>
                      <a:pt x="34504" y="11173"/>
                      <a:pt x="34554" y="11266"/>
                      <a:pt x="34637" y="11322"/>
                    </a:cubicBezTo>
                    <a:cubicBezTo>
                      <a:pt x="34688" y="11356"/>
                      <a:pt x="34746" y="11373"/>
                      <a:pt x="34804" y="11373"/>
                    </a:cubicBezTo>
                    <a:cubicBezTo>
                      <a:pt x="34843" y="11373"/>
                      <a:pt x="34882" y="11365"/>
                      <a:pt x="34919" y="11349"/>
                    </a:cubicBezTo>
                    <a:cubicBezTo>
                      <a:pt x="35705" y="11022"/>
                      <a:pt x="36755" y="10730"/>
                      <a:pt x="37427" y="10730"/>
                    </a:cubicBezTo>
                    <a:cubicBezTo>
                      <a:pt x="37745" y="10730"/>
                      <a:pt x="37978" y="10796"/>
                      <a:pt x="38058" y="10955"/>
                    </a:cubicBezTo>
                    <a:cubicBezTo>
                      <a:pt x="38438" y="11715"/>
                      <a:pt x="37939" y="12177"/>
                      <a:pt x="37882" y="12224"/>
                    </a:cubicBezTo>
                    <a:cubicBezTo>
                      <a:pt x="37747" y="12338"/>
                      <a:pt x="37738" y="12542"/>
                      <a:pt x="37862" y="12668"/>
                    </a:cubicBezTo>
                    <a:cubicBezTo>
                      <a:pt x="37872" y="12678"/>
                      <a:pt x="38922" y="13774"/>
                      <a:pt x="39159" y="16259"/>
                    </a:cubicBezTo>
                    <a:cubicBezTo>
                      <a:pt x="39376" y="18529"/>
                      <a:pt x="37987" y="20800"/>
                      <a:pt x="36731" y="22056"/>
                    </a:cubicBezTo>
                    <a:cubicBezTo>
                      <a:pt x="36243" y="22544"/>
                      <a:pt x="35688" y="22787"/>
                      <a:pt x="35091" y="22787"/>
                    </a:cubicBezTo>
                    <a:cubicBezTo>
                      <a:pt x="34392" y="22787"/>
                      <a:pt x="33635" y="22454"/>
                      <a:pt x="32861" y="21789"/>
                    </a:cubicBezTo>
                    <a:cubicBezTo>
                      <a:pt x="32035" y="21081"/>
                      <a:pt x="31356" y="19444"/>
                      <a:pt x="30757" y="18000"/>
                    </a:cubicBezTo>
                    <a:cubicBezTo>
                      <a:pt x="30046" y="16288"/>
                      <a:pt x="29533" y="15049"/>
                      <a:pt x="28766" y="15049"/>
                    </a:cubicBezTo>
                    <a:lnTo>
                      <a:pt x="28767" y="15050"/>
                    </a:lnTo>
                    <a:cubicBezTo>
                      <a:pt x="28602" y="15050"/>
                      <a:pt x="28364" y="15055"/>
                      <a:pt x="28073" y="15060"/>
                    </a:cubicBezTo>
                    <a:cubicBezTo>
                      <a:pt x="27534" y="15072"/>
                      <a:pt x="27050" y="15078"/>
                      <a:pt x="26616" y="15078"/>
                    </a:cubicBezTo>
                    <a:cubicBezTo>
                      <a:pt x="23890" y="15078"/>
                      <a:pt x="23138" y="14863"/>
                      <a:pt x="23025" y="14679"/>
                    </a:cubicBezTo>
                    <a:lnTo>
                      <a:pt x="22899" y="13798"/>
                    </a:lnTo>
                    <a:cubicBezTo>
                      <a:pt x="22887" y="13714"/>
                      <a:pt x="22840" y="13638"/>
                      <a:pt x="22769" y="13590"/>
                    </a:cubicBezTo>
                    <a:cubicBezTo>
                      <a:pt x="22719" y="13556"/>
                      <a:pt x="22661" y="13539"/>
                      <a:pt x="22603" y="13539"/>
                    </a:cubicBezTo>
                    <a:cubicBezTo>
                      <a:pt x="22577" y="13539"/>
                      <a:pt x="22552" y="13542"/>
                      <a:pt x="22527" y="13549"/>
                    </a:cubicBezTo>
                    <a:lnTo>
                      <a:pt x="9829" y="16786"/>
                    </a:lnTo>
                    <a:lnTo>
                      <a:pt x="8683" y="15984"/>
                    </a:lnTo>
                    <a:cubicBezTo>
                      <a:pt x="8632" y="15948"/>
                      <a:pt x="8572" y="15930"/>
                      <a:pt x="8511" y="15930"/>
                    </a:cubicBezTo>
                    <a:cubicBezTo>
                      <a:pt x="8469" y="15930"/>
                      <a:pt x="8427" y="15938"/>
                      <a:pt x="8388" y="15956"/>
                    </a:cubicBezTo>
                    <a:cubicBezTo>
                      <a:pt x="7303" y="16444"/>
                      <a:pt x="4652" y="17447"/>
                      <a:pt x="2945" y="17447"/>
                    </a:cubicBezTo>
                    <a:cubicBezTo>
                      <a:pt x="2511" y="17447"/>
                      <a:pt x="2138" y="17382"/>
                      <a:pt x="1867" y="17227"/>
                    </a:cubicBezTo>
                    <a:cubicBezTo>
                      <a:pt x="1389" y="16954"/>
                      <a:pt x="1051" y="16347"/>
                      <a:pt x="917" y="15518"/>
                    </a:cubicBezTo>
                    <a:cubicBezTo>
                      <a:pt x="667" y="13980"/>
                      <a:pt x="1156" y="11596"/>
                      <a:pt x="2571" y="10014"/>
                    </a:cubicBezTo>
                    <a:cubicBezTo>
                      <a:pt x="3762" y="8684"/>
                      <a:pt x="5621" y="8039"/>
                      <a:pt x="6731" y="7654"/>
                    </a:cubicBezTo>
                    <a:cubicBezTo>
                      <a:pt x="7517" y="7381"/>
                      <a:pt x="7841" y="7268"/>
                      <a:pt x="7831" y="6938"/>
                    </a:cubicBezTo>
                    <a:cubicBezTo>
                      <a:pt x="7820" y="6638"/>
                      <a:pt x="7479" y="6545"/>
                      <a:pt x="7333" y="6505"/>
                    </a:cubicBezTo>
                    <a:cubicBezTo>
                      <a:pt x="6662" y="6321"/>
                      <a:pt x="5265" y="5940"/>
                      <a:pt x="5132" y="5284"/>
                    </a:cubicBezTo>
                    <a:cubicBezTo>
                      <a:pt x="5049" y="4871"/>
                      <a:pt x="5455" y="4302"/>
                      <a:pt x="6306" y="3634"/>
                    </a:cubicBezTo>
                    <a:cubicBezTo>
                      <a:pt x="8316" y="2062"/>
                      <a:pt x="13145" y="616"/>
                      <a:pt x="18192" y="616"/>
                    </a:cubicBezTo>
                    <a:close/>
                    <a:moveTo>
                      <a:pt x="18124" y="1"/>
                    </a:moveTo>
                    <a:cubicBezTo>
                      <a:pt x="12953" y="1"/>
                      <a:pt x="8061" y="1499"/>
                      <a:pt x="5936" y="3162"/>
                    </a:cubicBezTo>
                    <a:cubicBezTo>
                      <a:pt x="4864" y="4001"/>
                      <a:pt x="4408" y="4733"/>
                      <a:pt x="4543" y="5402"/>
                    </a:cubicBezTo>
                    <a:cubicBezTo>
                      <a:pt x="4723" y="6298"/>
                      <a:pt x="5916" y="6728"/>
                      <a:pt x="6819" y="6986"/>
                    </a:cubicBezTo>
                    <a:cubicBezTo>
                      <a:pt x="6727" y="7019"/>
                      <a:pt x="6629" y="7054"/>
                      <a:pt x="6534" y="7086"/>
                    </a:cubicBezTo>
                    <a:cubicBezTo>
                      <a:pt x="5368" y="7490"/>
                      <a:pt x="3418" y="8167"/>
                      <a:pt x="2123" y="9614"/>
                    </a:cubicBezTo>
                    <a:cubicBezTo>
                      <a:pt x="742" y="11158"/>
                      <a:pt x="1" y="13626"/>
                      <a:pt x="324" y="15614"/>
                    </a:cubicBezTo>
                    <a:cubicBezTo>
                      <a:pt x="490" y="16641"/>
                      <a:pt x="921" y="17380"/>
                      <a:pt x="1569" y="17750"/>
                    </a:cubicBezTo>
                    <a:cubicBezTo>
                      <a:pt x="1939" y="17961"/>
                      <a:pt x="2424" y="18046"/>
                      <a:pt x="2968" y="18046"/>
                    </a:cubicBezTo>
                    <a:cubicBezTo>
                      <a:pt x="4950" y="18046"/>
                      <a:pt x="7710" y="16908"/>
                      <a:pt x="8478" y="16573"/>
                    </a:cubicBezTo>
                    <a:lnTo>
                      <a:pt x="9597" y="17357"/>
                    </a:lnTo>
                    <a:cubicBezTo>
                      <a:pt x="9648" y="17392"/>
                      <a:pt x="9707" y="17411"/>
                      <a:pt x="9768" y="17411"/>
                    </a:cubicBezTo>
                    <a:cubicBezTo>
                      <a:pt x="9793" y="17411"/>
                      <a:pt x="9819" y="17408"/>
                      <a:pt x="9844" y="17401"/>
                    </a:cubicBezTo>
                    <a:lnTo>
                      <a:pt x="22351" y="14213"/>
                    </a:lnTo>
                    <a:lnTo>
                      <a:pt x="22430" y="14763"/>
                    </a:lnTo>
                    <a:cubicBezTo>
                      <a:pt x="22532" y="15479"/>
                      <a:pt x="23923" y="15681"/>
                      <a:pt x="26474" y="15681"/>
                    </a:cubicBezTo>
                    <a:cubicBezTo>
                      <a:pt x="26968" y="15681"/>
                      <a:pt x="27506" y="15673"/>
                      <a:pt x="28086" y="15660"/>
                    </a:cubicBezTo>
                    <a:cubicBezTo>
                      <a:pt x="28371" y="15654"/>
                      <a:pt x="28606" y="15650"/>
                      <a:pt x="28766" y="15650"/>
                    </a:cubicBezTo>
                    <a:cubicBezTo>
                      <a:pt x="29131" y="15650"/>
                      <a:pt x="29750" y="17141"/>
                      <a:pt x="30202" y="18230"/>
                    </a:cubicBezTo>
                    <a:cubicBezTo>
                      <a:pt x="30826" y="19737"/>
                      <a:pt x="31536" y="21444"/>
                      <a:pt x="32471" y="22246"/>
                    </a:cubicBezTo>
                    <a:cubicBezTo>
                      <a:pt x="33472" y="23104"/>
                      <a:pt x="34349" y="23392"/>
                      <a:pt x="35076" y="23392"/>
                    </a:cubicBezTo>
                    <a:cubicBezTo>
                      <a:pt x="36084" y="23392"/>
                      <a:pt x="36801" y="22837"/>
                      <a:pt x="37155" y="22481"/>
                    </a:cubicBezTo>
                    <a:cubicBezTo>
                      <a:pt x="38505" y="21133"/>
                      <a:pt x="39995" y="18681"/>
                      <a:pt x="39759" y="16202"/>
                    </a:cubicBezTo>
                    <a:cubicBezTo>
                      <a:pt x="39560" y="14111"/>
                      <a:pt x="38826" y="12924"/>
                      <a:pt x="38475" y="12465"/>
                    </a:cubicBezTo>
                    <a:cubicBezTo>
                      <a:pt x="38749" y="12099"/>
                      <a:pt x="38981" y="11456"/>
                      <a:pt x="38596" y="10687"/>
                    </a:cubicBezTo>
                    <a:cubicBezTo>
                      <a:pt x="38390" y="10274"/>
                      <a:pt x="37926" y="10131"/>
                      <a:pt x="37385" y="10131"/>
                    </a:cubicBezTo>
                    <a:cubicBezTo>
                      <a:pt x="36589" y="10131"/>
                      <a:pt x="35624" y="10440"/>
                      <a:pt x="35063" y="10649"/>
                    </a:cubicBezTo>
                    <a:cubicBezTo>
                      <a:pt x="35008" y="10270"/>
                      <a:pt x="34881" y="9617"/>
                      <a:pt x="34591" y="8600"/>
                    </a:cubicBezTo>
                    <a:cubicBezTo>
                      <a:pt x="34438" y="8063"/>
                      <a:pt x="32850" y="3289"/>
                      <a:pt x="24448" y="846"/>
                    </a:cubicBezTo>
                    <a:cubicBezTo>
                      <a:pt x="22407" y="252"/>
                      <a:pt x="20242" y="1"/>
                      <a:pt x="1812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2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9564" extrusionOk="0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2"/>
              <p:cNvSpPr/>
              <p:nvPr/>
            </p:nvSpPr>
            <p:spPr>
              <a:xfrm>
                <a:off x="6285011" y="2966547"/>
                <a:ext cx="277688" cy="397069"/>
              </a:xfrm>
              <a:custGeom>
                <a:avLst/>
                <a:gdLst/>
                <a:ahLst/>
                <a:cxnLst/>
                <a:rect l="l" t="t" r="r" b="b"/>
                <a:pathLst>
                  <a:path w="14103" h="20166" extrusionOk="0">
                    <a:moveTo>
                      <a:pt x="12429" y="602"/>
                    </a:moveTo>
                    <a:cubicBezTo>
                      <a:pt x="12484" y="606"/>
                      <a:pt x="12570" y="722"/>
                      <a:pt x="12636" y="971"/>
                    </a:cubicBezTo>
                    <a:cubicBezTo>
                      <a:pt x="12680" y="1547"/>
                      <a:pt x="13420" y="11801"/>
                      <a:pt x="10541" y="16918"/>
                    </a:cubicBezTo>
                    <a:cubicBezTo>
                      <a:pt x="9675" y="18456"/>
                      <a:pt x="8531" y="19333"/>
                      <a:pt x="7138" y="19524"/>
                    </a:cubicBezTo>
                    <a:cubicBezTo>
                      <a:pt x="6933" y="19552"/>
                      <a:pt x="6728" y="19565"/>
                      <a:pt x="6523" y="19565"/>
                    </a:cubicBezTo>
                    <a:cubicBezTo>
                      <a:pt x="4188" y="19565"/>
                      <a:pt x="1922" y="17848"/>
                      <a:pt x="1262" y="17189"/>
                    </a:cubicBezTo>
                    <a:cubicBezTo>
                      <a:pt x="832" y="16759"/>
                      <a:pt x="2594" y="14832"/>
                      <a:pt x="4008" y="13284"/>
                    </a:cubicBezTo>
                    <a:cubicBezTo>
                      <a:pt x="5801" y="11324"/>
                      <a:pt x="7833" y="9101"/>
                      <a:pt x="8617" y="7085"/>
                    </a:cubicBezTo>
                    <a:cubicBezTo>
                      <a:pt x="10109" y="3245"/>
                      <a:pt x="11808" y="602"/>
                      <a:pt x="12414" y="602"/>
                    </a:cubicBezTo>
                    <a:lnTo>
                      <a:pt x="12415" y="602"/>
                    </a:lnTo>
                    <a:cubicBezTo>
                      <a:pt x="12418" y="602"/>
                      <a:pt x="12421" y="603"/>
                      <a:pt x="12424" y="603"/>
                    </a:cubicBezTo>
                    <a:cubicBezTo>
                      <a:pt x="12425" y="603"/>
                      <a:pt x="12427" y="603"/>
                      <a:pt x="12429" y="602"/>
                    </a:cubicBezTo>
                    <a:close/>
                    <a:moveTo>
                      <a:pt x="12425" y="1"/>
                    </a:moveTo>
                    <a:cubicBezTo>
                      <a:pt x="10746" y="1"/>
                      <a:pt x="8166" y="6585"/>
                      <a:pt x="8057" y="6867"/>
                    </a:cubicBezTo>
                    <a:cubicBezTo>
                      <a:pt x="7314" y="8778"/>
                      <a:pt x="5322" y="10956"/>
                      <a:pt x="3565" y="12880"/>
                    </a:cubicBezTo>
                    <a:cubicBezTo>
                      <a:pt x="1496" y="15142"/>
                      <a:pt x="1" y="16778"/>
                      <a:pt x="836" y="17614"/>
                    </a:cubicBezTo>
                    <a:cubicBezTo>
                      <a:pt x="1545" y="18323"/>
                      <a:pt x="3989" y="20165"/>
                      <a:pt x="6538" y="20165"/>
                    </a:cubicBezTo>
                    <a:cubicBezTo>
                      <a:pt x="6766" y="20165"/>
                      <a:pt x="6995" y="20150"/>
                      <a:pt x="7220" y="20119"/>
                    </a:cubicBezTo>
                    <a:cubicBezTo>
                      <a:pt x="8809" y="19902"/>
                      <a:pt x="10102" y="18923"/>
                      <a:pt x="11065" y="17213"/>
                    </a:cubicBezTo>
                    <a:cubicBezTo>
                      <a:pt x="14103" y="11814"/>
                      <a:pt x="13269" y="1340"/>
                      <a:pt x="13232" y="896"/>
                    </a:cubicBezTo>
                    <a:cubicBezTo>
                      <a:pt x="13231" y="881"/>
                      <a:pt x="13229" y="864"/>
                      <a:pt x="13225" y="849"/>
                    </a:cubicBezTo>
                    <a:cubicBezTo>
                      <a:pt x="13057" y="179"/>
                      <a:pt x="12719" y="19"/>
                      <a:pt x="12465" y="2"/>
                    </a:cubicBezTo>
                    <a:cubicBezTo>
                      <a:pt x="12452" y="1"/>
                      <a:pt x="12439" y="1"/>
                      <a:pt x="12425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2"/>
              <p:cNvSpPr/>
              <p:nvPr/>
            </p:nvSpPr>
            <p:spPr>
              <a:xfrm>
                <a:off x="6281368" y="2972494"/>
                <a:ext cx="275955" cy="385215"/>
              </a:xfrm>
              <a:custGeom>
                <a:avLst/>
                <a:gdLst/>
                <a:ahLst/>
                <a:cxnLst/>
                <a:rect l="l" t="t" r="r" b="b"/>
                <a:pathLst>
                  <a:path w="14015" h="19564" extrusionOk="0">
                    <a:moveTo>
                      <a:pt x="12607" y="0"/>
                    </a:moveTo>
                    <a:cubicBezTo>
                      <a:pt x="11646" y="0"/>
                      <a:pt x="9790" y="3411"/>
                      <a:pt x="8522" y="6674"/>
                    </a:cubicBezTo>
                    <a:cubicBezTo>
                      <a:pt x="6952" y="10710"/>
                      <a:pt x="1" y="15867"/>
                      <a:pt x="1235" y="17100"/>
                    </a:cubicBezTo>
                    <a:cubicBezTo>
                      <a:pt x="1987" y="17852"/>
                      <a:pt x="4324" y="19564"/>
                      <a:pt x="6719" y="19564"/>
                    </a:cubicBezTo>
                    <a:cubicBezTo>
                      <a:pt x="8251" y="19564"/>
                      <a:pt x="9807" y="18863"/>
                      <a:pt x="10988" y="16764"/>
                    </a:cubicBezTo>
                    <a:cubicBezTo>
                      <a:pt x="14015" y="11382"/>
                      <a:pt x="13119" y="620"/>
                      <a:pt x="13119" y="620"/>
                    </a:cubicBezTo>
                    <a:cubicBezTo>
                      <a:pt x="13011" y="191"/>
                      <a:pt x="12834" y="0"/>
                      <a:pt x="1260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2"/>
              <p:cNvSpPr/>
              <p:nvPr/>
            </p:nvSpPr>
            <p:spPr>
              <a:xfrm>
                <a:off x="6023055" y="2656371"/>
                <a:ext cx="619310" cy="693659"/>
              </a:xfrm>
              <a:custGeom>
                <a:avLst/>
                <a:gdLst/>
                <a:ahLst/>
                <a:cxnLst/>
                <a:rect l="l" t="t" r="r" b="b"/>
                <a:pathLst>
                  <a:path w="31453" h="35229" extrusionOk="0">
                    <a:moveTo>
                      <a:pt x="19501" y="0"/>
                    </a:moveTo>
                    <a:cubicBezTo>
                      <a:pt x="19500" y="0"/>
                      <a:pt x="3146" y="4278"/>
                      <a:pt x="0" y="5662"/>
                    </a:cubicBezTo>
                    <a:cubicBezTo>
                      <a:pt x="0" y="5662"/>
                      <a:pt x="253" y="14216"/>
                      <a:pt x="3523" y="23149"/>
                    </a:cubicBezTo>
                    <a:cubicBezTo>
                      <a:pt x="6794" y="32080"/>
                      <a:pt x="12330" y="35100"/>
                      <a:pt x="14720" y="35226"/>
                    </a:cubicBezTo>
                    <a:cubicBezTo>
                      <a:pt x="14753" y="35228"/>
                      <a:pt x="14786" y="35229"/>
                      <a:pt x="14819" y="35229"/>
                    </a:cubicBezTo>
                    <a:cubicBezTo>
                      <a:pt x="17233" y="35229"/>
                      <a:pt x="21667" y="30764"/>
                      <a:pt x="23652" y="26545"/>
                    </a:cubicBezTo>
                    <a:cubicBezTo>
                      <a:pt x="25665" y="22268"/>
                      <a:pt x="27049" y="17362"/>
                      <a:pt x="27049" y="17362"/>
                    </a:cubicBezTo>
                    <a:cubicBezTo>
                      <a:pt x="27049" y="17362"/>
                      <a:pt x="29943" y="16355"/>
                      <a:pt x="30697" y="13713"/>
                    </a:cubicBezTo>
                    <a:cubicBezTo>
                      <a:pt x="31452" y="11071"/>
                      <a:pt x="31326" y="8680"/>
                      <a:pt x="29313" y="8429"/>
                    </a:cubicBezTo>
                    <a:cubicBezTo>
                      <a:pt x="29229" y="8419"/>
                      <a:pt x="29148" y="8414"/>
                      <a:pt x="29068" y="8414"/>
                    </a:cubicBezTo>
                    <a:cubicBezTo>
                      <a:pt x="27228" y="8414"/>
                      <a:pt x="26420" y="11071"/>
                      <a:pt x="26420" y="11071"/>
                    </a:cubicBezTo>
                    <a:cubicBezTo>
                      <a:pt x="26420" y="11071"/>
                      <a:pt x="23904" y="9436"/>
                      <a:pt x="22898" y="6164"/>
                    </a:cubicBezTo>
                    <a:cubicBezTo>
                      <a:pt x="21996" y="3234"/>
                      <a:pt x="23517" y="910"/>
                      <a:pt x="23121" y="910"/>
                    </a:cubicBezTo>
                    <a:cubicBezTo>
                      <a:pt x="23075" y="910"/>
                      <a:pt x="23003" y="941"/>
                      <a:pt x="22898" y="1007"/>
                    </a:cubicBezTo>
                    <a:cubicBezTo>
                      <a:pt x="21976" y="1583"/>
                      <a:pt x="20211" y="3318"/>
                      <a:pt x="19147" y="3318"/>
                    </a:cubicBezTo>
                    <a:cubicBezTo>
                      <a:pt x="19049" y="3318"/>
                      <a:pt x="18956" y="3303"/>
                      <a:pt x="18871" y="3271"/>
                    </a:cubicBezTo>
                    <a:cubicBezTo>
                      <a:pt x="17865" y="2894"/>
                      <a:pt x="19501" y="0"/>
                      <a:pt x="19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2"/>
              <p:cNvSpPr/>
              <p:nvPr/>
            </p:nvSpPr>
            <p:spPr>
              <a:xfrm>
                <a:off x="6017069" y="2650444"/>
                <a:ext cx="630986" cy="705493"/>
              </a:xfrm>
              <a:custGeom>
                <a:avLst/>
                <a:gdLst/>
                <a:ahLst/>
                <a:cxnLst/>
                <a:rect l="l" t="t" r="r" b="b"/>
                <a:pathLst>
                  <a:path w="32046" h="35830" extrusionOk="0">
                    <a:moveTo>
                      <a:pt x="19223" y="765"/>
                    </a:moveTo>
                    <a:lnTo>
                      <a:pt x="19223" y="765"/>
                    </a:lnTo>
                    <a:cubicBezTo>
                      <a:pt x="18856" y="1519"/>
                      <a:pt x="18371" y="2719"/>
                      <a:pt x="18614" y="3386"/>
                    </a:cubicBezTo>
                    <a:cubicBezTo>
                      <a:pt x="18696" y="3612"/>
                      <a:pt x="18854" y="3773"/>
                      <a:pt x="19070" y="3853"/>
                    </a:cubicBezTo>
                    <a:cubicBezTo>
                      <a:pt x="19190" y="3899"/>
                      <a:pt x="19317" y="3920"/>
                      <a:pt x="19451" y="3920"/>
                    </a:cubicBezTo>
                    <a:cubicBezTo>
                      <a:pt x="20305" y="3920"/>
                      <a:pt x="21404" y="3057"/>
                      <a:pt x="22388" y="2285"/>
                    </a:cubicBezTo>
                    <a:cubicBezTo>
                      <a:pt x="22634" y="2092"/>
                      <a:pt x="22871" y="1905"/>
                      <a:pt x="23078" y="1756"/>
                    </a:cubicBezTo>
                    <a:lnTo>
                      <a:pt x="23078" y="1756"/>
                    </a:lnTo>
                    <a:cubicBezTo>
                      <a:pt x="23075" y="1768"/>
                      <a:pt x="23071" y="1780"/>
                      <a:pt x="23068" y="1790"/>
                    </a:cubicBezTo>
                    <a:cubicBezTo>
                      <a:pt x="22791" y="2731"/>
                      <a:pt x="22276" y="4479"/>
                      <a:pt x="22914" y="6554"/>
                    </a:cubicBezTo>
                    <a:cubicBezTo>
                      <a:pt x="23940" y="9892"/>
                      <a:pt x="26453" y="11555"/>
                      <a:pt x="26559" y="11624"/>
                    </a:cubicBezTo>
                    <a:cubicBezTo>
                      <a:pt x="26609" y="11657"/>
                      <a:pt x="26666" y="11674"/>
                      <a:pt x="26723" y="11674"/>
                    </a:cubicBezTo>
                    <a:cubicBezTo>
                      <a:pt x="26758" y="11674"/>
                      <a:pt x="26793" y="11668"/>
                      <a:pt x="26826" y="11655"/>
                    </a:cubicBezTo>
                    <a:cubicBezTo>
                      <a:pt x="26915" y="11623"/>
                      <a:pt x="26984" y="11551"/>
                      <a:pt x="27011" y="11461"/>
                    </a:cubicBezTo>
                    <a:cubicBezTo>
                      <a:pt x="27019" y="11434"/>
                      <a:pt x="27777" y="9016"/>
                      <a:pt x="29373" y="9016"/>
                    </a:cubicBezTo>
                    <a:cubicBezTo>
                      <a:pt x="29440" y="9016"/>
                      <a:pt x="29509" y="9020"/>
                      <a:pt x="29579" y="9029"/>
                    </a:cubicBezTo>
                    <a:cubicBezTo>
                      <a:pt x="30099" y="9094"/>
                      <a:pt x="30476" y="9315"/>
                      <a:pt x="30733" y="9705"/>
                    </a:cubicBezTo>
                    <a:cubicBezTo>
                      <a:pt x="31268" y="10512"/>
                      <a:pt x="31261" y="12013"/>
                      <a:pt x="30713" y="13931"/>
                    </a:cubicBezTo>
                    <a:cubicBezTo>
                      <a:pt x="30011" y="16387"/>
                      <a:pt x="27281" y="17370"/>
                      <a:pt x="27254" y="17379"/>
                    </a:cubicBezTo>
                    <a:cubicBezTo>
                      <a:pt x="27162" y="17411"/>
                      <a:pt x="27091" y="17487"/>
                      <a:pt x="27063" y="17581"/>
                    </a:cubicBezTo>
                    <a:cubicBezTo>
                      <a:pt x="27050" y="17630"/>
                      <a:pt x="25664" y="22512"/>
                      <a:pt x="23684" y="26719"/>
                    </a:cubicBezTo>
                    <a:cubicBezTo>
                      <a:pt x="21708" y="30919"/>
                      <a:pt x="17349" y="35229"/>
                      <a:pt x="15119" y="35229"/>
                    </a:cubicBezTo>
                    <a:cubicBezTo>
                      <a:pt x="15092" y="35229"/>
                      <a:pt x="15066" y="35228"/>
                      <a:pt x="15040" y="35227"/>
                    </a:cubicBezTo>
                    <a:cubicBezTo>
                      <a:pt x="12445" y="35089"/>
                      <a:pt x="7185" y="31745"/>
                      <a:pt x="4110" y="23347"/>
                    </a:cubicBezTo>
                    <a:cubicBezTo>
                      <a:pt x="1171" y="15321"/>
                      <a:pt x="679" y="7508"/>
                      <a:pt x="614" y="6158"/>
                    </a:cubicBezTo>
                    <a:cubicBezTo>
                      <a:pt x="3704" y="4891"/>
                      <a:pt x="16205" y="1563"/>
                      <a:pt x="19223" y="765"/>
                    </a:cubicBezTo>
                    <a:close/>
                    <a:moveTo>
                      <a:pt x="19808" y="0"/>
                    </a:moveTo>
                    <a:cubicBezTo>
                      <a:pt x="19782" y="0"/>
                      <a:pt x="19756" y="4"/>
                      <a:pt x="19729" y="11"/>
                    </a:cubicBezTo>
                    <a:cubicBezTo>
                      <a:pt x="19060" y="185"/>
                      <a:pt x="3315" y="4310"/>
                      <a:pt x="183" y="5686"/>
                    </a:cubicBezTo>
                    <a:cubicBezTo>
                      <a:pt x="72" y="5736"/>
                      <a:pt x="1" y="5849"/>
                      <a:pt x="4" y="5971"/>
                    </a:cubicBezTo>
                    <a:cubicBezTo>
                      <a:pt x="7" y="6058"/>
                      <a:pt x="295" y="14677"/>
                      <a:pt x="3545" y="23553"/>
                    </a:cubicBezTo>
                    <a:cubicBezTo>
                      <a:pt x="5371" y="28538"/>
                      <a:pt x="7820" y="31450"/>
                      <a:pt x="9554" y="33013"/>
                    </a:cubicBezTo>
                    <a:cubicBezTo>
                      <a:pt x="11747" y="34992"/>
                      <a:pt x="13809" y="35764"/>
                      <a:pt x="15008" y="35827"/>
                    </a:cubicBezTo>
                    <a:cubicBezTo>
                      <a:pt x="15046" y="35829"/>
                      <a:pt x="15084" y="35829"/>
                      <a:pt x="15121" y="35829"/>
                    </a:cubicBezTo>
                    <a:cubicBezTo>
                      <a:pt x="17794" y="35829"/>
                      <a:pt x="22325" y="31018"/>
                      <a:pt x="24228" y="26975"/>
                    </a:cubicBezTo>
                    <a:cubicBezTo>
                      <a:pt x="26034" y="23133"/>
                      <a:pt x="27351" y="18738"/>
                      <a:pt x="27599" y="17889"/>
                    </a:cubicBezTo>
                    <a:cubicBezTo>
                      <a:pt x="28225" y="17637"/>
                      <a:pt x="30593" y="16536"/>
                      <a:pt x="31290" y="14096"/>
                    </a:cubicBezTo>
                    <a:cubicBezTo>
                      <a:pt x="31712" y="12618"/>
                      <a:pt x="32045" y="10599"/>
                      <a:pt x="31234" y="9371"/>
                    </a:cubicBezTo>
                    <a:cubicBezTo>
                      <a:pt x="30880" y="8836"/>
                      <a:pt x="30348" y="8519"/>
                      <a:pt x="29654" y="8431"/>
                    </a:cubicBezTo>
                    <a:cubicBezTo>
                      <a:pt x="29557" y="8419"/>
                      <a:pt x="29463" y="8414"/>
                      <a:pt x="29371" y="8414"/>
                    </a:cubicBezTo>
                    <a:cubicBezTo>
                      <a:pt x="27782" y="8414"/>
                      <a:pt x="26901" y="10100"/>
                      <a:pt x="26580" y="10891"/>
                    </a:cubicBezTo>
                    <a:cubicBezTo>
                      <a:pt x="25894" y="10345"/>
                      <a:pt x="24243" y="8828"/>
                      <a:pt x="23489" y="6378"/>
                    </a:cubicBezTo>
                    <a:cubicBezTo>
                      <a:pt x="22904" y="4476"/>
                      <a:pt x="23385" y="2840"/>
                      <a:pt x="23645" y="1961"/>
                    </a:cubicBezTo>
                    <a:cubicBezTo>
                      <a:pt x="23797" y="1445"/>
                      <a:pt x="23880" y="1161"/>
                      <a:pt x="23645" y="983"/>
                    </a:cubicBezTo>
                    <a:cubicBezTo>
                      <a:pt x="23575" y="930"/>
                      <a:pt x="23501" y="910"/>
                      <a:pt x="23428" y="910"/>
                    </a:cubicBezTo>
                    <a:cubicBezTo>
                      <a:pt x="23270" y="910"/>
                      <a:pt x="23120" y="1004"/>
                      <a:pt x="23042" y="1053"/>
                    </a:cubicBezTo>
                    <a:cubicBezTo>
                      <a:pt x="22756" y="1232"/>
                      <a:pt x="22397" y="1513"/>
                      <a:pt x="22017" y="1812"/>
                    </a:cubicBezTo>
                    <a:cubicBezTo>
                      <a:pt x="21236" y="2424"/>
                      <a:pt x="20093" y="3321"/>
                      <a:pt x="19459" y="3321"/>
                    </a:cubicBezTo>
                    <a:cubicBezTo>
                      <a:pt x="19394" y="3321"/>
                      <a:pt x="19334" y="3311"/>
                      <a:pt x="19281" y="3291"/>
                    </a:cubicBezTo>
                    <a:cubicBezTo>
                      <a:pt x="19239" y="3275"/>
                      <a:pt x="19205" y="3250"/>
                      <a:pt x="19180" y="3181"/>
                    </a:cubicBezTo>
                    <a:cubicBezTo>
                      <a:pt x="19003" y="2694"/>
                      <a:pt x="19593" y="1290"/>
                      <a:pt x="20067" y="449"/>
                    </a:cubicBezTo>
                    <a:cubicBezTo>
                      <a:pt x="20184" y="242"/>
                      <a:pt x="20026" y="0"/>
                      <a:pt x="1980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2"/>
              <p:cNvSpPr/>
              <p:nvPr/>
            </p:nvSpPr>
            <p:spPr>
              <a:xfrm>
                <a:off x="6437825" y="2851125"/>
                <a:ext cx="121960" cy="53931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739" extrusionOk="0">
                    <a:moveTo>
                      <a:pt x="5854" y="0"/>
                    </a:moveTo>
                    <a:cubicBezTo>
                      <a:pt x="5820" y="0"/>
                      <a:pt x="5784" y="6"/>
                      <a:pt x="5750" y="19"/>
                    </a:cubicBezTo>
                    <a:lnTo>
                      <a:pt x="214" y="2158"/>
                    </a:lnTo>
                    <a:cubicBezTo>
                      <a:pt x="79" y="2210"/>
                      <a:pt x="1" y="2351"/>
                      <a:pt x="27" y="2493"/>
                    </a:cubicBezTo>
                    <a:cubicBezTo>
                      <a:pt x="54" y="2636"/>
                      <a:pt x="177" y="2739"/>
                      <a:pt x="322" y="2739"/>
                    </a:cubicBezTo>
                    <a:cubicBezTo>
                      <a:pt x="360" y="2739"/>
                      <a:pt x="396" y="2732"/>
                      <a:pt x="431" y="2719"/>
                    </a:cubicBezTo>
                    <a:lnTo>
                      <a:pt x="5967" y="580"/>
                    </a:lnTo>
                    <a:cubicBezTo>
                      <a:pt x="6119" y="518"/>
                      <a:pt x="6193" y="346"/>
                      <a:pt x="6134" y="192"/>
                    </a:cubicBezTo>
                    <a:cubicBezTo>
                      <a:pt x="6088" y="73"/>
                      <a:pt x="5975" y="0"/>
                      <a:pt x="585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2"/>
              <p:cNvSpPr/>
              <p:nvPr/>
            </p:nvSpPr>
            <p:spPr>
              <a:xfrm>
                <a:off x="5968573" y="2871858"/>
                <a:ext cx="495420" cy="171598"/>
              </a:xfrm>
              <a:custGeom>
                <a:avLst/>
                <a:gdLst/>
                <a:ahLst/>
                <a:cxnLst/>
                <a:rect l="l" t="t" r="r" b="b"/>
                <a:pathLst>
                  <a:path w="25161" h="87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26" y="3524"/>
                      <a:pt x="1888" y="5537"/>
                    </a:cubicBezTo>
                    <a:cubicBezTo>
                      <a:pt x="3154" y="6985"/>
                      <a:pt x="5397" y="7521"/>
                      <a:pt x="7072" y="7521"/>
                    </a:cubicBezTo>
                    <a:cubicBezTo>
                      <a:pt x="7725" y="7521"/>
                      <a:pt x="8292" y="7440"/>
                      <a:pt x="8680" y="7299"/>
                    </a:cubicBezTo>
                    <a:cubicBezTo>
                      <a:pt x="10001" y="6818"/>
                      <a:pt x="9832" y="3247"/>
                      <a:pt x="11126" y="3247"/>
                    </a:cubicBezTo>
                    <a:cubicBezTo>
                      <a:pt x="11188" y="3247"/>
                      <a:pt x="11254" y="3255"/>
                      <a:pt x="11323" y="3272"/>
                    </a:cubicBezTo>
                    <a:cubicBezTo>
                      <a:pt x="12832" y="3649"/>
                      <a:pt x="12581" y="5285"/>
                      <a:pt x="13209" y="6795"/>
                    </a:cubicBezTo>
                    <a:cubicBezTo>
                      <a:pt x="13839" y="8304"/>
                      <a:pt x="14467" y="8178"/>
                      <a:pt x="17236" y="8557"/>
                    </a:cubicBezTo>
                    <a:cubicBezTo>
                      <a:pt x="17985" y="8659"/>
                      <a:pt x="18725" y="8715"/>
                      <a:pt x="19425" y="8715"/>
                    </a:cubicBezTo>
                    <a:cubicBezTo>
                      <a:pt x="21313" y="8715"/>
                      <a:pt x="22917" y="8308"/>
                      <a:pt x="23651" y="7299"/>
                    </a:cubicBezTo>
                    <a:cubicBezTo>
                      <a:pt x="24658" y="5914"/>
                      <a:pt x="25161" y="1637"/>
                      <a:pt x="24154" y="1385"/>
                    </a:cubicBezTo>
                    <a:cubicBezTo>
                      <a:pt x="23958" y="1336"/>
                      <a:pt x="23671" y="1315"/>
                      <a:pt x="23309" y="1315"/>
                    </a:cubicBezTo>
                    <a:cubicBezTo>
                      <a:pt x="21814" y="1315"/>
                      <a:pt x="19041" y="1661"/>
                      <a:pt x="16104" y="1762"/>
                    </a:cubicBezTo>
                    <a:cubicBezTo>
                      <a:pt x="12454" y="1887"/>
                      <a:pt x="11070" y="2014"/>
                      <a:pt x="11070" y="201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2"/>
              <p:cNvSpPr/>
              <p:nvPr/>
            </p:nvSpPr>
            <p:spPr>
              <a:xfrm>
                <a:off x="5962607" y="2865971"/>
                <a:ext cx="504162" cy="183393"/>
              </a:xfrm>
              <a:custGeom>
                <a:avLst/>
                <a:gdLst/>
                <a:ahLst/>
                <a:cxnLst/>
                <a:rect l="l" t="t" r="r" b="b"/>
                <a:pathLst>
                  <a:path w="25605" h="9314" extrusionOk="0">
                    <a:moveTo>
                      <a:pt x="631" y="665"/>
                    </a:moveTo>
                    <a:lnTo>
                      <a:pt x="11320" y="2610"/>
                    </a:lnTo>
                    <a:cubicBezTo>
                      <a:pt x="11341" y="2612"/>
                      <a:pt x="11361" y="2614"/>
                      <a:pt x="11381" y="2614"/>
                    </a:cubicBezTo>
                    <a:cubicBezTo>
                      <a:pt x="11388" y="2614"/>
                      <a:pt x="11394" y="2613"/>
                      <a:pt x="11401" y="2613"/>
                    </a:cubicBezTo>
                    <a:cubicBezTo>
                      <a:pt x="11415" y="2612"/>
                      <a:pt x="12824" y="2486"/>
                      <a:pt x="16417" y="2362"/>
                    </a:cubicBezTo>
                    <a:cubicBezTo>
                      <a:pt x="17930" y="2310"/>
                      <a:pt x="19387" y="2195"/>
                      <a:pt x="20673" y="2093"/>
                    </a:cubicBezTo>
                    <a:cubicBezTo>
                      <a:pt x="21841" y="2000"/>
                      <a:pt x="22900" y="1916"/>
                      <a:pt x="23625" y="1916"/>
                    </a:cubicBezTo>
                    <a:cubicBezTo>
                      <a:pt x="23955" y="1916"/>
                      <a:pt x="24215" y="1933"/>
                      <a:pt x="24385" y="1975"/>
                    </a:cubicBezTo>
                    <a:cubicBezTo>
                      <a:pt x="24430" y="1987"/>
                      <a:pt x="24501" y="2062"/>
                      <a:pt x="24565" y="2236"/>
                    </a:cubicBezTo>
                    <a:cubicBezTo>
                      <a:pt x="24974" y="3361"/>
                      <a:pt x="24478" y="6366"/>
                      <a:pt x="23711" y="7420"/>
                    </a:cubicBezTo>
                    <a:cubicBezTo>
                      <a:pt x="23099" y="8262"/>
                      <a:pt x="21659" y="8712"/>
                      <a:pt x="19705" y="8712"/>
                    </a:cubicBezTo>
                    <a:cubicBezTo>
                      <a:pt x="19050" y="8712"/>
                      <a:pt x="18337" y="8661"/>
                      <a:pt x="17579" y="8558"/>
                    </a:cubicBezTo>
                    <a:cubicBezTo>
                      <a:pt x="17232" y="8511"/>
                      <a:pt x="16918" y="8470"/>
                      <a:pt x="16633" y="8435"/>
                    </a:cubicBezTo>
                    <a:cubicBezTo>
                      <a:pt x="14679" y="8189"/>
                      <a:pt x="14274" y="8138"/>
                      <a:pt x="13790" y="6979"/>
                    </a:cubicBezTo>
                    <a:cubicBezTo>
                      <a:pt x="13606" y="6538"/>
                      <a:pt x="13501" y="6081"/>
                      <a:pt x="13399" y="5639"/>
                    </a:cubicBezTo>
                    <a:cubicBezTo>
                      <a:pt x="13165" y="4630"/>
                      <a:pt x="12923" y="3585"/>
                      <a:pt x="11698" y="3280"/>
                    </a:cubicBezTo>
                    <a:cubicBezTo>
                      <a:pt x="11605" y="3256"/>
                      <a:pt x="11509" y="3243"/>
                      <a:pt x="11413" y="3243"/>
                    </a:cubicBezTo>
                    <a:lnTo>
                      <a:pt x="11411" y="3243"/>
                    </a:lnTo>
                    <a:cubicBezTo>
                      <a:pt x="10544" y="3243"/>
                      <a:pt x="10208" y="4368"/>
                      <a:pt x="9908" y="5373"/>
                    </a:cubicBezTo>
                    <a:cubicBezTo>
                      <a:pt x="9663" y="6197"/>
                      <a:pt x="9384" y="7132"/>
                      <a:pt x="8881" y="7314"/>
                    </a:cubicBezTo>
                    <a:cubicBezTo>
                      <a:pt x="8510" y="7449"/>
                      <a:pt x="7974" y="7526"/>
                      <a:pt x="7358" y="7526"/>
                    </a:cubicBezTo>
                    <a:cubicBezTo>
                      <a:pt x="5757" y="7526"/>
                      <a:pt x="3616" y="7007"/>
                      <a:pt x="2417" y="5638"/>
                    </a:cubicBezTo>
                    <a:cubicBezTo>
                      <a:pt x="1077" y="4107"/>
                      <a:pt x="720" y="1609"/>
                      <a:pt x="631" y="665"/>
                    </a:cubicBezTo>
                    <a:close/>
                    <a:moveTo>
                      <a:pt x="306" y="0"/>
                    </a:moveTo>
                    <a:cubicBezTo>
                      <a:pt x="234" y="0"/>
                      <a:pt x="163" y="26"/>
                      <a:pt x="107" y="74"/>
                    </a:cubicBezTo>
                    <a:cubicBezTo>
                      <a:pt x="39" y="133"/>
                      <a:pt x="1" y="221"/>
                      <a:pt x="3" y="311"/>
                    </a:cubicBezTo>
                    <a:cubicBezTo>
                      <a:pt x="9" y="460"/>
                      <a:pt x="154" y="3965"/>
                      <a:pt x="1964" y="6034"/>
                    </a:cubicBezTo>
                    <a:cubicBezTo>
                      <a:pt x="3317" y="7579"/>
                      <a:pt x="5621" y="8121"/>
                      <a:pt x="7353" y="8121"/>
                    </a:cubicBezTo>
                    <a:cubicBezTo>
                      <a:pt x="8062" y="8121"/>
                      <a:pt x="8675" y="8030"/>
                      <a:pt x="9088" y="7880"/>
                    </a:cubicBezTo>
                    <a:cubicBezTo>
                      <a:pt x="9874" y="7594"/>
                      <a:pt x="10184" y="6552"/>
                      <a:pt x="10484" y="5544"/>
                    </a:cubicBezTo>
                    <a:cubicBezTo>
                      <a:pt x="10794" y="4506"/>
                      <a:pt x="11020" y="3848"/>
                      <a:pt x="11440" y="3848"/>
                    </a:cubicBezTo>
                    <a:cubicBezTo>
                      <a:pt x="11477" y="3848"/>
                      <a:pt x="11514" y="3853"/>
                      <a:pt x="11554" y="3863"/>
                    </a:cubicBezTo>
                    <a:cubicBezTo>
                      <a:pt x="12380" y="4069"/>
                      <a:pt x="12563" y="4692"/>
                      <a:pt x="12813" y="5775"/>
                    </a:cubicBezTo>
                    <a:cubicBezTo>
                      <a:pt x="12916" y="6219"/>
                      <a:pt x="13032" y="6723"/>
                      <a:pt x="13235" y="7209"/>
                    </a:cubicBezTo>
                    <a:cubicBezTo>
                      <a:pt x="13853" y="8690"/>
                      <a:pt x="14534" y="8776"/>
                      <a:pt x="16557" y="9031"/>
                    </a:cubicBezTo>
                    <a:cubicBezTo>
                      <a:pt x="16841" y="9067"/>
                      <a:pt x="17152" y="9106"/>
                      <a:pt x="17499" y="9153"/>
                    </a:cubicBezTo>
                    <a:cubicBezTo>
                      <a:pt x="18288" y="9261"/>
                      <a:pt x="19028" y="9313"/>
                      <a:pt x="19712" y="9313"/>
                    </a:cubicBezTo>
                    <a:cubicBezTo>
                      <a:pt x="21877" y="9313"/>
                      <a:pt x="23465" y="8781"/>
                      <a:pt x="24197" y="7774"/>
                    </a:cubicBezTo>
                    <a:cubicBezTo>
                      <a:pt x="25082" y="6559"/>
                      <a:pt x="25605" y="3339"/>
                      <a:pt x="25131" y="2032"/>
                    </a:cubicBezTo>
                    <a:cubicBezTo>
                      <a:pt x="25001" y="1675"/>
                      <a:pt x="24799" y="1461"/>
                      <a:pt x="24531" y="1393"/>
                    </a:cubicBezTo>
                    <a:cubicBezTo>
                      <a:pt x="24308" y="1337"/>
                      <a:pt x="23997" y="1314"/>
                      <a:pt x="23606" y="1314"/>
                    </a:cubicBezTo>
                    <a:cubicBezTo>
                      <a:pt x="22874" y="1314"/>
                      <a:pt x="21861" y="1395"/>
                      <a:pt x="20625" y="1494"/>
                    </a:cubicBezTo>
                    <a:cubicBezTo>
                      <a:pt x="19346" y="1595"/>
                      <a:pt x="17897" y="1710"/>
                      <a:pt x="16396" y="1762"/>
                    </a:cubicBezTo>
                    <a:cubicBezTo>
                      <a:pt x="13120" y="1876"/>
                      <a:pt x="11646" y="1990"/>
                      <a:pt x="11389" y="2011"/>
                    </a:cubicBezTo>
                    <a:lnTo>
                      <a:pt x="358" y="5"/>
                    </a:lnTo>
                    <a:cubicBezTo>
                      <a:pt x="341" y="2"/>
                      <a:pt x="323" y="0"/>
                      <a:pt x="30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2"/>
              <p:cNvSpPr/>
              <p:nvPr/>
            </p:nvSpPr>
            <p:spPr>
              <a:xfrm>
                <a:off x="6240184" y="2917874"/>
                <a:ext cx="212278" cy="118027"/>
              </a:xfrm>
              <a:custGeom>
                <a:avLst/>
                <a:gdLst/>
                <a:ahLst/>
                <a:cxnLst/>
                <a:rect l="l" t="t" r="r" b="b"/>
                <a:pathLst>
                  <a:path w="11026" h="6343" extrusionOk="0">
                    <a:moveTo>
                      <a:pt x="10844" y="0"/>
                    </a:moveTo>
                    <a:lnTo>
                      <a:pt x="0" y="5378"/>
                    </a:lnTo>
                    <a:cubicBezTo>
                      <a:pt x="577" y="5900"/>
                      <a:pt x="1461" y="5917"/>
                      <a:pt x="3420" y="6185"/>
                    </a:cubicBezTo>
                    <a:cubicBezTo>
                      <a:pt x="4169" y="6287"/>
                      <a:pt x="4909" y="6343"/>
                      <a:pt x="5609" y="6343"/>
                    </a:cubicBezTo>
                    <a:cubicBezTo>
                      <a:pt x="7497" y="6343"/>
                      <a:pt x="9101" y="5936"/>
                      <a:pt x="9835" y="4927"/>
                    </a:cubicBezTo>
                    <a:cubicBezTo>
                      <a:pt x="10565" y="3924"/>
                      <a:pt x="11026" y="1410"/>
                      <a:pt x="1084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2"/>
              <p:cNvSpPr/>
              <p:nvPr/>
            </p:nvSpPr>
            <p:spPr>
              <a:xfrm>
                <a:off x="6021965" y="2906225"/>
                <a:ext cx="270247" cy="107458"/>
              </a:xfrm>
              <a:custGeom>
                <a:avLst/>
                <a:gdLst/>
                <a:ahLst/>
                <a:cxnLst/>
                <a:rect l="l" t="t" r="r" b="b"/>
                <a:pathLst>
                  <a:path w="14037" h="5775" extrusionOk="0">
                    <a:moveTo>
                      <a:pt x="14037" y="0"/>
                    </a:moveTo>
                    <a:lnTo>
                      <a:pt x="14037" y="0"/>
                    </a:lnTo>
                    <a:cubicBezTo>
                      <a:pt x="13899" y="5"/>
                      <a:pt x="13760" y="12"/>
                      <a:pt x="13622" y="17"/>
                    </a:cubicBezTo>
                    <a:cubicBezTo>
                      <a:pt x="12538" y="54"/>
                      <a:pt x="11658" y="90"/>
                      <a:pt x="10951" y="125"/>
                    </a:cubicBezTo>
                    <a:lnTo>
                      <a:pt x="1" y="4348"/>
                    </a:lnTo>
                    <a:cubicBezTo>
                      <a:pt x="1302" y="5377"/>
                      <a:pt x="3161" y="5774"/>
                      <a:pt x="4599" y="5774"/>
                    </a:cubicBezTo>
                    <a:cubicBezTo>
                      <a:pt x="5248" y="5774"/>
                      <a:pt x="5812" y="5693"/>
                      <a:pt x="6198" y="5553"/>
                    </a:cubicBezTo>
                    <a:cubicBezTo>
                      <a:pt x="7519" y="5072"/>
                      <a:pt x="7350" y="1501"/>
                      <a:pt x="8644" y="1501"/>
                    </a:cubicBezTo>
                    <a:cubicBezTo>
                      <a:pt x="8706" y="1501"/>
                      <a:pt x="8772" y="1509"/>
                      <a:pt x="8841" y="1526"/>
                    </a:cubicBezTo>
                    <a:cubicBezTo>
                      <a:pt x="9742" y="1751"/>
                      <a:pt x="10015" y="2427"/>
                      <a:pt x="10222" y="3255"/>
                    </a:cubicBezTo>
                    <a:lnTo>
                      <a:pt x="14037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2"/>
              <p:cNvSpPr/>
              <p:nvPr/>
            </p:nvSpPr>
            <p:spPr>
              <a:xfrm>
                <a:off x="6163287" y="2984859"/>
                <a:ext cx="96816" cy="153956"/>
              </a:xfrm>
              <a:custGeom>
                <a:avLst/>
                <a:gdLst/>
                <a:ahLst/>
                <a:cxnLst/>
                <a:rect l="l" t="t" r="r" b="b"/>
                <a:pathLst>
                  <a:path w="4917" h="7819" extrusionOk="0">
                    <a:moveTo>
                      <a:pt x="438" y="1"/>
                    </a:moveTo>
                    <a:cubicBezTo>
                      <a:pt x="288" y="4"/>
                      <a:pt x="133" y="123"/>
                      <a:pt x="127" y="289"/>
                    </a:cubicBezTo>
                    <a:cubicBezTo>
                      <a:pt x="125" y="322"/>
                      <a:pt x="1" y="3588"/>
                      <a:pt x="1" y="5584"/>
                    </a:cubicBezTo>
                    <a:cubicBezTo>
                      <a:pt x="1" y="6547"/>
                      <a:pt x="167" y="7128"/>
                      <a:pt x="539" y="7467"/>
                    </a:cubicBezTo>
                    <a:cubicBezTo>
                      <a:pt x="844" y="7744"/>
                      <a:pt x="1254" y="7819"/>
                      <a:pt x="1696" y="7819"/>
                    </a:cubicBezTo>
                    <a:cubicBezTo>
                      <a:pt x="1947" y="7819"/>
                      <a:pt x="2209" y="7795"/>
                      <a:pt x="2467" y="7770"/>
                    </a:cubicBezTo>
                    <a:cubicBezTo>
                      <a:pt x="3927" y="7637"/>
                      <a:pt x="4737" y="6975"/>
                      <a:pt x="4770" y="6947"/>
                    </a:cubicBezTo>
                    <a:cubicBezTo>
                      <a:pt x="4899" y="6841"/>
                      <a:pt x="4916" y="6652"/>
                      <a:pt x="4810" y="6524"/>
                    </a:cubicBezTo>
                    <a:cubicBezTo>
                      <a:pt x="4750" y="6452"/>
                      <a:pt x="4665" y="6415"/>
                      <a:pt x="4579" y="6415"/>
                    </a:cubicBezTo>
                    <a:cubicBezTo>
                      <a:pt x="4511" y="6415"/>
                      <a:pt x="4443" y="6438"/>
                      <a:pt x="4387" y="6485"/>
                    </a:cubicBezTo>
                    <a:cubicBezTo>
                      <a:pt x="4380" y="6490"/>
                      <a:pt x="3675" y="7056"/>
                      <a:pt x="2412" y="7171"/>
                    </a:cubicBezTo>
                    <a:cubicBezTo>
                      <a:pt x="2133" y="7197"/>
                      <a:pt x="1888" y="7217"/>
                      <a:pt x="1678" y="7217"/>
                    </a:cubicBezTo>
                    <a:cubicBezTo>
                      <a:pt x="1349" y="7217"/>
                      <a:pt x="1104" y="7169"/>
                      <a:pt x="943" y="7022"/>
                    </a:cubicBezTo>
                    <a:cubicBezTo>
                      <a:pt x="713" y="6812"/>
                      <a:pt x="602" y="6341"/>
                      <a:pt x="602" y="5584"/>
                    </a:cubicBezTo>
                    <a:cubicBezTo>
                      <a:pt x="602" y="3600"/>
                      <a:pt x="726" y="344"/>
                      <a:pt x="727" y="312"/>
                    </a:cubicBezTo>
                    <a:cubicBezTo>
                      <a:pt x="733" y="146"/>
                      <a:pt x="604" y="6"/>
                      <a:pt x="43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2"/>
              <p:cNvSpPr/>
              <p:nvPr/>
            </p:nvSpPr>
            <p:spPr>
              <a:xfrm>
                <a:off x="6246852" y="3132928"/>
                <a:ext cx="167227" cy="107803"/>
              </a:xfrm>
              <a:custGeom>
                <a:avLst/>
                <a:gdLst/>
                <a:ahLst/>
                <a:cxnLst/>
                <a:rect l="l" t="t" r="r" b="b"/>
                <a:pathLst>
                  <a:path w="8493" h="5475" extrusionOk="0">
                    <a:moveTo>
                      <a:pt x="5466" y="602"/>
                    </a:moveTo>
                    <a:cubicBezTo>
                      <a:pt x="5587" y="602"/>
                      <a:pt x="5708" y="611"/>
                      <a:pt x="5827" y="627"/>
                    </a:cubicBezTo>
                    <a:cubicBezTo>
                      <a:pt x="6867" y="775"/>
                      <a:pt x="7554" y="1282"/>
                      <a:pt x="7713" y="2016"/>
                    </a:cubicBezTo>
                    <a:cubicBezTo>
                      <a:pt x="7853" y="2665"/>
                      <a:pt x="7553" y="3352"/>
                      <a:pt x="6967" y="3724"/>
                    </a:cubicBezTo>
                    <a:cubicBezTo>
                      <a:pt x="5837" y="4442"/>
                      <a:pt x="3276" y="4874"/>
                      <a:pt x="2009" y="4874"/>
                    </a:cubicBezTo>
                    <a:cubicBezTo>
                      <a:pt x="1754" y="4874"/>
                      <a:pt x="1552" y="4857"/>
                      <a:pt x="1424" y="4821"/>
                    </a:cubicBezTo>
                    <a:cubicBezTo>
                      <a:pt x="1049" y="4714"/>
                      <a:pt x="758" y="4452"/>
                      <a:pt x="681" y="4154"/>
                    </a:cubicBezTo>
                    <a:cubicBezTo>
                      <a:pt x="647" y="4028"/>
                      <a:pt x="641" y="3844"/>
                      <a:pt x="799" y="3687"/>
                    </a:cubicBezTo>
                    <a:cubicBezTo>
                      <a:pt x="809" y="3677"/>
                      <a:pt x="818" y="3666"/>
                      <a:pt x="826" y="3655"/>
                    </a:cubicBezTo>
                    <a:cubicBezTo>
                      <a:pt x="851" y="3622"/>
                      <a:pt x="3149" y="602"/>
                      <a:pt x="5466" y="602"/>
                    </a:cubicBezTo>
                    <a:close/>
                    <a:moveTo>
                      <a:pt x="5469" y="1"/>
                    </a:moveTo>
                    <a:cubicBezTo>
                      <a:pt x="2918" y="1"/>
                      <a:pt x="573" y="2996"/>
                      <a:pt x="358" y="3277"/>
                    </a:cubicBezTo>
                    <a:cubicBezTo>
                      <a:pt x="95" y="3552"/>
                      <a:pt x="0" y="3924"/>
                      <a:pt x="98" y="4305"/>
                    </a:cubicBezTo>
                    <a:cubicBezTo>
                      <a:pt x="230" y="4813"/>
                      <a:pt x="675" y="5232"/>
                      <a:pt x="1259" y="5398"/>
                    </a:cubicBezTo>
                    <a:cubicBezTo>
                      <a:pt x="1437" y="5449"/>
                      <a:pt x="1701" y="5474"/>
                      <a:pt x="2025" y="5474"/>
                    </a:cubicBezTo>
                    <a:cubicBezTo>
                      <a:pt x="3479" y="5474"/>
                      <a:pt x="6108" y="4982"/>
                      <a:pt x="7289" y="4230"/>
                    </a:cubicBezTo>
                    <a:cubicBezTo>
                      <a:pt x="8086" y="3724"/>
                      <a:pt x="8493" y="2783"/>
                      <a:pt x="8300" y="1889"/>
                    </a:cubicBezTo>
                    <a:cubicBezTo>
                      <a:pt x="8085" y="895"/>
                      <a:pt x="7215" y="218"/>
                      <a:pt x="5913" y="32"/>
                    </a:cubicBezTo>
                    <a:cubicBezTo>
                      <a:pt x="5764" y="11"/>
                      <a:pt x="5616" y="1"/>
                      <a:pt x="546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2"/>
              <p:cNvSpPr/>
              <p:nvPr/>
            </p:nvSpPr>
            <p:spPr>
              <a:xfrm>
                <a:off x="6254846" y="3150826"/>
                <a:ext cx="141473" cy="68817"/>
              </a:xfrm>
              <a:custGeom>
                <a:avLst/>
                <a:gdLst/>
                <a:ahLst/>
                <a:cxnLst/>
                <a:rect l="l" t="t" r="r" b="b"/>
                <a:pathLst>
                  <a:path w="7185" h="3495" extrusionOk="0">
                    <a:moveTo>
                      <a:pt x="6849" y="1"/>
                    </a:moveTo>
                    <a:cubicBezTo>
                      <a:pt x="6780" y="1"/>
                      <a:pt x="6711" y="24"/>
                      <a:pt x="6655" y="72"/>
                    </a:cubicBezTo>
                    <a:cubicBezTo>
                      <a:pt x="6623" y="99"/>
                      <a:pt x="3422" y="2774"/>
                      <a:pt x="295" y="2893"/>
                    </a:cubicBezTo>
                    <a:cubicBezTo>
                      <a:pt x="130" y="2899"/>
                      <a:pt x="1" y="3036"/>
                      <a:pt x="3" y="3199"/>
                    </a:cubicBezTo>
                    <a:cubicBezTo>
                      <a:pt x="7" y="3363"/>
                      <a:pt x="141" y="3494"/>
                      <a:pt x="303" y="3494"/>
                    </a:cubicBezTo>
                    <a:cubicBezTo>
                      <a:pt x="304" y="3494"/>
                      <a:pt x="305" y="3494"/>
                      <a:pt x="305" y="3494"/>
                    </a:cubicBezTo>
                    <a:lnTo>
                      <a:pt x="317" y="3494"/>
                    </a:lnTo>
                    <a:cubicBezTo>
                      <a:pt x="3654" y="3366"/>
                      <a:pt x="6905" y="647"/>
                      <a:pt x="7042" y="530"/>
                    </a:cubicBezTo>
                    <a:cubicBezTo>
                      <a:pt x="7169" y="424"/>
                      <a:pt x="7185" y="234"/>
                      <a:pt x="7078" y="107"/>
                    </a:cubicBezTo>
                    <a:cubicBezTo>
                      <a:pt x="7019" y="37"/>
                      <a:pt x="6934" y="1"/>
                      <a:pt x="684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2"/>
              <p:cNvSpPr/>
              <p:nvPr/>
            </p:nvSpPr>
            <p:spPr>
              <a:xfrm>
                <a:off x="6198946" y="2791739"/>
                <a:ext cx="209068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10618" h="4539" extrusionOk="0">
                    <a:moveTo>
                      <a:pt x="6923" y="0"/>
                    </a:moveTo>
                    <a:cubicBezTo>
                      <a:pt x="6677" y="0"/>
                      <a:pt x="6423" y="14"/>
                      <a:pt x="6164" y="45"/>
                    </a:cubicBezTo>
                    <a:cubicBezTo>
                      <a:pt x="4025" y="296"/>
                      <a:pt x="2516" y="2435"/>
                      <a:pt x="1761" y="2812"/>
                    </a:cubicBezTo>
                    <a:cubicBezTo>
                      <a:pt x="1007" y="3189"/>
                      <a:pt x="0" y="3190"/>
                      <a:pt x="0" y="3190"/>
                    </a:cubicBezTo>
                    <a:cubicBezTo>
                      <a:pt x="0" y="3190"/>
                      <a:pt x="1252" y="4538"/>
                      <a:pt x="1987" y="4538"/>
                    </a:cubicBezTo>
                    <a:cubicBezTo>
                      <a:pt x="2092" y="4538"/>
                      <a:pt x="2186" y="4511"/>
                      <a:pt x="2265" y="4448"/>
                    </a:cubicBezTo>
                    <a:cubicBezTo>
                      <a:pt x="2894" y="3944"/>
                      <a:pt x="5158" y="1680"/>
                      <a:pt x="7800" y="1428"/>
                    </a:cubicBezTo>
                    <a:cubicBezTo>
                      <a:pt x="8398" y="1372"/>
                      <a:pt x="8879" y="1353"/>
                      <a:pt x="9262" y="1353"/>
                    </a:cubicBezTo>
                    <a:cubicBezTo>
                      <a:pt x="9948" y="1353"/>
                      <a:pt x="10319" y="1412"/>
                      <a:pt x="10475" y="1412"/>
                    </a:cubicBezTo>
                    <a:cubicBezTo>
                      <a:pt x="10618" y="1412"/>
                      <a:pt x="10581" y="1363"/>
                      <a:pt x="10442" y="1177"/>
                    </a:cubicBezTo>
                    <a:cubicBezTo>
                      <a:pt x="10111" y="734"/>
                      <a:pt x="8710" y="0"/>
                      <a:pt x="692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2"/>
              <p:cNvSpPr/>
              <p:nvPr/>
            </p:nvSpPr>
            <p:spPr>
              <a:xfrm>
                <a:off x="6191090" y="2785773"/>
                <a:ext cx="223206" cy="101226"/>
              </a:xfrm>
              <a:custGeom>
                <a:avLst/>
                <a:gdLst/>
                <a:ahLst/>
                <a:cxnLst/>
                <a:rect l="l" t="t" r="r" b="b"/>
                <a:pathLst>
                  <a:path w="11336" h="5141" extrusionOk="0">
                    <a:moveTo>
                      <a:pt x="7328" y="603"/>
                    </a:moveTo>
                    <a:cubicBezTo>
                      <a:pt x="8652" y="603"/>
                      <a:pt x="9715" y="1022"/>
                      <a:pt x="10257" y="1371"/>
                    </a:cubicBezTo>
                    <a:cubicBezTo>
                      <a:pt x="10092" y="1362"/>
                      <a:pt x="9896" y="1356"/>
                      <a:pt x="9665" y="1356"/>
                    </a:cubicBezTo>
                    <a:cubicBezTo>
                      <a:pt x="9272" y="1356"/>
                      <a:pt x="8779" y="1374"/>
                      <a:pt x="8171" y="1433"/>
                    </a:cubicBezTo>
                    <a:cubicBezTo>
                      <a:pt x="5769" y="1661"/>
                      <a:pt x="3676" y="3479"/>
                      <a:pt x="2782" y="4254"/>
                    </a:cubicBezTo>
                    <a:cubicBezTo>
                      <a:pt x="2657" y="4365"/>
                      <a:pt x="2553" y="4454"/>
                      <a:pt x="2476" y="4515"/>
                    </a:cubicBezTo>
                    <a:cubicBezTo>
                      <a:pt x="2451" y="4535"/>
                      <a:pt x="2418" y="4544"/>
                      <a:pt x="2376" y="4544"/>
                    </a:cubicBezTo>
                    <a:cubicBezTo>
                      <a:pt x="2128" y="4544"/>
                      <a:pt x="1605" y="4215"/>
                      <a:pt x="1076" y="3739"/>
                    </a:cubicBezTo>
                    <a:cubicBezTo>
                      <a:pt x="1441" y="3686"/>
                      <a:pt x="1897" y="3583"/>
                      <a:pt x="2295" y="3384"/>
                    </a:cubicBezTo>
                    <a:cubicBezTo>
                      <a:pt x="2561" y="3251"/>
                      <a:pt x="2864" y="2972"/>
                      <a:pt x="3248" y="2616"/>
                    </a:cubicBezTo>
                    <a:cubicBezTo>
                      <a:pt x="4072" y="1853"/>
                      <a:pt x="5201" y="810"/>
                      <a:pt x="6599" y="645"/>
                    </a:cubicBezTo>
                    <a:cubicBezTo>
                      <a:pt x="6849" y="616"/>
                      <a:pt x="7092" y="603"/>
                      <a:pt x="7328" y="603"/>
                    </a:cubicBezTo>
                    <a:close/>
                    <a:moveTo>
                      <a:pt x="7341" y="1"/>
                    </a:moveTo>
                    <a:cubicBezTo>
                      <a:pt x="7078" y="1"/>
                      <a:pt x="6806" y="16"/>
                      <a:pt x="6528" y="49"/>
                    </a:cubicBezTo>
                    <a:cubicBezTo>
                      <a:pt x="4937" y="236"/>
                      <a:pt x="3675" y="1403"/>
                      <a:pt x="2840" y="2174"/>
                    </a:cubicBezTo>
                    <a:cubicBezTo>
                      <a:pt x="2505" y="2484"/>
                      <a:pt x="2214" y="2752"/>
                      <a:pt x="2026" y="2847"/>
                    </a:cubicBezTo>
                    <a:cubicBezTo>
                      <a:pt x="1346" y="3186"/>
                      <a:pt x="409" y="3192"/>
                      <a:pt x="399" y="3192"/>
                    </a:cubicBezTo>
                    <a:cubicBezTo>
                      <a:pt x="136" y="3192"/>
                      <a:pt x="1" y="3505"/>
                      <a:pt x="179" y="3697"/>
                    </a:cubicBezTo>
                    <a:cubicBezTo>
                      <a:pt x="533" y="4079"/>
                      <a:pt x="1592" y="5140"/>
                      <a:pt x="2392" y="5140"/>
                    </a:cubicBezTo>
                    <a:cubicBezTo>
                      <a:pt x="2559" y="5140"/>
                      <a:pt x="2715" y="5094"/>
                      <a:pt x="2851" y="4986"/>
                    </a:cubicBezTo>
                    <a:cubicBezTo>
                      <a:pt x="2934" y="4920"/>
                      <a:pt x="3043" y="4825"/>
                      <a:pt x="3177" y="4709"/>
                    </a:cubicBezTo>
                    <a:cubicBezTo>
                      <a:pt x="4027" y="3970"/>
                      <a:pt x="6017" y="2241"/>
                      <a:pt x="8228" y="2031"/>
                    </a:cubicBezTo>
                    <a:cubicBezTo>
                      <a:pt x="8816" y="1975"/>
                      <a:pt x="9291" y="1957"/>
                      <a:pt x="9668" y="1957"/>
                    </a:cubicBezTo>
                    <a:cubicBezTo>
                      <a:pt x="10121" y="1957"/>
                      <a:pt x="10432" y="1983"/>
                      <a:pt x="10628" y="1999"/>
                    </a:cubicBezTo>
                    <a:cubicBezTo>
                      <a:pt x="10714" y="2007"/>
                      <a:pt x="10792" y="2013"/>
                      <a:pt x="10863" y="2013"/>
                    </a:cubicBezTo>
                    <a:cubicBezTo>
                      <a:pt x="11025" y="2013"/>
                      <a:pt x="11147" y="1979"/>
                      <a:pt x="11224" y="1838"/>
                    </a:cubicBezTo>
                    <a:cubicBezTo>
                      <a:pt x="11336" y="1638"/>
                      <a:pt x="11212" y="1474"/>
                      <a:pt x="11081" y="1300"/>
                    </a:cubicBezTo>
                    <a:cubicBezTo>
                      <a:pt x="10716" y="812"/>
                      <a:pt x="9262" y="1"/>
                      <a:pt x="73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2"/>
              <p:cNvSpPr/>
              <p:nvPr/>
            </p:nvSpPr>
            <p:spPr>
              <a:xfrm>
                <a:off x="6020574" y="2819660"/>
                <a:ext cx="121428" cy="485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2467" extrusionOk="0">
                    <a:moveTo>
                      <a:pt x="1754" y="0"/>
                    </a:moveTo>
                    <a:cubicBezTo>
                      <a:pt x="1672" y="0"/>
                      <a:pt x="1591" y="4"/>
                      <a:pt x="1511" y="10"/>
                    </a:cubicBezTo>
                    <a:cubicBezTo>
                      <a:pt x="1" y="136"/>
                      <a:pt x="126" y="1141"/>
                      <a:pt x="126" y="1141"/>
                    </a:cubicBezTo>
                    <a:cubicBezTo>
                      <a:pt x="126" y="1141"/>
                      <a:pt x="757" y="1267"/>
                      <a:pt x="2895" y="1897"/>
                    </a:cubicBezTo>
                    <a:cubicBezTo>
                      <a:pt x="4372" y="2332"/>
                      <a:pt x="4889" y="2466"/>
                      <a:pt x="5192" y="2466"/>
                    </a:cubicBezTo>
                    <a:cubicBezTo>
                      <a:pt x="5327" y="2466"/>
                      <a:pt x="5420" y="2439"/>
                      <a:pt x="5537" y="2401"/>
                    </a:cubicBezTo>
                    <a:cubicBezTo>
                      <a:pt x="5914" y="2275"/>
                      <a:pt x="6166" y="1268"/>
                      <a:pt x="6166" y="1268"/>
                    </a:cubicBezTo>
                    <a:lnTo>
                      <a:pt x="6166" y="1268"/>
                    </a:lnTo>
                    <a:cubicBezTo>
                      <a:pt x="6079" y="1355"/>
                      <a:pt x="5965" y="1389"/>
                      <a:pt x="5841" y="1389"/>
                    </a:cubicBezTo>
                    <a:cubicBezTo>
                      <a:pt x="5429" y="1389"/>
                      <a:pt x="4907" y="1016"/>
                      <a:pt x="4907" y="1016"/>
                    </a:cubicBezTo>
                    <a:cubicBezTo>
                      <a:pt x="4907" y="1016"/>
                      <a:pt x="3215" y="0"/>
                      <a:pt x="1754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2"/>
              <p:cNvSpPr/>
              <p:nvPr/>
            </p:nvSpPr>
            <p:spPr>
              <a:xfrm>
                <a:off x="6016262" y="2813753"/>
                <a:ext cx="132100" cy="6042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3069" extrusionOk="0">
                    <a:moveTo>
                      <a:pt x="1972" y="602"/>
                    </a:moveTo>
                    <a:cubicBezTo>
                      <a:pt x="3327" y="602"/>
                      <a:pt x="4951" y="1562"/>
                      <a:pt x="4952" y="1562"/>
                    </a:cubicBezTo>
                    <a:cubicBezTo>
                      <a:pt x="5025" y="1615"/>
                      <a:pt x="5477" y="1924"/>
                      <a:pt x="5932" y="1980"/>
                    </a:cubicBezTo>
                    <a:cubicBezTo>
                      <a:pt x="5836" y="2209"/>
                      <a:pt x="5731" y="2385"/>
                      <a:pt x="5661" y="2416"/>
                    </a:cubicBezTo>
                    <a:cubicBezTo>
                      <a:pt x="5577" y="2444"/>
                      <a:pt x="5512" y="2466"/>
                      <a:pt x="5406" y="2466"/>
                    </a:cubicBezTo>
                    <a:cubicBezTo>
                      <a:pt x="5157" y="2466"/>
                      <a:pt x="4682" y="2346"/>
                      <a:pt x="3198" y="1910"/>
                    </a:cubicBezTo>
                    <a:cubicBezTo>
                      <a:pt x="1785" y="1494"/>
                      <a:pt x="1028" y="1297"/>
                      <a:pt x="671" y="1209"/>
                    </a:cubicBezTo>
                    <a:cubicBezTo>
                      <a:pt x="695" y="1132"/>
                      <a:pt x="734" y="1060"/>
                      <a:pt x="786" y="997"/>
                    </a:cubicBezTo>
                    <a:cubicBezTo>
                      <a:pt x="960" y="782"/>
                      <a:pt x="1295" y="648"/>
                      <a:pt x="1755" y="610"/>
                    </a:cubicBezTo>
                    <a:cubicBezTo>
                      <a:pt x="1826" y="604"/>
                      <a:pt x="1899" y="602"/>
                      <a:pt x="1972" y="602"/>
                    </a:cubicBezTo>
                    <a:close/>
                    <a:moveTo>
                      <a:pt x="1975" y="0"/>
                    </a:moveTo>
                    <a:cubicBezTo>
                      <a:pt x="1884" y="0"/>
                      <a:pt x="1794" y="4"/>
                      <a:pt x="1705" y="12"/>
                    </a:cubicBezTo>
                    <a:cubicBezTo>
                      <a:pt x="1069" y="64"/>
                      <a:pt x="603" y="268"/>
                      <a:pt x="319" y="619"/>
                    </a:cubicBezTo>
                    <a:cubicBezTo>
                      <a:pt x="0" y="1011"/>
                      <a:pt x="42" y="1433"/>
                      <a:pt x="48" y="1481"/>
                    </a:cubicBezTo>
                    <a:cubicBezTo>
                      <a:pt x="64" y="1609"/>
                      <a:pt x="160" y="1712"/>
                      <a:pt x="287" y="1738"/>
                    </a:cubicBezTo>
                    <a:cubicBezTo>
                      <a:pt x="293" y="1739"/>
                      <a:pt x="939" y="1871"/>
                      <a:pt x="3029" y="2486"/>
                    </a:cubicBezTo>
                    <a:cubicBezTo>
                      <a:pt x="4490" y="2916"/>
                      <a:pt x="5046" y="3068"/>
                      <a:pt x="5409" y="3068"/>
                    </a:cubicBezTo>
                    <a:cubicBezTo>
                      <a:pt x="5574" y="3068"/>
                      <a:pt x="5700" y="3036"/>
                      <a:pt x="5850" y="2986"/>
                    </a:cubicBezTo>
                    <a:cubicBezTo>
                      <a:pt x="6346" y="2820"/>
                      <a:pt x="6607" y="1915"/>
                      <a:pt x="6676" y="1641"/>
                    </a:cubicBezTo>
                    <a:cubicBezTo>
                      <a:pt x="6709" y="1510"/>
                      <a:pt x="6649" y="1373"/>
                      <a:pt x="6532" y="1306"/>
                    </a:cubicBezTo>
                    <a:cubicBezTo>
                      <a:pt x="6486" y="1280"/>
                      <a:pt x="6435" y="1267"/>
                      <a:pt x="6385" y="1267"/>
                    </a:cubicBezTo>
                    <a:cubicBezTo>
                      <a:pt x="6307" y="1267"/>
                      <a:pt x="6230" y="1298"/>
                      <a:pt x="6172" y="1356"/>
                    </a:cubicBezTo>
                    <a:cubicBezTo>
                      <a:pt x="6148" y="1379"/>
                      <a:pt x="6110" y="1390"/>
                      <a:pt x="6061" y="1390"/>
                    </a:cubicBezTo>
                    <a:cubicBezTo>
                      <a:pt x="5877" y="1390"/>
                      <a:pt x="5543" y="1244"/>
                      <a:pt x="5281" y="1060"/>
                    </a:cubicBezTo>
                    <a:cubicBezTo>
                      <a:pt x="5205" y="1014"/>
                      <a:pt x="3498" y="0"/>
                      <a:pt x="1975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2"/>
              <p:cNvSpPr/>
              <p:nvPr/>
            </p:nvSpPr>
            <p:spPr>
              <a:xfrm>
                <a:off x="6431780" y="2509109"/>
                <a:ext cx="146159" cy="233976"/>
              </a:xfrm>
              <a:custGeom>
                <a:avLst/>
                <a:gdLst/>
                <a:ahLst/>
                <a:cxnLst/>
                <a:rect l="l" t="t" r="r" b="b"/>
                <a:pathLst>
                  <a:path w="7423" h="11883" extrusionOk="0">
                    <a:moveTo>
                      <a:pt x="705" y="1"/>
                    </a:moveTo>
                    <a:cubicBezTo>
                      <a:pt x="272" y="1"/>
                      <a:pt x="1" y="57"/>
                      <a:pt x="1" y="57"/>
                    </a:cubicBezTo>
                    <a:cubicBezTo>
                      <a:pt x="1" y="57"/>
                      <a:pt x="5662" y="2447"/>
                      <a:pt x="6165" y="11883"/>
                    </a:cubicBezTo>
                    <a:lnTo>
                      <a:pt x="7297" y="11757"/>
                    </a:lnTo>
                    <a:cubicBezTo>
                      <a:pt x="7297" y="11757"/>
                      <a:pt x="7423" y="7354"/>
                      <a:pt x="5537" y="3328"/>
                    </a:cubicBezTo>
                    <a:cubicBezTo>
                      <a:pt x="4164" y="400"/>
                      <a:pt x="1860" y="1"/>
                      <a:pt x="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2"/>
              <p:cNvSpPr/>
              <p:nvPr/>
            </p:nvSpPr>
            <p:spPr>
              <a:xfrm>
                <a:off x="6425637" y="2503320"/>
                <a:ext cx="157835" cy="245672"/>
              </a:xfrm>
              <a:custGeom>
                <a:avLst/>
                <a:gdLst/>
                <a:ahLst/>
                <a:cxnLst/>
                <a:rect l="l" t="t" r="r" b="b"/>
                <a:pathLst>
                  <a:path w="8016" h="12477" extrusionOk="0">
                    <a:moveTo>
                      <a:pt x="1354" y="601"/>
                    </a:moveTo>
                    <a:cubicBezTo>
                      <a:pt x="2503" y="677"/>
                      <a:pt x="4390" y="1219"/>
                      <a:pt x="5576" y="3749"/>
                    </a:cubicBezTo>
                    <a:cubicBezTo>
                      <a:pt x="7150" y="7109"/>
                      <a:pt x="7300" y="10786"/>
                      <a:pt x="7309" y="11782"/>
                    </a:cubicBezTo>
                    <a:lnTo>
                      <a:pt x="6758" y="11844"/>
                    </a:lnTo>
                    <a:cubicBezTo>
                      <a:pt x="6291" y="4795"/>
                      <a:pt x="2999" y="1712"/>
                      <a:pt x="1354" y="601"/>
                    </a:cubicBezTo>
                    <a:close/>
                    <a:moveTo>
                      <a:pt x="986" y="0"/>
                    </a:moveTo>
                    <a:cubicBezTo>
                      <a:pt x="543" y="0"/>
                      <a:pt x="263" y="55"/>
                      <a:pt x="252" y="57"/>
                    </a:cubicBezTo>
                    <a:cubicBezTo>
                      <a:pt x="124" y="83"/>
                      <a:pt x="27" y="190"/>
                      <a:pt x="14" y="321"/>
                    </a:cubicBezTo>
                    <a:cubicBezTo>
                      <a:pt x="1" y="452"/>
                      <a:pt x="74" y="576"/>
                      <a:pt x="195" y="627"/>
                    </a:cubicBezTo>
                    <a:cubicBezTo>
                      <a:pt x="251" y="651"/>
                      <a:pt x="5691" y="3077"/>
                      <a:pt x="6178" y="12192"/>
                    </a:cubicBezTo>
                    <a:cubicBezTo>
                      <a:pt x="6186" y="12351"/>
                      <a:pt x="6318" y="12477"/>
                      <a:pt x="6477" y="12477"/>
                    </a:cubicBezTo>
                    <a:cubicBezTo>
                      <a:pt x="6489" y="12477"/>
                      <a:pt x="6499" y="12477"/>
                      <a:pt x="6511" y="12476"/>
                    </a:cubicBezTo>
                    <a:lnTo>
                      <a:pt x="7642" y="12350"/>
                    </a:lnTo>
                    <a:cubicBezTo>
                      <a:pt x="7792" y="12333"/>
                      <a:pt x="7907" y="12210"/>
                      <a:pt x="7910" y="12059"/>
                    </a:cubicBezTo>
                    <a:cubicBezTo>
                      <a:pt x="7916" y="11877"/>
                      <a:pt x="8016" y="7538"/>
                      <a:pt x="6121" y="3494"/>
                    </a:cubicBezTo>
                    <a:cubicBezTo>
                      <a:pt x="4678" y="416"/>
                      <a:pt x="2211" y="0"/>
                      <a:pt x="986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2"/>
              <p:cNvSpPr/>
              <p:nvPr/>
            </p:nvSpPr>
            <p:spPr>
              <a:xfrm>
                <a:off x="6491283" y="2712920"/>
                <a:ext cx="181778" cy="107980"/>
              </a:xfrm>
              <a:custGeom>
                <a:avLst/>
                <a:gdLst/>
                <a:ahLst/>
                <a:cxnLst/>
                <a:rect l="l" t="t" r="r" b="b"/>
                <a:pathLst>
                  <a:path w="9232" h="5484" extrusionOk="0">
                    <a:moveTo>
                      <a:pt x="7210" y="1"/>
                    </a:moveTo>
                    <a:cubicBezTo>
                      <a:pt x="7009" y="1"/>
                      <a:pt x="6805" y="35"/>
                      <a:pt x="6605" y="107"/>
                    </a:cubicBezTo>
                    <a:lnTo>
                      <a:pt x="1312" y="2001"/>
                    </a:lnTo>
                    <a:cubicBezTo>
                      <a:pt x="492" y="2295"/>
                      <a:pt x="1" y="3137"/>
                      <a:pt x="150" y="3997"/>
                    </a:cubicBezTo>
                    <a:cubicBezTo>
                      <a:pt x="300" y="4855"/>
                      <a:pt x="1044" y="5482"/>
                      <a:pt x="1916" y="5484"/>
                    </a:cubicBezTo>
                    <a:cubicBezTo>
                      <a:pt x="2122" y="5484"/>
                      <a:pt x="2327" y="5448"/>
                      <a:pt x="2520" y="5378"/>
                    </a:cubicBezTo>
                    <a:lnTo>
                      <a:pt x="7813" y="3483"/>
                    </a:lnTo>
                    <a:cubicBezTo>
                      <a:pt x="8746" y="3150"/>
                      <a:pt x="9231" y="2123"/>
                      <a:pt x="8898" y="1190"/>
                    </a:cubicBezTo>
                    <a:cubicBezTo>
                      <a:pt x="8635" y="458"/>
                      <a:pt x="7946" y="1"/>
                      <a:pt x="72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2"/>
              <p:cNvSpPr/>
              <p:nvPr/>
            </p:nvSpPr>
            <p:spPr>
              <a:xfrm>
                <a:off x="6484943" y="2706994"/>
                <a:ext cx="194793" cy="119833"/>
              </a:xfrm>
              <a:custGeom>
                <a:avLst/>
                <a:gdLst/>
                <a:ahLst/>
                <a:cxnLst/>
                <a:rect l="l" t="t" r="r" b="b"/>
                <a:pathLst>
                  <a:path w="9893" h="6086" extrusionOk="0">
                    <a:moveTo>
                      <a:pt x="7533" y="602"/>
                    </a:moveTo>
                    <a:cubicBezTo>
                      <a:pt x="8259" y="604"/>
                      <a:pt x="8877" y="1127"/>
                      <a:pt x="9001" y="1842"/>
                    </a:cubicBezTo>
                    <a:cubicBezTo>
                      <a:pt x="9124" y="2557"/>
                      <a:pt x="8716" y="3257"/>
                      <a:pt x="8034" y="3502"/>
                    </a:cubicBezTo>
                    <a:lnTo>
                      <a:pt x="2742" y="5397"/>
                    </a:lnTo>
                    <a:cubicBezTo>
                      <a:pt x="2583" y="5454"/>
                      <a:pt x="2419" y="5482"/>
                      <a:pt x="2257" y="5482"/>
                    </a:cubicBezTo>
                    <a:cubicBezTo>
                      <a:pt x="1640" y="5482"/>
                      <a:pt x="1046" y="5091"/>
                      <a:pt x="833" y="4493"/>
                    </a:cubicBezTo>
                    <a:cubicBezTo>
                      <a:pt x="554" y="3717"/>
                      <a:pt x="958" y="2862"/>
                      <a:pt x="1736" y="2586"/>
                    </a:cubicBezTo>
                    <a:lnTo>
                      <a:pt x="7029" y="691"/>
                    </a:lnTo>
                    <a:cubicBezTo>
                      <a:pt x="7190" y="632"/>
                      <a:pt x="7361" y="602"/>
                      <a:pt x="7533" y="602"/>
                    </a:cubicBezTo>
                    <a:close/>
                    <a:moveTo>
                      <a:pt x="7531" y="1"/>
                    </a:moveTo>
                    <a:cubicBezTo>
                      <a:pt x="7297" y="1"/>
                      <a:pt x="7059" y="41"/>
                      <a:pt x="6825" y="124"/>
                    </a:cubicBezTo>
                    <a:lnTo>
                      <a:pt x="1532" y="2019"/>
                    </a:lnTo>
                    <a:cubicBezTo>
                      <a:pt x="574" y="2362"/>
                      <a:pt x="0" y="3346"/>
                      <a:pt x="175" y="4349"/>
                    </a:cubicBezTo>
                    <a:cubicBezTo>
                      <a:pt x="349" y="5352"/>
                      <a:pt x="1219" y="6084"/>
                      <a:pt x="2238" y="6086"/>
                    </a:cubicBezTo>
                    <a:cubicBezTo>
                      <a:pt x="2478" y="6084"/>
                      <a:pt x="2718" y="6043"/>
                      <a:pt x="2944" y="5962"/>
                    </a:cubicBezTo>
                    <a:lnTo>
                      <a:pt x="8237" y="4068"/>
                    </a:lnTo>
                    <a:cubicBezTo>
                      <a:pt x="9326" y="3678"/>
                      <a:pt x="9892" y="2479"/>
                      <a:pt x="9502" y="1390"/>
                    </a:cubicBezTo>
                    <a:cubicBezTo>
                      <a:pt x="9197" y="534"/>
                      <a:pt x="8391" y="1"/>
                      <a:pt x="753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2"/>
              <p:cNvSpPr/>
              <p:nvPr/>
            </p:nvSpPr>
            <p:spPr>
              <a:xfrm>
                <a:off x="6492859" y="2760058"/>
                <a:ext cx="52592" cy="57593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925" extrusionOk="0">
                    <a:moveTo>
                      <a:pt x="1107" y="0"/>
                    </a:moveTo>
                    <a:cubicBezTo>
                      <a:pt x="1005" y="0"/>
                      <a:pt x="904" y="18"/>
                      <a:pt x="807" y="54"/>
                    </a:cubicBezTo>
                    <a:cubicBezTo>
                      <a:pt x="230" y="270"/>
                      <a:pt x="0" y="1076"/>
                      <a:pt x="292" y="1854"/>
                    </a:cubicBezTo>
                    <a:cubicBezTo>
                      <a:pt x="535" y="2501"/>
                      <a:pt x="1062" y="2925"/>
                      <a:pt x="1564" y="2925"/>
                    </a:cubicBezTo>
                    <a:cubicBezTo>
                      <a:pt x="1666" y="2925"/>
                      <a:pt x="1766" y="2908"/>
                      <a:pt x="1863" y="2871"/>
                    </a:cubicBezTo>
                    <a:cubicBezTo>
                      <a:pt x="2439" y="2654"/>
                      <a:pt x="2670" y="1849"/>
                      <a:pt x="2379" y="1072"/>
                    </a:cubicBezTo>
                    <a:cubicBezTo>
                      <a:pt x="2135" y="424"/>
                      <a:pt x="1608" y="0"/>
                      <a:pt x="11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2"/>
              <p:cNvSpPr/>
              <p:nvPr/>
            </p:nvSpPr>
            <p:spPr>
              <a:xfrm>
                <a:off x="6486164" y="2754132"/>
                <a:ext cx="62811" cy="69407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25" extrusionOk="0">
                    <a:moveTo>
                      <a:pt x="1435" y="602"/>
                    </a:moveTo>
                    <a:cubicBezTo>
                      <a:pt x="1438" y="602"/>
                      <a:pt x="1441" y="602"/>
                      <a:pt x="1444" y="602"/>
                    </a:cubicBezTo>
                    <a:cubicBezTo>
                      <a:pt x="1820" y="602"/>
                      <a:pt x="2242" y="958"/>
                      <a:pt x="2438" y="1477"/>
                    </a:cubicBezTo>
                    <a:cubicBezTo>
                      <a:pt x="2556" y="1793"/>
                      <a:pt x="2578" y="2121"/>
                      <a:pt x="2498" y="2399"/>
                    </a:cubicBezTo>
                    <a:cubicBezTo>
                      <a:pt x="2427" y="2646"/>
                      <a:pt x="2285" y="2820"/>
                      <a:pt x="2098" y="2890"/>
                    </a:cubicBezTo>
                    <a:cubicBezTo>
                      <a:pt x="2036" y="2913"/>
                      <a:pt x="1972" y="2924"/>
                      <a:pt x="1907" y="2924"/>
                    </a:cubicBezTo>
                    <a:cubicBezTo>
                      <a:pt x="1532" y="2924"/>
                      <a:pt x="1109" y="2568"/>
                      <a:pt x="913" y="2048"/>
                    </a:cubicBezTo>
                    <a:cubicBezTo>
                      <a:pt x="684" y="1438"/>
                      <a:pt x="840" y="790"/>
                      <a:pt x="1252" y="635"/>
                    </a:cubicBezTo>
                    <a:cubicBezTo>
                      <a:pt x="1311" y="614"/>
                      <a:pt x="1373" y="602"/>
                      <a:pt x="1435" y="602"/>
                    </a:cubicBezTo>
                    <a:close/>
                    <a:moveTo>
                      <a:pt x="1441" y="1"/>
                    </a:moveTo>
                    <a:cubicBezTo>
                      <a:pt x="1305" y="1"/>
                      <a:pt x="1171" y="24"/>
                      <a:pt x="1041" y="73"/>
                    </a:cubicBezTo>
                    <a:cubicBezTo>
                      <a:pt x="310" y="348"/>
                      <a:pt x="0" y="1329"/>
                      <a:pt x="350" y="2261"/>
                    </a:cubicBezTo>
                    <a:cubicBezTo>
                      <a:pt x="638" y="3027"/>
                      <a:pt x="1283" y="3524"/>
                      <a:pt x="1910" y="3524"/>
                    </a:cubicBezTo>
                    <a:cubicBezTo>
                      <a:pt x="2047" y="3524"/>
                      <a:pt x="2182" y="3501"/>
                      <a:pt x="2309" y="3453"/>
                    </a:cubicBezTo>
                    <a:cubicBezTo>
                      <a:pt x="2679" y="3313"/>
                      <a:pt x="2951" y="2999"/>
                      <a:pt x="3076" y="2565"/>
                    </a:cubicBezTo>
                    <a:cubicBezTo>
                      <a:pt x="3190" y="2163"/>
                      <a:pt x="3162" y="1702"/>
                      <a:pt x="2999" y="1266"/>
                    </a:cubicBezTo>
                    <a:cubicBezTo>
                      <a:pt x="2711" y="499"/>
                      <a:pt x="2067" y="1"/>
                      <a:pt x="1441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2"/>
              <p:cNvSpPr/>
              <p:nvPr/>
            </p:nvSpPr>
            <p:spPr>
              <a:xfrm>
                <a:off x="6473995" y="2907241"/>
                <a:ext cx="59168" cy="100616"/>
              </a:xfrm>
              <a:custGeom>
                <a:avLst/>
                <a:gdLst/>
                <a:ahLst/>
                <a:cxnLst/>
                <a:rect l="l" t="t" r="r" b="b"/>
                <a:pathLst>
                  <a:path w="3005" h="5110" extrusionOk="0">
                    <a:moveTo>
                      <a:pt x="1503" y="1033"/>
                    </a:moveTo>
                    <a:cubicBezTo>
                      <a:pt x="1926" y="2021"/>
                      <a:pt x="2404" y="3252"/>
                      <a:pt x="2404" y="3608"/>
                    </a:cubicBezTo>
                    <a:cubicBezTo>
                      <a:pt x="2398" y="4101"/>
                      <a:pt x="1996" y="4497"/>
                      <a:pt x="1503" y="4497"/>
                    </a:cubicBezTo>
                    <a:cubicBezTo>
                      <a:pt x="1009" y="4497"/>
                      <a:pt x="607" y="4101"/>
                      <a:pt x="602" y="3608"/>
                    </a:cubicBezTo>
                    <a:cubicBezTo>
                      <a:pt x="602" y="3252"/>
                      <a:pt x="1079" y="2021"/>
                      <a:pt x="1503" y="1033"/>
                    </a:cubicBezTo>
                    <a:close/>
                    <a:moveTo>
                      <a:pt x="1503" y="1"/>
                    </a:moveTo>
                    <a:cubicBezTo>
                      <a:pt x="1390" y="1"/>
                      <a:pt x="1277" y="54"/>
                      <a:pt x="1229" y="161"/>
                    </a:cubicBezTo>
                    <a:cubicBezTo>
                      <a:pt x="1024" y="616"/>
                      <a:pt x="0" y="2915"/>
                      <a:pt x="0" y="3608"/>
                    </a:cubicBezTo>
                    <a:cubicBezTo>
                      <a:pt x="2" y="4437"/>
                      <a:pt x="674" y="5109"/>
                      <a:pt x="1503" y="5109"/>
                    </a:cubicBezTo>
                    <a:cubicBezTo>
                      <a:pt x="2331" y="5109"/>
                      <a:pt x="3004" y="4437"/>
                      <a:pt x="3005" y="3608"/>
                    </a:cubicBezTo>
                    <a:cubicBezTo>
                      <a:pt x="3005" y="2915"/>
                      <a:pt x="1982" y="616"/>
                      <a:pt x="1776" y="161"/>
                    </a:cubicBezTo>
                    <a:cubicBezTo>
                      <a:pt x="1728" y="54"/>
                      <a:pt x="1615" y="1"/>
                      <a:pt x="1503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2"/>
              <p:cNvSpPr/>
              <p:nvPr/>
            </p:nvSpPr>
            <p:spPr>
              <a:xfrm>
                <a:off x="6641656" y="1230441"/>
                <a:ext cx="1516071" cy="1799528"/>
              </a:xfrm>
              <a:custGeom>
                <a:avLst/>
                <a:gdLst/>
                <a:ahLst/>
                <a:cxnLst/>
                <a:rect l="l" t="t" r="r" b="b"/>
                <a:pathLst>
                  <a:path w="76997" h="91393" extrusionOk="0">
                    <a:moveTo>
                      <a:pt x="24017" y="0"/>
                    </a:moveTo>
                    <a:cubicBezTo>
                      <a:pt x="22933" y="0"/>
                      <a:pt x="21579" y="521"/>
                      <a:pt x="20269" y="974"/>
                    </a:cubicBezTo>
                    <a:cubicBezTo>
                      <a:pt x="17355" y="1983"/>
                      <a:pt x="9507" y="9607"/>
                      <a:pt x="7713" y="14428"/>
                    </a:cubicBezTo>
                    <a:cubicBezTo>
                      <a:pt x="5919" y="19249"/>
                      <a:pt x="7489" y="20818"/>
                      <a:pt x="10628" y="23733"/>
                    </a:cubicBezTo>
                    <a:cubicBezTo>
                      <a:pt x="13767" y="26647"/>
                      <a:pt x="17579" y="32590"/>
                      <a:pt x="19597" y="38195"/>
                    </a:cubicBezTo>
                    <a:cubicBezTo>
                      <a:pt x="21615" y="43801"/>
                      <a:pt x="24193" y="49182"/>
                      <a:pt x="28341" y="50640"/>
                    </a:cubicBezTo>
                    <a:cubicBezTo>
                      <a:pt x="28341" y="50640"/>
                      <a:pt x="21727" y="53778"/>
                      <a:pt x="17354" y="56918"/>
                    </a:cubicBezTo>
                    <a:cubicBezTo>
                      <a:pt x="12982" y="60056"/>
                      <a:pt x="10852" y="61515"/>
                      <a:pt x="10852" y="61515"/>
                    </a:cubicBezTo>
                    <a:cubicBezTo>
                      <a:pt x="10852" y="61515"/>
                      <a:pt x="4909" y="63196"/>
                      <a:pt x="2667" y="66110"/>
                    </a:cubicBezTo>
                    <a:cubicBezTo>
                      <a:pt x="1326" y="67854"/>
                      <a:pt x="475" y="69225"/>
                      <a:pt x="1" y="70054"/>
                    </a:cubicBezTo>
                    <a:cubicBezTo>
                      <a:pt x="1225" y="69607"/>
                      <a:pt x="3281" y="69045"/>
                      <a:pt x="5884" y="69045"/>
                    </a:cubicBezTo>
                    <a:cubicBezTo>
                      <a:pt x="8729" y="69045"/>
                      <a:pt x="12227" y="69715"/>
                      <a:pt x="16008" y="71940"/>
                    </a:cubicBezTo>
                    <a:cubicBezTo>
                      <a:pt x="24989" y="77223"/>
                      <a:pt x="26900" y="85990"/>
                      <a:pt x="26902" y="91392"/>
                    </a:cubicBezTo>
                    <a:lnTo>
                      <a:pt x="30471" y="88197"/>
                    </a:lnTo>
                    <a:cubicBezTo>
                      <a:pt x="30471" y="88197"/>
                      <a:pt x="39777" y="84497"/>
                      <a:pt x="47512" y="75976"/>
                    </a:cubicBezTo>
                    <a:cubicBezTo>
                      <a:pt x="55247" y="67456"/>
                      <a:pt x="56482" y="63309"/>
                      <a:pt x="57265" y="55685"/>
                    </a:cubicBezTo>
                    <a:cubicBezTo>
                      <a:pt x="58050" y="48061"/>
                      <a:pt x="61190" y="17903"/>
                      <a:pt x="61301" y="17455"/>
                    </a:cubicBezTo>
                    <a:cubicBezTo>
                      <a:pt x="61414" y="17007"/>
                      <a:pt x="62423" y="14764"/>
                      <a:pt x="63769" y="14540"/>
                    </a:cubicBezTo>
                    <a:cubicBezTo>
                      <a:pt x="63791" y="14537"/>
                      <a:pt x="63816" y="14535"/>
                      <a:pt x="63842" y="14535"/>
                    </a:cubicBezTo>
                    <a:cubicBezTo>
                      <a:pt x="65364" y="14535"/>
                      <a:pt x="72530" y="20830"/>
                      <a:pt x="73522" y="21491"/>
                    </a:cubicBezTo>
                    <a:cubicBezTo>
                      <a:pt x="73952" y="21777"/>
                      <a:pt x="74564" y="22002"/>
                      <a:pt x="75144" y="22002"/>
                    </a:cubicBezTo>
                    <a:cubicBezTo>
                      <a:pt x="75924" y="22002"/>
                      <a:pt x="76644" y="21592"/>
                      <a:pt x="76773" y="20369"/>
                    </a:cubicBezTo>
                    <a:cubicBezTo>
                      <a:pt x="76997" y="18240"/>
                      <a:pt x="75204" y="12971"/>
                      <a:pt x="69486" y="7252"/>
                    </a:cubicBezTo>
                    <a:cubicBezTo>
                      <a:pt x="65318" y="3085"/>
                      <a:pt x="61984" y="1479"/>
                      <a:pt x="59962" y="1479"/>
                    </a:cubicBezTo>
                    <a:cubicBezTo>
                      <a:pt x="59210" y="1479"/>
                      <a:pt x="58639" y="1701"/>
                      <a:pt x="58274" y="2096"/>
                    </a:cubicBezTo>
                    <a:cubicBezTo>
                      <a:pt x="56930" y="3553"/>
                      <a:pt x="57826" y="6693"/>
                      <a:pt x="56930" y="11289"/>
                    </a:cubicBezTo>
                    <a:cubicBezTo>
                      <a:pt x="56032" y="15885"/>
                      <a:pt x="50428" y="32478"/>
                      <a:pt x="47625" y="40326"/>
                    </a:cubicBezTo>
                    <a:cubicBezTo>
                      <a:pt x="44821" y="48174"/>
                      <a:pt x="45718" y="58825"/>
                      <a:pt x="45718" y="58825"/>
                    </a:cubicBezTo>
                    <a:cubicBezTo>
                      <a:pt x="45718" y="58825"/>
                      <a:pt x="41906" y="60169"/>
                      <a:pt x="39216" y="62187"/>
                    </a:cubicBezTo>
                    <a:cubicBezTo>
                      <a:pt x="36525" y="64204"/>
                      <a:pt x="32377" y="67008"/>
                      <a:pt x="32377" y="67008"/>
                    </a:cubicBezTo>
                    <a:lnTo>
                      <a:pt x="31256" y="66447"/>
                    </a:lnTo>
                    <a:cubicBezTo>
                      <a:pt x="31256" y="66447"/>
                      <a:pt x="37534" y="60169"/>
                      <a:pt x="39440" y="56581"/>
                    </a:cubicBezTo>
                    <a:cubicBezTo>
                      <a:pt x="41346" y="52993"/>
                      <a:pt x="41906" y="52769"/>
                      <a:pt x="40897" y="50640"/>
                    </a:cubicBezTo>
                    <a:cubicBezTo>
                      <a:pt x="39888" y="48509"/>
                      <a:pt x="31704" y="38195"/>
                      <a:pt x="28116" y="33599"/>
                    </a:cubicBezTo>
                    <a:cubicBezTo>
                      <a:pt x="24529" y="29002"/>
                      <a:pt x="20157" y="21267"/>
                      <a:pt x="19260" y="19025"/>
                    </a:cubicBezTo>
                    <a:cubicBezTo>
                      <a:pt x="18364" y="16782"/>
                      <a:pt x="18476" y="14540"/>
                      <a:pt x="19149" y="12971"/>
                    </a:cubicBezTo>
                    <a:cubicBezTo>
                      <a:pt x="19821" y="11401"/>
                      <a:pt x="26099" y="8261"/>
                      <a:pt x="26212" y="3440"/>
                    </a:cubicBezTo>
                    <a:cubicBezTo>
                      <a:pt x="26273" y="784"/>
                      <a:pt x="25348" y="0"/>
                      <a:pt x="2401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2"/>
              <p:cNvSpPr/>
              <p:nvPr/>
            </p:nvSpPr>
            <p:spPr>
              <a:xfrm>
                <a:off x="6634174" y="1224553"/>
                <a:ext cx="1529578" cy="1811342"/>
              </a:xfrm>
              <a:custGeom>
                <a:avLst/>
                <a:gdLst/>
                <a:ahLst/>
                <a:cxnLst/>
                <a:rect l="l" t="t" r="r" b="b"/>
                <a:pathLst>
                  <a:path w="77683" h="91993" extrusionOk="0">
                    <a:moveTo>
                      <a:pt x="24397" y="600"/>
                    </a:moveTo>
                    <a:cubicBezTo>
                      <a:pt x="24815" y="600"/>
                      <a:pt x="25180" y="685"/>
                      <a:pt x="25468" y="894"/>
                    </a:cubicBezTo>
                    <a:cubicBezTo>
                      <a:pt x="26048" y="1316"/>
                      <a:pt x="26325" y="2270"/>
                      <a:pt x="26291" y="3732"/>
                    </a:cubicBezTo>
                    <a:cubicBezTo>
                      <a:pt x="26217" y="6899"/>
                      <a:pt x="23359" y="9318"/>
                      <a:pt x="21272" y="11084"/>
                    </a:cubicBezTo>
                    <a:cubicBezTo>
                      <a:pt x="20277" y="11926"/>
                      <a:pt x="19492" y="12590"/>
                      <a:pt x="19252" y="13150"/>
                    </a:cubicBezTo>
                    <a:cubicBezTo>
                      <a:pt x="18474" y="14967"/>
                      <a:pt x="18514" y="17316"/>
                      <a:pt x="19362" y="19434"/>
                    </a:cubicBezTo>
                    <a:cubicBezTo>
                      <a:pt x="20274" y="21714"/>
                      <a:pt x="24658" y="29466"/>
                      <a:pt x="28261" y="34083"/>
                    </a:cubicBezTo>
                    <a:lnTo>
                      <a:pt x="29892" y="36166"/>
                    </a:lnTo>
                    <a:cubicBezTo>
                      <a:pt x="33726" y="41058"/>
                      <a:pt x="40144" y="49247"/>
                      <a:pt x="41006" y="51067"/>
                    </a:cubicBezTo>
                    <a:cubicBezTo>
                      <a:pt x="41781" y="52703"/>
                      <a:pt x="41596" y="53036"/>
                      <a:pt x="40394" y="55201"/>
                    </a:cubicBezTo>
                    <a:cubicBezTo>
                      <a:pt x="40152" y="55637"/>
                      <a:pt x="39872" y="56142"/>
                      <a:pt x="39555" y="56739"/>
                    </a:cubicBezTo>
                    <a:cubicBezTo>
                      <a:pt x="37693" y="60245"/>
                      <a:pt x="31486" y="66471"/>
                      <a:pt x="31423" y="66534"/>
                    </a:cubicBezTo>
                    <a:cubicBezTo>
                      <a:pt x="31279" y="66679"/>
                      <a:pt x="31318" y="66923"/>
                      <a:pt x="31502" y="67014"/>
                    </a:cubicBezTo>
                    <a:lnTo>
                      <a:pt x="32622" y="67575"/>
                    </a:lnTo>
                    <a:cubicBezTo>
                      <a:pt x="32665" y="67596"/>
                      <a:pt x="32711" y="67607"/>
                      <a:pt x="32757" y="67607"/>
                    </a:cubicBezTo>
                    <a:cubicBezTo>
                      <a:pt x="32816" y="67607"/>
                      <a:pt x="32875" y="67589"/>
                      <a:pt x="32926" y="67555"/>
                    </a:cubicBezTo>
                    <a:cubicBezTo>
                      <a:pt x="32966" y="67527"/>
                      <a:pt x="37111" y="64726"/>
                      <a:pt x="39776" y="62726"/>
                    </a:cubicBezTo>
                    <a:cubicBezTo>
                      <a:pt x="42398" y="60760"/>
                      <a:pt x="46161" y="59419"/>
                      <a:pt x="46198" y="59406"/>
                    </a:cubicBezTo>
                    <a:cubicBezTo>
                      <a:pt x="46327" y="59361"/>
                      <a:pt x="46409" y="59234"/>
                      <a:pt x="46398" y="59097"/>
                    </a:cubicBezTo>
                    <a:cubicBezTo>
                      <a:pt x="46389" y="58992"/>
                      <a:pt x="45539" y="48419"/>
                      <a:pt x="48287" y="40725"/>
                    </a:cubicBezTo>
                    <a:cubicBezTo>
                      <a:pt x="51086" y="32887"/>
                      <a:pt x="56693" y="16312"/>
                      <a:pt x="57605" y="11645"/>
                    </a:cubicBezTo>
                    <a:cubicBezTo>
                      <a:pt x="57997" y="9632"/>
                      <a:pt x="58051" y="7876"/>
                      <a:pt x="58093" y="6466"/>
                    </a:cubicBezTo>
                    <a:cubicBezTo>
                      <a:pt x="58149" y="4652"/>
                      <a:pt x="58188" y="3342"/>
                      <a:pt x="58876" y="2597"/>
                    </a:cubicBezTo>
                    <a:cubicBezTo>
                      <a:pt x="59178" y="2270"/>
                      <a:pt x="59661" y="2090"/>
                      <a:pt x="60273" y="2078"/>
                    </a:cubicBezTo>
                    <a:cubicBezTo>
                      <a:pt x="60297" y="2078"/>
                      <a:pt x="60322" y="2077"/>
                      <a:pt x="60346" y="2077"/>
                    </a:cubicBezTo>
                    <a:cubicBezTo>
                      <a:pt x="62634" y="2077"/>
                      <a:pt x="66085" y="4196"/>
                      <a:pt x="69654" y="7763"/>
                    </a:cubicBezTo>
                    <a:cubicBezTo>
                      <a:pt x="75333" y="13443"/>
                      <a:pt x="77071" y="18574"/>
                      <a:pt x="76854" y="20636"/>
                    </a:cubicBezTo>
                    <a:cubicBezTo>
                      <a:pt x="76788" y="21268"/>
                      <a:pt x="76547" y="21685"/>
                      <a:pt x="76139" y="21876"/>
                    </a:cubicBezTo>
                    <a:cubicBezTo>
                      <a:pt x="75955" y="21963"/>
                      <a:pt x="75743" y="22001"/>
                      <a:pt x="75522" y="22001"/>
                    </a:cubicBezTo>
                    <a:cubicBezTo>
                      <a:pt x="75019" y="22001"/>
                      <a:pt x="74467" y="21805"/>
                      <a:pt x="74069" y="21539"/>
                    </a:cubicBezTo>
                    <a:cubicBezTo>
                      <a:pt x="73825" y="21377"/>
                      <a:pt x="73151" y="20826"/>
                      <a:pt x="72299" y="20127"/>
                    </a:cubicBezTo>
                    <a:cubicBezTo>
                      <a:pt x="67985" y="16599"/>
                      <a:pt x="65233" y="14533"/>
                      <a:pt x="64206" y="14533"/>
                    </a:cubicBezTo>
                    <a:cubicBezTo>
                      <a:pt x="64168" y="14533"/>
                      <a:pt x="64132" y="14536"/>
                      <a:pt x="64099" y="14542"/>
                    </a:cubicBezTo>
                    <a:cubicBezTo>
                      <a:pt x="62615" y="14790"/>
                      <a:pt x="61533" y="17110"/>
                      <a:pt x="61390" y="17680"/>
                    </a:cubicBezTo>
                    <a:cubicBezTo>
                      <a:pt x="61265" y="18182"/>
                      <a:pt x="57899" y="50597"/>
                      <a:pt x="57348" y="55952"/>
                    </a:cubicBezTo>
                    <a:cubicBezTo>
                      <a:pt x="56582" y="63373"/>
                      <a:pt x="55436" y="67519"/>
                      <a:pt x="47669" y="76074"/>
                    </a:cubicBezTo>
                    <a:cubicBezTo>
                      <a:pt x="40074" y="84440"/>
                      <a:pt x="30832" y="88179"/>
                      <a:pt x="30740" y="88216"/>
                    </a:cubicBezTo>
                    <a:cubicBezTo>
                      <a:pt x="30707" y="88229"/>
                      <a:pt x="30676" y="88248"/>
                      <a:pt x="30650" y="88272"/>
                    </a:cubicBezTo>
                    <a:lnTo>
                      <a:pt x="27572" y="91028"/>
                    </a:lnTo>
                    <a:cubicBezTo>
                      <a:pt x="27444" y="86705"/>
                      <a:pt x="25986" y="77537"/>
                      <a:pt x="16541" y="71981"/>
                    </a:cubicBezTo>
                    <a:cubicBezTo>
                      <a:pt x="12706" y="69724"/>
                      <a:pt x="9142" y="69053"/>
                      <a:pt x="6258" y="69053"/>
                    </a:cubicBezTo>
                    <a:cubicBezTo>
                      <a:pt x="4072" y="69053"/>
                      <a:pt x="2277" y="69440"/>
                      <a:pt x="1052" y="69813"/>
                    </a:cubicBezTo>
                    <a:cubicBezTo>
                      <a:pt x="1556" y="68992"/>
                      <a:pt x="2287" y="67893"/>
                      <a:pt x="3287" y="66593"/>
                    </a:cubicBezTo>
                    <a:cubicBezTo>
                      <a:pt x="5441" y="63793"/>
                      <a:pt x="11256" y="62120"/>
                      <a:pt x="11314" y="62103"/>
                    </a:cubicBezTo>
                    <a:cubicBezTo>
                      <a:pt x="11344" y="62094"/>
                      <a:pt x="11375" y="62081"/>
                      <a:pt x="11401" y="62062"/>
                    </a:cubicBezTo>
                    <a:cubicBezTo>
                      <a:pt x="11424" y="62047"/>
                      <a:pt x="13584" y="60566"/>
                      <a:pt x="17911" y="57461"/>
                    </a:cubicBezTo>
                    <a:cubicBezTo>
                      <a:pt x="22210" y="54374"/>
                      <a:pt x="28784" y="51241"/>
                      <a:pt x="28851" y="51210"/>
                    </a:cubicBezTo>
                    <a:cubicBezTo>
                      <a:pt x="29092" y="51094"/>
                      <a:pt x="29073" y="50745"/>
                      <a:pt x="28821" y="50656"/>
                    </a:cubicBezTo>
                    <a:cubicBezTo>
                      <a:pt x="24613" y="49177"/>
                      <a:pt x="22035" y="43325"/>
                      <a:pt x="20259" y="38392"/>
                    </a:cubicBezTo>
                    <a:cubicBezTo>
                      <a:pt x="18322" y="33013"/>
                      <a:pt x="14518" y="26881"/>
                      <a:pt x="11212" y="23812"/>
                    </a:cubicBezTo>
                    <a:cubicBezTo>
                      <a:pt x="8155" y="20973"/>
                      <a:pt x="6620" y="19548"/>
                      <a:pt x="8376" y="14831"/>
                    </a:cubicBezTo>
                    <a:cubicBezTo>
                      <a:pt x="10142" y="10081"/>
                      <a:pt x="17855" y="2558"/>
                      <a:pt x="20748" y="1556"/>
                    </a:cubicBezTo>
                    <a:lnTo>
                      <a:pt x="21177" y="1407"/>
                    </a:lnTo>
                    <a:cubicBezTo>
                      <a:pt x="22316" y="1008"/>
                      <a:pt x="23482" y="600"/>
                      <a:pt x="24397" y="600"/>
                    </a:cubicBezTo>
                    <a:close/>
                    <a:moveTo>
                      <a:pt x="24399" y="1"/>
                    </a:moveTo>
                    <a:cubicBezTo>
                      <a:pt x="23375" y="1"/>
                      <a:pt x="22163" y="425"/>
                      <a:pt x="20978" y="840"/>
                    </a:cubicBezTo>
                    <a:lnTo>
                      <a:pt x="20551" y="990"/>
                    </a:lnTo>
                    <a:cubicBezTo>
                      <a:pt x="17567" y="2022"/>
                      <a:pt x="9623" y="9751"/>
                      <a:pt x="7811" y="14622"/>
                    </a:cubicBezTo>
                    <a:cubicBezTo>
                      <a:pt x="5917" y="19714"/>
                      <a:pt x="7755" y="21422"/>
                      <a:pt x="10803" y="24252"/>
                    </a:cubicBezTo>
                    <a:cubicBezTo>
                      <a:pt x="14047" y="27264"/>
                      <a:pt x="17786" y="33296"/>
                      <a:pt x="19694" y="38596"/>
                    </a:cubicBezTo>
                    <a:cubicBezTo>
                      <a:pt x="21533" y="43704"/>
                      <a:pt x="23949" y="49109"/>
                      <a:pt x="27983" y="50964"/>
                    </a:cubicBezTo>
                    <a:cubicBezTo>
                      <a:pt x="26239" y="51821"/>
                      <a:pt x="21130" y="54409"/>
                      <a:pt x="17558" y="56973"/>
                    </a:cubicBezTo>
                    <a:cubicBezTo>
                      <a:pt x="13560" y="59843"/>
                      <a:pt x="11414" y="61323"/>
                      <a:pt x="11101" y="61539"/>
                    </a:cubicBezTo>
                    <a:cubicBezTo>
                      <a:pt x="10488" y="61717"/>
                      <a:pt x="5004" y="63374"/>
                      <a:pt x="2809" y="66227"/>
                    </a:cubicBezTo>
                    <a:cubicBezTo>
                      <a:pt x="1475" y="67961"/>
                      <a:pt x="611" y="69346"/>
                      <a:pt x="120" y="70203"/>
                    </a:cubicBezTo>
                    <a:cubicBezTo>
                      <a:pt x="0" y="70414"/>
                      <a:pt x="162" y="70654"/>
                      <a:pt x="378" y="70654"/>
                    </a:cubicBezTo>
                    <a:cubicBezTo>
                      <a:pt x="412" y="70654"/>
                      <a:pt x="448" y="70648"/>
                      <a:pt x="484" y="70635"/>
                    </a:cubicBezTo>
                    <a:cubicBezTo>
                      <a:pt x="1611" y="70223"/>
                      <a:pt x="3642" y="69654"/>
                      <a:pt x="6254" y="69654"/>
                    </a:cubicBezTo>
                    <a:cubicBezTo>
                      <a:pt x="9048" y="69654"/>
                      <a:pt x="12508" y="70306"/>
                      <a:pt x="16236" y="72499"/>
                    </a:cubicBezTo>
                    <a:cubicBezTo>
                      <a:pt x="25929" y="78201"/>
                      <a:pt x="26980" y="87820"/>
                      <a:pt x="26981" y="91692"/>
                    </a:cubicBezTo>
                    <a:cubicBezTo>
                      <a:pt x="26982" y="91857"/>
                      <a:pt x="27116" y="91992"/>
                      <a:pt x="27282" y="91992"/>
                    </a:cubicBezTo>
                    <a:cubicBezTo>
                      <a:pt x="27355" y="91992"/>
                      <a:pt x="27428" y="91965"/>
                      <a:pt x="27482" y="91915"/>
                    </a:cubicBezTo>
                    <a:lnTo>
                      <a:pt x="31013" y="88754"/>
                    </a:lnTo>
                    <a:cubicBezTo>
                      <a:pt x="31770" y="88442"/>
                      <a:pt x="40715" y="84628"/>
                      <a:pt x="48116" y="76479"/>
                    </a:cubicBezTo>
                    <a:cubicBezTo>
                      <a:pt x="56003" y="67792"/>
                      <a:pt x="57169" y="63573"/>
                      <a:pt x="57946" y="56016"/>
                    </a:cubicBezTo>
                    <a:cubicBezTo>
                      <a:pt x="58765" y="48068"/>
                      <a:pt x="61844" y="18505"/>
                      <a:pt x="61975" y="17828"/>
                    </a:cubicBezTo>
                    <a:cubicBezTo>
                      <a:pt x="62099" y="17332"/>
                      <a:pt x="63081" y="15323"/>
                      <a:pt x="64198" y="15137"/>
                    </a:cubicBezTo>
                    <a:cubicBezTo>
                      <a:pt x="64214" y="15135"/>
                      <a:pt x="64230" y="15133"/>
                      <a:pt x="64248" y="15133"/>
                    </a:cubicBezTo>
                    <a:cubicBezTo>
                      <a:pt x="65248" y="15133"/>
                      <a:pt x="69905" y="18947"/>
                      <a:pt x="71919" y="20595"/>
                    </a:cubicBezTo>
                    <a:cubicBezTo>
                      <a:pt x="72818" y="21331"/>
                      <a:pt x="73469" y="21862"/>
                      <a:pt x="73737" y="22041"/>
                    </a:cubicBezTo>
                    <a:cubicBezTo>
                      <a:pt x="74208" y="22355"/>
                      <a:pt x="74881" y="22602"/>
                      <a:pt x="75529" y="22602"/>
                    </a:cubicBezTo>
                    <a:cubicBezTo>
                      <a:pt x="75831" y="22602"/>
                      <a:pt x="76128" y="22548"/>
                      <a:pt x="76396" y="22422"/>
                    </a:cubicBezTo>
                    <a:cubicBezTo>
                      <a:pt x="76816" y="22225"/>
                      <a:pt x="77341" y="21766"/>
                      <a:pt x="77453" y="20701"/>
                    </a:cubicBezTo>
                    <a:cubicBezTo>
                      <a:pt x="77683" y="18524"/>
                      <a:pt x="75908" y="13169"/>
                      <a:pt x="70079" y="7340"/>
                    </a:cubicBezTo>
                    <a:cubicBezTo>
                      <a:pt x="66345" y="3607"/>
                      <a:pt x="62804" y="1479"/>
                      <a:pt x="60341" y="1479"/>
                    </a:cubicBezTo>
                    <a:cubicBezTo>
                      <a:pt x="60314" y="1479"/>
                      <a:pt x="60288" y="1479"/>
                      <a:pt x="60262" y="1479"/>
                    </a:cubicBezTo>
                    <a:cubicBezTo>
                      <a:pt x="59483" y="1495"/>
                      <a:pt x="58851" y="1741"/>
                      <a:pt x="58435" y="2192"/>
                    </a:cubicBezTo>
                    <a:cubicBezTo>
                      <a:pt x="57595" y="3101"/>
                      <a:pt x="57553" y="4505"/>
                      <a:pt x="57493" y="6450"/>
                    </a:cubicBezTo>
                    <a:cubicBezTo>
                      <a:pt x="57452" y="7838"/>
                      <a:pt x="57400" y="9566"/>
                      <a:pt x="57016" y="11531"/>
                    </a:cubicBezTo>
                    <a:cubicBezTo>
                      <a:pt x="56122" y="16110"/>
                      <a:pt x="50429" y="32947"/>
                      <a:pt x="47723" y="40524"/>
                    </a:cubicBezTo>
                    <a:cubicBezTo>
                      <a:pt x="45158" y="47707"/>
                      <a:pt x="45675" y="57319"/>
                      <a:pt x="45783" y="58920"/>
                    </a:cubicBezTo>
                    <a:cubicBezTo>
                      <a:pt x="44929" y="59239"/>
                      <a:pt x="41778" y="60476"/>
                      <a:pt x="39417" y="62247"/>
                    </a:cubicBezTo>
                    <a:cubicBezTo>
                      <a:pt x="37045" y="64025"/>
                      <a:pt x="33494" y="66445"/>
                      <a:pt x="32736" y="66960"/>
                    </a:cubicBezTo>
                    <a:lnTo>
                      <a:pt x="32143" y="66663"/>
                    </a:lnTo>
                    <a:cubicBezTo>
                      <a:pt x="33419" y="65365"/>
                      <a:pt x="38395" y="60205"/>
                      <a:pt x="40087" y="57021"/>
                    </a:cubicBezTo>
                    <a:cubicBezTo>
                      <a:pt x="40402" y="56429"/>
                      <a:pt x="40681" y="55927"/>
                      <a:pt x="40920" y="55494"/>
                    </a:cubicBezTo>
                    <a:cubicBezTo>
                      <a:pt x="42132" y="53313"/>
                      <a:pt x="42458" y="52726"/>
                      <a:pt x="41550" y="50811"/>
                    </a:cubicBezTo>
                    <a:cubicBezTo>
                      <a:pt x="40660" y="48930"/>
                      <a:pt x="34465" y="41026"/>
                      <a:pt x="30365" y="35796"/>
                    </a:cubicBezTo>
                    <a:lnTo>
                      <a:pt x="28734" y="33713"/>
                    </a:lnTo>
                    <a:cubicBezTo>
                      <a:pt x="25162" y="29136"/>
                      <a:pt x="20820" y="21465"/>
                      <a:pt x="19919" y="19212"/>
                    </a:cubicBezTo>
                    <a:cubicBezTo>
                      <a:pt x="19131" y="17238"/>
                      <a:pt x="19088" y="15061"/>
                      <a:pt x="19805" y="13387"/>
                    </a:cubicBezTo>
                    <a:cubicBezTo>
                      <a:pt x="19989" y="12958"/>
                      <a:pt x="20763" y="12303"/>
                      <a:pt x="21660" y="11544"/>
                    </a:cubicBezTo>
                    <a:cubicBezTo>
                      <a:pt x="23711" y="9809"/>
                      <a:pt x="26811" y="7184"/>
                      <a:pt x="26891" y="3746"/>
                    </a:cubicBezTo>
                    <a:cubicBezTo>
                      <a:pt x="26931" y="2052"/>
                      <a:pt x="26580" y="960"/>
                      <a:pt x="25820" y="409"/>
                    </a:cubicBezTo>
                    <a:cubicBezTo>
                      <a:pt x="25418" y="116"/>
                      <a:pt x="24934" y="1"/>
                      <a:pt x="24399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2"/>
              <p:cNvSpPr/>
              <p:nvPr/>
            </p:nvSpPr>
            <p:spPr>
              <a:xfrm>
                <a:off x="7018956" y="2453387"/>
                <a:ext cx="371491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18867" h="11813" extrusionOk="0">
                    <a:moveTo>
                      <a:pt x="320" y="1"/>
                    </a:moveTo>
                    <a:cubicBezTo>
                      <a:pt x="172" y="1"/>
                      <a:pt x="42" y="110"/>
                      <a:pt x="23" y="262"/>
                    </a:cubicBezTo>
                    <a:cubicBezTo>
                      <a:pt x="0" y="427"/>
                      <a:pt x="117" y="579"/>
                      <a:pt x="282" y="599"/>
                    </a:cubicBezTo>
                    <a:cubicBezTo>
                      <a:pt x="400" y="615"/>
                      <a:pt x="12101" y="2260"/>
                      <a:pt x="18233" y="11676"/>
                    </a:cubicBezTo>
                    <a:cubicBezTo>
                      <a:pt x="18287" y="11762"/>
                      <a:pt x="18382" y="11813"/>
                      <a:pt x="18484" y="11813"/>
                    </a:cubicBezTo>
                    <a:cubicBezTo>
                      <a:pt x="18723" y="11813"/>
                      <a:pt x="18866" y="11548"/>
                      <a:pt x="18736" y="11349"/>
                    </a:cubicBezTo>
                    <a:cubicBezTo>
                      <a:pt x="12455" y="1703"/>
                      <a:pt x="481" y="19"/>
                      <a:pt x="362" y="4"/>
                    </a:cubicBezTo>
                    <a:cubicBezTo>
                      <a:pt x="348" y="2"/>
                      <a:pt x="334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2"/>
              <p:cNvSpPr/>
              <p:nvPr/>
            </p:nvSpPr>
            <p:spPr>
              <a:xfrm>
                <a:off x="7750833" y="1259542"/>
                <a:ext cx="406894" cy="404137"/>
              </a:xfrm>
              <a:custGeom>
                <a:avLst/>
                <a:gdLst/>
                <a:ahLst/>
                <a:cxnLst/>
                <a:rect l="l" t="t" r="r" b="b"/>
                <a:pathLst>
                  <a:path w="20665" h="20525" extrusionOk="0">
                    <a:moveTo>
                      <a:pt x="3629" y="0"/>
                    </a:moveTo>
                    <a:cubicBezTo>
                      <a:pt x="2877" y="0"/>
                      <a:pt x="2307" y="222"/>
                      <a:pt x="1942" y="617"/>
                    </a:cubicBezTo>
                    <a:cubicBezTo>
                      <a:pt x="598" y="2074"/>
                      <a:pt x="1494" y="5213"/>
                      <a:pt x="598" y="9810"/>
                    </a:cubicBezTo>
                    <a:cubicBezTo>
                      <a:pt x="477" y="10425"/>
                      <a:pt x="270" y="11261"/>
                      <a:pt x="0" y="12257"/>
                    </a:cubicBezTo>
                    <a:cubicBezTo>
                      <a:pt x="210" y="12223"/>
                      <a:pt x="446" y="12200"/>
                      <a:pt x="707" y="12200"/>
                    </a:cubicBezTo>
                    <a:cubicBezTo>
                      <a:pt x="1516" y="12200"/>
                      <a:pt x="2556" y="12419"/>
                      <a:pt x="3736" y="13174"/>
                    </a:cubicBezTo>
                    <a:cubicBezTo>
                      <a:pt x="4416" y="13609"/>
                      <a:pt x="5021" y="14150"/>
                      <a:pt x="5531" y="14776"/>
                    </a:cubicBezTo>
                    <a:cubicBezTo>
                      <a:pt x="5976" y="14023"/>
                      <a:pt x="6645" y="13194"/>
                      <a:pt x="7437" y="13061"/>
                    </a:cubicBezTo>
                    <a:cubicBezTo>
                      <a:pt x="7459" y="13057"/>
                      <a:pt x="7484" y="13056"/>
                      <a:pt x="7510" y="13056"/>
                    </a:cubicBezTo>
                    <a:cubicBezTo>
                      <a:pt x="9030" y="13056"/>
                      <a:pt x="16198" y="19351"/>
                      <a:pt x="17190" y="20013"/>
                    </a:cubicBezTo>
                    <a:cubicBezTo>
                      <a:pt x="17620" y="20299"/>
                      <a:pt x="18233" y="20524"/>
                      <a:pt x="18812" y="20524"/>
                    </a:cubicBezTo>
                    <a:cubicBezTo>
                      <a:pt x="19593" y="20524"/>
                      <a:pt x="20312" y="20115"/>
                      <a:pt x="20441" y="18892"/>
                    </a:cubicBezTo>
                    <a:cubicBezTo>
                      <a:pt x="20665" y="16762"/>
                      <a:pt x="18872" y="11493"/>
                      <a:pt x="13154" y="5774"/>
                    </a:cubicBezTo>
                    <a:cubicBezTo>
                      <a:pt x="8985" y="1606"/>
                      <a:pt x="5651" y="0"/>
                      <a:pt x="362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2"/>
              <p:cNvSpPr/>
              <p:nvPr/>
            </p:nvSpPr>
            <p:spPr>
              <a:xfrm>
                <a:off x="7744079" y="1253635"/>
                <a:ext cx="419633" cy="415932"/>
              </a:xfrm>
              <a:custGeom>
                <a:avLst/>
                <a:gdLst/>
                <a:ahLst/>
                <a:cxnLst/>
                <a:rect l="l" t="t" r="r" b="b"/>
                <a:pathLst>
                  <a:path w="21312" h="21124" extrusionOk="0">
                    <a:moveTo>
                      <a:pt x="3975" y="600"/>
                    </a:moveTo>
                    <a:cubicBezTo>
                      <a:pt x="6263" y="600"/>
                      <a:pt x="9715" y="2719"/>
                      <a:pt x="13285" y="6288"/>
                    </a:cubicBezTo>
                    <a:cubicBezTo>
                      <a:pt x="18964" y="11967"/>
                      <a:pt x="20702" y="17097"/>
                      <a:pt x="20485" y="19160"/>
                    </a:cubicBezTo>
                    <a:cubicBezTo>
                      <a:pt x="20419" y="19791"/>
                      <a:pt x="20178" y="20208"/>
                      <a:pt x="19770" y="20399"/>
                    </a:cubicBezTo>
                    <a:cubicBezTo>
                      <a:pt x="19585" y="20486"/>
                      <a:pt x="19374" y="20524"/>
                      <a:pt x="19152" y="20524"/>
                    </a:cubicBezTo>
                    <a:cubicBezTo>
                      <a:pt x="18650" y="20524"/>
                      <a:pt x="18097" y="20328"/>
                      <a:pt x="17700" y="20062"/>
                    </a:cubicBezTo>
                    <a:cubicBezTo>
                      <a:pt x="17456" y="19900"/>
                      <a:pt x="16782" y="19350"/>
                      <a:pt x="15930" y="18652"/>
                    </a:cubicBezTo>
                    <a:cubicBezTo>
                      <a:pt x="11616" y="15123"/>
                      <a:pt x="8882" y="13058"/>
                      <a:pt x="7839" y="13058"/>
                    </a:cubicBezTo>
                    <a:cubicBezTo>
                      <a:pt x="7834" y="13057"/>
                      <a:pt x="7829" y="13057"/>
                      <a:pt x="7825" y="13057"/>
                    </a:cubicBezTo>
                    <a:cubicBezTo>
                      <a:pt x="7793" y="13057"/>
                      <a:pt x="7761" y="13061"/>
                      <a:pt x="7729" y="13066"/>
                    </a:cubicBezTo>
                    <a:cubicBezTo>
                      <a:pt x="6935" y="13198"/>
                      <a:pt x="6288" y="13897"/>
                      <a:pt x="5835" y="14572"/>
                    </a:cubicBezTo>
                    <a:cubicBezTo>
                      <a:pt x="5366" y="14052"/>
                      <a:pt x="4830" y="13598"/>
                      <a:pt x="4240" y="13221"/>
                    </a:cubicBezTo>
                    <a:cubicBezTo>
                      <a:pt x="2999" y="12426"/>
                      <a:pt x="1895" y="12200"/>
                      <a:pt x="1049" y="12200"/>
                    </a:cubicBezTo>
                    <a:cubicBezTo>
                      <a:pt x="944" y="12200"/>
                      <a:pt x="843" y="12204"/>
                      <a:pt x="746" y="12210"/>
                    </a:cubicBezTo>
                    <a:cubicBezTo>
                      <a:pt x="972" y="11367"/>
                      <a:pt x="1135" y="10682"/>
                      <a:pt x="1236" y="10168"/>
                    </a:cubicBezTo>
                    <a:cubicBezTo>
                      <a:pt x="1628" y="8155"/>
                      <a:pt x="1682" y="6400"/>
                      <a:pt x="1724" y="4989"/>
                    </a:cubicBezTo>
                    <a:cubicBezTo>
                      <a:pt x="1780" y="3176"/>
                      <a:pt x="1820" y="1865"/>
                      <a:pt x="2507" y="1122"/>
                    </a:cubicBezTo>
                    <a:cubicBezTo>
                      <a:pt x="2809" y="793"/>
                      <a:pt x="3293" y="614"/>
                      <a:pt x="3904" y="601"/>
                    </a:cubicBezTo>
                    <a:cubicBezTo>
                      <a:pt x="3927" y="601"/>
                      <a:pt x="3951" y="600"/>
                      <a:pt x="3975" y="600"/>
                    </a:cubicBezTo>
                    <a:close/>
                    <a:moveTo>
                      <a:pt x="3973" y="0"/>
                    </a:moveTo>
                    <a:cubicBezTo>
                      <a:pt x="3946" y="0"/>
                      <a:pt x="3919" y="1"/>
                      <a:pt x="3892" y="1"/>
                    </a:cubicBezTo>
                    <a:cubicBezTo>
                      <a:pt x="3113" y="17"/>
                      <a:pt x="2481" y="262"/>
                      <a:pt x="2065" y="714"/>
                    </a:cubicBezTo>
                    <a:cubicBezTo>
                      <a:pt x="1225" y="1623"/>
                      <a:pt x="1183" y="3027"/>
                      <a:pt x="1123" y="4971"/>
                    </a:cubicBezTo>
                    <a:cubicBezTo>
                      <a:pt x="1081" y="6360"/>
                      <a:pt x="1028" y="8089"/>
                      <a:pt x="645" y="10053"/>
                    </a:cubicBezTo>
                    <a:cubicBezTo>
                      <a:pt x="532" y="10637"/>
                      <a:pt x="332" y="11452"/>
                      <a:pt x="53" y="12479"/>
                    </a:cubicBezTo>
                    <a:cubicBezTo>
                      <a:pt x="0" y="12674"/>
                      <a:pt x="149" y="12859"/>
                      <a:pt x="342" y="12859"/>
                    </a:cubicBezTo>
                    <a:cubicBezTo>
                      <a:pt x="358" y="12859"/>
                      <a:pt x="375" y="12858"/>
                      <a:pt x="392" y="12855"/>
                    </a:cubicBezTo>
                    <a:cubicBezTo>
                      <a:pt x="584" y="12823"/>
                      <a:pt x="803" y="12802"/>
                      <a:pt x="1047" y="12802"/>
                    </a:cubicBezTo>
                    <a:cubicBezTo>
                      <a:pt x="1801" y="12802"/>
                      <a:pt x="2790" y="13005"/>
                      <a:pt x="3918" y="13728"/>
                    </a:cubicBezTo>
                    <a:cubicBezTo>
                      <a:pt x="4570" y="14146"/>
                      <a:pt x="5152" y="14665"/>
                      <a:pt x="5642" y="15267"/>
                    </a:cubicBezTo>
                    <a:cubicBezTo>
                      <a:pt x="5701" y="15336"/>
                      <a:pt x="5787" y="15376"/>
                      <a:pt x="5878" y="15376"/>
                    </a:cubicBezTo>
                    <a:cubicBezTo>
                      <a:pt x="5884" y="15376"/>
                      <a:pt x="5890" y="15376"/>
                      <a:pt x="5897" y="15376"/>
                    </a:cubicBezTo>
                    <a:cubicBezTo>
                      <a:pt x="5995" y="15367"/>
                      <a:pt x="6083" y="15313"/>
                      <a:pt x="6133" y="15229"/>
                    </a:cubicBezTo>
                    <a:cubicBezTo>
                      <a:pt x="6677" y="14307"/>
                      <a:pt x="7279" y="13750"/>
                      <a:pt x="7828" y="13659"/>
                    </a:cubicBezTo>
                    <a:cubicBezTo>
                      <a:pt x="7843" y="13656"/>
                      <a:pt x="7860" y="13655"/>
                      <a:pt x="7878" y="13655"/>
                    </a:cubicBezTo>
                    <a:cubicBezTo>
                      <a:pt x="8878" y="13655"/>
                      <a:pt x="13535" y="17469"/>
                      <a:pt x="15549" y="19116"/>
                    </a:cubicBezTo>
                    <a:cubicBezTo>
                      <a:pt x="16448" y="19853"/>
                      <a:pt x="17099" y="20384"/>
                      <a:pt x="17367" y="20563"/>
                    </a:cubicBezTo>
                    <a:cubicBezTo>
                      <a:pt x="17837" y="20877"/>
                      <a:pt x="18511" y="21124"/>
                      <a:pt x="19158" y="21124"/>
                    </a:cubicBezTo>
                    <a:cubicBezTo>
                      <a:pt x="19461" y="21124"/>
                      <a:pt x="19758" y="21070"/>
                      <a:pt x="20025" y="20943"/>
                    </a:cubicBezTo>
                    <a:cubicBezTo>
                      <a:pt x="20445" y="20747"/>
                      <a:pt x="20970" y="20288"/>
                      <a:pt x="21083" y="19223"/>
                    </a:cubicBezTo>
                    <a:cubicBezTo>
                      <a:pt x="21311" y="17045"/>
                      <a:pt x="19536" y="11691"/>
                      <a:pt x="13709" y="5862"/>
                    </a:cubicBezTo>
                    <a:cubicBezTo>
                      <a:pt x="9976" y="2130"/>
                      <a:pt x="6435" y="0"/>
                      <a:pt x="397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2"/>
              <p:cNvSpPr/>
              <p:nvPr/>
            </p:nvSpPr>
            <p:spPr>
              <a:xfrm>
                <a:off x="6758201" y="1230441"/>
                <a:ext cx="400770" cy="507943"/>
              </a:xfrm>
              <a:custGeom>
                <a:avLst/>
                <a:gdLst/>
                <a:ahLst/>
                <a:cxnLst/>
                <a:rect l="l" t="t" r="r" b="b"/>
                <a:pathLst>
                  <a:path w="20354" h="25797" extrusionOk="0">
                    <a:moveTo>
                      <a:pt x="18098" y="0"/>
                    </a:moveTo>
                    <a:cubicBezTo>
                      <a:pt x="17013" y="0"/>
                      <a:pt x="15659" y="521"/>
                      <a:pt x="14350" y="974"/>
                    </a:cubicBezTo>
                    <a:cubicBezTo>
                      <a:pt x="11435" y="1983"/>
                      <a:pt x="3587" y="9607"/>
                      <a:pt x="1793" y="14428"/>
                    </a:cubicBezTo>
                    <a:cubicBezTo>
                      <a:pt x="0" y="19249"/>
                      <a:pt x="1569" y="20818"/>
                      <a:pt x="4709" y="23733"/>
                    </a:cubicBezTo>
                    <a:cubicBezTo>
                      <a:pt x="5330" y="24310"/>
                      <a:pt x="5977" y="25008"/>
                      <a:pt x="6632" y="25797"/>
                    </a:cubicBezTo>
                    <a:cubicBezTo>
                      <a:pt x="8965" y="25770"/>
                      <a:pt x="12190" y="24947"/>
                      <a:pt x="14399" y="21219"/>
                    </a:cubicBezTo>
                    <a:cubicBezTo>
                      <a:pt x="13912" y="20287"/>
                      <a:pt x="13538" y="19518"/>
                      <a:pt x="13341" y="19025"/>
                    </a:cubicBezTo>
                    <a:cubicBezTo>
                      <a:pt x="12444" y="16782"/>
                      <a:pt x="12557" y="14540"/>
                      <a:pt x="13229" y="12971"/>
                    </a:cubicBezTo>
                    <a:cubicBezTo>
                      <a:pt x="13902" y="11401"/>
                      <a:pt x="20180" y="8261"/>
                      <a:pt x="20292" y="3440"/>
                    </a:cubicBezTo>
                    <a:cubicBezTo>
                      <a:pt x="20354" y="784"/>
                      <a:pt x="19429" y="0"/>
                      <a:pt x="18098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2"/>
              <p:cNvSpPr/>
              <p:nvPr/>
            </p:nvSpPr>
            <p:spPr>
              <a:xfrm>
                <a:off x="6750640" y="1224553"/>
                <a:ext cx="413785" cy="519737"/>
              </a:xfrm>
              <a:custGeom>
                <a:avLst/>
                <a:gdLst/>
                <a:ahLst/>
                <a:cxnLst/>
                <a:rect l="l" t="t" r="r" b="b"/>
                <a:pathLst>
                  <a:path w="21015" h="26396" extrusionOk="0">
                    <a:moveTo>
                      <a:pt x="18481" y="600"/>
                    </a:moveTo>
                    <a:cubicBezTo>
                      <a:pt x="18899" y="600"/>
                      <a:pt x="19265" y="685"/>
                      <a:pt x="19553" y="895"/>
                    </a:cubicBezTo>
                    <a:cubicBezTo>
                      <a:pt x="20133" y="1316"/>
                      <a:pt x="20409" y="2271"/>
                      <a:pt x="20376" y="3732"/>
                    </a:cubicBezTo>
                    <a:cubicBezTo>
                      <a:pt x="20302" y="6899"/>
                      <a:pt x="17444" y="9319"/>
                      <a:pt x="15356" y="11086"/>
                    </a:cubicBezTo>
                    <a:cubicBezTo>
                      <a:pt x="14362" y="11926"/>
                      <a:pt x="13576" y="12591"/>
                      <a:pt x="13337" y="13151"/>
                    </a:cubicBezTo>
                    <a:cubicBezTo>
                      <a:pt x="12558" y="14967"/>
                      <a:pt x="12598" y="17317"/>
                      <a:pt x="13446" y="19435"/>
                    </a:cubicBezTo>
                    <a:cubicBezTo>
                      <a:pt x="13631" y="19897"/>
                      <a:pt x="13973" y="20612"/>
                      <a:pt x="14439" y="21509"/>
                    </a:cubicBezTo>
                    <a:cubicBezTo>
                      <a:pt x="12345" y="24927"/>
                      <a:pt x="9357" y="25736"/>
                      <a:pt x="7155" y="25792"/>
                    </a:cubicBezTo>
                    <a:cubicBezTo>
                      <a:pt x="6510" y="25024"/>
                      <a:pt x="5886" y="24358"/>
                      <a:pt x="5297" y="23812"/>
                    </a:cubicBezTo>
                    <a:cubicBezTo>
                      <a:pt x="2240" y="20973"/>
                      <a:pt x="705" y="19548"/>
                      <a:pt x="2459" y="14831"/>
                    </a:cubicBezTo>
                    <a:cubicBezTo>
                      <a:pt x="4226" y="10083"/>
                      <a:pt x="11940" y="2558"/>
                      <a:pt x="14832" y="1558"/>
                    </a:cubicBezTo>
                    <a:lnTo>
                      <a:pt x="15262" y="1407"/>
                    </a:lnTo>
                    <a:cubicBezTo>
                      <a:pt x="16400" y="1008"/>
                      <a:pt x="17565" y="600"/>
                      <a:pt x="18481" y="600"/>
                    </a:cubicBezTo>
                    <a:close/>
                    <a:moveTo>
                      <a:pt x="18484" y="1"/>
                    </a:moveTo>
                    <a:cubicBezTo>
                      <a:pt x="17459" y="1"/>
                      <a:pt x="16247" y="425"/>
                      <a:pt x="15063" y="840"/>
                    </a:cubicBezTo>
                    <a:lnTo>
                      <a:pt x="14635" y="990"/>
                    </a:lnTo>
                    <a:cubicBezTo>
                      <a:pt x="11652" y="2022"/>
                      <a:pt x="3708" y="9751"/>
                      <a:pt x="1895" y="14622"/>
                    </a:cubicBezTo>
                    <a:cubicBezTo>
                      <a:pt x="0" y="19715"/>
                      <a:pt x="1840" y="21422"/>
                      <a:pt x="4888" y="24252"/>
                    </a:cubicBezTo>
                    <a:cubicBezTo>
                      <a:pt x="5485" y="24807"/>
                      <a:pt x="6124" y="25492"/>
                      <a:pt x="6785" y="26287"/>
                    </a:cubicBezTo>
                    <a:cubicBezTo>
                      <a:pt x="6842" y="26356"/>
                      <a:pt x="6927" y="26396"/>
                      <a:pt x="7016" y="26396"/>
                    </a:cubicBezTo>
                    <a:lnTo>
                      <a:pt x="7019" y="26396"/>
                    </a:lnTo>
                    <a:cubicBezTo>
                      <a:pt x="9418" y="26369"/>
                      <a:pt x="12757" y="25528"/>
                      <a:pt x="15043" y="21672"/>
                    </a:cubicBezTo>
                    <a:cubicBezTo>
                      <a:pt x="15095" y="21582"/>
                      <a:pt x="15098" y="21472"/>
                      <a:pt x="15050" y="21379"/>
                    </a:cubicBezTo>
                    <a:cubicBezTo>
                      <a:pt x="14554" y="20431"/>
                      <a:pt x="14191" y="19682"/>
                      <a:pt x="14004" y="19212"/>
                    </a:cubicBezTo>
                    <a:cubicBezTo>
                      <a:pt x="13216" y="17239"/>
                      <a:pt x="13172" y="15061"/>
                      <a:pt x="13889" y="13388"/>
                    </a:cubicBezTo>
                    <a:cubicBezTo>
                      <a:pt x="14073" y="12958"/>
                      <a:pt x="14848" y="12303"/>
                      <a:pt x="15743" y="11544"/>
                    </a:cubicBezTo>
                    <a:cubicBezTo>
                      <a:pt x="17795" y="9809"/>
                      <a:pt x="20896" y="7184"/>
                      <a:pt x="20976" y="3748"/>
                    </a:cubicBezTo>
                    <a:cubicBezTo>
                      <a:pt x="21015" y="2052"/>
                      <a:pt x="20665" y="960"/>
                      <a:pt x="19905" y="409"/>
                    </a:cubicBezTo>
                    <a:cubicBezTo>
                      <a:pt x="19502" y="116"/>
                      <a:pt x="19018" y="1"/>
                      <a:pt x="1848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2"/>
              <p:cNvSpPr/>
              <p:nvPr/>
            </p:nvSpPr>
            <p:spPr>
              <a:xfrm>
                <a:off x="6765782" y="1230441"/>
                <a:ext cx="393190" cy="433062"/>
              </a:xfrm>
              <a:custGeom>
                <a:avLst/>
                <a:gdLst/>
                <a:ahLst/>
                <a:cxnLst/>
                <a:rect l="l" t="t" r="r" b="b"/>
                <a:pathLst>
                  <a:path w="19969" h="21994" extrusionOk="0">
                    <a:moveTo>
                      <a:pt x="17712" y="1"/>
                    </a:moveTo>
                    <a:cubicBezTo>
                      <a:pt x="16628" y="1"/>
                      <a:pt x="15274" y="521"/>
                      <a:pt x="13965" y="974"/>
                    </a:cubicBezTo>
                    <a:cubicBezTo>
                      <a:pt x="11050" y="1983"/>
                      <a:pt x="3202" y="9607"/>
                      <a:pt x="1408" y="14428"/>
                    </a:cubicBezTo>
                    <a:cubicBezTo>
                      <a:pt x="1" y="18211"/>
                      <a:pt x="671" y="19992"/>
                      <a:pt x="2538" y="21993"/>
                    </a:cubicBezTo>
                    <a:cubicBezTo>
                      <a:pt x="3210" y="21823"/>
                      <a:pt x="4004" y="21479"/>
                      <a:pt x="4883" y="20818"/>
                    </a:cubicBezTo>
                    <a:cubicBezTo>
                      <a:pt x="7575" y="18800"/>
                      <a:pt x="8695" y="15213"/>
                      <a:pt x="10378" y="13980"/>
                    </a:cubicBezTo>
                    <a:cubicBezTo>
                      <a:pt x="11334" y="13278"/>
                      <a:pt x="13055" y="12176"/>
                      <a:pt x="14793" y="11006"/>
                    </a:cubicBezTo>
                    <a:cubicBezTo>
                      <a:pt x="16871" y="9246"/>
                      <a:pt x="19830" y="6738"/>
                      <a:pt x="19906" y="3441"/>
                    </a:cubicBezTo>
                    <a:cubicBezTo>
                      <a:pt x="19968" y="785"/>
                      <a:pt x="19043" y="1"/>
                      <a:pt x="177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2"/>
              <p:cNvSpPr/>
              <p:nvPr/>
            </p:nvSpPr>
            <p:spPr>
              <a:xfrm>
                <a:off x="6758870" y="1224553"/>
                <a:ext cx="405555" cy="444856"/>
              </a:xfrm>
              <a:custGeom>
                <a:avLst/>
                <a:gdLst/>
                <a:ahLst/>
                <a:cxnLst/>
                <a:rect l="l" t="t" r="r" b="b"/>
                <a:pathLst>
                  <a:path w="20597" h="22593" extrusionOk="0">
                    <a:moveTo>
                      <a:pt x="18063" y="601"/>
                    </a:moveTo>
                    <a:cubicBezTo>
                      <a:pt x="18480" y="601"/>
                      <a:pt x="18846" y="686"/>
                      <a:pt x="19134" y="895"/>
                    </a:cubicBezTo>
                    <a:cubicBezTo>
                      <a:pt x="19713" y="1316"/>
                      <a:pt x="19991" y="2271"/>
                      <a:pt x="19957" y="3733"/>
                    </a:cubicBezTo>
                    <a:cubicBezTo>
                      <a:pt x="19883" y="6900"/>
                      <a:pt x="17032" y="9313"/>
                      <a:pt x="14976" y="11056"/>
                    </a:cubicBezTo>
                    <a:cubicBezTo>
                      <a:pt x="14371" y="11463"/>
                      <a:pt x="13766" y="11863"/>
                      <a:pt x="13197" y="12240"/>
                    </a:cubicBezTo>
                    <a:cubicBezTo>
                      <a:pt x="12115" y="12957"/>
                      <a:pt x="11180" y="13574"/>
                      <a:pt x="10551" y="14037"/>
                    </a:cubicBezTo>
                    <a:cubicBezTo>
                      <a:pt x="9758" y="14618"/>
                      <a:pt x="9120" y="15634"/>
                      <a:pt x="8380" y="16810"/>
                    </a:cubicBezTo>
                    <a:cubicBezTo>
                      <a:pt x="7501" y="18205"/>
                      <a:pt x="6508" y="19788"/>
                      <a:pt x="5055" y="20877"/>
                    </a:cubicBezTo>
                    <a:cubicBezTo>
                      <a:pt x="4368" y="21392"/>
                      <a:pt x="3673" y="21754"/>
                      <a:pt x="2986" y="21954"/>
                    </a:cubicBezTo>
                    <a:cubicBezTo>
                      <a:pt x="1293" y="20097"/>
                      <a:pt x="698" y="18441"/>
                      <a:pt x="2041" y="14832"/>
                    </a:cubicBezTo>
                    <a:cubicBezTo>
                      <a:pt x="3808" y="10083"/>
                      <a:pt x="11522" y="2560"/>
                      <a:pt x="14414" y="1558"/>
                    </a:cubicBezTo>
                    <a:lnTo>
                      <a:pt x="14843" y="1408"/>
                    </a:lnTo>
                    <a:cubicBezTo>
                      <a:pt x="15982" y="1009"/>
                      <a:pt x="17147" y="601"/>
                      <a:pt x="18063" y="601"/>
                    </a:cubicBezTo>
                    <a:close/>
                    <a:moveTo>
                      <a:pt x="18066" y="1"/>
                    </a:moveTo>
                    <a:cubicBezTo>
                      <a:pt x="17041" y="1"/>
                      <a:pt x="15829" y="425"/>
                      <a:pt x="14645" y="840"/>
                    </a:cubicBezTo>
                    <a:lnTo>
                      <a:pt x="14217" y="990"/>
                    </a:lnTo>
                    <a:cubicBezTo>
                      <a:pt x="11234" y="2022"/>
                      <a:pt x="3290" y="9751"/>
                      <a:pt x="1477" y="14622"/>
                    </a:cubicBezTo>
                    <a:cubicBezTo>
                      <a:pt x="1" y="18588"/>
                      <a:pt x="757" y="20450"/>
                      <a:pt x="2669" y="22496"/>
                    </a:cubicBezTo>
                    <a:cubicBezTo>
                      <a:pt x="2726" y="22558"/>
                      <a:pt x="2805" y="22592"/>
                      <a:pt x="2889" y="22592"/>
                    </a:cubicBezTo>
                    <a:cubicBezTo>
                      <a:pt x="2913" y="22592"/>
                      <a:pt x="2938" y="22589"/>
                      <a:pt x="2961" y="22583"/>
                    </a:cubicBezTo>
                    <a:cubicBezTo>
                      <a:pt x="3782" y="22377"/>
                      <a:pt x="4606" y="21964"/>
                      <a:pt x="5415" y="21358"/>
                    </a:cubicBezTo>
                    <a:cubicBezTo>
                      <a:pt x="6956" y="20202"/>
                      <a:pt x="7983" y="18569"/>
                      <a:pt x="8889" y="17129"/>
                    </a:cubicBezTo>
                    <a:cubicBezTo>
                      <a:pt x="9595" y="16005"/>
                      <a:pt x="10206" y="15035"/>
                      <a:pt x="10905" y="14520"/>
                    </a:cubicBezTo>
                    <a:cubicBezTo>
                      <a:pt x="11523" y="14068"/>
                      <a:pt x="12453" y="13452"/>
                      <a:pt x="13528" y="12741"/>
                    </a:cubicBezTo>
                    <a:cubicBezTo>
                      <a:pt x="14099" y="12363"/>
                      <a:pt x="14704" y="11963"/>
                      <a:pt x="15337" y="11534"/>
                    </a:cubicBezTo>
                    <a:cubicBezTo>
                      <a:pt x="17385" y="9802"/>
                      <a:pt x="20478" y="7184"/>
                      <a:pt x="20558" y="3748"/>
                    </a:cubicBezTo>
                    <a:cubicBezTo>
                      <a:pt x="20597" y="2052"/>
                      <a:pt x="20247" y="960"/>
                      <a:pt x="19487" y="409"/>
                    </a:cubicBezTo>
                    <a:cubicBezTo>
                      <a:pt x="19085" y="116"/>
                      <a:pt x="18601" y="1"/>
                      <a:pt x="1806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2"/>
              <p:cNvSpPr/>
              <p:nvPr/>
            </p:nvSpPr>
            <p:spPr>
              <a:xfrm>
                <a:off x="6773795" y="1230441"/>
                <a:ext cx="385176" cy="400396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335" extrusionOk="0">
                    <a:moveTo>
                      <a:pt x="17305" y="1"/>
                    </a:moveTo>
                    <a:cubicBezTo>
                      <a:pt x="16221" y="1"/>
                      <a:pt x="14867" y="521"/>
                      <a:pt x="13558" y="974"/>
                    </a:cubicBezTo>
                    <a:cubicBezTo>
                      <a:pt x="10643" y="1983"/>
                      <a:pt x="2795" y="9607"/>
                      <a:pt x="1001" y="14428"/>
                    </a:cubicBezTo>
                    <a:cubicBezTo>
                      <a:pt x="1" y="17118"/>
                      <a:pt x="49" y="18794"/>
                      <a:pt x="830" y="20259"/>
                    </a:cubicBezTo>
                    <a:cubicBezTo>
                      <a:pt x="1067" y="20307"/>
                      <a:pt x="1315" y="20335"/>
                      <a:pt x="1574" y="20335"/>
                    </a:cubicBezTo>
                    <a:cubicBezTo>
                      <a:pt x="2370" y="20335"/>
                      <a:pt x="3270" y="20075"/>
                      <a:pt x="4253" y="19361"/>
                    </a:cubicBezTo>
                    <a:cubicBezTo>
                      <a:pt x="7953" y="16670"/>
                      <a:pt x="6607" y="13867"/>
                      <a:pt x="9858" y="12297"/>
                    </a:cubicBezTo>
                    <a:cubicBezTo>
                      <a:pt x="12498" y="11023"/>
                      <a:pt x="16320" y="8566"/>
                      <a:pt x="18925" y="5827"/>
                    </a:cubicBezTo>
                    <a:cubicBezTo>
                      <a:pt x="19263" y="5082"/>
                      <a:pt x="19481" y="4289"/>
                      <a:pt x="19500" y="3441"/>
                    </a:cubicBezTo>
                    <a:cubicBezTo>
                      <a:pt x="19562" y="785"/>
                      <a:pt x="18636" y="1"/>
                      <a:pt x="173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2"/>
              <p:cNvSpPr/>
              <p:nvPr/>
            </p:nvSpPr>
            <p:spPr>
              <a:xfrm>
                <a:off x="6767790" y="1224553"/>
                <a:ext cx="396655" cy="412190"/>
              </a:xfrm>
              <a:custGeom>
                <a:avLst/>
                <a:gdLst/>
                <a:ahLst/>
                <a:cxnLst/>
                <a:rect l="l" t="t" r="r" b="b"/>
                <a:pathLst>
                  <a:path w="20145" h="20934" extrusionOk="0">
                    <a:moveTo>
                      <a:pt x="17610" y="600"/>
                    </a:moveTo>
                    <a:cubicBezTo>
                      <a:pt x="18028" y="600"/>
                      <a:pt x="18394" y="685"/>
                      <a:pt x="18682" y="895"/>
                    </a:cubicBezTo>
                    <a:cubicBezTo>
                      <a:pt x="19262" y="1316"/>
                      <a:pt x="19538" y="2271"/>
                      <a:pt x="19505" y="3733"/>
                    </a:cubicBezTo>
                    <a:cubicBezTo>
                      <a:pt x="19488" y="4468"/>
                      <a:pt x="19315" y="5196"/>
                      <a:pt x="18977" y="5956"/>
                    </a:cubicBezTo>
                    <a:cubicBezTo>
                      <a:pt x="16290" y="8768"/>
                      <a:pt x="12485" y="11142"/>
                      <a:pt x="10033" y="12326"/>
                    </a:cubicBezTo>
                    <a:cubicBezTo>
                      <a:pt x="8300" y="13163"/>
                      <a:pt x="7789" y="14347"/>
                      <a:pt x="7247" y="15602"/>
                    </a:cubicBezTo>
                    <a:cubicBezTo>
                      <a:pt x="6712" y="16842"/>
                      <a:pt x="6158" y="18125"/>
                      <a:pt x="4382" y="19417"/>
                    </a:cubicBezTo>
                    <a:cubicBezTo>
                      <a:pt x="3544" y="20026"/>
                      <a:pt x="2701" y="20332"/>
                      <a:pt x="1873" y="20332"/>
                    </a:cubicBezTo>
                    <a:cubicBezTo>
                      <a:pt x="1693" y="20332"/>
                      <a:pt x="1514" y="20318"/>
                      <a:pt x="1336" y="20289"/>
                    </a:cubicBezTo>
                    <a:cubicBezTo>
                      <a:pt x="623" y="18856"/>
                      <a:pt x="703" y="17213"/>
                      <a:pt x="1588" y="14831"/>
                    </a:cubicBezTo>
                    <a:cubicBezTo>
                      <a:pt x="3355" y="10083"/>
                      <a:pt x="11069" y="2558"/>
                      <a:pt x="13961" y="1558"/>
                    </a:cubicBezTo>
                    <a:lnTo>
                      <a:pt x="14391" y="1407"/>
                    </a:lnTo>
                    <a:cubicBezTo>
                      <a:pt x="15530" y="1008"/>
                      <a:pt x="16695" y="600"/>
                      <a:pt x="17610" y="600"/>
                    </a:cubicBezTo>
                    <a:close/>
                    <a:moveTo>
                      <a:pt x="17614" y="1"/>
                    </a:moveTo>
                    <a:cubicBezTo>
                      <a:pt x="16589" y="1"/>
                      <a:pt x="15377" y="425"/>
                      <a:pt x="14192" y="840"/>
                    </a:cubicBezTo>
                    <a:lnTo>
                      <a:pt x="13765" y="990"/>
                    </a:lnTo>
                    <a:cubicBezTo>
                      <a:pt x="10781" y="2022"/>
                      <a:pt x="2838" y="9751"/>
                      <a:pt x="1025" y="14622"/>
                    </a:cubicBezTo>
                    <a:cubicBezTo>
                      <a:pt x="46" y="17252"/>
                      <a:pt x="1" y="19070"/>
                      <a:pt x="871" y="20700"/>
                    </a:cubicBezTo>
                    <a:cubicBezTo>
                      <a:pt x="913" y="20778"/>
                      <a:pt x="988" y="20834"/>
                      <a:pt x="1076" y="20852"/>
                    </a:cubicBezTo>
                    <a:cubicBezTo>
                      <a:pt x="1341" y="20906"/>
                      <a:pt x="1610" y="20934"/>
                      <a:pt x="1880" y="20934"/>
                    </a:cubicBezTo>
                    <a:cubicBezTo>
                      <a:pt x="2835" y="20934"/>
                      <a:pt x="3791" y="20589"/>
                      <a:pt x="4735" y="19902"/>
                    </a:cubicBezTo>
                    <a:cubicBezTo>
                      <a:pt x="6645" y="18514"/>
                      <a:pt x="7258" y="17093"/>
                      <a:pt x="7800" y="15840"/>
                    </a:cubicBezTo>
                    <a:cubicBezTo>
                      <a:pt x="8317" y="14641"/>
                      <a:pt x="8764" y="13607"/>
                      <a:pt x="10295" y="12868"/>
                    </a:cubicBezTo>
                    <a:cubicBezTo>
                      <a:pt x="12802" y="11657"/>
                      <a:pt x="16703" y="9219"/>
                      <a:pt x="19448" y="6333"/>
                    </a:cubicBezTo>
                    <a:cubicBezTo>
                      <a:pt x="19470" y="6309"/>
                      <a:pt x="19489" y="6281"/>
                      <a:pt x="19504" y="6250"/>
                    </a:cubicBezTo>
                    <a:cubicBezTo>
                      <a:pt x="19889" y="5398"/>
                      <a:pt x="20086" y="4579"/>
                      <a:pt x="20106" y="3746"/>
                    </a:cubicBezTo>
                    <a:cubicBezTo>
                      <a:pt x="20145" y="2052"/>
                      <a:pt x="19794" y="960"/>
                      <a:pt x="19035" y="409"/>
                    </a:cubicBezTo>
                    <a:cubicBezTo>
                      <a:pt x="18632" y="116"/>
                      <a:pt x="18148" y="1"/>
                      <a:pt x="1761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2"/>
              <p:cNvSpPr/>
              <p:nvPr/>
            </p:nvSpPr>
            <p:spPr>
              <a:xfrm>
                <a:off x="7775308" y="1259542"/>
                <a:ext cx="382419" cy="403960"/>
              </a:xfrm>
              <a:custGeom>
                <a:avLst/>
                <a:gdLst/>
                <a:ahLst/>
                <a:cxnLst/>
                <a:rect l="l" t="t" r="r" b="b"/>
                <a:pathLst>
                  <a:path w="19422" h="20516" extrusionOk="0">
                    <a:moveTo>
                      <a:pt x="2386" y="0"/>
                    </a:moveTo>
                    <a:cubicBezTo>
                      <a:pt x="1634" y="0"/>
                      <a:pt x="1064" y="222"/>
                      <a:pt x="699" y="617"/>
                    </a:cubicBezTo>
                    <a:cubicBezTo>
                      <a:pt x="312" y="1039"/>
                      <a:pt x="112" y="1604"/>
                      <a:pt x="1" y="2301"/>
                    </a:cubicBezTo>
                    <a:cubicBezTo>
                      <a:pt x="492" y="2127"/>
                      <a:pt x="1141" y="1979"/>
                      <a:pt x="1931" y="1979"/>
                    </a:cubicBezTo>
                    <a:cubicBezTo>
                      <a:pt x="2837" y="1979"/>
                      <a:pt x="3930" y="2174"/>
                      <a:pt x="5185" y="2747"/>
                    </a:cubicBezTo>
                    <a:cubicBezTo>
                      <a:pt x="9108" y="4541"/>
                      <a:pt x="16283" y="13509"/>
                      <a:pt x="17404" y="15977"/>
                    </a:cubicBezTo>
                    <a:cubicBezTo>
                      <a:pt x="18058" y="17414"/>
                      <a:pt x="17873" y="19191"/>
                      <a:pt x="17717" y="20515"/>
                    </a:cubicBezTo>
                    <a:cubicBezTo>
                      <a:pt x="18439" y="20464"/>
                      <a:pt x="19078" y="20036"/>
                      <a:pt x="19198" y="18892"/>
                    </a:cubicBezTo>
                    <a:cubicBezTo>
                      <a:pt x="19422" y="16762"/>
                      <a:pt x="17629" y="11493"/>
                      <a:pt x="11911" y="5774"/>
                    </a:cubicBezTo>
                    <a:cubicBezTo>
                      <a:pt x="7742" y="1606"/>
                      <a:pt x="4408" y="0"/>
                      <a:pt x="2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2"/>
              <p:cNvSpPr/>
              <p:nvPr/>
            </p:nvSpPr>
            <p:spPr>
              <a:xfrm>
                <a:off x="7768869" y="1253635"/>
                <a:ext cx="394863" cy="415794"/>
              </a:xfrm>
              <a:custGeom>
                <a:avLst/>
                <a:gdLst/>
                <a:ahLst/>
                <a:cxnLst/>
                <a:rect l="l" t="t" r="r" b="b"/>
                <a:pathLst>
                  <a:path w="20054" h="21117" extrusionOk="0">
                    <a:moveTo>
                      <a:pt x="2719" y="600"/>
                    </a:moveTo>
                    <a:cubicBezTo>
                      <a:pt x="5007" y="600"/>
                      <a:pt x="8458" y="2719"/>
                      <a:pt x="12026" y="6286"/>
                    </a:cubicBezTo>
                    <a:cubicBezTo>
                      <a:pt x="17706" y="11966"/>
                      <a:pt x="19444" y="17096"/>
                      <a:pt x="19227" y="19159"/>
                    </a:cubicBezTo>
                    <a:cubicBezTo>
                      <a:pt x="19154" y="19850"/>
                      <a:pt x="18874" y="20281"/>
                      <a:pt x="18390" y="20444"/>
                    </a:cubicBezTo>
                    <a:cubicBezTo>
                      <a:pt x="18522" y="19257"/>
                      <a:pt x="18638" y="17544"/>
                      <a:pt x="18006" y="16152"/>
                    </a:cubicBezTo>
                    <a:cubicBezTo>
                      <a:pt x="16832" y="13571"/>
                      <a:pt x="9627" y="4597"/>
                      <a:pt x="5637" y="2773"/>
                    </a:cubicBezTo>
                    <a:cubicBezTo>
                      <a:pt x="4341" y="2182"/>
                      <a:pt x="3207" y="1978"/>
                      <a:pt x="2258" y="1978"/>
                    </a:cubicBezTo>
                    <a:cubicBezTo>
                      <a:pt x="2253" y="1978"/>
                      <a:pt x="2249" y="1978"/>
                      <a:pt x="2244" y="1978"/>
                    </a:cubicBezTo>
                    <a:cubicBezTo>
                      <a:pt x="1731" y="1978"/>
                      <a:pt x="1221" y="2042"/>
                      <a:pt x="724" y="2167"/>
                    </a:cubicBezTo>
                    <a:cubicBezTo>
                      <a:pt x="841" y="1712"/>
                      <a:pt x="1010" y="1380"/>
                      <a:pt x="1248" y="1120"/>
                    </a:cubicBezTo>
                    <a:cubicBezTo>
                      <a:pt x="1551" y="793"/>
                      <a:pt x="2034" y="613"/>
                      <a:pt x="2646" y="601"/>
                    </a:cubicBezTo>
                    <a:cubicBezTo>
                      <a:pt x="2670" y="601"/>
                      <a:pt x="2695" y="600"/>
                      <a:pt x="2719" y="600"/>
                    </a:cubicBezTo>
                    <a:close/>
                    <a:moveTo>
                      <a:pt x="2714" y="0"/>
                    </a:moveTo>
                    <a:cubicBezTo>
                      <a:pt x="2687" y="0"/>
                      <a:pt x="2660" y="1"/>
                      <a:pt x="2633" y="1"/>
                    </a:cubicBezTo>
                    <a:cubicBezTo>
                      <a:pt x="1854" y="17"/>
                      <a:pt x="1222" y="263"/>
                      <a:pt x="806" y="714"/>
                    </a:cubicBezTo>
                    <a:cubicBezTo>
                      <a:pt x="410" y="1143"/>
                      <a:pt x="164" y="1728"/>
                      <a:pt x="30" y="2554"/>
                    </a:cubicBezTo>
                    <a:cubicBezTo>
                      <a:pt x="0" y="2743"/>
                      <a:pt x="150" y="2903"/>
                      <a:pt x="327" y="2903"/>
                    </a:cubicBezTo>
                    <a:cubicBezTo>
                      <a:pt x="360" y="2903"/>
                      <a:pt x="394" y="2897"/>
                      <a:pt x="429" y="2885"/>
                    </a:cubicBezTo>
                    <a:cubicBezTo>
                      <a:pt x="901" y="2717"/>
                      <a:pt x="1515" y="2580"/>
                      <a:pt x="2257" y="2580"/>
                    </a:cubicBezTo>
                    <a:cubicBezTo>
                      <a:pt x="3129" y="2580"/>
                      <a:pt x="4178" y="2770"/>
                      <a:pt x="5386" y="3321"/>
                    </a:cubicBezTo>
                    <a:cubicBezTo>
                      <a:pt x="9187" y="5058"/>
                      <a:pt x="16341" y="13945"/>
                      <a:pt x="17458" y="16401"/>
                    </a:cubicBezTo>
                    <a:cubicBezTo>
                      <a:pt x="18097" y="17809"/>
                      <a:pt x="17886" y="19598"/>
                      <a:pt x="17746" y="20780"/>
                    </a:cubicBezTo>
                    <a:cubicBezTo>
                      <a:pt x="17724" y="20959"/>
                      <a:pt x="17864" y="21117"/>
                      <a:pt x="18044" y="21117"/>
                    </a:cubicBezTo>
                    <a:cubicBezTo>
                      <a:pt x="18051" y="21117"/>
                      <a:pt x="18058" y="21115"/>
                      <a:pt x="18065" y="21115"/>
                    </a:cubicBezTo>
                    <a:cubicBezTo>
                      <a:pt x="18653" y="21074"/>
                      <a:pt x="19661" y="20774"/>
                      <a:pt x="19824" y="19223"/>
                    </a:cubicBezTo>
                    <a:cubicBezTo>
                      <a:pt x="20054" y="17045"/>
                      <a:pt x="18279" y="11691"/>
                      <a:pt x="12450" y="5862"/>
                    </a:cubicBezTo>
                    <a:cubicBezTo>
                      <a:pt x="8717" y="2130"/>
                      <a:pt x="5176" y="0"/>
                      <a:pt x="2714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2"/>
              <p:cNvSpPr/>
              <p:nvPr/>
            </p:nvSpPr>
            <p:spPr>
              <a:xfrm>
                <a:off x="7164406" y="2867211"/>
                <a:ext cx="127867" cy="192647"/>
              </a:xfrm>
              <a:custGeom>
                <a:avLst/>
                <a:gdLst/>
                <a:ahLst/>
                <a:cxnLst/>
                <a:rect l="l" t="t" r="r" b="b"/>
                <a:pathLst>
                  <a:path w="6494" h="9784" extrusionOk="0">
                    <a:moveTo>
                      <a:pt x="5683" y="0"/>
                    </a:moveTo>
                    <a:cubicBezTo>
                      <a:pt x="5590" y="0"/>
                      <a:pt x="5495" y="31"/>
                      <a:pt x="5412" y="98"/>
                    </a:cubicBezTo>
                    <a:lnTo>
                      <a:pt x="167" y="4374"/>
                    </a:lnTo>
                    <a:cubicBezTo>
                      <a:pt x="60" y="4459"/>
                      <a:pt x="1" y="4591"/>
                      <a:pt x="7" y="4727"/>
                    </a:cubicBezTo>
                    <a:lnTo>
                      <a:pt x="189" y="9367"/>
                    </a:lnTo>
                    <a:cubicBezTo>
                      <a:pt x="198" y="9617"/>
                      <a:pt x="406" y="9784"/>
                      <a:pt x="625" y="9784"/>
                    </a:cubicBezTo>
                    <a:cubicBezTo>
                      <a:pt x="717" y="9784"/>
                      <a:pt x="812" y="9754"/>
                      <a:pt x="895" y="9688"/>
                    </a:cubicBezTo>
                    <a:lnTo>
                      <a:pt x="6322" y="5327"/>
                    </a:lnTo>
                    <a:cubicBezTo>
                      <a:pt x="6434" y="5237"/>
                      <a:pt x="6493" y="5097"/>
                      <a:pt x="6483" y="4954"/>
                    </a:cubicBezTo>
                    <a:lnTo>
                      <a:pt x="6119" y="401"/>
                    </a:lnTo>
                    <a:cubicBezTo>
                      <a:pt x="6099" y="158"/>
                      <a:pt x="5896" y="0"/>
                      <a:pt x="568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2"/>
              <p:cNvSpPr/>
              <p:nvPr/>
            </p:nvSpPr>
            <p:spPr>
              <a:xfrm>
                <a:off x="7158459" y="2861304"/>
                <a:ext cx="139878" cy="204461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10384" extrusionOk="0">
                    <a:moveTo>
                      <a:pt x="5986" y="601"/>
                    </a:moveTo>
                    <a:cubicBezTo>
                      <a:pt x="6005" y="601"/>
                      <a:pt x="6024" y="605"/>
                      <a:pt x="6041" y="613"/>
                    </a:cubicBezTo>
                    <a:cubicBezTo>
                      <a:pt x="6088" y="631"/>
                      <a:pt x="6118" y="675"/>
                      <a:pt x="6121" y="724"/>
                    </a:cubicBezTo>
                    <a:lnTo>
                      <a:pt x="6486" y="5277"/>
                    </a:lnTo>
                    <a:cubicBezTo>
                      <a:pt x="6488" y="5321"/>
                      <a:pt x="6471" y="5364"/>
                      <a:pt x="6436" y="5392"/>
                    </a:cubicBezTo>
                    <a:lnTo>
                      <a:pt x="1009" y="9753"/>
                    </a:lnTo>
                    <a:cubicBezTo>
                      <a:pt x="984" y="9774"/>
                      <a:pt x="955" y="9783"/>
                      <a:pt x="926" y="9783"/>
                    </a:cubicBezTo>
                    <a:cubicBezTo>
                      <a:pt x="859" y="9783"/>
                      <a:pt x="795" y="9731"/>
                      <a:pt x="792" y="9655"/>
                    </a:cubicBezTo>
                    <a:lnTo>
                      <a:pt x="610" y="5014"/>
                    </a:lnTo>
                    <a:cubicBezTo>
                      <a:pt x="608" y="4973"/>
                      <a:pt x="626" y="4932"/>
                      <a:pt x="659" y="4906"/>
                    </a:cubicBezTo>
                    <a:lnTo>
                      <a:pt x="5904" y="632"/>
                    </a:lnTo>
                    <a:cubicBezTo>
                      <a:pt x="5926" y="612"/>
                      <a:pt x="5956" y="601"/>
                      <a:pt x="5986" y="601"/>
                    </a:cubicBezTo>
                    <a:close/>
                    <a:moveTo>
                      <a:pt x="5988" y="0"/>
                    </a:moveTo>
                    <a:cubicBezTo>
                      <a:pt x="5822" y="0"/>
                      <a:pt x="5657" y="57"/>
                      <a:pt x="5524" y="166"/>
                    </a:cubicBezTo>
                    <a:lnTo>
                      <a:pt x="279" y="4440"/>
                    </a:lnTo>
                    <a:cubicBezTo>
                      <a:pt x="100" y="4586"/>
                      <a:pt x="0" y="4807"/>
                      <a:pt x="9" y="5038"/>
                    </a:cubicBezTo>
                    <a:lnTo>
                      <a:pt x="190" y="9678"/>
                    </a:lnTo>
                    <a:cubicBezTo>
                      <a:pt x="201" y="9955"/>
                      <a:pt x="367" y="10202"/>
                      <a:pt x="619" y="10317"/>
                    </a:cubicBezTo>
                    <a:cubicBezTo>
                      <a:pt x="715" y="10361"/>
                      <a:pt x="820" y="10384"/>
                      <a:pt x="925" y="10384"/>
                    </a:cubicBezTo>
                    <a:cubicBezTo>
                      <a:pt x="1092" y="10384"/>
                      <a:pt x="1255" y="10327"/>
                      <a:pt x="1385" y="10221"/>
                    </a:cubicBezTo>
                    <a:lnTo>
                      <a:pt x="6812" y="5861"/>
                    </a:lnTo>
                    <a:cubicBezTo>
                      <a:pt x="7002" y="5709"/>
                      <a:pt x="7104" y="5472"/>
                      <a:pt x="7085" y="5229"/>
                    </a:cubicBezTo>
                    <a:lnTo>
                      <a:pt x="6720" y="677"/>
                    </a:lnTo>
                    <a:cubicBezTo>
                      <a:pt x="6698" y="404"/>
                      <a:pt x="6527" y="167"/>
                      <a:pt x="6276" y="59"/>
                    </a:cubicBezTo>
                    <a:cubicBezTo>
                      <a:pt x="6184" y="20"/>
                      <a:pt x="6086" y="0"/>
                      <a:pt x="5988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2"/>
              <p:cNvSpPr/>
              <p:nvPr/>
            </p:nvSpPr>
            <p:spPr>
              <a:xfrm>
                <a:off x="7214911" y="610304"/>
                <a:ext cx="15004" cy="1326929"/>
              </a:xfrm>
              <a:custGeom>
                <a:avLst/>
                <a:gdLst/>
                <a:ahLst/>
                <a:cxnLst/>
                <a:rect l="l" t="t" r="r" b="b"/>
                <a:pathLst>
                  <a:path w="762" h="67391" extrusionOk="0">
                    <a:moveTo>
                      <a:pt x="460" y="0"/>
                    </a:moveTo>
                    <a:cubicBezTo>
                      <a:pt x="296" y="0"/>
                      <a:pt x="160" y="134"/>
                      <a:pt x="160" y="299"/>
                    </a:cubicBezTo>
                    <a:cubicBezTo>
                      <a:pt x="0" y="22203"/>
                      <a:pt x="0" y="44674"/>
                      <a:pt x="160" y="67091"/>
                    </a:cubicBezTo>
                    <a:cubicBezTo>
                      <a:pt x="162" y="67256"/>
                      <a:pt x="296" y="67390"/>
                      <a:pt x="460" y="67390"/>
                    </a:cubicBezTo>
                    <a:lnTo>
                      <a:pt x="463" y="67389"/>
                    </a:lnTo>
                    <a:cubicBezTo>
                      <a:pt x="629" y="67388"/>
                      <a:pt x="762" y="67253"/>
                      <a:pt x="762" y="67087"/>
                    </a:cubicBezTo>
                    <a:cubicBezTo>
                      <a:pt x="600" y="44673"/>
                      <a:pt x="600" y="22203"/>
                      <a:pt x="762" y="302"/>
                    </a:cubicBezTo>
                    <a:cubicBezTo>
                      <a:pt x="762" y="136"/>
                      <a:pt x="629" y="1"/>
                      <a:pt x="463" y="0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2"/>
              <p:cNvSpPr/>
              <p:nvPr/>
            </p:nvSpPr>
            <p:spPr>
              <a:xfrm>
                <a:off x="7217962" y="1925222"/>
                <a:ext cx="12031" cy="985937"/>
              </a:xfrm>
              <a:custGeom>
                <a:avLst/>
                <a:gdLst/>
                <a:ahLst/>
                <a:cxnLst/>
                <a:rect l="l" t="t" r="r" b="b"/>
                <a:pathLst>
                  <a:path w="611" h="50073" extrusionOk="0">
                    <a:moveTo>
                      <a:pt x="305" y="1"/>
                    </a:moveTo>
                    <a:cubicBezTo>
                      <a:pt x="137" y="1"/>
                      <a:pt x="1" y="140"/>
                      <a:pt x="5" y="308"/>
                    </a:cubicBezTo>
                    <a:lnTo>
                      <a:pt x="5" y="49772"/>
                    </a:lnTo>
                    <a:cubicBezTo>
                      <a:pt x="5" y="49938"/>
                      <a:pt x="139" y="50072"/>
                      <a:pt x="305" y="50072"/>
                    </a:cubicBezTo>
                    <a:cubicBezTo>
                      <a:pt x="471" y="50072"/>
                      <a:pt x="607" y="49938"/>
                      <a:pt x="605" y="49772"/>
                    </a:cubicBezTo>
                    <a:lnTo>
                      <a:pt x="605" y="308"/>
                    </a:lnTo>
                    <a:cubicBezTo>
                      <a:pt x="610" y="140"/>
                      <a:pt x="474" y="1"/>
                      <a:pt x="305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2"/>
              <p:cNvSpPr/>
              <p:nvPr/>
            </p:nvSpPr>
            <p:spPr>
              <a:xfrm>
                <a:off x="6573450" y="610737"/>
                <a:ext cx="14256" cy="2031102"/>
              </a:xfrm>
              <a:custGeom>
                <a:avLst/>
                <a:gdLst/>
                <a:ahLst/>
                <a:cxnLst/>
                <a:rect l="l" t="t" r="r" b="b"/>
                <a:pathLst>
                  <a:path w="724" h="103154" extrusionOk="0">
                    <a:moveTo>
                      <a:pt x="303" y="1"/>
                    </a:moveTo>
                    <a:cubicBezTo>
                      <a:pt x="107" y="5"/>
                      <a:pt x="1" y="136"/>
                      <a:pt x="1" y="302"/>
                    </a:cubicBezTo>
                    <a:cubicBezTo>
                      <a:pt x="122" y="34194"/>
                      <a:pt x="122" y="68696"/>
                      <a:pt x="1" y="102852"/>
                    </a:cubicBezTo>
                    <a:cubicBezTo>
                      <a:pt x="0" y="103018"/>
                      <a:pt x="135" y="103154"/>
                      <a:pt x="301" y="103154"/>
                    </a:cubicBezTo>
                    <a:cubicBezTo>
                      <a:pt x="467" y="103154"/>
                      <a:pt x="601" y="103020"/>
                      <a:pt x="603" y="102855"/>
                    </a:cubicBezTo>
                    <a:cubicBezTo>
                      <a:pt x="724" y="68697"/>
                      <a:pt x="724" y="34192"/>
                      <a:pt x="603" y="299"/>
                    </a:cubicBezTo>
                    <a:cubicBezTo>
                      <a:pt x="601" y="135"/>
                      <a:pt x="467" y="1"/>
                      <a:pt x="303" y="1"/>
                    </a:cubicBezTo>
                    <a:close/>
                  </a:path>
                </a:pathLst>
              </a:custGeom>
              <a:solidFill>
                <a:srgbClr val="ACFF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2"/>
              <p:cNvSpPr/>
              <p:nvPr/>
            </p:nvSpPr>
            <p:spPr>
              <a:xfrm>
                <a:off x="6318070" y="3778720"/>
                <a:ext cx="267134" cy="210762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10704" extrusionOk="0">
                    <a:moveTo>
                      <a:pt x="3106" y="1"/>
                    </a:moveTo>
                    <a:cubicBezTo>
                      <a:pt x="2133" y="1704"/>
                      <a:pt x="1025" y="3606"/>
                      <a:pt x="0" y="5349"/>
                    </a:cubicBezTo>
                    <a:cubicBezTo>
                      <a:pt x="1849" y="5653"/>
                      <a:pt x="4615" y="6343"/>
                      <a:pt x="6321" y="7866"/>
                    </a:cubicBezTo>
                    <a:cubicBezTo>
                      <a:pt x="7461" y="8884"/>
                      <a:pt x="8258" y="9882"/>
                      <a:pt x="8806" y="10704"/>
                    </a:cubicBezTo>
                    <a:cubicBezTo>
                      <a:pt x="10233" y="9835"/>
                      <a:pt x="11831" y="8912"/>
                      <a:pt x="13567" y="7988"/>
                    </a:cubicBezTo>
                    <a:cubicBezTo>
                      <a:pt x="12603" y="6119"/>
                      <a:pt x="10740" y="3213"/>
                      <a:pt x="7890" y="1691"/>
                    </a:cubicBezTo>
                    <a:cubicBezTo>
                      <a:pt x="5287" y="304"/>
                      <a:pt x="3851" y="10"/>
                      <a:pt x="310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2"/>
              <p:cNvSpPr/>
              <p:nvPr/>
            </p:nvSpPr>
            <p:spPr>
              <a:xfrm>
                <a:off x="6310864" y="3772813"/>
                <a:ext cx="281094" cy="222576"/>
              </a:xfrm>
              <a:custGeom>
                <a:avLst/>
                <a:gdLst/>
                <a:ahLst/>
                <a:cxnLst/>
                <a:rect l="l" t="t" r="r" b="b"/>
                <a:pathLst>
                  <a:path w="14276" h="11304" extrusionOk="0">
                    <a:moveTo>
                      <a:pt x="3642" y="608"/>
                    </a:moveTo>
                    <a:cubicBezTo>
                      <a:pt x="4405" y="660"/>
                      <a:pt x="5769" y="1006"/>
                      <a:pt x="8113" y="2257"/>
                    </a:cubicBezTo>
                    <a:cubicBezTo>
                      <a:pt x="10701" y="3636"/>
                      <a:pt x="12468" y="6178"/>
                      <a:pt x="13528" y="8164"/>
                    </a:cubicBezTo>
                    <a:cubicBezTo>
                      <a:pt x="12110" y="8924"/>
                      <a:pt x="10677" y="9742"/>
                      <a:pt x="9260" y="10598"/>
                    </a:cubicBezTo>
                    <a:cubicBezTo>
                      <a:pt x="8601" y="9652"/>
                      <a:pt x="7804" y="8760"/>
                      <a:pt x="6888" y="7942"/>
                    </a:cubicBezTo>
                    <a:cubicBezTo>
                      <a:pt x="5279" y="6505"/>
                      <a:pt x="2792" y="5786"/>
                      <a:pt x="844" y="5427"/>
                    </a:cubicBezTo>
                    <a:cubicBezTo>
                      <a:pt x="1931" y="3578"/>
                      <a:pt x="2871" y="1959"/>
                      <a:pt x="3642" y="608"/>
                    </a:cubicBezTo>
                    <a:close/>
                    <a:moveTo>
                      <a:pt x="3476" y="1"/>
                    </a:moveTo>
                    <a:cubicBezTo>
                      <a:pt x="3367" y="1"/>
                      <a:pt x="3267" y="58"/>
                      <a:pt x="3211" y="152"/>
                    </a:cubicBezTo>
                    <a:cubicBezTo>
                      <a:pt x="2373" y="1622"/>
                      <a:pt x="1329" y="3419"/>
                      <a:pt x="107" y="5497"/>
                    </a:cubicBezTo>
                    <a:cubicBezTo>
                      <a:pt x="0" y="5680"/>
                      <a:pt x="109" y="5911"/>
                      <a:pt x="318" y="5946"/>
                    </a:cubicBezTo>
                    <a:cubicBezTo>
                      <a:pt x="2236" y="6262"/>
                      <a:pt x="4865" y="6942"/>
                      <a:pt x="6487" y="8390"/>
                    </a:cubicBezTo>
                    <a:cubicBezTo>
                      <a:pt x="7442" y="9244"/>
                      <a:pt x="8262" y="10177"/>
                      <a:pt x="8922" y="11171"/>
                    </a:cubicBezTo>
                    <a:cubicBezTo>
                      <a:pt x="8978" y="11254"/>
                      <a:pt x="9071" y="11304"/>
                      <a:pt x="9172" y="11304"/>
                    </a:cubicBezTo>
                    <a:cubicBezTo>
                      <a:pt x="9227" y="11304"/>
                      <a:pt x="9281" y="11288"/>
                      <a:pt x="9328" y="11260"/>
                    </a:cubicBezTo>
                    <a:cubicBezTo>
                      <a:pt x="10902" y="10303"/>
                      <a:pt x="12498" y="9392"/>
                      <a:pt x="14074" y="8554"/>
                    </a:cubicBezTo>
                    <a:cubicBezTo>
                      <a:pt x="14220" y="8477"/>
                      <a:pt x="14275" y="8297"/>
                      <a:pt x="14199" y="8151"/>
                    </a:cubicBezTo>
                    <a:cubicBezTo>
                      <a:pt x="13119" y="6056"/>
                      <a:pt x="11235" y="3241"/>
                      <a:pt x="8397" y="1727"/>
                    </a:cubicBezTo>
                    <a:cubicBezTo>
                      <a:pt x="5755" y="318"/>
                      <a:pt x="4262" y="10"/>
                      <a:pt x="3476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2"/>
              <p:cNvSpPr/>
              <p:nvPr/>
            </p:nvSpPr>
            <p:spPr>
              <a:xfrm>
                <a:off x="6312459" y="3740620"/>
                <a:ext cx="311260" cy="275975"/>
              </a:xfrm>
              <a:custGeom>
                <a:avLst/>
                <a:gdLst/>
                <a:ahLst/>
                <a:cxnLst/>
                <a:rect l="l" t="t" r="r" b="b"/>
                <a:pathLst>
                  <a:path w="15808" h="14016" extrusionOk="0">
                    <a:moveTo>
                      <a:pt x="8801" y="1"/>
                    </a:moveTo>
                    <a:lnTo>
                      <a:pt x="1" y="10593"/>
                    </a:lnTo>
                    <a:lnTo>
                      <a:pt x="5379" y="14015"/>
                    </a:lnTo>
                    <a:lnTo>
                      <a:pt x="15808" y="3585"/>
                    </a:lnTo>
                    <a:lnTo>
                      <a:pt x="8801" y="1"/>
                    </a:ln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2"/>
              <p:cNvSpPr/>
              <p:nvPr/>
            </p:nvSpPr>
            <p:spPr>
              <a:xfrm>
                <a:off x="6305646" y="3734694"/>
                <a:ext cx="325102" cy="287809"/>
              </a:xfrm>
              <a:custGeom>
                <a:avLst/>
                <a:gdLst/>
                <a:ahLst/>
                <a:cxnLst/>
                <a:rect l="l" t="t" r="r" b="b"/>
                <a:pathLst>
                  <a:path w="16511" h="14617" extrusionOk="0">
                    <a:moveTo>
                      <a:pt x="9225" y="679"/>
                    </a:moveTo>
                    <a:lnTo>
                      <a:pt x="15651" y="3965"/>
                    </a:lnTo>
                    <a:lnTo>
                      <a:pt x="5682" y="13933"/>
                    </a:lnTo>
                    <a:lnTo>
                      <a:pt x="796" y="10823"/>
                    </a:lnTo>
                    <a:lnTo>
                      <a:pt x="9225" y="679"/>
                    </a:lnTo>
                    <a:close/>
                    <a:moveTo>
                      <a:pt x="9148" y="1"/>
                    </a:moveTo>
                    <a:cubicBezTo>
                      <a:pt x="9060" y="1"/>
                      <a:pt x="8975" y="39"/>
                      <a:pt x="8916" y="110"/>
                    </a:cubicBezTo>
                    <a:lnTo>
                      <a:pt x="116" y="10702"/>
                    </a:lnTo>
                    <a:cubicBezTo>
                      <a:pt x="1" y="10841"/>
                      <a:pt x="33" y="11050"/>
                      <a:pt x="186" y="11147"/>
                    </a:cubicBezTo>
                    <a:lnTo>
                      <a:pt x="5564" y="14570"/>
                    </a:lnTo>
                    <a:cubicBezTo>
                      <a:pt x="5611" y="14601"/>
                      <a:pt x="5668" y="14616"/>
                      <a:pt x="5725" y="14616"/>
                    </a:cubicBezTo>
                    <a:cubicBezTo>
                      <a:pt x="5804" y="14616"/>
                      <a:pt x="5880" y="14585"/>
                      <a:pt x="5937" y="14528"/>
                    </a:cubicBezTo>
                    <a:lnTo>
                      <a:pt x="16367" y="4099"/>
                    </a:lnTo>
                    <a:cubicBezTo>
                      <a:pt x="16511" y="3955"/>
                      <a:pt x="16473" y="3712"/>
                      <a:pt x="16292" y="3619"/>
                    </a:cubicBezTo>
                    <a:lnTo>
                      <a:pt x="9284" y="34"/>
                    </a:lnTo>
                    <a:cubicBezTo>
                      <a:pt x="9241" y="12"/>
                      <a:pt x="9194" y="1"/>
                      <a:pt x="9148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2"/>
              <p:cNvSpPr/>
              <p:nvPr/>
            </p:nvSpPr>
            <p:spPr>
              <a:xfrm>
                <a:off x="6364874" y="3776968"/>
                <a:ext cx="201094" cy="184003"/>
              </a:xfrm>
              <a:custGeom>
                <a:avLst/>
                <a:gdLst/>
                <a:ahLst/>
                <a:cxnLst/>
                <a:rect l="l" t="t" r="r" b="b"/>
                <a:pathLst>
                  <a:path w="10213" h="9345" extrusionOk="0">
                    <a:moveTo>
                      <a:pt x="6628" y="1"/>
                    </a:moveTo>
                    <a:lnTo>
                      <a:pt x="1" y="7824"/>
                    </a:lnTo>
                    <a:lnTo>
                      <a:pt x="2608" y="9345"/>
                    </a:lnTo>
                    <a:lnTo>
                      <a:pt x="10213" y="1631"/>
                    </a:lnTo>
                    <a:lnTo>
                      <a:pt x="66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2"/>
              <p:cNvSpPr/>
              <p:nvPr/>
            </p:nvSpPr>
            <p:spPr>
              <a:xfrm>
                <a:off x="6357982" y="3771061"/>
                <a:ext cx="215094" cy="195817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945" extrusionOk="0">
                    <a:moveTo>
                      <a:pt x="7060" y="670"/>
                    </a:moveTo>
                    <a:lnTo>
                      <a:pt x="10047" y="2027"/>
                    </a:lnTo>
                    <a:lnTo>
                      <a:pt x="2908" y="9267"/>
                    </a:lnTo>
                    <a:lnTo>
                      <a:pt x="812" y="8044"/>
                    </a:lnTo>
                    <a:lnTo>
                      <a:pt x="7060" y="670"/>
                    </a:lnTo>
                    <a:close/>
                    <a:moveTo>
                      <a:pt x="6977" y="0"/>
                    </a:moveTo>
                    <a:cubicBezTo>
                      <a:pt x="6891" y="0"/>
                      <a:pt x="6807" y="38"/>
                      <a:pt x="6748" y="108"/>
                    </a:cubicBezTo>
                    <a:lnTo>
                      <a:pt x="122" y="7929"/>
                    </a:lnTo>
                    <a:cubicBezTo>
                      <a:pt x="1" y="8072"/>
                      <a:pt x="38" y="8289"/>
                      <a:pt x="199" y="8382"/>
                    </a:cubicBezTo>
                    <a:lnTo>
                      <a:pt x="2806" y="9903"/>
                    </a:lnTo>
                    <a:cubicBezTo>
                      <a:pt x="2852" y="9931"/>
                      <a:pt x="2905" y="9945"/>
                      <a:pt x="2958" y="9945"/>
                    </a:cubicBezTo>
                    <a:cubicBezTo>
                      <a:pt x="3039" y="9945"/>
                      <a:pt x="3116" y="9913"/>
                      <a:pt x="3173" y="9855"/>
                    </a:cubicBezTo>
                    <a:lnTo>
                      <a:pt x="10777" y="2141"/>
                    </a:lnTo>
                    <a:cubicBezTo>
                      <a:pt x="10923" y="1993"/>
                      <a:pt x="10877" y="1744"/>
                      <a:pt x="10687" y="1657"/>
                    </a:cubicBezTo>
                    <a:lnTo>
                      <a:pt x="7102" y="28"/>
                    </a:lnTo>
                    <a:cubicBezTo>
                      <a:pt x="7062" y="9"/>
                      <a:pt x="7019" y="0"/>
                      <a:pt x="697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2"/>
              <p:cNvSpPr/>
              <p:nvPr/>
            </p:nvSpPr>
            <p:spPr>
              <a:xfrm>
                <a:off x="5227441" y="3795477"/>
                <a:ext cx="119361" cy="251422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69" extrusionOk="0">
                    <a:moveTo>
                      <a:pt x="2135" y="0"/>
                    </a:moveTo>
                    <a:cubicBezTo>
                      <a:pt x="1745" y="0"/>
                      <a:pt x="1353" y="156"/>
                      <a:pt x="989" y="487"/>
                    </a:cubicBezTo>
                    <a:cubicBezTo>
                      <a:pt x="0" y="1389"/>
                      <a:pt x="598" y="3432"/>
                      <a:pt x="829" y="4525"/>
                    </a:cubicBezTo>
                    <a:cubicBezTo>
                      <a:pt x="1241" y="6471"/>
                      <a:pt x="1544" y="8442"/>
                      <a:pt x="2225" y="10320"/>
                    </a:cubicBezTo>
                    <a:cubicBezTo>
                      <a:pt x="2497" y="11071"/>
                      <a:pt x="2820" y="12512"/>
                      <a:pt x="3758" y="12710"/>
                    </a:cubicBezTo>
                    <a:cubicBezTo>
                      <a:pt x="3946" y="12750"/>
                      <a:pt x="4121" y="12769"/>
                      <a:pt x="4282" y="12769"/>
                    </a:cubicBezTo>
                    <a:cubicBezTo>
                      <a:pt x="5523" y="12769"/>
                      <a:pt x="5965" y="11636"/>
                      <a:pt x="6000" y="10113"/>
                    </a:cubicBezTo>
                    <a:cubicBezTo>
                      <a:pt x="6061" y="7350"/>
                      <a:pt x="4780" y="3301"/>
                      <a:pt x="4493" y="2424"/>
                    </a:cubicBezTo>
                    <a:cubicBezTo>
                      <a:pt x="3994" y="895"/>
                      <a:pt x="3070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2"/>
              <p:cNvSpPr/>
              <p:nvPr/>
            </p:nvSpPr>
            <p:spPr>
              <a:xfrm>
                <a:off x="5222913" y="3789550"/>
                <a:ext cx="129777" cy="26327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13371" extrusionOk="0">
                    <a:moveTo>
                      <a:pt x="2368" y="602"/>
                    </a:moveTo>
                    <a:cubicBezTo>
                      <a:pt x="2472" y="602"/>
                      <a:pt x="2576" y="616"/>
                      <a:pt x="2676" y="642"/>
                    </a:cubicBezTo>
                    <a:cubicBezTo>
                      <a:pt x="3397" y="832"/>
                      <a:pt x="4055" y="1647"/>
                      <a:pt x="4438" y="2818"/>
                    </a:cubicBezTo>
                    <a:cubicBezTo>
                      <a:pt x="4802" y="3937"/>
                      <a:pt x="5988" y="7789"/>
                      <a:pt x="5929" y="10407"/>
                    </a:cubicBezTo>
                    <a:cubicBezTo>
                      <a:pt x="5905" y="11484"/>
                      <a:pt x="5677" y="12200"/>
                      <a:pt x="5253" y="12537"/>
                    </a:cubicBezTo>
                    <a:cubicBezTo>
                      <a:pt x="5055" y="12692"/>
                      <a:pt x="4811" y="12769"/>
                      <a:pt x="4514" y="12769"/>
                    </a:cubicBezTo>
                    <a:cubicBezTo>
                      <a:pt x="4372" y="12769"/>
                      <a:pt x="4218" y="12752"/>
                      <a:pt x="4051" y="12717"/>
                    </a:cubicBezTo>
                    <a:cubicBezTo>
                      <a:pt x="3419" y="12583"/>
                      <a:pt x="3099" y="11607"/>
                      <a:pt x="2865" y="10895"/>
                    </a:cubicBezTo>
                    <a:cubicBezTo>
                      <a:pt x="2820" y="10758"/>
                      <a:pt x="2778" y="10631"/>
                      <a:pt x="2738" y="10519"/>
                    </a:cubicBezTo>
                    <a:cubicBezTo>
                      <a:pt x="2215" y="9077"/>
                      <a:pt x="1910" y="7543"/>
                      <a:pt x="1616" y="6061"/>
                    </a:cubicBezTo>
                    <a:cubicBezTo>
                      <a:pt x="1530" y="5628"/>
                      <a:pt x="1445" y="5196"/>
                      <a:pt x="1353" y="4765"/>
                    </a:cubicBezTo>
                    <a:lnTo>
                      <a:pt x="1271" y="4395"/>
                    </a:lnTo>
                    <a:cubicBezTo>
                      <a:pt x="1030" y="3322"/>
                      <a:pt x="663" y="1702"/>
                      <a:pt x="1422" y="1010"/>
                    </a:cubicBezTo>
                    <a:cubicBezTo>
                      <a:pt x="1718" y="739"/>
                      <a:pt x="2041" y="602"/>
                      <a:pt x="2368" y="602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5" y="193"/>
                      <a:pt x="1017" y="565"/>
                    </a:cubicBezTo>
                    <a:cubicBezTo>
                      <a:pt x="0" y="1492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5" y="5317"/>
                      <a:pt x="941" y="5748"/>
                      <a:pt x="1027" y="6177"/>
                    </a:cubicBezTo>
                    <a:cubicBezTo>
                      <a:pt x="1326" y="7683"/>
                      <a:pt x="1634" y="9238"/>
                      <a:pt x="2173" y="10723"/>
                    </a:cubicBezTo>
                    <a:cubicBezTo>
                      <a:pt x="2212" y="10829"/>
                      <a:pt x="2251" y="10952"/>
                      <a:pt x="2293" y="11082"/>
                    </a:cubicBezTo>
                    <a:cubicBezTo>
                      <a:pt x="2573" y="11933"/>
                      <a:pt x="2956" y="13100"/>
                      <a:pt x="3926" y="13305"/>
                    </a:cubicBezTo>
                    <a:cubicBezTo>
                      <a:pt x="4119" y="13347"/>
                      <a:pt x="4316" y="13369"/>
                      <a:pt x="4513" y="13370"/>
                    </a:cubicBezTo>
                    <a:cubicBezTo>
                      <a:pt x="4948" y="13370"/>
                      <a:pt x="5322" y="13249"/>
                      <a:pt x="5625" y="13006"/>
                    </a:cubicBezTo>
                    <a:cubicBezTo>
                      <a:pt x="6197" y="12555"/>
                      <a:pt x="6500" y="11684"/>
                      <a:pt x="6530" y="10420"/>
                    </a:cubicBezTo>
                    <a:cubicBezTo>
                      <a:pt x="6590" y="7706"/>
                      <a:pt x="5381" y="3772"/>
                      <a:pt x="5009" y="2631"/>
                    </a:cubicBezTo>
                    <a:cubicBezTo>
                      <a:pt x="4557" y="1243"/>
                      <a:pt x="3762" y="307"/>
                      <a:pt x="2829" y="60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2"/>
              <p:cNvSpPr/>
              <p:nvPr/>
            </p:nvSpPr>
            <p:spPr>
              <a:xfrm>
                <a:off x="5189046" y="3890461"/>
                <a:ext cx="89629" cy="188827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9590" extrusionOk="0">
                    <a:moveTo>
                      <a:pt x="1603" y="0"/>
                    </a:moveTo>
                    <a:cubicBezTo>
                      <a:pt x="1310" y="0"/>
                      <a:pt x="1015" y="118"/>
                      <a:pt x="742" y="367"/>
                    </a:cubicBezTo>
                    <a:cubicBezTo>
                      <a:pt x="0" y="1044"/>
                      <a:pt x="448" y="2578"/>
                      <a:pt x="621" y="3398"/>
                    </a:cubicBezTo>
                    <a:cubicBezTo>
                      <a:pt x="931" y="4859"/>
                      <a:pt x="1160" y="6339"/>
                      <a:pt x="1671" y="7750"/>
                    </a:cubicBezTo>
                    <a:cubicBezTo>
                      <a:pt x="1875" y="8314"/>
                      <a:pt x="2118" y="9397"/>
                      <a:pt x="2822" y="9545"/>
                    </a:cubicBezTo>
                    <a:cubicBezTo>
                      <a:pt x="2964" y="9575"/>
                      <a:pt x="3095" y="9589"/>
                      <a:pt x="3216" y="9589"/>
                    </a:cubicBezTo>
                    <a:cubicBezTo>
                      <a:pt x="4147" y="9589"/>
                      <a:pt x="4479" y="8738"/>
                      <a:pt x="4504" y="7596"/>
                    </a:cubicBezTo>
                    <a:cubicBezTo>
                      <a:pt x="4552" y="5519"/>
                      <a:pt x="3588" y="2479"/>
                      <a:pt x="3373" y="1820"/>
                    </a:cubicBezTo>
                    <a:cubicBezTo>
                      <a:pt x="2999" y="673"/>
                      <a:pt x="2305" y="0"/>
                      <a:pt x="160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2"/>
              <p:cNvSpPr/>
              <p:nvPr/>
            </p:nvSpPr>
            <p:spPr>
              <a:xfrm>
                <a:off x="5184025" y="3884554"/>
                <a:ext cx="100557" cy="200641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10190" extrusionOk="0">
                    <a:moveTo>
                      <a:pt x="1856" y="600"/>
                    </a:moveTo>
                    <a:cubicBezTo>
                      <a:pt x="1929" y="600"/>
                      <a:pt x="2001" y="611"/>
                      <a:pt x="2073" y="630"/>
                    </a:cubicBezTo>
                    <a:cubicBezTo>
                      <a:pt x="2588" y="766"/>
                      <a:pt x="3064" y="1359"/>
                      <a:pt x="3342" y="2215"/>
                    </a:cubicBezTo>
                    <a:cubicBezTo>
                      <a:pt x="3615" y="3052"/>
                      <a:pt x="4503" y="5934"/>
                      <a:pt x="4459" y="7888"/>
                    </a:cubicBezTo>
                    <a:cubicBezTo>
                      <a:pt x="4442" y="8661"/>
                      <a:pt x="4276" y="9195"/>
                      <a:pt x="3979" y="9430"/>
                    </a:cubicBezTo>
                    <a:cubicBezTo>
                      <a:pt x="3846" y="9536"/>
                      <a:pt x="3678" y="9588"/>
                      <a:pt x="3472" y="9588"/>
                    </a:cubicBezTo>
                    <a:cubicBezTo>
                      <a:pt x="3370" y="9588"/>
                      <a:pt x="3259" y="9576"/>
                      <a:pt x="3139" y="9551"/>
                    </a:cubicBezTo>
                    <a:cubicBezTo>
                      <a:pt x="2707" y="9459"/>
                      <a:pt x="2473" y="8750"/>
                      <a:pt x="2304" y="8232"/>
                    </a:cubicBezTo>
                    <a:cubicBezTo>
                      <a:pt x="2269" y="8128"/>
                      <a:pt x="2239" y="8032"/>
                      <a:pt x="2208" y="7948"/>
                    </a:cubicBezTo>
                    <a:cubicBezTo>
                      <a:pt x="1818" y="6870"/>
                      <a:pt x="1589" y="5722"/>
                      <a:pt x="1368" y="4610"/>
                    </a:cubicBezTo>
                    <a:cubicBezTo>
                      <a:pt x="1304" y="4285"/>
                      <a:pt x="1239" y="3960"/>
                      <a:pt x="1170" y="3637"/>
                    </a:cubicBezTo>
                    <a:lnTo>
                      <a:pt x="1110" y="3359"/>
                    </a:lnTo>
                    <a:cubicBezTo>
                      <a:pt x="931" y="2571"/>
                      <a:pt x="663" y="1379"/>
                      <a:pt x="1200" y="888"/>
                    </a:cubicBezTo>
                    <a:cubicBezTo>
                      <a:pt x="1410" y="697"/>
                      <a:pt x="1629" y="600"/>
                      <a:pt x="1856" y="600"/>
                    </a:cubicBezTo>
                    <a:close/>
                    <a:moveTo>
                      <a:pt x="1860" y="1"/>
                    </a:moveTo>
                    <a:cubicBezTo>
                      <a:pt x="1484" y="1"/>
                      <a:pt x="1116" y="153"/>
                      <a:pt x="796" y="445"/>
                    </a:cubicBezTo>
                    <a:cubicBezTo>
                      <a:pt x="0" y="1170"/>
                      <a:pt x="316" y="2568"/>
                      <a:pt x="524" y="3492"/>
                    </a:cubicBezTo>
                    <a:lnTo>
                      <a:pt x="583" y="3762"/>
                    </a:lnTo>
                    <a:cubicBezTo>
                      <a:pt x="651" y="4084"/>
                      <a:pt x="715" y="4406"/>
                      <a:pt x="779" y="4727"/>
                    </a:cubicBezTo>
                    <a:cubicBezTo>
                      <a:pt x="1004" y="5861"/>
                      <a:pt x="1237" y="7032"/>
                      <a:pt x="1642" y="8153"/>
                    </a:cubicBezTo>
                    <a:cubicBezTo>
                      <a:pt x="1672" y="8232"/>
                      <a:pt x="1700" y="8322"/>
                      <a:pt x="1732" y="8420"/>
                    </a:cubicBezTo>
                    <a:cubicBezTo>
                      <a:pt x="1936" y="9038"/>
                      <a:pt x="2243" y="9975"/>
                      <a:pt x="3014" y="10139"/>
                    </a:cubicBezTo>
                    <a:cubicBezTo>
                      <a:pt x="3165" y="10171"/>
                      <a:pt x="3318" y="10189"/>
                      <a:pt x="3472" y="10190"/>
                    </a:cubicBezTo>
                    <a:cubicBezTo>
                      <a:pt x="3816" y="10190"/>
                      <a:pt x="4111" y="10093"/>
                      <a:pt x="4353" y="9902"/>
                    </a:cubicBezTo>
                    <a:cubicBezTo>
                      <a:pt x="4807" y="9542"/>
                      <a:pt x="5038" y="8889"/>
                      <a:pt x="5060" y="7903"/>
                    </a:cubicBezTo>
                    <a:cubicBezTo>
                      <a:pt x="5107" y="5853"/>
                      <a:pt x="4195" y="2887"/>
                      <a:pt x="3915" y="2028"/>
                    </a:cubicBezTo>
                    <a:cubicBezTo>
                      <a:pt x="3567" y="962"/>
                      <a:pt x="2951" y="240"/>
                      <a:pt x="2226" y="49"/>
                    </a:cubicBezTo>
                    <a:cubicBezTo>
                      <a:pt x="2104" y="17"/>
                      <a:pt x="1981" y="1"/>
                      <a:pt x="1860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2"/>
              <p:cNvSpPr/>
              <p:nvPr/>
            </p:nvSpPr>
            <p:spPr>
              <a:xfrm>
                <a:off x="5473803" y="3860276"/>
                <a:ext cx="189142" cy="256600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13032" extrusionOk="0">
                    <a:moveTo>
                      <a:pt x="295" y="0"/>
                    </a:moveTo>
                    <a:lnTo>
                      <a:pt x="295" y="0"/>
                    </a:lnTo>
                    <a:cubicBezTo>
                      <a:pt x="295" y="0"/>
                      <a:pt x="1" y="5292"/>
                      <a:pt x="687" y="5684"/>
                    </a:cubicBezTo>
                    <a:cubicBezTo>
                      <a:pt x="1374" y="6075"/>
                      <a:pt x="3922" y="6762"/>
                      <a:pt x="4216" y="6860"/>
                    </a:cubicBezTo>
                    <a:cubicBezTo>
                      <a:pt x="4510" y="6959"/>
                      <a:pt x="4313" y="7350"/>
                      <a:pt x="3922" y="8722"/>
                    </a:cubicBezTo>
                    <a:cubicBezTo>
                      <a:pt x="3529" y="10094"/>
                      <a:pt x="3922" y="11956"/>
                      <a:pt x="5098" y="12643"/>
                    </a:cubicBezTo>
                    <a:cubicBezTo>
                      <a:pt x="5537" y="12899"/>
                      <a:pt x="5935" y="13032"/>
                      <a:pt x="6266" y="13032"/>
                    </a:cubicBezTo>
                    <a:cubicBezTo>
                      <a:pt x="6823" y="13032"/>
                      <a:pt x="7192" y="12657"/>
                      <a:pt x="7253" y="11858"/>
                    </a:cubicBezTo>
                    <a:cubicBezTo>
                      <a:pt x="7352" y="10585"/>
                      <a:pt x="9606" y="6958"/>
                      <a:pt x="8919" y="5880"/>
                    </a:cubicBezTo>
                    <a:cubicBezTo>
                      <a:pt x="8234" y="4802"/>
                      <a:pt x="7155" y="3724"/>
                      <a:pt x="4999" y="3430"/>
                    </a:cubicBezTo>
                    <a:cubicBezTo>
                      <a:pt x="2843" y="3136"/>
                      <a:pt x="295" y="0"/>
                      <a:pt x="2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2"/>
              <p:cNvSpPr/>
              <p:nvPr/>
            </p:nvSpPr>
            <p:spPr>
              <a:xfrm>
                <a:off x="5469865" y="3854330"/>
                <a:ext cx="194557" cy="268473"/>
              </a:xfrm>
              <a:custGeom>
                <a:avLst/>
                <a:gdLst/>
                <a:ahLst/>
                <a:cxnLst/>
                <a:rect l="l" t="t" r="r" b="b"/>
                <a:pathLst>
                  <a:path w="9881" h="13635" extrusionOk="0">
                    <a:moveTo>
                      <a:pt x="761" y="1063"/>
                    </a:moveTo>
                    <a:cubicBezTo>
                      <a:pt x="1630" y="2006"/>
                      <a:pt x="3476" y="3801"/>
                      <a:pt x="5160" y="4029"/>
                    </a:cubicBezTo>
                    <a:cubicBezTo>
                      <a:pt x="7354" y="4327"/>
                      <a:pt x="8326" y="5493"/>
                      <a:pt x="8867" y="6342"/>
                    </a:cubicBezTo>
                    <a:cubicBezTo>
                      <a:pt x="9206" y="6873"/>
                      <a:pt x="8482" y="8572"/>
                      <a:pt x="7955" y="9813"/>
                    </a:cubicBezTo>
                    <a:cubicBezTo>
                      <a:pt x="7548" y="10771"/>
                      <a:pt x="7196" y="11598"/>
                      <a:pt x="7154" y="12136"/>
                    </a:cubicBezTo>
                    <a:cubicBezTo>
                      <a:pt x="7132" y="12436"/>
                      <a:pt x="7047" y="12821"/>
                      <a:pt x="6771" y="12966"/>
                    </a:cubicBezTo>
                    <a:cubicBezTo>
                      <a:pt x="6687" y="13010"/>
                      <a:pt x="6585" y="13032"/>
                      <a:pt x="6468" y="13032"/>
                    </a:cubicBezTo>
                    <a:cubicBezTo>
                      <a:pt x="6194" y="13032"/>
                      <a:pt x="5841" y="12913"/>
                      <a:pt x="5449" y="12685"/>
                    </a:cubicBezTo>
                    <a:cubicBezTo>
                      <a:pt x="4393" y="12069"/>
                      <a:pt x="4060" y="10338"/>
                      <a:pt x="4411" y="9107"/>
                    </a:cubicBezTo>
                    <a:cubicBezTo>
                      <a:pt x="4488" y="8840"/>
                      <a:pt x="4555" y="8610"/>
                      <a:pt x="4615" y="8413"/>
                    </a:cubicBezTo>
                    <a:cubicBezTo>
                      <a:pt x="4879" y="7532"/>
                      <a:pt x="5025" y="7049"/>
                      <a:pt x="4512" y="6877"/>
                    </a:cubicBezTo>
                    <a:cubicBezTo>
                      <a:pt x="4449" y="6856"/>
                      <a:pt x="4289" y="6810"/>
                      <a:pt x="4067" y="6746"/>
                    </a:cubicBezTo>
                    <a:cubicBezTo>
                      <a:pt x="3314" y="6528"/>
                      <a:pt x="1551" y="6018"/>
                      <a:pt x="1050" y="5734"/>
                    </a:cubicBezTo>
                    <a:cubicBezTo>
                      <a:pt x="759" y="5449"/>
                      <a:pt x="681" y="3220"/>
                      <a:pt x="761" y="1063"/>
                    </a:cubicBezTo>
                    <a:close/>
                    <a:moveTo>
                      <a:pt x="497" y="0"/>
                    </a:moveTo>
                    <a:cubicBezTo>
                      <a:pt x="349" y="0"/>
                      <a:pt x="204" y="110"/>
                      <a:pt x="195" y="286"/>
                    </a:cubicBezTo>
                    <a:cubicBezTo>
                      <a:pt x="81" y="2331"/>
                      <a:pt x="0" y="5826"/>
                      <a:pt x="738" y="6246"/>
                    </a:cubicBezTo>
                    <a:cubicBezTo>
                      <a:pt x="1244" y="6535"/>
                      <a:pt x="2556" y="6935"/>
                      <a:pt x="3899" y="7322"/>
                    </a:cubicBezTo>
                    <a:cubicBezTo>
                      <a:pt x="4054" y="7367"/>
                      <a:pt x="4176" y="7403"/>
                      <a:pt x="4254" y="7427"/>
                    </a:cubicBezTo>
                    <a:cubicBezTo>
                      <a:pt x="4239" y="7574"/>
                      <a:pt x="4141" y="7900"/>
                      <a:pt x="4039" y="8240"/>
                    </a:cubicBezTo>
                    <a:cubicBezTo>
                      <a:pt x="3979" y="8441"/>
                      <a:pt x="3909" y="8672"/>
                      <a:pt x="3832" y="8941"/>
                    </a:cubicBezTo>
                    <a:cubicBezTo>
                      <a:pt x="3421" y="10383"/>
                      <a:pt x="3806" y="12422"/>
                      <a:pt x="5146" y="13203"/>
                    </a:cubicBezTo>
                    <a:cubicBezTo>
                      <a:pt x="5636" y="13489"/>
                      <a:pt x="6081" y="13635"/>
                      <a:pt x="6467" y="13635"/>
                    </a:cubicBezTo>
                    <a:cubicBezTo>
                      <a:pt x="6681" y="13635"/>
                      <a:pt x="6878" y="13590"/>
                      <a:pt x="7050" y="13500"/>
                    </a:cubicBezTo>
                    <a:cubicBezTo>
                      <a:pt x="7336" y="13349"/>
                      <a:pt x="7690" y="12999"/>
                      <a:pt x="7753" y="12184"/>
                    </a:cubicBezTo>
                    <a:cubicBezTo>
                      <a:pt x="7786" y="11744"/>
                      <a:pt x="8136" y="10921"/>
                      <a:pt x="8507" y="10049"/>
                    </a:cubicBezTo>
                    <a:cubicBezTo>
                      <a:pt x="9182" y="8461"/>
                      <a:pt x="9880" y="6819"/>
                      <a:pt x="9373" y="6021"/>
                    </a:cubicBezTo>
                    <a:cubicBezTo>
                      <a:pt x="8768" y="5070"/>
                      <a:pt x="7681" y="3767"/>
                      <a:pt x="5240" y="3435"/>
                    </a:cubicBezTo>
                    <a:cubicBezTo>
                      <a:pt x="3228" y="3160"/>
                      <a:pt x="753" y="143"/>
                      <a:pt x="728" y="112"/>
                    </a:cubicBezTo>
                    <a:cubicBezTo>
                      <a:pt x="666" y="35"/>
                      <a:pt x="581" y="0"/>
                      <a:pt x="49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2"/>
              <p:cNvSpPr/>
              <p:nvPr/>
            </p:nvSpPr>
            <p:spPr>
              <a:xfrm>
                <a:off x="5305296" y="3778425"/>
                <a:ext cx="119361" cy="251441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70" extrusionOk="0">
                    <a:moveTo>
                      <a:pt x="2135" y="0"/>
                    </a:moveTo>
                    <a:cubicBezTo>
                      <a:pt x="1744" y="0"/>
                      <a:pt x="1353" y="156"/>
                      <a:pt x="989" y="488"/>
                    </a:cubicBezTo>
                    <a:cubicBezTo>
                      <a:pt x="1" y="1390"/>
                      <a:pt x="598" y="3433"/>
                      <a:pt x="829" y="4526"/>
                    </a:cubicBezTo>
                    <a:cubicBezTo>
                      <a:pt x="1240" y="6472"/>
                      <a:pt x="1544" y="8442"/>
                      <a:pt x="2225" y="10320"/>
                    </a:cubicBezTo>
                    <a:cubicBezTo>
                      <a:pt x="2498" y="11072"/>
                      <a:pt x="2820" y="12512"/>
                      <a:pt x="3758" y="12710"/>
                    </a:cubicBezTo>
                    <a:cubicBezTo>
                      <a:pt x="3947" y="12750"/>
                      <a:pt x="4121" y="12769"/>
                      <a:pt x="4282" y="12769"/>
                    </a:cubicBezTo>
                    <a:cubicBezTo>
                      <a:pt x="5523" y="12769"/>
                      <a:pt x="5964" y="11637"/>
                      <a:pt x="5999" y="10114"/>
                    </a:cubicBezTo>
                    <a:cubicBezTo>
                      <a:pt x="6062" y="7350"/>
                      <a:pt x="4779" y="3301"/>
                      <a:pt x="4493" y="2425"/>
                    </a:cubicBezTo>
                    <a:cubicBezTo>
                      <a:pt x="3994" y="896"/>
                      <a:pt x="3069" y="0"/>
                      <a:pt x="21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2"/>
              <p:cNvSpPr/>
              <p:nvPr/>
            </p:nvSpPr>
            <p:spPr>
              <a:xfrm>
                <a:off x="5300767" y="3772518"/>
                <a:ext cx="129777" cy="263255"/>
              </a:xfrm>
              <a:custGeom>
                <a:avLst/>
                <a:gdLst/>
                <a:ahLst/>
                <a:cxnLst/>
                <a:rect l="l" t="t" r="r" b="b"/>
                <a:pathLst>
                  <a:path w="6591" h="13370" extrusionOk="0">
                    <a:moveTo>
                      <a:pt x="2368" y="601"/>
                    </a:moveTo>
                    <a:cubicBezTo>
                      <a:pt x="2473" y="601"/>
                      <a:pt x="2576" y="616"/>
                      <a:pt x="2677" y="643"/>
                    </a:cubicBezTo>
                    <a:cubicBezTo>
                      <a:pt x="3397" y="833"/>
                      <a:pt x="4055" y="1646"/>
                      <a:pt x="4438" y="2819"/>
                    </a:cubicBezTo>
                    <a:cubicBezTo>
                      <a:pt x="4802" y="3935"/>
                      <a:pt x="5988" y="7788"/>
                      <a:pt x="5929" y="10407"/>
                    </a:cubicBezTo>
                    <a:cubicBezTo>
                      <a:pt x="5905" y="11483"/>
                      <a:pt x="5677" y="12199"/>
                      <a:pt x="5253" y="12536"/>
                    </a:cubicBezTo>
                    <a:cubicBezTo>
                      <a:pt x="5056" y="12692"/>
                      <a:pt x="4813" y="12770"/>
                      <a:pt x="4516" y="12770"/>
                    </a:cubicBezTo>
                    <a:cubicBezTo>
                      <a:pt x="4373" y="12770"/>
                      <a:pt x="4218" y="12752"/>
                      <a:pt x="4050" y="12716"/>
                    </a:cubicBezTo>
                    <a:cubicBezTo>
                      <a:pt x="3420" y="12582"/>
                      <a:pt x="3099" y="11607"/>
                      <a:pt x="2865" y="10894"/>
                    </a:cubicBezTo>
                    <a:cubicBezTo>
                      <a:pt x="2820" y="10758"/>
                      <a:pt x="2779" y="10630"/>
                      <a:pt x="2738" y="10518"/>
                    </a:cubicBezTo>
                    <a:cubicBezTo>
                      <a:pt x="2217" y="9078"/>
                      <a:pt x="1912" y="7545"/>
                      <a:pt x="1617" y="6063"/>
                    </a:cubicBezTo>
                    <a:cubicBezTo>
                      <a:pt x="1531" y="5630"/>
                      <a:pt x="1445" y="5196"/>
                      <a:pt x="1353" y="4764"/>
                    </a:cubicBezTo>
                    <a:lnTo>
                      <a:pt x="1272" y="4394"/>
                    </a:lnTo>
                    <a:cubicBezTo>
                      <a:pt x="1030" y="3321"/>
                      <a:pt x="663" y="1702"/>
                      <a:pt x="1422" y="1009"/>
                    </a:cubicBezTo>
                    <a:cubicBezTo>
                      <a:pt x="1719" y="739"/>
                      <a:pt x="2041" y="601"/>
                      <a:pt x="2368" y="601"/>
                    </a:cubicBezTo>
                    <a:close/>
                    <a:moveTo>
                      <a:pt x="2370" y="0"/>
                    </a:moveTo>
                    <a:cubicBezTo>
                      <a:pt x="1894" y="0"/>
                      <a:pt x="1426" y="193"/>
                      <a:pt x="1017" y="565"/>
                    </a:cubicBezTo>
                    <a:cubicBezTo>
                      <a:pt x="1" y="1493"/>
                      <a:pt x="413" y="3318"/>
                      <a:pt x="685" y="4526"/>
                    </a:cubicBezTo>
                    <a:lnTo>
                      <a:pt x="765" y="4888"/>
                    </a:lnTo>
                    <a:cubicBezTo>
                      <a:pt x="857" y="5318"/>
                      <a:pt x="942" y="5748"/>
                      <a:pt x="1027" y="6180"/>
                    </a:cubicBezTo>
                    <a:cubicBezTo>
                      <a:pt x="1326" y="7683"/>
                      <a:pt x="1636" y="9239"/>
                      <a:pt x="2173" y="10722"/>
                    </a:cubicBezTo>
                    <a:cubicBezTo>
                      <a:pt x="2212" y="10829"/>
                      <a:pt x="2251" y="10951"/>
                      <a:pt x="2294" y="11081"/>
                    </a:cubicBezTo>
                    <a:cubicBezTo>
                      <a:pt x="2573" y="11933"/>
                      <a:pt x="2956" y="13099"/>
                      <a:pt x="3926" y="13305"/>
                    </a:cubicBezTo>
                    <a:cubicBezTo>
                      <a:pt x="4120" y="13346"/>
                      <a:pt x="4316" y="13367"/>
                      <a:pt x="4513" y="13370"/>
                    </a:cubicBezTo>
                    <a:cubicBezTo>
                      <a:pt x="4948" y="13370"/>
                      <a:pt x="5321" y="13249"/>
                      <a:pt x="5625" y="13007"/>
                    </a:cubicBezTo>
                    <a:cubicBezTo>
                      <a:pt x="6197" y="12554"/>
                      <a:pt x="6500" y="11684"/>
                      <a:pt x="6530" y="10421"/>
                    </a:cubicBezTo>
                    <a:cubicBezTo>
                      <a:pt x="6590" y="7705"/>
                      <a:pt x="5381" y="3772"/>
                      <a:pt x="5009" y="2631"/>
                    </a:cubicBezTo>
                    <a:cubicBezTo>
                      <a:pt x="4557" y="1244"/>
                      <a:pt x="3763" y="307"/>
                      <a:pt x="2831" y="61"/>
                    </a:cubicBezTo>
                    <a:cubicBezTo>
                      <a:pt x="2677" y="20"/>
                      <a:pt x="2523" y="0"/>
                      <a:pt x="2370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2"/>
              <p:cNvSpPr/>
              <p:nvPr/>
            </p:nvSpPr>
            <p:spPr>
              <a:xfrm>
                <a:off x="5397819" y="3800183"/>
                <a:ext cx="119361" cy="251441"/>
              </a:xfrm>
              <a:custGeom>
                <a:avLst/>
                <a:gdLst/>
                <a:ahLst/>
                <a:cxnLst/>
                <a:rect l="l" t="t" r="r" b="b"/>
                <a:pathLst>
                  <a:path w="6062" h="12770" extrusionOk="0">
                    <a:moveTo>
                      <a:pt x="2134" y="0"/>
                    </a:moveTo>
                    <a:cubicBezTo>
                      <a:pt x="1744" y="0"/>
                      <a:pt x="1352" y="156"/>
                      <a:pt x="989" y="488"/>
                    </a:cubicBezTo>
                    <a:cubicBezTo>
                      <a:pt x="0" y="1390"/>
                      <a:pt x="598" y="3432"/>
                      <a:pt x="829" y="4526"/>
                    </a:cubicBezTo>
                    <a:cubicBezTo>
                      <a:pt x="1240" y="6470"/>
                      <a:pt x="1544" y="8441"/>
                      <a:pt x="2225" y="10320"/>
                    </a:cubicBezTo>
                    <a:cubicBezTo>
                      <a:pt x="2497" y="11072"/>
                      <a:pt x="2820" y="12513"/>
                      <a:pt x="3758" y="12711"/>
                    </a:cubicBezTo>
                    <a:cubicBezTo>
                      <a:pt x="3946" y="12750"/>
                      <a:pt x="4121" y="12769"/>
                      <a:pt x="4281" y="12769"/>
                    </a:cubicBezTo>
                    <a:cubicBezTo>
                      <a:pt x="5523" y="12769"/>
                      <a:pt x="5965" y="11636"/>
                      <a:pt x="5999" y="10114"/>
                    </a:cubicBezTo>
                    <a:cubicBezTo>
                      <a:pt x="6061" y="7349"/>
                      <a:pt x="4780" y="3301"/>
                      <a:pt x="4493" y="2424"/>
                    </a:cubicBezTo>
                    <a:cubicBezTo>
                      <a:pt x="3994" y="896"/>
                      <a:pt x="3069" y="0"/>
                      <a:pt x="2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2"/>
              <p:cNvSpPr/>
              <p:nvPr/>
            </p:nvSpPr>
            <p:spPr>
              <a:xfrm>
                <a:off x="5393270" y="3794256"/>
                <a:ext cx="129796" cy="263255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13370" extrusionOk="0">
                    <a:moveTo>
                      <a:pt x="2369" y="602"/>
                    </a:moveTo>
                    <a:cubicBezTo>
                      <a:pt x="2472" y="602"/>
                      <a:pt x="2577" y="616"/>
                      <a:pt x="2676" y="643"/>
                    </a:cubicBezTo>
                    <a:cubicBezTo>
                      <a:pt x="3397" y="832"/>
                      <a:pt x="4056" y="1646"/>
                      <a:pt x="4438" y="2818"/>
                    </a:cubicBezTo>
                    <a:cubicBezTo>
                      <a:pt x="4803" y="3938"/>
                      <a:pt x="5989" y="7792"/>
                      <a:pt x="5930" y="10408"/>
                    </a:cubicBezTo>
                    <a:cubicBezTo>
                      <a:pt x="5905" y="11484"/>
                      <a:pt x="5678" y="12201"/>
                      <a:pt x="5253" y="12536"/>
                    </a:cubicBezTo>
                    <a:cubicBezTo>
                      <a:pt x="5056" y="12692"/>
                      <a:pt x="4814" y="12770"/>
                      <a:pt x="4517" y="12770"/>
                    </a:cubicBezTo>
                    <a:cubicBezTo>
                      <a:pt x="4374" y="12770"/>
                      <a:pt x="4219" y="12752"/>
                      <a:pt x="4050" y="12716"/>
                    </a:cubicBezTo>
                    <a:cubicBezTo>
                      <a:pt x="3420" y="12583"/>
                      <a:pt x="3099" y="11608"/>
                      <a:pt x="2865" y="10895"/>
                    </a:cubicBezTo>
                    <a:cubicBezTo>
                      <a:pt x="2820" y="10758"/>
                      <a:pt x="2778" y="10631"/>
                      <a:pt x="2738" y="10518"/>
                    </a:cubicBezTo>
                    <a:cubicBezTo>
                      <a:pt x="2216" y="9078"/>
                      <a:pt x="1911" y="7543"/>
                      <a:pt x="1616" y="6061"/>
                    </a:cubicBezTo>
                    <a:cubicBezTo>
                      <a:pt x="1531" y="5628"/>
                      <a:pt x="1444" y="5196"/>
                      <a:pt x="1353" y="4764"/>
                    </a:cubicBezTo>
                    <a:lnTo>
                      <a:pt x="1272" y="4397"/>
                    </a:lnTo>
                    <a:cubicBezTo>
                      <a:pt x="1029" y="3324"/>
                      <a:pt x="664" y="1703"/>
                      <a:pt x="1423" y="1010"/>
                    </a:cubicBezTo>
                    <a:cubicBezTo>
                      <a:pt x="1718" y="740"/>
                      <a:pt x="2041" y="602"/>
                      <a:pt x="2368" y="602"/>
                    </a:cubicBezTo>
                    <a:close/>
                    <a:moveTo>
                      <a:pt x="2369" y="0"/>
                    </a:moveTo>
                    <a:cubicBezTo>
                      <a:pt x="1893" y="0"/>
                      <a:pt x="1425" y="193"/>
                      <a:pt x="1017" y="566"/>
                    </a:cubicBezTo>
                    <a:cubicBezTo>
                      <a:pt x="0" y="1493"/>
                      <a:pt x="413" y="3319"/>
                      <a:pt x="685" y="4528"/>
                    </a:cubicBezTo>
                    <a:lnTo>
                      <a:pt x="765" y="4887"/>
                    </a:lnTo>
                    <a:cubicBezTo>
                      <a:pt x="856" y="5318"/>
                      <a:pt x="942" y="5747"/>
                      <a:pt x="1027" y="6177"/>
                    </a:cubicBezTo>
                    <a:cubicBezTo>
                      <a:pt x="1326" y="7682"/>
                      <a:pt x="1635" y="9238"/>
                      <a:pt x="2172" y="10722"/>
                    </a:cubicBezTo>
                    <a:cubicBezTo>
                      <a:pt x="2211" y="10830"/>
                      <a:pt x="2250" y="10951"/>
                      <a:pt x="2294" y="11081"/>
                    </a:cubicBezTo>
                    <a:cubicBezTo>
                      <a:pt x="2573" y="11934"/>
                      <a:pt x="2956" y="13100"/>
                      <a:pt x="3926" y="13304"/>
                    </a:cubicBezTo>
                    <a:cubicBezTo>
                      <a:pt x="4119" y="13347"/>
                      <a:pt x="4316" y="13368"/>
                      <a:pt x="4514" y="13370"/>
                    </a:cubicBezTo>
                    <a:cubicBezTo>
                      <a:pt x="4949" y="13370"/>
                      <a:pt x="5321" y="13249"/>
                      <a:pt x="5626" y="13007"/>
                    </a:cubicBezTo>
                    <a:cubicBezTo>
                      <a:pt x="6197" y="12554"/>
                      <a:pt x="6501" y="11684"/>
                      <a:pt x="6529" y="10421"/>
                    </a:cubicBezTo>
                    <a:cubicBezTo>
                      <a:pt x="6591" y="7709"/>
                      <a:pt x="5382" y="3773"/>
                      <a:pt x="5009" y="2631"/>
                    </a:cubicBezTo>
                    <a:cubicBezTo>
                      <a:pt x="4557" y="1244"/>
                      <a:pt x="3762" y="307"/>
                      <a:pt x="2830" y="61"/>
                    </a:cubicBezTo>
                    <a:cubicBezTo>
                      <a:pt x="2677" y="20"/>
                      <a:pt x="2522" y="0"/>
                      <a:pt x="2369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2"/>
              <p:cNvSpPr/>
              <p:nvPr/>
            </p:nvSpPr>
            <p:spPr>
              <a:xfrm>
                <a:off x="6234664" y="4064659"/>
                <a:ext cx="190245" cy="261877"/>
              </a:xfrm>
              <a:custGeom>
                <a:avLst/>
                <a:gdLst/>
                <a:ahLst/>
                <a:cxnLst/>
                <a:rect l="l" t="t" r="r" b="b"/>
                <a:pathLst>
                  <a:path w="9662" h="13300" extrusionOk="0">
                    <a:moveTo>
                      <a:pt x="7147" y="0"/>
                    </a:moveTo>
                    <a:cubicBezTo>
                      <a:pt x="6326" y="0"/>
                      <a:pt x="5413" y="557"/>
                      <a:pt x="4636" y="1636"/>
                    </a:cubicBezTo>
                    <a:cubicBezTo>
                      <a:pt x="4048" y="2451"/>
                      <a:pt x="1375" y="6237"/>
                      <a:pt x="528" y="9296"/>
                    </a:cubicBezTo>
                    <a:cubicBezTo>
                      <a:pt x="0" y="11199"/>
                      <a:pt x="179" y="12820"/>
                      <a:pt x="2006" y="13269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3" y="9712"/>
                      <a:pt x="6691" y="7707"/>
                      <a:pt x="7763" y="5785"/>
                    </a:cubicBezTo>
                    <a:cubicBezTo>
                      <a:pt x="8364" y="4704"/>
                      <a:pt x="9662" y="2769"/>
                      <a:pt x="8928" y="1282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2"/>
              <p:cNvSpPr/>
              <p:nvPr/>
            </p:nvSpPr>
            <p:spPr>
              <a:xfrm>
                <a:off x="6231769" y="4058732"/>
                <a:ext cx="198357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3903" extrusionOk="0">
                    <a:moveTo>
                      <a:pt x="7290" y="602"/>
                    </a:moveTo>
                    <a:cubicBezTo>
                      <a:pt x="7333" y="602"/>
                      <a:pt x="7375" y="604"/>
                      <a:pt x="7416" y="607"/>
                    </a:cubicBezTo>
                    <a:cubicBezTo>
                      <a:pt x="7991" y="655"/>
                      <a:pt x="8472" y="1039"/>
                      <a:pt x="8806" y="1716"/>
                    </a:cubicBezTo>
                    <a:cubicBezTo>
                      <a:pt x="9394" y="2906"/>
                      <a:pt x="8467" y="4514"/>
                      <a:pt x="7854" y="5578"/>
                    </a:cubicBezTo>
                    <a:cubicBezTo>
                      <a:pt x="7779" y="5707"/>
                      <a:pt x="7709" y="5829"/>
                      <a:pt x="7646" y="5941"/>
                    </a:cubicBezTo>
                    <a:cubicBezTo>
                      <a:pt x="7409" y="6367"/>
                      <a:pt x="7176" y="6798"/>
                      <a:pt x="6943" y="7228"/>
                    </a:cubicBezTo>
                    <a:cubicBezTo>
                      <a:pt x="6148" y="8703"/>
                      <a:pt x="5324" y="10228"/>
                      <a:pt x="4304" y="11543"/>
                    </a:cubicBezTo>
                    <a:cubicBezTo>
                      <a:pt x="4225" y="11646"/>
                      <a:pt x="4138" y="11764"/>
                      <a:pt x="4047" y="11891"/>
                    </a:cubicBezTo>
                    <a:cubicBezTo>
                      <a:pt x="3610" y="12495"/>
                      <a:pt x="3025" y="13299"/>
                      <a:pt x="2398" y="13299"/>
                    </a:cubicBezTo>
                    <a:cubicBezTo>
                      <a:pt x="2341" y="13299"/>
                      <a:pt x="2283" y="13293"/>
                      <a:pt x="2226" y="13279"/>
                    </a:cubicBezTo>
                    <a:cubicBezTo>
                      <a:pt x="1639" y="13135"/>
                      <a:pt x="1234" y="12862"/>
                      <a:pt x="991" y="12446"/>
                    </a:cubicBezTo>
                    <a:cubicBezTo>
                      <a:pt x="633" y="11836"/>
                      <a:pt x="624" y="10904"/>
                      <a:pt x="964" y="9678"/>
                    </a:cubicBezTo>
                    <a:cubicBezTo>
                      <a:pt x="1770" y="6773"/>
                      <a:pt x="4278" y="3153"/>
                      <a:pt x="5027" y="2112"/>
                    </a:cubicBezTo>
                    <a:cubicBezTo>
                      <a:pt x="5724" y="1145"/>
                      <a:pt x="6544" y="602"/>
                      <a:pt x="7290" y="602"/>
                    </a:cubicBezTo>
                    <a:close/>
                    <a:moveTo>
                      <a:pt x="7294" y="1"/>
                    </a:moveTo>
                    <a:cubicBezTo>
                      <a:pt x="6344" y="1"/>
                      <a:pt x="5353" y="632"/>
                      <a:pt x="4539" y="1761"/>
                    </a:cubicBezTo>
                    <a:cubicBezTo>
                      <a:pt x="3775" y="2821"/>
                      <a:pt x="1217" y="6516"/>
                      <a:pt x="384" y="9516"/>
                    </a:cubicBezTo>
                    <a:cubicBezTo>
                      <a:pt x="0" y="10905"/>
                      <a:pt x="30" y="11993"/>
                      <a:pt x="472" y="12749"/>
                    </a:cubicBezTo>
                    <a:cubicBezTo>
                      <a:pt x="798" y="13305"/>
                      <a:pt x="1339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3" y="13902"/>
                      <a:pt x="4046" y="12918"/>
                      <a:pt x="4534" y="12243"/>
                    </a:cubicBezTo>
                    <a:cubicBezTo>
                      <a:pt x="4621" y="12123"/>
                      <a:pt x="4702" y="12010"/>
                      <a:pt x="4778" y="11911"/>
                    </a:cubicBezTo>
                    <a:cubicBezTo>
                      <a:pt x="5829" y="10557"/>
                      <a:pt x="6665" y="9011"/>
                      <a:pt x="7472" y="7514"/>
                    </a:cubicBezTo>
                    <a:cubicBezTo>
                      <a:pt x="7704" y="7086"/>
                      <a:pt x="7934" y="6657"/>
                      <a:pt x="8172" y="6232"/>
                    </a:cubicBezTo>
                    <a:lnTo>
                      <a:pt x="8374" y="5877"/>
                    </a:lnTo>
                    <a:cubicBezTo>
                      <a:pt x="9051" y="4703"/>
                      <a:pt x="10073" y="2928"/>
                      <a:pt x="9344" y="1450"/>
                    </a:cubicBezTo>
                    <a:cubicBezTo>
                      <a:pt x="8919" y="585"/>
                      <a:pt x="8252" y="73"/>
                      <a:pt x="7466" y="8"/>
                    </a:cubicBezTo>
                    <a:cubicBezTo>
                      <a:pt x="7409" y="3"/>
                      <a:pt x="7351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2"/>
              <p:cNvSpPr/>
              <p:nvPr/>
            </p:nvSpPr>
            <p:spPr>
              <a:xfrm>
                <a:off x="6327029" y="4148006"/>
                <a:ext cx="142871" cy="19668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9989" extrusionOk="0">
                    <a:moveTo>
                      <a:pt x="5368" y="1"/>
                    </a:moveTo>
                    <a:cubicBezTo>
                      <a:pt x="4751" y="1"/>
                      <a:pt x="4066" y="418"/>
                      <a:pt x="3482" y="1229"/>
                    </a:cubicBezTo>
                    <a:cubicBezTo>
                      <a:pt x="3041" y="1842"/>
                      <a:pt x="1033" y="4685"/>
                      <a:pt x="397" y="6981"/>
                    </a:cubicBezTo>
                    <a:cubicBezTo>
                      <a:pt x="1" y="8410"/>
                      <a:pt x="136" y="9628"/>
                      <a:pt x="1508" y="9966"/>
                    </a:cubicBezTo>
                    <a:cubicBezTo>
                      <a:pt x="1571" y="9981"/>
                      <a:pt x="1634" y="9989"/>
                      <a:pt x="1695" y="9989"/>
                    </a:cubicBezTo>
                    <a:cubicBezTo>
                      <a:pt x="2388" y="9989"/>
                      <a:pt x="2933" y="9055"/>
                      <a:pt x="3300" y="8581"/>
                    </a:cubicBezTo>
                    <a:cubicBezTo>
                      <a:pt x="4299" y="7294"/>
                      <a:pt x="5026" y="5789"/>
                      <a:pt x="5829" y="4346"/>
                    </a:cubicBezTo>
                    <a:cubicBezTo>
                      <a:pt x="6282" y="3534"/>
                      <a:pt x="7256" y="2080"/>
                      <a:pt x="6706" y="963"/>
                    </a:cubicBezTo>
                    <a:cubicBezTo>
                      <a:pt x="6386" y="316"/>
                      <a:pt x="5903" y="1"/>
                      <a:pt x="53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2"/>
              <p:cNvSpPr/>
              <p:nvPr/>
            </p:nvSpPr>
            <p:spPr>
              <a:xfrm>
                <a:off x="6323347" y="4142099"/>
                <a:ext cx="152145" cy="208517"/>
              </a:xfrm>
              <a:custGeom>
                <a:avLst/>
                <a:gdLst/>
                <a:ahLst/>
                <a:cxnLst/>
                <a:rect l="l" t="t" r="r" b="b"/>
                <a:pathLst>
                  <a:path w="7727" h="10590" extrusionOk="0">
                    <a:moveTo>
                      <a:pt x="5548" y="601"/>
                    </a:moveTo>
                    <a:cubicBezTo>
                      <a:pt x="5579" y="601"/>
                      <a:pt x="5610" y="602"/>
                      <a:pt x="5641" y="605"/>
                    </a:cubicBezTo>
                    <a:cubicBezTo>
                      <a:pt x="6045" y="638"/>
                      <a:pt x="6385" y="912"/>
                      <a:pt x="6623" y="1396"/>
                    </a:cubicBezTo>
                    <a:cubicBezTo>
                      <a:pt x="7047" y="2253"/>
                      <a:pt x="6363" y="3440"/>
                      <a:pt x="5911" y="4225"/>
                    </a:cubicBezTo>
                    <a:lnTo>
                      <a:pt x="5754" y="4499"/>
                    </a:lnTo>
                    <a:cubicBezTo>
                      <a:pt x="5575" y="4820"/>
                      <a:pt x="5400" y="5145"/>
                      <a:pt x="5224" y="5469"/>
                    </a:cubicBezTo>
                    <a:cubicBezTo>
                      <a:pt x="4629" y="6574"/>
                      <a:pt x="4011" y="7714"/>
                      <a:pt x="3250" y="8696"/>
                    </a:cubicBezTo>
                    <a:cubicBezTo>
                      <a:pt x="3190" y="8773"/>
                      <a:pt x="3126" y="8863"/>
                      <a:pt x="3056" y="8959"/>
                    </a:cubicBezTo>
                    <a:cubicBezTo>
                      <a:pt x="2737" y="9400"/>
                      <a:pt x="2307" y="9985"/>
                      <a:pt x="1873" y="9985"/>
                    </a:cubicBezTo>
                    <a:cubicBezTo>
                      <a:pt x="1838" y="9985"/>
                      <a:pt x="1802" y="9981"/>
                      <a:pt x="1767" y="9973"/>
                    </a:cubicBezTo>
                    <a:cubicBezTo>
                      <a:pt x="1346" y="9870"/>
                      <a:pt x="1058" y="9677"/>
                      <a:pt x="886" y="9382"/>
                    </a:cubicBezTo>
                    <a:cubicBezTo>
                      <a:pt x="628" y="8941"/>
                      <a:pt x="624" y="8262"/>
                      <a:pt x="873" y="7361"/>
                    </a:cubicBezTo>
                    <a:lnTo>
                      <a:pt x="874" y="7361"/>
                    </a:lnTo>
                    <a:cubicBezTo>
                      <a:pt x="1474" y="5194"/>
                      <a:pt x="3352" y="2483"/>
                      <a:pt x="3913" y="1704"/>
                    </a:cubicBezTo>
                    <a:cubicBezTo>
                      <a:pt x="4413" y="1010"/>
                      <a:pt x="5017" y="601"/>
                      <a:pt x="5548" y="601"/>
                    </a:cubicBezTo>
                    <a:close/>
                    <a:moveTo>
                      <a:pt x="5561" y="0"/>
                    </a:moveTo>
                    <a:cubicBezTo>
                      <a:pt x="4827" y="0"/>
                      <a:pt x="4052" y="483"/>
                      <a:pt x="3425" y="1353"/>
                    </a:cubicBezTo>
                    <a:cubicBezTo>
                      <a:pt x="2850" y="2152"/>
                      <a:pt x="922" y="4937"/>
                      <a:pt x="293" y="7201"/>
                    </a:cubicBezTo>
                    <a:cubicBezTo>
                      <a:pt x="0" y="8264"/>
                      <a:pt x="24" y="9100"/>
                      <a:pt x="368" y="9687"/>
                    </a:cubicBezTo>
                    <a:cubicBezTo>
                      <a:pt x="623" y="10121"/>
                      <a:pt x="1045" y="10414"/>
                      <a:pt x="1624" y="10556"/>
                    </a:cubicBezTo>
                    <a:cubicBezTo>
                      <a:pt x="1709" y="10578"/>
                      <a:pt x="1798" y="10589"/>
                      <a:pt x="1887" y="10589"/>
                    </a:cubicBezTo>
                    <a:cubicBezTo>
                      <a:pt x="2618" y="10589"/>
                      <a:pt x="3166" y="9831"/>
                      <a:pt x="3542" y="9311"/>
                    </a:cubicBezTo>
                    <a:cubicBezTo>
                      <a:pt x="3607" y="9221"/>
                      <a:pt x="3669" y="9137"/>
                      <a:pt x="3725" y="9065"/>
                    </a:cubicBezTo>
                    <a:cubicBezTo>
                      <a:pt x="4517" y="8044"/>
                      <a:pt x="5145" y="6880"/>
                      <a:pt x="5753" y="5754"/>
                    </a:cubicBezTo>
                    <a:cubicBezTo>
                      <a:pt x="5927" y="5433"/>
                      <a:pt x="6102" y="5111"/>
                      <a:pt x="6280" y="4792"/>
                    </a:cubicBezTo>
                    <a:lnTo>
                      <a:pt x="6431" y="4525"/>
                    </a:lnTo>
                    <a:cubicBezTo>
                      <a:pt x="6947" y="3630"/>
                      <a:pt x="7726" y="2277"/>
                      <a:pt x="7162" y="1130"/>
                    </a:cubicBezTo>
                    <a:cubicBezTo>
                      <a:pt x="6830" y="456"/>
                      <a:pt x="6307" y="57"/>
                      <a:pt x="5690" y="5"/>
                    </a:cubicBezTo>
                    <a:cubicBezTo>
                      <a:pt x="5647" y="2"/>
                      <a:pt x="5604" y="0"/>
                      <a:pt x="556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2"/>
              <p:cNvSpPr/>
              <p:nvPr/>
            </p:nvSpPr>
            <p:spPr>
              <a:xfrm>
                <a:off x="5947386" y="3986785"/>
                <a:ext cx="236378" cy="225352"/>
              </a:xfrm>
              <a:custGeom>
                <a:avLst/>
                <a:gdLst/>
                <a:ahLst/>
                <a:cxnLst/>
                <a:rect l="l" t="t" r="r" b="b"/>
                <a:pathLst>
                  <a:path w="12005" h="11445" extrusionOk="0">
                    <a:moveTo>
                      <a:pt x="12004" y="0"/>
                    </a:moveTo>
                    <a:cubicBezTo>
                      <a:pt x="12004" y="0"/>
                      <a:pt x="9345" y="1548"/>
                      <a:pt x="7107" y="1548"/>
                    </a:cubicBezTo>
                    <a:cubicBezTo>
                      <a:pt x="6708" y="1548"/>
                      <a:pt x="6323" y="1499"/>
                      <a:pt x="5968" y="1383"/>
                    </a:cubicBezTo>
                    <a:cubicBezTo>
                      <a:pt x="5227" y="1141"/>
                      <a:pt x="4573" y="1039"/>
                      <a:pt x="3990" y="1039"/>
                    </a:cubicBezTo>
                    <a:cubicBezTo>
                      <a:pt x="2729" y="1039"/>
                      <a:pt x="1805" y="1517"/>
                      <a:pt x="1071" y="2088"/>
                    </a:cubicBezTo>
                    <a:cubicBezTo>
                      <a:pt x="1" y="2922"/>
                      <a:pt x="1153" y="8031"/>
                      <a:pt x="834" y="9475"/>
                    </a:cubicBezTo>
                    <a:cubicBezTo>
                      <a:pt x="547" y="10779"/>
                      <a:pt x="1217" y="11444"/>
                      <a:pt x="2420" y="11444"/>
                    </a:cubicBezTo>
                    <a:cubicBezTo>
                      <a:pt x="2549" y="11444"/>
                      <a:pt x="2683" y="11437"/>
                      <a:pt x="2824" y="11422"/>
                    </a:cubicBezTo>
                    <a:cubicBezTo>
                      <a:pt x="4276" y="11263"/>
                      <a:pt x="5299" y="9423"/>
                      <a:pt x="5344" y="7722"/>
                    </a:cubicBezTo>
                    <a:cubicBezTo>
                      <a:pt x="5387" y="6082"/>
                      <a:pt x="5319" y="5533"/>
                      <a:pt x="5618" y="5533"/>
                    </a:cubicBezTo>
                    <a:cubicBezTo>
                      <a:pt x="5629" y="5533"/>
                      <a:pt x="5641" y="5533"/>
                      <a:pt x="5653" y="5535"/>
                    </a:cubicBezTo>
                    <a:cubicBezTo>
                      <a:pt x="5966" y="5572"/>
                      <a:pt x="8473" y="6036"/>
                      <a:pt x="9507" y="6036"/>
                    </a:cubicBezTo>
                    <a:cubicBezTo>
                      <a:pt x="9586" y="6036"/>
                      <a:pt x="9658" y="6033"/>
                      <a:pt x="9718" y="6027"/>
                    </a:cubicBezTo>
                    <a:cubicBezTo>
                      <a:pt x="10564" y="5943"/>
                      <a:pt x="12004" y="1"/>
                      <a:pt x="12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2"/>
              <p:cNvSpPr/>
              <p:nvPr/>
            </p:nvSpPr>
            <p:spPr>
              <a:xfrm>
                <a:off x="5950379" y="3980858"/>
                <a:ext cx="240080" cy="237205"/>
              </a:xfrm>
              <a:custGeom>
                <a:avLst/>
                <a:gdLst/>
                <a:ahLst/>
                <a:cxnLst/>
                <a:rect l="l" t="t" r="r" b="b"/>
                <a:pathLst>
                  <a:path w="12193" h="12047" extrusionOk="0">
                    <a:moveTo>
                      <a:pt x="11397" y="882"/>
                    </a:moveTo>
                    <a:lnTo>
                      <a:pt x="11397" y="882"/>
                    </a:lnTo>
                    <a:cubicBezTo>
                      <a:pt x="10769" y="3323"/>
                      <a:pt x="9926" y="5837"/>
                      <a:pt x="9538" y="6028"/>
                    </a:cubicBezTo>
                    <a:cubicBezTo>
                      <a:pt x="9485" y="6033"/>
                      <a:pt x="9421" y="6036"/>
                      <a:pt x="9350" y="6036"/>
                    </a:cubicBezTo>
                    <a:cubicBezTo>
                      <a:pt x="8576" y="6036"/>
                      <a:pt x="6826" y="5746"/>
                      <a:pt x="6043" y="5617"/>
                    </a:cubicBezTo>
                    <a:cubicBezTo>
                      <a:pt x="5790" y="5575"/>
                      <a:pt x="5609" y="5545"/>
                      <a:pt x="5536" y="5537"/>
                    </a:cubicBezTo>
                    <a:cubicBezTo>
                      <a:pt x="5513" y="5534"/>
                      <a:pt x="5490" y="5533"/>
                      <a:pt x="5469" y="5533"/>
                    </a:cubicBezTo>
                    <a:cubicBezTo>
                      <a:pt x="5322" y="5533"/>
                      <a:pt x="5220" y="5591"/>
                      <a:pt x="5158" y="5645"/>
                    </a:cubicBezTo>
                    <a:cubicBezTo>
                      <a:pt x="4927" y="5847"/>
                      <a:pt x="4922" y="6201"/>
                      <a:pt x="4908" y="7150"/>
                    </a:cubicBezTo>
                    <a:cubicBezTo>
                      <a:pt x="4904" y="7395"/>
                      <a:pt x="4901" y="7682"/>
                      <a:pt x="4891" y="8015"/>
                    </a:cubicBezTo>
                    <a:cubicBezTo>
                      <a:pt x="4851" y="9547"/>
                      <a:pt x="3937" y="11283"/>
                      <a:pt x="2639" y="11424"/>
                    </a:cubicBezTo>
                    <a:cubicBezTo>
                      <a:pt x="2511" y="11438"/>
                      <a:pt x="2389" y="11444"/>
                      <a:pt x="2273" y="11444"/>
                    </a:cubicBezTo>
                    <a:cubicBezTo>
                      <a:pt x="1768" y="11444"/>
                      <a:pt x="1378" y="11315"/>
                      <a:pt x="1156" y="11069"/>
                    </a:cubicBezTo>
                    <a:cubicBezTo>
                      <a:pt x="916" y="10801"/>
                      <a:pt x="855" y="10388"/>
                      <a:pt x="975" y="9840"/>
                    </a:cubicBezTo>
                    <a:cubicBezTo>
                      <a:pt x="1108" y="9241"/>
                      <a:pt x="1015" y="8164"/>
                      <a:pt x="907" y="6917"/>
                    </a:cubicBezTo>
                    <a:cubicBezTo>
                      <a:pt x="766" y="5281"/>
                      <a:pt x="573" y="3040"/>
                      <a:pt x="1104" y="2626"/>
                    </a:cubicBezTo>
                    <a:cubicBezTo>
                      <a:pt x="1695" y="2165"/>
                      <a:pt x="2558" y="1643"/>
                      <a:pt x="3846" y="1643"/>
                    </a:cubicBezTo>
                    <a:cubicBezTo>
                      <a:pt x="4391" y="1643"/>
                      <a:pt x="5012" y="1738"/>
                      <a:pt x="5722" y="1968"/>
                    </a:cubicBezTo>
                    <a:cubicBezTo>
                      <a:pt x="6109" y="2094"/>
                      <a:pt x="6526" y="2148"/>
                      <a:pt x="6956" y="2148"/>
                    </a:cubicBezTo>
                    <a:cubicBezTo>
                      <a:pt x="8619" y="2148"/>
                      <a:pt x="10464" y="1349"/>
                      <a:pt x="11397" y="882"/>
                    </a:cubicBezTo>
                    <a:close/>
                    <a:moveTo>
                      <a:pt x="11851" y="0"/>
                    </a:moveTo>
                    <a:cubicBezTo>
                      <a:pt x="11801" y="0"/>
                      <a:pt x="11750" y="13"/>
                      <a:pt x="11700" y="42"/>
                    </a:cubicBezTo>
                    <a:cubicBezTo>
                      <a:pt x="11670" y="60"/>
                      <a:pt x="9080" y="1550"/>
                      <a:pt x="6960" y="1550"/>
                    </a:cubicBezTo>
                    <a:cubicBezTo>
                      <a:pt x="6590" y="1550"/>
                      <a:pt x="6234" y="1505"/>
                      <a:pt x="5909" y="1398"/>
                    </a:cubicBezTo>
                    <a:cubicBezTo>
                      <a:pt x="5126" y="1142"/>
                      <a:pt x="4437" y="1039"/>
                      <a:pt x="3831" y="1039"/>
                    </a:cubicBezTo>
                    <a:cubicBezTo>
                      <a:pt x="2382" y="1039"/>
                      <a:pt x="1404" y="1631"/>
                      <a:pt x="736" y="2152"/>
                    </a:cubicBezTo>
                    <a:cubicBezTo>
                      <a:pt x="0" y="2724"/>
                      <a:pt x="89" y="4431"/>
                      <a:pt x="309" y="6969"/>
                    </a:cubicBezTo>
                    <a:cubicBezTo>
                      <a:pt x="408" y="8117"/>
                      <a:pt x="501" y="9202"/>
                      <a:pt x="389" y="9711"/>
                    </a:cubicBezTo>
                    <a:cubicBezTo>
                      <a:pt x="184" y="10640"/>
                      <a:pt x="451" y="11181"/>
                      <a:pt x="709" y="11470"/>
                    </a:cubicBezTo>
                    <a:cubicBezTo>
                      <a:pt x="1051" y="11851"/>
                      <a:pt x="1583" y="12046"/>
                      <a:pt x="2266" y="12046"/>
                    </a:cubicBezTo>
                    <a:cubicBezTo>
                      <a:pt x="2412" y="12045"/>
                      <a:pt x="2558" y="12037"/>
                      <a:pt x="2704" y="12021"/>
                    </a:cubicBezTo>
                    <a:cubicBezTo>
                      <a:pt x="4366" y="11840"/>
                      <a:pt x="5446" y="9809"/>
                      <a:pt x="5492" y="8031"/>
                    </a:cubicBezTo>
                    <a:cubicBezTo>
                      <a:pt x="5501" y="7697"/>
                      <a:pt x="5505" y="7408"/>
                      <a:pt x="5509" y="7159"/>
                    </a:cubicBezTo>
                    <a:cubicBezTo>
                      <a:pt x="5515" y="6714"/>
                      <a:pt x="5521" y="6321"/>
                      <a:pt x="5553" y="6147"/>
                    </a:cubicBezTo>
                    <a:cubicBezTo>
                      <a:pt x="5642" y="6161"/>
                      <a:pt x="5777" y="6183"/>
                      <a:pt x="5944" y="6211"/>
                    </a:cubicBezTo>
                    <a:cubicBezTo>
                      <a:pt x="7309" y="6437"/>
                      <a:pt x="8650" y="6637"/>
                      <a:pt x="9368" y="6637"/>
                    </a:cubicBezTo>
                    <a:cubicBezTo>
                      <a:pt x="9453" y="6637"/>
                      <a:pt x="9529" y="6634"/>
                      <a:pt x="9596" y="6628"/>
                    </a:cubicBezTo>
                    <a:cubicBezTo>
                      <a:pt x="10470" y="6541"/>
                      <a:pt x="11463" y="3179"/>
                      <a:pt x="12144" y="372"/>
                    </a:cubicBezTo>
                    <a:cubicBezTo>
                      <a:pt x="12192" y="171"/>
                      <a:pt x="12033" y="0"/>
                      <a:pt x="11851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2"/>
              <p:cNvSpPr/>
              <p:nvPr/>
            </p:nvSpPr>
            <p:spPr>
              <a:xfrm>
                <a:off x="6193196" y="3960558"/>
                <a:ext cx="190264" cy="261897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3301" extrusionOk="0">
                    <a:moveTo>
                      <a:pt x="7148" y="1"/>
                    </a:moveTo>
                    <a:cubicBezTo>
                      <a:pt x="6327" y="1"/>
                      <a:pt x="5415" y="557"/>
                      <a:pt x="4637" y="1636"/>
                    </a:cubicBezTo>
                    <a:cubicBezTo>
                      <a:pt x="4049" y="2451"/>
                      <a:pt x="1376" y="6237"/>
                      <a:pt x="528" y="9296"/>
                    </a:cubicBezTo>
                    <a:cubicBezTo>
                      <a:pt x="0" y="11198"/>
                      <a:pt x="179" y="12820"/>
                      <a:pt x="2008" y="13269"/>
                    </a:cubicBezTo>
                    <a:cubicBezTo>
                      <a:pt x="2093" y="13290"/>
                      <a:pt x="2176" y="13300"/>
                      <a:pt x="2258" y="13300"/>
                    </a:cubicBezTo>
                    <a:cubicBezTo>
                      <a:pt x="3180" y="13300"/>
                      <a:pt x="3905" y="12056"/>
                      <a:pt x="4394" y="11426"/>
                    </a:cubicBezTo>
                    <a:cubicBezTo>
                      <a:pt x="5724" y="9712"/>
                      <a:pt x="6692" y="7707"/>
                      <a:pt x="7763" y="5786"/>
                    </a:cubicBezTo>
                    <a:cubicBezTo>
                      <a:pt x="8365" y="4704"/>
                      <a:pt x="9662" y="2769"/>
                      <a:pt x="8930" y="1282"/>
                    </a:cubicBezTo>
                    <a:cubicBezTo>
                      <a:pt x="8504" y="420"/>
                      <a:pt x="7861" y="1"/>
                      <a:pt x="71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2"/>
              <p:cNvSpPr/>
              <p:nvPr/>
            </p:nvSpPr>
            <p:spPr>
              <a:xfrm>
                <a:off x="6190302" y="3954631"/>
                <a:ext cx="198377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0075" h="13903" extrusionOk="0">
                    <a:moveTo>
                      <a:pt x="7286" y="601"/>
                    </a:moveTo>
                    <a:cubicBezTo>
                      <a:pt x="7330" y="601"/>
                      <a:pt x="7373" y="603"/>
                      <a:pt x="7417" y="606"/>
                    </a:cubicBezTo>
                    <a:cubicBezTo>
                      <a:pt x="7992" y="655"/>
                      <a:pt x="8472" y="1038"/>
                      <a:pt x="8806" y="1716"/>
                    </a:cubicBezTo>
                    <a:cubicBezTo>
                      <a:pt x="9393" y="2907"/>
                      <a:pt x="8467" y="4514"/>
                      <a:pt x="7854" y="5578"/>
                    </a:cubicBezTo>
                    <a:cubicBezTo>
                      <a:pt x="7779" y="5707"/>
                      <a:pt x="7709" y="5828"/>
                      <a:pt x="7647" y="5940"/>
                    </a:cubicBezTo>
                    <a:cubicBezTo>
                      <a:pt x="7410" y="6366"/>
                      <a:pt x="7178" y="6796"/>
                      <a:pt x="6946" y="7226"/>
                    </a:cubicBezTo>
                    <a:cubicBezTo>
                      <a:pt x="6149" y="8701"/>
                      <a:pt x="5325" y="10227"/>
                      <a:pt x="4304" y="11543"/>
                    </a:cubicBezTo>
                    <a:cubicBezTo>
                      <a:pt x="4225" y="11645"/>
                      <a:pt x="4138" y="11763"/>
                      <a:pt x="4047" y="11890"/>
                    </a:cubicBezTo>
                    <a:cubicBezTo>
                      <a:pt x="3610" y="12494"/>
                      <a:pt x="3025" y="13299"/>
                      <a:pt x="2397" y="13299"/>
                    </a:cubicBezTo>
                    <a:cubicBezTo>
                      <a:pt x="2340" y="13299"/>
                      <a:pt x="2283" y="13293"/>
                      <a:pt x="2226" y="13279"/>
                    </a:cubicBezTo>
                    <a:cubicBezTo>
                      <a:pt x="1639" y="13134"/>
                      <a:pt x="1236" y="12861"/>
                      <a:pt x="992" y="12446"/>
                    </a:cubicBezTo>
                    <a:cubicBezTo>
                      <a:pt x="634" y="11835"/>
                      <a:pt x="625" y="10904"/>
                      <a:pt x="964" y="9677"/>
                    </a:cubicBezTo>
                    <a:cubicBezTo>
                      <a:pt x="1769" y="6773"/>
                      <a:pt x="4278" y="3152"/>
                      <a:pt x="5028" y="2112"/>
                    </a:cubicBezTo>
                    <a:cubicBezTo>
                      <a:pt x="5723" y="1146"/>
                      <a:pt x="6537" y="601"/>
                      <a:pt x="7286" y="601"/>
                    </a:cubicBezTo>
                    <a:close/>
                    <a:moveTo>
                      <a:pt x="7294" y="1"/>
                    </a:moveTo>
                    <a:cubicBezTo>
                      <a:pt x="6346" y="1"/>
                      <a:pt x="5353" y="632"/>
                      <a:pt x="4540" y="1761"/>
                    </a:cubicBezTo>
                    <a:cubicBezTo>
                      <a:pt x="3775" y="2821"/>
                      <a:pt x="1218" y="6516"/>
                      <a:pt x="386" y="9517"/>
                    </a:cubicBezTo>
                    <a:cubicBezTo>
                      <a:pt x="0" y="10905"/>
                      <a:pt x="30" y="11992"/>
                      <a:pt x="473" y="12749"/>
                    </a:cubicBezTo>
                    <a:cubicBezTo>
                      <a:pt x="798" y="13305"/>
                      <a:pt x="1340" y="13679"/>
                      <a:pt x="2082" y="13862"/>
                    </a:cubicBezTo>
                    <a:cubicBezTo>
                      <a:pt x="2188" y="13888"/>
                      <a:pt x="2297" y="13902"/>
                      <a:pt x="2406" y="13902"/>
                    </a:cubicBezTo>
                    <a:cubicBezTo>
                      <a:pt x="3334" y="13902"/>
                      <a:pt x="4046" y="12917"/>
                      <a:pt x="4534" y="12242"/>
                    </a:cubicBezTo>
                    <a:cubicBezTo>
                      <a:pt x="4622" y="12122"/>
                      <a:pt x="4703" y="12009"/>
                      <a:pt x="4779" y="11912"/>
                    </a:cubicBezTo>
                    <a:cubicBezTo>
                      <a:pt x="5830" y="10556"/>
                      <a:pt x="6666" y="9008"/>
                      <a:pt x="7475" y="7512"/>
                    </a:cubicBezTo>
                    <a:cubicBezTo>
                      <a:pt x="7705" y="7084"/>
                      <a:pt x="7936" y="6656"/>
                      <a:pt x="8172" y="6232"/>
                    </a:cubicBezTo>
                    <a:lnTo>
                      <a:pt x="8375" y="5878"/>
                    </a:lnTo>
                    <a:cubicBezTo>
                      <a:pt x="9052" y="4704"/>
                      <a:pt x="10075" y="2929"/>
                      <a:pt x="9346" y="1451"/>
                    </a:cubicBezTo>
                    <a:cubicBezTo>
                      <a:pt x="8919" y="586"/>
                      <a:pt x="8253" y="73"/>
                      <a:pt x="7466" y="8"/>
                    </a:cubicBezTo>
                    <a:cubicBezTo>
                      <a:pt x="7409" y="3"/>
                      <a:pt x="7352" y="1"/>
                      <a:pt x="7294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2"/>
              <p:cNvSpPr/>
              <p:nvPr/>
            </p:nvSpPr>
            <p:spPr>
              <a:xfrm>
                <a:off x="6089568" y="3937697"/>
                <a:ext cx="190264" cy="261897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13301" extrusionOk="0">
                    <a:moveTo>
                      <a:pt x="7147" y="0"/>
                    </a:moveTo>
                    <a:cubicBezTo>
                      <a:pt x="6326" y="0"/>
                      <a:pt x="5413" y="556"/>
                      <a:pt x="4636" y="1635"/>
                    </a:cubicBezTo>
                    <a:cubicBezTo>
                      <a:pt x="4049" y="2451"/>
                      <a:pt x="1376" y="6238"/>
                      <a:pt x="528" y="9295"/>
                    </a:cubicBezTo>
                    <a:cubicBezTo>
                      <a:pt x="0" y="11198"/>
                      <a:pt x="179" y="12819"/>
                      <a:pt x="2006" y="13270"/>
                    </a:cubicBezTo>
                    <a:cubicBezTo>
                      <a:pt x="2091" y="13290"/>
                      <a:pt x="2175" y="13300"/>
                      <a:pt x="2257" y="13300"/>
                    </a:cubicBezTo>
                    <a:cubicBezTo>
                      <a:pt x="3180" y="13300"/>
                      <a:pt x="3905" y="12055"/>
                      <a:pt x="4394" y="11425"/>
                    </a:cubicBezTo>
                    <a:cubicBezTo>
                      <a:pt x="5723" y="9713"/>
                      <a:pt x="6691" y="7708"/>
                      <a:pt x="7763" y="5785"/>
                    </a:cubicBezTo>
                    <a:cubicBezTo>
                      <a:pt x="8365" y="4704"/>
                      <a:pt x="9662" y="2769"/>
                      <a:pt x="8928" y="1281"/>
                    </a:cubicBezTo>
                    <a:cubicBezTo>
                      <a:pt x="8503" y="420"/>
                      <a:pt x="7860" y="0"/>
                      <a:pt x="714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2"/>
              <p:cNvSpPr/>
              <p:nvPr/>
            </p:nvSpPr>
            <p:spPr>
              <a:xfrm>
                <a:off x="6086674" y="3931790"/>
                <a:ext cx="198357" cy="273730"/>
              </a:xfrm>
              <a:custGeom>
                <a:avLst/>
                <a:gdLst/>
                <a:ahLst/>
                <a:cxnLst/>
                <a:rect l="l" t="t" r="r" b="b"/>
                <a:pathLst>
                  <a:path w="10074" h="13902" extrusionOk="0">
                    <a:moveTo>
                      <a:pt x="7284" y="600"/>
                    </a:moveTo>
                    <a:cubicBezTo>
                      <a:pt x="7328" y="600"/>
                      <a:pt x="7373" y="602"/>
                      <a:pt x="7417" y="606"/>
                    </a:cubicBezTo>
                    <a:cubicBezTo>
                      <a:pt x="7992" y="654"/>
                      <a:pt x="8472" y="1037"/>
                      <a:pt x="8806" y="1715"/>
                    </a:cubicBezTo>
                    <a:cubicBezTo>
                      <a:pt x="9393" y="2906"/>
                      <a:pt x="8467" y="4514"/>
                      <a:pt x="7854" y="5577"/>
                    </a:cubicBezTo>
                    <a:cubicBezTo>
                      <a:pt x="7779" y="5706"/>
                      <a:pt x="7709" y="5827"/>
                      <a:pt x="7647" y="5940"/>
                    </a:cubicBezTo>
                    <a:cubicBezTo>
                      <a:pt x="7409" y="6366"/>
                      <a:pt x="7177" y="6796"/>
                      <a:pt x="6945" y="7226"/>
                    </a:cubicBezTo>
                    <a:cubicBezTo>
                      <a:pt x="6148" y="8701"/>
                      <a:pt x="5324" y="10226"/>
                      <a:pt x="4304" y="11542"/>
                    </a:cubicBezTo>
                    <a:cubicBezTo>
                      <a:pt x="4225" y="11644"/>
                      <a:pt x="4138" y="11763"/>
                      <a:pt x="4047" y="11890"/>
                    </a:cubicBezTo>
                    <a:cubicBezTo>
                      <a:pt x="3611" y="12493"/>
                      <a:pt x="3028" y="13299"/>
                      <a:pt x="2398" y="13299"/>
                    </a:cubicBezTo>
                    <a:cubicBezTo>
                      <a:pt x="2341" y="13299"/>
                      <a:pt x="2283" y="13292"/>
                      <a:pt x="2226" y="13278"/>
                    </a:cubicBezTo>
                    <a:cubicBezTo>
                      <a:pt x="1639" y="13135"/>
                      <a:pt x="1235" y="12862"/>
                      <a:pt x="991" y="12446"/>
                    </a:cubicBezTo>
                    <a:cubicBezTo>
                      <a:pt x="633" y="11834"/>
                      <a:pt x="624" y="10903"/>
                      <a:pt x="964" y="9676"/>
                    </a:cubicBezTo>
                    <a:cubicBezTo>
                      <a:pt x="1769" y="6772"/>
                      <a:pt x="4278" y="3151"/>
                      <a:pt x="5027" y="2111"/>
                    </a:cubicBezTo>
                    <a:cubicBezTo>
                      <a:pt x="5722" y="1147"/>
                      <a:pt x="6531" y="600"/>
                      <a:pt x="7284" y="600"/>
                    </a:cubicBezTo>
                    <a:close/>
                    <a:moveTo>
                      <a:pt x="7283" y="0"/>
                    </a:moveTo>
                    <a:cubicBezTo>
                      <a:pt x="6342" y="0"/>
                      <a:pt x="5349" y="636"/>
                      <a:pt x="4540" y="1761"/>
                    </a:cubicBezTo>
                    <a:cubicBezTo>
                      <a:pt x="3775" y="2821"/>
                      <a:pt x="1217" y="6516"/>
                      <a:pt x="386" y="9516"/>
                    </a:cubicBezTo>
                    <a:cubicBezTo>
                      <a:pt x="0" y="10904"/>
                      <a:pt x="30" y="11992"/>
                      <a:pt x="473" y="12749"/>
                    </a:cubicBezTo>
                    <a:cubicBezTo>
                      <a:pt x="798" y="13305"/>
                      <a:pt x="1340" y="13680"/>
                      <a:pt x="2082" y="13861"/>
                    </a:cubicBezTo>
                    <a:cubicBezTo>
                      <a:pt x="2188" y="13887"/>
                      <a:pt x="2297" y="13902"/>
                      <a:pt x="2406" y="13902"/>
                    </a:cubicBezTo>
                    <a:cubicBezTo>
                      <a:pt x="3333" y="13902"/>
                      <a:pt x="4046" y="12916"/>
                      <a:pt x="4534" y="12243"/>
                    </a:cubicBezTo>
                    <a:cubicBezTo>
                      <a:pt x="4622" y="12122"/>
                      <a:pt x="4703" y="12009"/>
                      <a:pt x="4778" y="11911"/>
                    </a:cubicBezTo>
                    <a:cubicBezTo>
                      <a:pt x="5829" y="10557"/>
                      <a:pt x="6665" y="9010"/>
                      <a:pt x="7473" y="7512"/>
                    </a:cubicBezTo>
                    <a:cubicBezTo>
                      <a:pt x="7705" y="7084"/>
                      <a:pt x="7935" y="6657"/>
                      <a:pt x="8172" y="6233"/>
                    </a:cubicBezTo>
                    <a:lnTo>
                      <a:pt x="8375" y="5877"/>
                    </a:lnTo>
                    <a:cubicBezTo>
                      <a:pt x="9052" y="4702"/>
                      <a:pt x="10074" y="2928"/>
                      <a:pt x="9346" y="1449"/>
                    </a:cubicBezTo>
                    <a:cubicBezTo>
                      <a:pt x="8919" y="584"/>
                      <a:pt x="8251" y="72"/>
                      <a:pt x="7466" y="8"/>
                    </a:cubicBezTo>
                    <a:cubicBezTo>
                      <a:pt x="7405" y="3"/>
                      <a:pt x="7344" y="0"/>
                      <a:pt x="7283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2"/>
              <p:cNvSpPr/>
              <p:nvPr/>
            </p:nvSpPr>
            <p:spPr>
              <a:xfrm>
                <a:off x="4933785" y="3759444"/>
                <a:ext cx="1341007" cy="970638"/>
              </a:xfrm>
              <a:custGeom>
                <a:avLst/>
                <a:gdLst/>
                <a:ahLst/>
                <a:cxnLst/>
                <a:rect l="l" t="t" r="r" b="b"/>
                <a:pathLst>
                  <a:path w="68106" h="49296" extrusionOk="0">
                    <a:moveTo>
                      <a:pt x="0" y="0"/>
                    </a:moveTo>
                    <a:lnTo>
                      <a:pt x="10704" y="29265"/>
                    </a:lnTo>
                    <a:lnTo>
                      <a:pt x="68105" y="49295"/>
                    </a:lnTo>
                    <a:lnTo>
                      <a:pt x="64816" y="2134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BE3FF"/>
                  </a:gs>
                  <a:gs pos="100000">
                    <a:srgbClr val="ACFFD9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2"/>
              <p:cNvSpPr/>
              <p:nvPr/>
            </p:nvSpPr>
            <p:spPr>
              <a:xfrm>
                <a:off x="4927444" y="3753517"/>
                <a:ext cx="1353609" cy="982492"/>
              </a:xfrm>
              <a:custGeom>
                <a:avLst/>
                <a:gdLst/>
                <a:ahLst/>
                <a:cxnLst/>
                <a:rect l="l" t="t" r="r" b="b"/>
                <a:pathLst>
                  <a:path w="68746" h="49898" extrusionOk="0">
                    <a:moveTo>
                      <a:pt x="818" y="780"/>
                    </a:moveTo>
                    <a:lnTo>
                      <a:pt x="64862" y="21868"/>
                    </a:lnTo>
                    <a:lnTo>
                      <a:pt x="68073" y="49154"/>
                    </a:lnTo>
                    <a:lnTo>
                      <a:pt x="11260" y="29329"/>
                    </a:lnTo>
                    <a:lnTo>
                      <a:pt x="818" y="780"/>
                    </a:lnTo>
                    <a:close/>
                    <a:moveTo>
                      <a:pt x="320" y="1"/>
                    </a:moveTo>
                    <a:cubicBezTo>
                      <a:pt x="240" y="1"/>
                      <a:pt x="163" y="33"/>
                      <a:pt x="106" y="93"/>
                    </a:cubicBezTo>
                    <a:cubicBezTo>
                      <a:pt x="27" y="176"/>
                      <a:pt x="1" y="297"/>
                      <a:pt x="40" y="404"/>
                    </a:cubicBezTo>
                    <a:lnTo>
                      <a:pt x="10744" y="29670"/>
                    </a:lnTo>
                    <a:cubicBezTo>
                      <a:pt x="10775" y="29754"/>
                      <a:pt x="10842" y="29821"/>
                      <a:pt x="10928" y="29849"/>
                    </a:cubicBezTo>
                    <a:lnTo>
                      <a:pt x="68327" y="49881"/>
                    </a:lnTo>
                    <a:cubicBezTo>
                      <a:pt x="68359" y="49891"/>
                      <a:pt x="68393" y="49897"/>
                      <a:pt x="68427" y="49897"/>
                    </a:cubicBezTo>
                    <a:cubicBezTo>
                      <a:pt x="68607" y="49897"/>
                      <a:pt x="68746" y="49740"/>
                      <a:pt x="68726" y="49562"/>
                    </a:cubicBezTo>
                    <a:lnTo>
                      <a:pt x="65437" y="21609"/>
                    </a:lnTo>
                    <a:cubicBezTo>
                      <a:pt x="65424" y="21493"/>
                      <a:pt x="65343" y="21394"/>
                      <a:pt x="65233" y="21359"/>
                    </a:cubicBezTo>
                    <a:lnTo>
                      <a:pt x="417" y="17"/>
                    </a:lnTo>
                    <a:cubicBezTo>
                      <a:pt x="385" y="6"/>
                      <a:pt x="352" y="1"/>
                      <a:pt x="320" y="1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2"/>
            <p:cNvGrpSpPr/>
            <p:nvPr/>
          </p:nvGrpSpPr>
          <p:grpSpPr>
            <a:xfrm>
              <a:off x="4866130" y="1140950"/>
              <a:ext cx="3577378" cy="3177375"/>
              <a:chOff x="4866130" y="1140950"/>
              <a:chExt cx="3577378" cy="3177375"/>
            </a:xfrm>
          </p:grpSpPr>
          <p:grpSp>
            <p:nvGrpSpPr>
              <p:cNvPr id="422" name="Google Shape;422;p32"/>
              <p:cNvGrpSpPr/>
              <p:nvPr/>
            </p:nvGrpSpPr>
            <p:grpSpPr>
              <a:xfrm>
                <a:off x="7218455" y="3425403"/>
                <a:ext cx="627776" cy="773482"/>
                <a:chOff x="7218455" y="3425403"/>
                <a:chExt cx="627776" cy="773482"/>
              </a:xfrm>
            </p:grpSpPr>
            <p:sp>
              <p:nvSpPr>
                <p:cNvPr id="423" name="Google Shape;423;p32"/>
                <p:cNvSpPr/>
                <p:nvPr/>
              </p:nvSpPr>
              <p:spPr>
                <a:xfrm>
                  <a:off x="7474976" y="3425403"/>
                  <a:ext cx="37125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24;p32"/>
                <p:cNvSpPr/>
                <p:nvPr/>
              </p:nvSpPr>
              <p:spPr>
                <a:xfrm>
                  <a:off x="7218455" y="3425403"/>
                  <a:ext cx="1372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9"/>
                        <a:pt x="6971" y="465"/>
                        <a:pt x="6971" y="302"/>
                      </a:cubicBezTo>
                      <a:cubicBezTo>
                        <a:pt x="6971" y="139"/>
                        <a:pt x="6841" y="5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25;p32"/>
                <p:cNvSpPr/>
                <p:nvPr/>
              </p:nvSpPr>
              <p:spPr>
                <a:xfrm>
                  <a:off x="7771389" y="3490912"/>
                  <a:ext cx="74842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3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26;p32"/>
                <p:cNvSpPr/>
                <p:nvPr/>
              </p:nvSpPr>
              <p:spPr>
                <a:xfrm>
                  <a:off x="7594672" y="3490912"/>
                  <a:ext cx="13753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3" extrusionOk="0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27;p32"/>
                <p:cNvSpPr/>
                <p:nvPr/>
              </p:nvSpPr>
              <p:spPr>
                <a:xfrm>
                  <a:off x="7218455" y="3490912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9"/>
                        <a:pt x="15367" y="465"/>
                        <a:pt x="15367" y="301"/>
                      </a:cubicBezTo>
                      <a:cubicBezTo>
                        <a:pt x="15367" y="138"/>
                        <a:pt x="15236" y="5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28;p32"/>
                <p:cNvSpPr/>
                <p:nvPr/>
              </p:nvSpPr>
              <p:spPr>
                <a:xfrm>
                  <a:off x="7514868" y="3556420"/>
                  <a:ext cx="331363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9" h="603" extrusionOk="0">
                      <a:moveTo>
                        <a:pt x="300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3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16522" y="602"/>
                      </a:lnTo>
                      <a:cubicBezTo>
                        <a:pt x="16524" y="602"/>
                        <a:pt x="16526" y="602"/>
                        <a:pt x="16528" y="602"/>
                      </a:cubicBezTo>
                      <a:cubicBezTo>
                        <a:pt x="16694" y="602"/>
                        <a:pt x="16829" y="467"/>
                        <a:pt x="16829" y="301"/>
                      </a:cubicBezTo>
                      <a:cubicBezTo>
                        <a:pt x="16829" y="135"/>
                        <a:pt x="16695" y="1"/>
                        <a:pt x="16530" y="1"/>
                      </a:cubicBezTo>
                      <a:cubicBezTo>
                        <a:pt x="16527" y="1"/>
                        <a:pt x="16524" y="1"/>
                        <a:pt x="16522" y="1"/>
                      </a:cubicBezTo>
                      <a:lnTo>
                        <a:pt x="309" y="1"/>
                      </a:lnTo>
                      <a:cubicBezTo>
                        <a:pt x="306" y="1"/>
                        <a:pt x="303" y="1"/>
                        <a:pt x="30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29;p32"/>
                <p:cNvSpPr/>
                <p:nvPr/>
              </p:nvSpPr>
              <p:spPr>
                <a:xfrm>
                  <a:off x="7218455" y="3556420"/>
                  <a:ext cx="239864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3" extrusionOk="0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1888" y="602"/>
                      </a:lnTo>
                      <a:cubicBezTo>
                        <a:pt x="12052" y="597"/>
                        <a:pt x="12182" y="464"/>
                        <a:pt x="12182" y="301"/>
                      </a:cubicBezTo>
                      <a:cubicBezTo>
                        <a:pt x="12182" y="137"/>
                        <a:pt x="12052" y="4"/>
                        <a:pt x="11888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30;p32"/>
                <p:cNvSpPr/>
                <p:nvPr/>
              </p:nvSpPr>
              <p:spPr>
                <a:xfrm>
                  <a:off x="7697434" y="3621909"/>
                  <a:ext cx="148660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7250" y="602"/>
                      </a:lnTo>
                      <a:cubicBezTo>
                        <a:pt x="7416" y="602"/>
                        <a:pt x="7550" y="467"/>
                        <a:pt x="7550" y="301"/>
                      </a:cubicBezTo>
                      <a:cubicBezTo>
                        <a:pt x="7550" y="135"/>
                        <a:pt x="7416" y="1"/>
                        <a:pt x="7250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31;p32"/>
                <p:cNvSpPr/>
                <p:nvPr/>
              </p:nvSpPr>
              <p:spPr>
                <a:xfrm>
                  <a:off x="7355399" y="3621909"/>
                  <a:ext cx="29688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8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14777" y="602"/>
                      </a:lnTo>
                      <a:cubicBezTo>
                        <a:pt x="14943" y="602"/>
                        <a:pt x="15077" y="467"/>
                        <a:pt x="15077" y="301"/>
                      </a:cubicBezTo>
                      <a:cubicBezTo>
                        <a:pt x="15077" y="135"/>
                        <a:pt x="14943" y="1"/>
                        <a:pt x="147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32;p32"/>
                <p:cNvSpPr/>
                <p:nvPr/>
              </p:nvSpPr>
              <p:spPr>
                <a:xfrm>
                  <a:off x="7218593" y="3621909"/>
                  <a:ext cx="8596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602" extrusionOk="0">
                      <a:moveTo>
                        <a:pt x="301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5" y="602"/>
                        <a:pt x="301" y="602"/>
                      </a:cubicBezTo>
                      <a:lnTo>
                        <a:pt x="4064" y="602"/>
                      </a:lnTo>
                      <a:cubicBezTo>
                        <a:pt x="4230" y="602"/>
                        <a:pt x="4365" y="467"/>
                        <a:pt x="4365" y="301"/>
                      </a:cubicBezTo>
                      <a:cubicBezTo>
                        <a:pt x="4365" y="135"/>
                        <a:pt x="4230" y="1"/>
                        <a:pt x="40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33;p32"/>
                <p:cNvSpPr/>
                <p:nvPr/>
              </p:nvSpPr>
              <p:spPr>
                <a:xfrm>
                  <a:off x="7474976" y="3679227"/>
                  <a:ext cx="37125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7"/>
                        <a:pt x="18855" y="300"/>
                      </a:cubicBezTo>
                      <a:cubicBezTo>
                        <a:pt x="18855" y="134"/>
                        <a:pt x="18720" y="0"/>
                        <a:pt x="18554" y="0"/>
                      </a:cubicBezTo>
                      <a:cubicBezTo>
                        <a:pt x="18552" y="0"/>
                        <a:pt x="18550" y="0"/>
                        <a:pt x="18548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34;p32"/>
                <p:cNvSpPr/>
                <p:nvPr/>
              </p:nvSpPr>
              <p:spPr>
                <a:xfrm>
                  <a:off x="7218455" y="3679227"/>
                  <a:ext cx="13727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0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0"/>
                      </a:cubicBezTo>
                      <a:cubicBezTo>
                        <a:pt x="6971" y="137"/>
                        <a:pt x="6841" y="4"/>
                        <a:pt x="6677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35;p32"/>
                <p:cNvSpPr/>
                <p:nvPr/>
              </p:nvSpPr>
              <p:spPr>
                <a:xfrm>
                  <a:off x="7771389" y="3744735"/>
                  <a:ext cx="74842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1" extrusionOk="0">
                      <a:moveTo>
                        <a:pt x="300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3494" y="600"/>
                      </a:lnTo>
                      <a:cubicBezTo>
                        <a:pt x="3496" y="600"/>
                        <a:pt x="3499" y="600"/>
                        <a:pt x="3502" y="600"/>
                      </a:cubicBezTo>
                      <a:cubicBezTo>
                        <a:pt x="3667" y="600"/>
                        <a:pt x="3801" y="466"/>
                        <a:pt x="3801" y="300"/>
                      </a:cubicBezTo>
                      <a:cubicBezTo>
                        <a:pt x="3801" y="135"/>
                        <a:pt x="3667" y="0"/>
                        <a:pt x="3502" y="0"/>
                      </a:cubicBezTo>
                      <a:cubicBezTo>
                        <a:pt x="3499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36;p32"/>
                <p:cNvSpPr/>
                <p:nvPr/>
              </p:nvSpPr>
              <p:spPr>
                <a:xfrm>
                  <a:off x="7594672" y="3744735"/>
                  <a:ext cx="137535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1" extrusionOk="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300" y="600"/>
                      </a:cubicBezTo>
                      <a:cubicBezTo>
                        <a:pt x="303" y="600"/>
                        <a:pt x="306" y="600"/>
                        <a:pt x="309" y="600"/>
                      </a:cubicBezTo>
                      <a:lnTo>
                        <a:pt x="6678" y="600"/>
                      </a:lnTo>
                      <a:cubicBezTo>
                        <a:pt x="6681" y="600"/>
                        <a:pt x="6684" y="600"/>
                        <a:pt x="6686" y="600"/>
                      </a:cubicBezTo>
                      <a:cubicBezTo>
                        <a:pt x="6851" y="600"/>
                        <a:pt x="6985" y="466"/>
                        <a:pt x="6985" y="300"/>
                      </a:cubicBezTo>
                      <a:cubicBezTo>
                        <a:pt x="6985" y="135"/>
                        <a:pt x="6851" y="0"/>
                        <a:pt x="6686" y="0"/>
                      </a:cubicBezTo>
                      <a:cubicBezTo>
                        <a:pt x="6684" y="0"/>
                        <a:pt x="6681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3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37;p32"/>
                <p:cNvSpPr/>
                <p:nvPr/>
              </p:nvSpPr>
              <p:spPr>
                <a:xfrm>
                  <a:off x="7218455" y="3744735"/>
                  <a:ext cx="302576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1" extrusionOk="0">
                      <a:moveTo>
                        <a:pt x="299" y="0"/>
                      </a:moveTo>
                      <a:cubicBezTo>
                        <a:pt x="135" y="0"/>
                        <a:pt x="1" y="135"/>
                        <a:pt x="1" y="300"/>
                      </a:cubicBezTo>
                      <a:cubicBezTo>
                        <a:pt x="1" y="466"/>
                        <a:pt x="135" y="600"/>
                        <a:pt x="299" y="600"/>
                      </a:cubicBezTo>
                      <a:cubicBezTo>
                        <a:pt x="302" y="600"/>
                        <a:pt x="305" y="600"/>
                        <a:pt x="308" y="600"/>
                      </a:cubicBezTo>
                      <a:lnTo>
                        <a:pt x="15073" y="600"/>
                      </a:lnTo>
                      <a:cubicBezTo>
                        <a:pt x="15236" y="597"/>
                        <a:pt x="15367" y="464"/>
                        <a:pt x="15367" y="300"/>
                      </a:cubicBezTo>
                      <a:cubicBezTo>
                        <a:pt x="15367" y="137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38;p32"/>
                <p:cNvSpPr/>
                <p:nvPr/>
              </p:nvSpPr>
              <p:spPr>
                <a:xfrm>
                  <a:off x="7514868" y="3810224"/>
                  <a:ext cx="33136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29" h="602" extrusionOk="0">
                      <a:moveTo>
                        <a:pt x="303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3" y="601"/>
                      </a:cubicBezTo>
                      <a:cubicBezTo>
                        <a:pt x="305" y="601"/>
                        <a:pt x="307" y="601"/>
                        <a:pt x="309" y="601"/>
                      </a:cubicBezTo>
                      <a:lnTo>
                        <a:pt x="16522" y="601"/>
                      </a:lnTo>
                      <a:cubicBezTo>
                        <a:pt x="16524" y="601"/>
                        <a:pt x="16526" y="601"/>
                        <a:pt x="16528" y="601"/>
                      </a:cubicBezTo>
                      <a:cubicBezTo>
                        <a:pt x="16694" y="601"/>
                        <a:pt x="16829" y="467"/>
                        <a:pt x="16829" y="301"/>
                      </a:cubicBezTo>
                      <a:cubicBezTo>
                        <a:pt x="16829" y="134"/>
                        <a:pt x="16694" y="0"/>
                        <a:pt x="16528" y="0"/>
                      </a:cubicBezTo>
                      <a:cubicBezTo>
                        <a:pt x="16526" y="0"/>
                        <a:pt x="16524" y="0"/>
                        <a:pt x="16522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39;p32"/>
                <p:cNvSpPr/>
                <p:nvPr/>
              </p:nvSpPr>
              <p:spPr>
                <a:xfrm>
                  <a:off x="7218455" y="3810224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1" y="601"/>
                      </a:cubicBezTo>
                      <a:cubicBezTo>
                        <a:pt x="303" y="601"/>
                        <a:pt x="306" y="601"/>
                        <a:pt x="308" y="601"/>
                      </a:cubicBezTo>
                      <a:lnTo>
                        <a:pt x="11888" y="601"/>
                      </a:lnTo>
                      <a:cubicBezTo>
                        <a:pt x="12052" y="598"/>
                        <a:pt x="12182" y="464"/>
                        <a:pt x="12182" y="301"/>
                      </a:cubicBezTo>
                      <a:cubicBezTo>
                        <a:pt x="12182" y="138"/>
                        <a:pt x="12052" y="4"/>
                        <a:pt x="11888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40;p32"/>
                <p:cNvSpPr/>
                <p:nvPr/>
              </p:nvSpPr>
              <p:spPr>
                <a:xfrm>
                  <a:off x="7771389" y="3933228"/>
                  <a:ext cx="748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2" extrusionOk="0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1"/>
                      </a:cubicBezTo>
                      <a:lnTo>
                        <a:pt x="3494" y="601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2"/>
                      </a:cubicBezTo>
                      <a:cubicBezTo>
                        <a:pt x="3801" y="134"/>
                        <a:pt x="3666" y="0"/>
                        <a:pt x="3500" y="0"/>
                      </a:cubicBezTo>
                      <a:cubicBezTo>
                        <a:pt x="3498" y="0"/>
                        <a:pt x="3496" y="0"/>
                        <a:pt x="3494" y="0"/>
                      </a:cubicBezTo>
                      <a:lnTo>
                        <a:pt x="309" y="0"/>
                      </a:lnTo>
                      <a:cubicBezTo>
                        <a:pt x="307" y="0"/>
                        <a:pt x="305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41;p32"/>
                <p:cNvSpPr/>
                <p:nvPr/>
              </p:nvSpPr>
              <p:spPr>
                <a:xfrm>
                  <a:off x="7594672" y="3933228"/>
                  <a:ext cx="13753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2" extrusionOk="0">
                      <a:moveTo>
                        <a:pt x="302" y="0"/>
                      </a:moveTo>
                      <a:cubicBezTo>
                        <a:pt x="136" y="0"/>
                        <a:pt x="0" y="134"/>
                        <a:pt x="0" y="302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1"/>
                      </a:cubicBezTo>
                      <a:lnTo>
                        <a:pt x="6678" y="601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2"/>
                      </a:cubicBezTo>
                      <a:cubicBezTo>
                        <a:pt x="6985" y="134"/>
                        <a:pt x="6850" y="0"/>
                        <a:pt x="6684" y="0"/>
                      </a:cubicBezTo>
                      <a:cubicBezTo>
                        <a:pt x="6682" y="0"/>
                        <a:pt x="6680" y="0"/>
                        <a:pt x="6678" y="0"/>
                      </a:cubicBezTo>
                      <a:lnTo>
                        <a:pt x="309" y="0"/>
                      </a:lnTo>
                      <a:cubicBezTo>
                        <a:pt x="306" y="0"/>
                        <a:pt x="304" y="0"/>
                        <a:pt x="30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42;p32"/>
                <p:cNvSpPr/>
                <p:nvPr/>
              </p:nvSpPr>
              <p:spPr>
                <a:xfrm>
                  <a:off x="7218455" y="3933228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301" y="0"/>
                      </a:moveTo>
                      <a:cubicBezTo>
                        <a:pt x="136" y="0"/>
                        <a:pt x="1" y="134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1"/>
                      </a:cubicBezTo>
                      <a:lnTo>
                        <a:pt x="15073" y="601"/>
                      </a:lnTo>
                      <a:cubicBezTo>
                        <a:pt x="15236" y="598"/>
                        <a:pt x="15367" y="464"/>
                        <a:pt x="15367" y="302"/>
                      </a:cubicBezTo>
                      <a:cubicBezTo>
                        <a:pt x="15367" y="138"/>
                        <a:pt x="15236" y="4"/>
                        <a:pt x="15073" y="0"/>
                      </a:cubicBezTo>
                      <a:lnTo>
                        <a:pt x="308" y="0"/>
                      </a:lnTo>
                      <a:cubicBezTo>
                        <a:pt x="306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43;p32"/>
                <p:cNvSpPr/>
                <p:nvPr/>
              </p:nvSpPr>
              <p:spPr>
                <a:xfrm>
                  <a:off x="7515006" y="3998736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0"/>
                      </a:moveTo>
                      <a:cubicBezTo>
                        <a:pt x="136" y="0"/>
                        <a:pt x="1" y="134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5" y="601"/>
                      </a:lnTo>
                      <a:cubicBezTo>
                        <a:pt x="16681" y="601"/>
                        <a:pt x="16815" y="467"/>
                        <a:pt x="16815" y="301"/>
                      </a:cubicBezTo>
                      <a:cubicBezTo>
                        <a:pt x="16815" y="134"/>
                        <a:pt x="16681" y="0"/>
                        <a:pt x="16515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44;p32"/>
                <p:cNvSpPr/>
                <p:nvPr/>
              </p:nvSpPr>
              <p:spPr>
                <a:xfrm>
                  <a:off x="7218593" y="3998736"/>
                  <a:ext cx="23988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3" h="602" extrusionOk="0">
                      <a:moveTo>
                        <a:pt x="301" y="0"/>
                      </a:moveTo>
                      <a:cubicBezTo>
                        <a:pt x="135" y="0"/>
                        <a:pt x="1" y="134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1881" y="601"/>
                      </a:lnTo>
                      <a:cubicBezTo>
                        <a:pt x="12047" y="601"/>
                        <a:pt x="12182" y="467"/>
                        <a:pt x="12182" y="301"/>
                      </a:cubicBezTo>
                      <a:cubicBezTo>
                        <a:pt x="12182" y="134"/>
                        <a:pt x="12047" y="0"/>
                        <a:pt x="1188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45;p32"/>
                <p:cNvSpPr/>
                <p:nvPr/>
              </p:nvSpPr>
              <p:spPr>
                <a:xfrm>
                  <a:off x="7697434" y="4064225"/>
                  <a:ext cx="148660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0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7250" y="601"/>
                      </a:lnTo>
                      <a:cubicBezTo>
                        <a:pt x="7416" y="601"/>
                        <a:pt x="7550" y="467"/>
                        <a:pt x="7550" y="301"/>
                      </a:cubicBezTo>
                      <a:cubicBezTo>
                        <a:pt x="7550" y="135"/>
                        <a:pt x="7416" y="0"/>
                        <a:pt x="725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32"/>
                <p:cNvSpPr/>
                <p:nvPr/>
              </p:nvSpPr>
              <p:spPr>
                <a:xfrm>
                  <a:off x="7355399" y="4064225"/>
                  <a:ext cx="29688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78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14777" y="601"/>
                      </a:lnTo>
                      <a:cubicBezTo>
                        <a:pt x="14943" y="601"/>
                        <a:pt x="15077" y="467"/>
                        <a:pt x="15077" y="301"/>
                      </a:cubicBezTo>
                      <a:cubicBezTo>
                        <a:pt x="15077" y="135"/>
                        <a:pt x="14943" y="0"/>
                        <a:pt x="1477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32"/>
                <p:cNvSpPr/>
                <p:nvPr/>
              </p:nvSpPr>
              <p:spPr>
                <a:xfrm>
                  <a:off x="7218593" y="4064225"/>
                  <a:ext cx="8596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6" h="602" extrusionOk="0">
                      <a:moveTo>
                        <a:pt x="301" y="0"/>
                      </a:moveTo>
                      <a:cubicBezTo>
                        <a:pt x="135" y="0"/>
                        <a:pt x="1" y="135"/>
                        <a:pt x="1" y="301"/>
                      </a:cubicBezTo>
                      <a:cubicBezTo>
                        <a:pt x="1" y="467"/>
                        <a:pt x="135" y="601"/>
                        <a:pt x="301" y="601"/>
                      </a:cubicBezTo>
                      <a:lnTo>
                        <a:pt x="4064" y="601"/>
                      </a:lnTo>
                      <a:cubicBezTo>
                        <a:pt x="4230" y="601"/>
                        <a:pt x="4365" y="467"/>
                        <a:pt x="4365" y="301"/>
                      </a:cubicBezTo>
                      <a:cubicBezTo>
                        <a:pt x="4365" y="135"/>
                        <a:pt x="4230" y="0"/>
                        <a:pt x="40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32"/>
                <p:cNvSpPr/>
                <p:nvPr/>
              </p:nvSpPr>
              <p:spPr>
                <a:xfrm>
                  <a:off x="7474976" y="4121523"/>
                  <a:ext cx="371255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55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18548" y="602"/>
                      </a:lnTo>
                      <a:cubicBezTo>
                        <a:pt x="18550" y="602"/>
                        <a:pt x="18552" y="602"/>
                        <a:pt x="18554" y="602"/>
                      </a:cubicBezTo>
                      <a:cubicBezTo>
                        <a:pt x="18720" y="602"/>
                        <a:pt x="18855" y="468"/>
                        <a:pt x="18855" y="302"/>
                      </a:cubicBezTo>
                      <a:cubicBezTo>
                        <a:pt x="18855" y="135"/>
                        <a:pt x="18720" y="1"/>
                        <a:pt x="18554" y="1"/>
                      </a:cubicBezTo>
                      <a:cubicBezTo>
                        <a:pt x="18552" y="1"/>
                        <a:pt x="18550" y="1"/>
                        <a:pt x="18548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32"/>
                <p:cNvSpPr/>
                <p:nvPr/>
              </p:nvSpPr>
              <p:spPr>
                <a:xfrm>
                  <a:off x="7218455" y="4121523"/>
                  <a:ext cx="1372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2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6677" y="602"/>
                      </a:lnTo>
                      <a:cubicBezTo>
                        <a:pt x="6841" y="598"/>
                        <a:pt x="6971" y="464"/>
                        <a:pt x="6971" y="302"/>
                      </a:cubicBezTo>
                      <a:cubicBezTo>
                        <a:pt x="6971" y="138"/>
                        <a:pt x="6841" y="4"/>
                        <a:pt x="6677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32"/>
                <p:cNvSpPr/>
                <p:nvPr/>
              </p:nvSpPr>
              <p:spPr>
                <a:xfrm>
                  <a:off x="7771389" y="4187032"/>
                  <a:ext cx="748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1" h="602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cubicBezTo>
                        <a:pt x="305" y="602"/>
                        <a:pt x="307" y="602"/>
                        <a:pt x="309" y="602"/>
                      </a:cubicBezTo>
                      <a:lnTo>
                        <a:pt x="3494" y="602"/>
                      </a:lnTo>
                      <a:cubicBezTo>
                        <a:pt x="3496" y="602"/>
                        <a:pt x="3498" y="602"/>
                        <a:pt x="3500" y="602"/>
                      </a:cubicBezTo>
                      <a:cubicBezTo>
                        <a:pt x="3666" y="602"/>
                        <a:pt x="3801" y="468"/>
                        <a:pt x="3801" y="301"/>
                      </a:cubicBezTo>
                      <a:cubicBezTo>
                        <a:pt x="3801" y="135"/>
                        <a:pt x="3666" y="1"/>
                        <a:pt x="3500" y="1"/>
                      </a:cubicBezTo>
                      <a:cubicBezTo>
                        <a:pt x="3498" y="1"/>
                        <a:pt x="3496" y="1"/>
                        <a:pt x="3494" y="1"/>
                      </a:cubicBezTo>
                      <a:lnTo>
                        <a:pt x="309" y="1"/>
                      </a:lnTo>
                      <a:cubicBezTo>
                        <a:pt x="307" y="1"/>
                        <a:pt x="305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51;p32"/>
                <p:cNvSpPr/>
                <p:nvPr/>
              </p:nvSpPr>
              <p:spPr>
                <a:xfrm>
                  <a:off x="7594672" y="4187032"/>
                  <a:ext cx="137535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5" h="602" extrusionOk="0">
                      <a:moveTo>
                        <a:pt x="302" y="1"/>
                      </a:moveTo>
                      <a:cubicBezTo>
                        <a:pt x="136" y="1"/>
                        <a:pt x="0" y="135"/>
                        <a:pt x="0" y="301"/>
                      </a:cubicBezTo>
                      <a:cubicBezTo>
                        <a:pt x="0" y="468"/>
                        <a:pt x="136" y="602"/>
                        <a:pt x="302" y="602"/>
                      </a:cubicBezTo>
                      <a:cubicBezTo>
                        <a:pt x="304" y="602"/>
                        <a:pt x="306" y="602"/>
                        <a:pt x="309" y="602"/>
                      </a:cubicBezTo>
                      <a:lnTo>
                        <a:pt x="6678" y="602"/>
                      </a:lnTo>
                      <a:cubicBezTo>
                        <a:pt x="6680" y="602"/>
                        <a:pt x="6682" y="602"/>
                        <a:pt x="6684" y="602"/>
                      </a:cubicBezTo>
                      <a:cubicBezTo>
                        <a:pt x="6850" y="602"/>
                        <a:pt x="6985" y="468"/>
                        <a:pt x="6985" y="301"/>
                      </a:cubicBezTo>
                      <a:cubicBezTo>
                        <a:pt x="6985" y="135"/>
                        <a:pt x="6850" y="1"/>
                        <a:pt x="6684" y="1"/>
                      </a:cubicBezTo>
                      <a:cubicBezTo>
                        <a:pt x="6682" y="1"/>
                        <a:pt x="6680" y="1"/>
                        <a:pt x="6678" y="1"/>
                      </a:cubicBezTo>
                      <a:lnTo>
                        <a:pt x="309" y="1"/>
                      </a:lnTo>
                      <a:cubicBezTo>
                        <a:pt x="306" y="1"/>
                        <a:pt x="304" y="1"/>
                        <a:pt x="30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52;p32"/>
                <p:cNvSpPr/>
                <p:nvPr/>
              </p:nvSpPr>
              <p:spPr>
                <a:xfrm>
                  <a:off x="7218455" y="4187032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6" y="602"/>
                        <a:pt x="308" y="602"/>
                      </a:cubicBezTo>
                      <a:lnTo>
                        <a:pt x="15073" y="602"/>
                      </a:lnTo>
                      <a:cubicBezTo>
                        <a:pt x="15236" y="598"/>
                        <a:pt x="15367" y="464"/>
                        <a:pt x="15367" y="301"/>
                      </a:cubicBezTo>
                      <a:cubicBezTo>
                        <a:pt x="15367" y="138"/>
                        <a:pt x="15236" y="4"/>
                        <a:pt x="15073" y="1"/>
                      </a:cubicBezTo>
                      <a:lnTo>
                        <a:pt x="308" y="1"/>
                      </a:lnTo>
                      <a:cubicBezTo>
                        <a:pt x="306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3" name="Google Shape;453;p32"/>
              <p:cNvSpPr/>
              <p:nvPr/>
            </p:nvSpPr>
            <p:spPr>
              <a:xfrm>
                <a:off x="7908530" y="3351251"/>
                <a:ext cx="528952" cy="967074"/>
              </a:xfrm>
              <a:custGeom>
                <a:avLst/>
                <a:gdLst/>
                <a:ahLst/>
                <a:cxnLst/>
                <a:rect l="l" t="t" r="r" b="b"/>
                <a:pathLst>
                  <a:path w="26864" h="49115" extrusionOk="0">
                    <a:moveTo>
                      <a:pt x="17545" y="0"/>
                    </a:moveTo>
                    <a:cubicBezTo>
                      <a:pt x="17395" y="0"/>
                      <a:pt x="17268" y="112"/>
                      <a:pt x="17248" y="261"/>
                    </a:cubicBezTo>
                    <a:lnTo>
                      <a:pt x="12403" y="36407"/>
                    </a:lnTo>
                    <a:lnTo>
                      <a:pt x="8449" y="16283"/>
                    </a:lnTo>
                    <a:cubicBezTo>
                      <a:pt x="8421" y="16140"/>
                      <a:pt x="8309" y="16041"/>
                      <a:pt x="8153" y="16041"/>
                    </a:cubicBezTo>
                    <a:cubicBezTo>
                      <a:pt x="8149" y="16041"/>
                      <a:pt x="8146" y="16041"/>
                      <a:pt x="8142" y="16041"/>
                    </a:cubicBezTo>
                    <a:cubicBezTo>
                      <a:pt x="7994" y="16047"/>
                      <a:pt x="7873" y="16161"/>
                      <a:pt x="7856" y="16309"/>
                    </a:cubicBezTo>
                    <a:lnTo>
                      <a:pt x="4871" y="43560"/>
                    </a:lnTo>
                    <a:lnTo>
                      <a:pt x="2961" y="38151"/>
                    </a:lnTo>
                    <a:cubicBezTo>
                      <a:pt x="2920" y="38034"/>
                      <a:pt x="2825" y="37949"/>
                      <a:pt x="2691" y="37949"/>
                    </a:cubicBezTo>
                    <a:cubicBezTo>
                      <a:pt x="2681" y="37949"/>
                      <a:pt x="2670" y="37950"/>
                      <a:pt x="2660" y="37951"/>
                    </a:cubicBezTo>
                    <a:cubicBezTo>
                      <a:pt x="2526" y="37959"/>
                      <a:pt x="2413" y="38055"/>
                      <a:pt x="2385" y="38185"/>
                    </a:cubicBezTo>
                    <a:lnTo>
                      <a:pt x="37" y="48750"/>
                    </a:lnTo>
                    <a:cubicBezTo>
                      <a:pt x="0" y="48912"/>
                      <a:pt x="103" y="49072"/>
                      <a:pt x="265" y="49108"/>
                    </a:cubicBezTo>
                    <a:cubicBezTo>
                      <a:pt x="286" y="49112"/>
                      <a:pt x="308" y="49115"/>
                      <a:pt x="330" y="49115"/>
                    </a:cubicBezTo>
                    <a:cubicBezTo>
                      <a:pt x="331" y="49115"/>
                      <a:pt x="332" y="49115"/>
                      <a:pt x="332" y="49115"/>
                    </a:cubicBezTo>
                    <a:cubicBezTo>
                      <a:pt x="472" y="49115"/>
                      <a:pt x="593" y="49017"/>
                      <a:pt x="624" y="48880"/>
                    </a:cubicBezTo>
                    <a:lnTo>
                      <a:pt x="2744" y="39340"/>
                    </a:lnTo>
                    <a:lnTo>
                      <a:pt x="4743" y="45002"/>
                    </a:lnTo>
                    <a:cubicBezTo>
                      <a:pt x="4785" y="45123"/>
                      <a:pt x="4899" y="45203"/>
                      <a:pt x="5025" y="45203"/>
                    </a:cubicBezTo>
                    <a:cubicBezTo>
                      <a:pt x="5037" y="45203"/>
                      <a:pt x="5049" y="45202"/>
                      <a:pt x="5061" y="45201"/>
                    </a:cubicBezTo>
                    <a:cubicBezTo>
                      <a:pt x="5199" y="45185"/>
                      <a:pt x="5310" y="45074"/>
                      <a:pt x="5325" y="44935"/>
                    </a:cubicBezTo>
                    <a:lnTo>
                      <a:pt x="8239" y="18330"/>
                    </a:lnTo>
                    <a:lnTo>
                      <a:pt x="12164" y="38310"/>
                    </a:lnTo>
                    <a:cubicBezTo>
                      <a:pt x="12192" y="38453"/>
                      <a:pt x="12297" y="38547"/>
                      <a:pt x="12467" y="38552"/>
                    </a:cubicBezTo>
                    <a:cubicBezTo>
                      <a:pt x="12614" y="38547"/>
                      <a:pt x="12736" y="38437"/>
                      <a:pt x="12757" y="38291"/>
                    </a:cubicBezTo>
                    <a:lnTo>
                      <a:pt x="17534" y="2641"/>
                    </a:lnTo>
                    <a:lnTo>
                      <a:pt x="22723" y="44157"/>
                    </a:lnTo>
                    <a:cubicBezTo>
                      <a:pt x="22740" y="44287"/>
                      <a:pt x="22838" y="44391"/>
                      <a:pt x="22966" y="44416"/>
                    </a:cubicBezTo>
                    <a:cubicBezTo>
                      <a:pt x="22985" y="44419"/>
                      <a:pt x="23003" y="44421"/>
                      <a:pt x="23021" y="44421"/>
                    </a:cubicBezTo>
                    <a:cubicBezTo>
                      <a:pt x="23130" y="44421"/>
                      <a:pt x="23232" y="44362"/>
                      <a:pt x="23285" y="44264"/>
                    </a:cubicBezTo>
                    <a:lnTo>
                      <a:pt x="25195" y="40763"/>
                    </a:lnTo>
                    <a:lnTo>
                      <a:pt x="26246" y="48465"/>
                    </a:lnTo>
                    <a:cubicBezTo>
                      <a:pt x="26266" y="48613"/>
                      <a:pt x="26393" y="48725"/>
                      <a:pt x="26537" y="48725"/>
                    </a:cubicBezTo>
                    <a:cubicBezTo>
                      <a:pt x="26553" y="48725"/>
                      <a:pt x="26568" y="48724"/>
                      <a:pt x="26584" y="48721"/>
                    </a:cubicBezTo>
                    <a:cubicBezTo>
                      <a:pt x="26748" y="48700"/>
                      <a:pt x="26863" y="48548"/>
                      <a:pt x="26841" y="48383"/>
                    </a:cubicBezTo>
                    <a:lnTo>
                      <a:pt x="25667" y="39776"/>
                    </a:lnTo>
                    <a:cubicBezTo>
                      <a:pt x="25651" y="39647"/>
                      <a:pt x="25552" y="39544"/>
                      <a:pt x="25424" y="39520"/>
                    </a:cubicBezTo>
                    <a:cubicBezTo>
                      <a:pt x="25406" y="39517"/>
                      <a:pt x="25388" y="39515"/>
                      <a:pt x="25369" y="39515"/>
                    </a:cubicBezTo>
                    <a:cubicBezTo>
                      <a:pt x="25261" y="39515"/>
                      <a:pt x="25159" y="39575"/>
                      <a:pt x="25106" y="39672"/>
                    </a:cubicBezTo>
                    <a:lnTo>
                      <a:pt x="23205" y="43158"/>
                    </a:lnTo>
                    <a:lnTo>
                      <a:pt x="17843" y="263"/>
                    </a:lnTo>
                    <a:cubicBezTo>
                      <a:pt x="17824" y="113"/>
                      <a:pt x="17697" y="0"/>
                      <a:pt x="17547" y="0"/>
                    </a:cubicBezTo>
                    <a:close/>
                  </a:path>
                </a:pathLst>
              </a:custGeom>
              <a:solidFill>
                <a:srgbClr val="1F1C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4" name="Google Shape;454;p32"/>
              <p:cNvGrpSpPr/>
              <p:nvPr/>
            </p:nvGrpSpPr>
            <p:grpSpPr>
              <a:xfrm>
                <a:off x="7232021" y="2929018"/>
                <a:ext cx="1211486" cy="416719"/>
                <a:chOff x="7232021" y="2929018"/>
                <a:chExt cx="1211486" cy="416719"/>
              </a:xfrm>
            </p:grpSpPr>
            <p:sp>
              <p:nvSpPr>
                <p:cNvPr id="455" name="Google Shape;455;p32"/>
                <p:cNvSpPr/>
                <p:nvPr/>
              </p:nvSpPr>
              <p:spPr>
                <a:xfrm>
                  <a:off x="7265022" y="2964007"/>
                  <a:ext cx="1149108" cy="34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60" h="17609" extrusionOk="0">
                      <a:moveTo>
                        <a:pt x="58027" y="0"/>
                      </a:moveTo>
                      <a:cubicBezTo>
                        <a:pt x="57948" y="0"/>
                        <a:pt x="57868" y="32"/>
                        <a:pt x="57809" y="94"/>
                      </a:cubicBezTo>
                      <a:lnTo>
                        <a:pt x="44540" y="14115"/>
                      </a:lnTo>
                      <a:lnTo>
                        <a:pt x="32316" y="4883"/>
                      </a:lnTo>
                      <a:cubicBezTo>
                        <a:pt x="32262" y="4843"/>
                        <a:pt x="32198" y="4823"/>
                        <a:pt x="32135" y="4823"/>
                      </a:cubicBezTo>
                      <a:cubicBezTo>
                        <a:pt x="32062" y="4823"/>
                        <a:pt x="31989" y="4850"/>
                        <a:pt x="31932" y="4901"/>
                      </a:cubicBezTo>
                      <a:lnTo>
                        <a:pt x="23755" y="12335"/>
                      </a:lnTo>
                      <a:lnTo>
                        <a:pt x="14058" y="3631"/>
                      </a:lnTo>
                      <a:cubicBezTo>
                        <a:pt x="14001" y="3579"/>
                        <a:pt x="13929" y="3553"/>
                        <a:pt x="13857" y="3553"/>
                      </a:cubicBezTo>
                      <a:cubicBezTo>
                        <a:pt x="13780" y="3553"/>
                        <a:pt x="13703" y="3583"/>
                        <a:pt x="13644" y="3642"/>
                      </a:cubicBezTo>
                      <a:lnTo>
                        <a:pt x="189" y="17097"/>
                      </a:lnTo>
                      <a:cubicBezTo>
                        <a:pt x="1" y="17286"/>
                        <a:pt x="135" y="17609"/>
                        <a:pt x="402" y="17609"/>
                      </a:cubicBezTo>
                      <a:cubicBezTo>
                        <a:pt x="403" y="17609"/>
                        <a:pt x="405" y="17609"/>
                        <a:pt x="406" y="17609"/>
                      </a:cubicBezTo>
                      <a:cubicBezTo>
                        <a:pt x="485" y="17609"/>
                        <a:pt x="560" y="17577"/>
                        <a:pt x="615" y="17521"/>
                      </a:cubicBezTo>
                      <a:lnTo>
                        <a:pt x="13868" y="4268"/>
                      </a:lnTo>
                      <a:lnTo>
                        <a:pt x="23556" y="12964"/>
                      </a:lnTo>
                      <a:cubicBezTo>
                        <a:pt x="23613" y="13015"/>
                        <a:pt x="23685" y="13040"/>
                        <a:pt x="23757" y="13040"/>
                      </a:cubicBezTo>
                      <a:cubicBezTo>
                        <a:pt x="23830" y="13040"/>
                        <a:pt x="23902" y="13014"/>
                        <a:pt x="23959" y="12962"/>
                      </a:cubicBezTo>
                      <a:lnTo>
                        <a:pt x="32152" y="5514"/>
                      </a:lnTo>
                      <a:lnTo>
                        <a:pt x="44392" y="14756"/>
                      </a:lnTo>
                      <a:cubicBezTo>
                        <a:pt x="44446" y="14797"/>
                        <a:pt x="44510" y="14817"/>
                        <a:pt x="44573" y="14817"/>
                      </a:cubicBezTo>
                      <a:cubicBezTo>
                        <a:pt x="44653" y="14817"/>
                        <a:pt x="44733" y="14785"/>
                        <a:pt x="44791" y="14723"/>
                      </a:cubicBezTo>
                      <a:lnTo>
                        <a:pt x="58246" y="508"/>
                      </a:lnTo>
                      <a:cubicBezTo>
                        <a:pt x="58360" y="387"/>
                        <a:pt x="58354" y="196"/>
                        <a:pt x="58234" y="83"/>
                      </a:cubicBezTo>
                      <a:cubicBezTo>
                        <a:pt x="58176" y="28"/>
                        <a:pt x="58101" y="0"/>
                        <a:pt x="58027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56;p32"/>
                <p:cNvSpPr/>
                <p:nvPr/>
              </p:nvSpPr>
              <p:spPr>
                <a:xfrm>
                  <a:off x="7500120" y="3004903"/>
                  <a:ext cx="72735" cy="6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4" h="3555" extrusionOk="0">
                      <a:moveTo>
                        <a:pt x="1917" y="1"/>
                      </a:moveTo>
                      <a:cubicBezTo>
                        <a:pt x="1455" y="1"/>
                        <a:pt x="1000" y="181"/>
                        <a:pt x="660" y="522"/>
                      </a:cubicBezTo>
                      <a:cubicBezTo>
                        <a:pt x="152" y="1029"/>
                        <a:pt x="0" y="1794"/>
                        <a:pt x="274" y="2458"/>
                      </a:cubicBezTo>
                      <a:cubicBezTo>
                        <a:pt x="549" y="3122"/>
                        <a:pt x="1198" y="3554"/>
                        <a:pt x="1916" y="3554"/>
                      </a:cubicBezTo>
                      <a:cubicBezTo>
                        <a:pt x="2898" y="3554"/>
                        <a:pt x="3694" y="2759"/>
                        <a:pt x="3694" y="1777"/>
                      </a:cubicBezTo>
                      <a:cubicBezTo>
                        <a:pt x="3694" y="1059"/>
                        <a:pt x="3261" y="411"/>
                        <a:pt x="2597" y="136"/>
                      </a:cubicBezTo>
                      <a:cubicBezTo>
                        <a:pt x="2377" y="45"/>
                        <a:pt x="2146" y="1"/>
                        <a:pt x="191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57;p32"/>
                <p:cNvSpPr/>
                <p:nvPr/>
              </p:nvSpPr>
              <p:spPr>
                <a:xfrm>
                  <a:off x="7496950" y="2998977"/>
                  <a:ext cx="81812" cy="81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4157" extrusionOk="0">
                      <a:moveTo>
                        <a:pt x="2077" y="602"/>
                      </a:moveTo>
                      <a:cubicBezTo>
                        <a:pt x="2893" y="603"/>
                        <a:pt x="3552" y="1264"/>
                        <a:pt x="3554" y="2078"/>
                      </a:cubicBezTo>
                      <a:cubicBezTo>
                        <a:pt x="3554" y="2676"/>
                        <a:pt x="3194" y="3214"/>
                        <a:pt x="2643" y="3443"/>
                      </a:cubicBezTo>
                      <a:cubicBezTo>
                        <a:pt x="2460" y="3519"/>
                        <a:pt x="2268" y="3555"/>
                        <a:pt x="2078" y="3555"/>
                      </a:cubicBezTo>
                      <a:cubicBezTo>
                        <a:pt x="1694" y="3555"/>
                        <a:pt x="1316" y="3405"/>
                        <a:pt x="1033" y="3123"/>
                      </a:cubicBezTo>
                      <a:cubicBezTo>
                        <a:pt x="611" y="2701"/>
                        <a:pt x="485" y="2065"/>
                        <a:pt x="714" y="1514"/>
                      </a:cubicBezTo>
                      <a:cubicBezTo>
                        <a:pt x="942" y="961"/>
                        <a:pt x="1481" y="602"/>
                        <a:pt x="2077" y="602"/>
                      </a:cubicBezTo>
                      <a:close/>
                      <a:moveTo>
                        <a:pt x="2077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5"/>
                        <a:pt x="932" y="4157"/>
                        <a:pt x="2077" y="4157"/>
                      </a:cubicBezTo>
                      <a:cubicBezTo>
                        <a:pt x="3223" y="4157"/>
                        <a:pt x="4155" y="3223"/>
                        <a:pt x="4155" y="2078"/>
                      </a:cubicBezTo>
                      <a:cubicBezTo>
                        <a:pt x="4155" y="933"/>
                        <a:pt x="3224" y="1"/>
                        <a:pt x="2077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58;p32"/>
                <p:cNvSpPr/>
                <p:nvPr/>
              </p:nvSpPr>
              <p:spPr>
                <a:xfrm>
                  <a:off x="7859994" y="3029890"/>
                  <a:ext cx="72755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3556" extrusionOk="0">
                      <a:moveTo>
                        <a:pt x="1918" y="1"/>
                      </a:moveTo>
                      <a:cubicBezTo>
                        <a:pt x="1456" y="1"/>
                        <a:pt x="1001" y="182"/>
                        <a:pt x="661" y="521"/>
                      </a:cubicBezTo>
                      <a:cubicBezTo>
                        <a:pt x="152" y="1030"/>
                        <a:pt x="0" y="1793"/>
                        <a:pt x="275" y="2457"/>
                      </a:cubicBezTo>
                      <a:cubicBezTo>
                        <a:pt x="550" y="3121"/>
                        <a:pt x="1199" y="3555"/>
                        <a:pt x="1917" y="3555"/>
                      </a:cubicBezTo>
                      <a:cubicBezTo>
                        <a:pt x="2898" y="3555"/>
                        <a:pt x="3694" y="2760"/>
                        <a:pt x="3695" y="1778"/>
                      </a:cubicBezTo>
                      <a:cubicBezTo>
                        <a:pt x="3695" y="1059"/>
                        <a:pt x="3261" y="411"/>
                        <a:pt x="2597" y="136"/>
                      </a:cubicBezTo>
                      <a:cubicBezTo>
                        <a:pt x="2377" y="45"/>
                        <a:pt x="2147" y="1"/>
                        <a:pt x="1918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59;p32"/>
                <p:cNvSpPr/>
                <p:nvPr/>
              </p:nvSpPr>
              <p:spPr>
                <a:xfrm>
                  <a:off x="7856805" y="3023983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9" y="601"/>
                      </a:moveTo>
                      <a:cubicBezTo>
                        <a:pt x="2894" y="602"/>
                        <a:pt x="3554" y="1263"/>
                        <a:pt x="3556" y="2078"/>
                      </a:cubicBezTo>
                      <a:cubicBezTo>
                        <a:pt x="3556" y="2676"/>
                        <a:pt x="3196" y="3214"/>
                        <a:pt x="2644" y="3443"/>
                      </a:cubicBezTo>
                      <a:cubicBezTo>
                        <a:pt x="2461" y="3518"/>
                        <a:pt x="2270" y="3555"/>
                        <a:pt x="2080" y="3555"/>
                      </a:cubicBezTo>
                      <a:cubicBezTo>
                        <a:pt x="1695" y="3555"/>
                        <a:pt x="1317" y="3405"/>
                        <a:pt x="1035" y="3123"/>
                      </a:cubicBezTo>
                      <a:cubicBezTo>
                        <a:pt x="613" y="2699"/>
                        <a:pt x="486" y="2065"/>
                        <a:pt x="715" y="1512"/>
                      </a:cubicBezTo>
                      <a:cubicBezTo>
                        <a:pt x="944" y="961"/>
                        <a:pt x="1482" y="601"/>
                        <a:pt x="2079" y="601"/>
                      </a:cubicBezTo>
                      <a:close/>
                      <a:moveTo>
                        <a:pt x="2079" y="1"/>
                      </a:moveTo>
                      <a:cubicBezTo>
                        <a:pt x="934" y="1"/>
                        <a:pt x="1" y="933"/>
                        <a:pt x="1" y="2078"/>
                      </a:cubicBezTo>
                      <a:cubicBezTo>
                        <a:pt x="1" y="3223"/>
                        <a:pt x="934" y="4155"/>
                        <a:pt x="2079" y="4155"/>
                      </a:cubicBezTo>
                      <a:cubicBezTo>
                        <a:pt x="3225" y="4155"/>
                        <a:pt x="4157" y="3223"/>
                        <a:pt x="4157" y="2078"/>
                      </a:cubicBezTo>
                      <a:cubicBezTo>
                        <a:pt x="4157" y="933"/>
                        <a:pt x="3225" y="1"/>
                        <a:pt x="207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60;p32"/>
                <p:cNvSpPr/>
                <p:nvPr/>
              </p:nvSpPr>
              <p:spPr>
                <a:xfrm>
                  <a:off x="8107655" y="3214838"/>
                  <a:ext cx="70018" cy="6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" h="3555" extrusionOk="0">
                      <a:moveTo>
                        <a:pt x="1778" y="0"/>
                      </a:moveTo>
                      <a:cubicBezTo>
                        <a:pt x="796" y="0"/>
                        <a:pt x="1" y="796"/>
                        <a:pt x="1" y="1778"/>
                      </a:cubicBezTo>
                      <a:cubicBezTo>
                        <a:pt x="1" y="2759"/>
                        <a:pt x="796" y="3555"/>
                        <a:pt x="1778" y="3555"/>
                      </a:cubicBezTo>
                      <a:cubicBezTo>
                        <a:pt x="2760" y="3555"/>
                        <a:pt x="3555" y="2759"/>
                        <a:pt x="3555" y="1778"/>
                      </a:cubicBezTo>
                      <a:cubicBezTo>
                        <a:pt x="3555" y="796"/>
                        <a:pt x="2760" y="0"/>
                        <a:pt x="1778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61;p32"/>
                <p:cNvSpPr/>
                <p:nvPr/>
              </p:nvSpPr>
              <p:spPr>
                <a:xfrm>
                  <a:off x="8101748" y="3208951"/>
                  <a:ext cx="81832" cy="81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6" h="4154" extrusionOk="0">
                      <a:moveTo>
                        <a:pt x="2078" y="601"/>
                      </a:moveTo>
                      <a:cubicBezTo>
                        <a:pt x="2893" y="602"/>
                        <a:pt x="3553" y="1262"/>
                        <a:pt x="3554" y="2077"/>
                      </a:cubicBezTo>
                      <a:cubicBezTo>
                        <a:pt x="3554" y="2673"/>
                        <a:pt x="3195" y="3213"/>
                        <a:pt x="2644" y="3440"/>
                      </a:cubicBezTo>
                      <a:cubicBezTo>
                        <a:pt x="2460" y="3516"/>
                        <a:pt x="2268" y="3553"/>
                        <a:pt x="2078" y="3553"/>
                      </a:cubicBezTo>
                      <a:cubicBezTo>
                        <a:pt x="1694" y="3553"/>
                        <a:pt x="1316" y="3403"/>
                        <a:pt x="1034" y="3120"/>
                      </a:cubicBezTo>
                      <a:cubicBezTo>
                        <a:pt x="611" y="2698"/>
                        <a:pt x="486" y="2064"/>
                        <a:pt x="715" y="1511"/>
                      </a:cubicBezTo>
                      <a:cubicBezTo>
                        <a:pt x="942" y="960"/>
                        <a:pt x="1482" y="601"/>
                        <a:pt x="2078" y="601"/>
                      </a:cubicBezTo>
                      <a:close/>
                      <a:moveTo>
                        <a:pt x="2078" y="1"/>
                      </a:moveTo>
                      <a:cubicBezTo>
                        <a:pt x="933" y="1"/>
                        <a:pt x="1" y="930"/>
                        <a:pt x="1" y="2077"/>
                      </a:cubicBezTo>
                      <a:cubicBezTo>
                        <a:pt x="1" y="3222"/>
                        <a:pt x="933" y="4154"/>
                        <a:pt x="2078" y="4154"/>
                      </a:cubicBezTo>
                      <a:cubicBezTo>
                        <a:pt x="3223" y="4154"/>
                        <a:pt x="4155" y="3222"/>
                        <a:pt x="4155" y="2077"/>
                      </a:cubicBezTo>
                      <a:cubicBezTo>
                        <a:pt x="4155" y="933"/>
                        <a:pt x="3225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62;p32"/>
                <p:cNvSpPr/>
                <p:nvPr/>
              </p:nvSpPr>
              <p:spPr>
                <a:xfrm>
                  <a:off x="8364826" y="2934925"/>
                  <a:ext cx="72755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5" h="3556" extrusionOk="0">
                      <a:moveTo>
                        <a:pt x="1919" y="0"/>
                      </a:moveTo>
                      <a:cubicBezTo>
                        <a:pt x="1456" y="0"/>
                        <a:pt x="1001" y="181"/>
                        <a:pt x="661" y="521"/>
                      </a:cubicBezTo>
                      <a:cubicBezTo>
                        <a:pt x="153" y="1030"/>
                        <a:pt x="1" y="1793"/>
                        <a:pt x="276" y="2457"/>
                      </a:cubicBezTo>
                      <a:cubicBezTo>
                        <a:pt x="551" y="3121"/>
                        <a:pt x="1198" y="3555"/>
                        <a:pt x="1918" y="3555"/>
                      </a:cubicBezTo>
                      <a:cubicBezTo>
                        <a:pt x="2899" y="3555"/>
                        <a:pt x="3694" y="2759"/>
                        <a:pt x="3694" y="1778"/>
                      </a:cubicBezTo>
                      <a:cubicBezTo>
                        <a:pt x="3694" y="1059"/>
                        <a:pt x="3261" y="411"/>
                        <a:pt x="2598" y="136"/>
                      </a:cubicBezTo>
                      <a:cubicBezTo>
                        <a:pt x="2378" y="45"/>
                        <a:pt x="2147" y="0"/>
                        <a:pt x="1919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63;p32"/>
                <p:cNvSpPr/>
                <p:nvPr/>
              </p:nvSpPr>
              <p:spPr>
                <a:xfrm>
                  <a:off x="8361656" y="2929018"/>
                  <a:ext cx="81851" cy="81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5" extrusionOk="0">
                      <a:moveTo>
                        <a:pt x="2079" y="600"/>
                      </a:moveTo>
                      <a:cubicBezTo>
                        <a:pt x="2894" y="603"/>
                        <a:pt x="3554" y="1263"/>
                        <a:pt x="3555" y="2078"/>
                      </a:cubicBezTo>
                      <a:cubicBezTo>
                        <a:pt x="3555" y="2675"/>
                        <a:pt x="3195" y="3214"/>
                        <a:pt x="2643" y="3442"/>
                      </a:cubicBezTo>
                      <a:cubicBezTo>
                        <a:pt x="2461" y="3518"/>
                        <a:pt x="2269" y="3554"/>
                        <a:pt x="2079" y="3554"/>
                      </a:cubicBezTo>
                      <a:cubicBezTo>
                        <a:pt x="1694" y="3554"/>
                        <a:pt x="1316" y="3404"/>
                        <a:pt x="1033" y="3121"/>
                      </a:cubicBezTo>
                      <a:cubicBezTo>
                        <a:pt x="611" y="2699"/>
                        <a:pt x="486" y="2064"/>
                        <a:pt x="714" y="1512"/>
                      </a:cubicBezTo>
                      <a:cubicBezTo>
                        <a:pt x="943" y="961"/>
                        <a:pt x="1482" y="600"/>
                        <a:pt x="2079" y="600"/>
                      </a:cubicBezTo>
                      <a:close/>
                      <a:moveTo>
                        <a:pt x="2079" y="0"/>
                      </a:moveTo>
                      <a:cubicBezTo>
                        <a:pt x="933" y="0"/>
                        <a:pt x="1" y="932"/>
                        <a:pt x="1" y="2078"/>
                      </a:cubicBezTo>
                      <a:cubicBezTo>
                        <a:pt x="1" y="3223"/>
                        <a:pt x="933" y="4155"/>
                        <a:pt x="2079" y="4155"/>
                      </a:cubicBezTo>
                      <a:cubicBezTo>
                        <a:pt x="3223" y="4155"/>
                        <a:pt x="4156" y="3223"/>
                        <a:pt x="4156" y="2078"/>
                      </a:cubicBezTo>
                      <a:cubicBezTo>
                        <a:pt x="4156" y="932"/>
                        <a:pt x="3224" y="0"/>
                        <a:pt x="207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32"/>
                <p:cNvSpPr/>
                <p:nvPr/>
              </p:nvSpPr>
              <p:spPr>
                <a:xfrm>
                  <a:off x="7237948" y="3269813"/>
                  <a:ext cx="69978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556" extrusionOk="0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32"/>
                <p:cNvSpPr/>
                <p:nvPr/>
              </p:nvSpPr>
              <p:spPr>
                <a:xfrm>
                  <a:off x="7232021" y="3263906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5"/>
                        <a:pt x="3196" y="3214"/>
                        <a:pt x="2643" y="3443"/>
                      </a:cubicBezTo>
                      <a:cubicBezTo>
                        <a:pt x="2461" y="3518"/>
                        <a:pt x="2269" y="3555"/>
                        <a:pt x="2079" y="3555"/>
                      </a:cubicBezTo>
                      <a:cubicBezTo>
                        <a:pt x="1695" y="3555"/>
                        <a:pt x="1317" y="3405"/>
                        <a:pt x="1034" y="3122"/>
                      </a:cubicBezTo>
                      <a:cubicBezTo>
                        <a:pt x="612" y="2700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4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32"/>
                <p:cNvSpPr/>
                <p:nvPr/>
              </p:nvSpPr>
              <p:spPr>
                <a:xfrm>
                  <a:off x="7697808" y="3169847"/>
                  <a:ext cx="69978" cy="700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4" h="3556" extrusionOk="0">
                      <a:moveTo>
                        <a:pt x="1777" y="1"/>
                      </a:moveTo>
                      <a:cubicBezTo>
                        <a:pt x="796" y="1"/>
                        <a:pt x="1" y="796"/>
                        <a:pt x="1" y="1778"/>
                      </a:cubicBezTo>
                      <a:cubicBezTo>
                        <a:pt x="1" y="2760"/>
                        <a:pt x="796" y="3555"/>
                        <a:pt x="1777" y="3555"/>
                      </a:cubicBezTo>
                      <a:cubicBezTo>
                        <a:pt x="2758" y="3555"/>
                        <a:pt x="3554" y="2760"/>
                        <a:pt x="3554" y="1778"/>
                      </a:cubicBezTo>
                      <a:cubicBezTo>
                        <a:pt x="3554" y="796"/>
                        <a:pt x="2758" y="1"/>
                        <a:pt x="1777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32"/>
                <p:cNvSpPr/>
                <p:nvPr/>
              </p:nvSpPr>
              <p:spPr>
                <a:xfrm>
                  <a:off x="7691881" y="3163940"/>
                  <a:ext cx="81851" cy="81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7" h="4156" extrusionOk="0">
                      <a:moveTo>
                        <a:pt x="2078" y="602"/>
                      </a:moveTo>
                      <a:cubicBezTo>
                        <a:pt x="2893" y="603"/>
                        <a:pt x="3554" y="1263"/>
                        <a:pt x="3555" y="2078"/>
                      </a:cubicBezTo>
                      <a:cubicBezTo>
                        <a:pt x="3555" y="2676"/>
                        <a:pt x="3195" y="3214"/>
                        <a:pt x="2643" y="3441"/>
                      </a:cubicBezTo>
                      <a:cubicBezTo>
                        <a:pt x="2461" y="3517"/>
                        <a:pt x="2269" y="3554"/>
                        <a:pt x="2079" y="3554"/>
                      </a:cubicBezTo>
                      <a:cubicBezTo>
                        <a:pt x="1695" y="3554"/>
                        <a:pt x="1317" y="3404"/>
                        <a:pt x="1034" y="3121"/>
                      </a:cubicBezTo>
                      <a:cubicBezTo>
                        <a:pt x="612" y="2699"/>
                        <a:pt x="485" y="2065"/>
                        <a:pt x="714" y="1512"/>
                      </a:cubicBezTo>
                      <a:cubicBezTo>
                        <a:pt x="943" y="961"/>
                        <a:pt x="1481" y="602"/>
                        <a:pt x="2078" y="602"/>
                      </a:cubicBezTo>
                      <a:close/>
                      <a:moveTo>
                        <a:pt x="2078" y="1"/>
                      </a:moveTo>
                      <a:cubicBezTo>
                        <a:pt x="932" y="1"/>
                        <a:pt x="0" y="933"/>
                        <a:pt x="0" y="2078"/>
                      </a:cubicBezTo>
                      <a:cubicBezTo>
                        <a:pt x="0" y="3223"/>
                        <a:pt x="932" y="4155"/>
                        <a:pt x="2078" y="4155"/>
                      </a:cubicBezTo>
                      <a:cubicBezTo>
                        <a:pt x="3224" y="4155"/>
                        <a:pt x="4156" y="3223"/>
                        <a:pt x="4156" y="2078"/>
                      </a:cubicBezTo>
                      <a:cubicBezTo>
                        <a:pt x="4156" y="933"/>
                        <a:pt x="3224" y="1"/>
                        <a:pt x="207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68" name="Google Shape;468;p32"/>
              <p:cNvGrpSpPr/>
              <p:nvPr/>
            </p:nvGrpSpPr>
            <p:grpSpPr>
              <a:xfrm>
                <a:off x="4866130" y="1597718"/>
                <a:ext cx="618424" cy="1349710"/>
                <a:chOff x="4866130" y="1597718"/>
                <a:chExt cx="618424" cy="1349710"/>
              </a:xfrm>
            </p:grpSpPr>
            <p:sp>
              <p:nvSpPr>
                <p:cNvPr id="469" name="Google Shape;469;p32"/>
                <p:cNvSpPr/>
                <p:nvPr/>
              </p:nvSpPr>
              <p:spPr>
                <a:xfrm>
                  <a:off x="5368540" y="2095718"/>
                  <a:ext cx="116013" cy="71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" h="3618" extrusionOk="0">
                      <a:moveTo>
                        <a:pt x="5549" y="1"/>
                      </a:moveTo>
                      <a:cubicBezTo>
                        <a:pt x="5499" y="1"/>
                        <a:pt x="5448" y="13"/>
                        <a:pt x="5401" y="40"/>
                      </a:cubicBezTo>
                      <a:lnTo>
                        <a:pt x="176" y="3057"/>
                      </a:lnTo>
                      <a:cubicBezTo>
                        <a:pt x="57" y="3125"/>
                        <a:pt x="0" y="3264"/>
                        <a:pt x="36" y="3395"/>
                      </a:cubicBezTo>
                      <a:cubicBezTo>
                        <a:pt x="70" y="3526"/>
                        <a:pt x="189" y="3617"/>
                        <a:pt x="324" y="3617"/>
                      </a:cubicBezTo>
                      <a:cubicBezTo>
                        <a:pt x="325" y="3617"/>
                        <a:pt x="326" y="3617"/>
                        <a:pt x="327" y="3617"/>
                      </a:cubicBezTo>
                      <a:cubicBezTo>
                        <a:pt x="379" y="3617"/>
                        <a:pt x="431" y="3604"/>
                        <a:pt x="476" y="3578"/>
                      </a:cubicBezTo>
                      <a:lnTo>
                        <a:pt x="5702" y="560"/>
                      </a:lnTo>
                      <a:cubicBezTo>
                        <a:pt x="5845" y="476"/>
                        <a:pt x="5892" y="294"/>
                        <a:pt x="5810" y="151"/>
                      </a:cubicBezTo>
                      <a:cubicBezTo>
                        <a:pt x="5754" y="55"/>
                        <a:pt x="5653" y="1"/>
                        <a:pt x="554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32"/>
                <p:cNvSpPr/>
                <p:nvPr/>
              </p:nvSpPr>
              <p:spPr>
                <a:xfrm>
                  <a:off x="4866957" y="1921048"/>
                  <a:ext cx="616829" cy="7103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7" h="36079" extrusionOk="0">
                      <a:moveTo>
                        <a:pt x="15663" y="648"/>
                      </a:moveTo>
                      <a:lnTo>
                        <a:pt x="30726" y="9345"/>
                      </a:lnTo>
                      <a:lnTo>
                        <a:pt x="30726" y="26736"/>
                      </a:lnTo>
                      <a:lnTo>
                        <a:pt x="15663" y="35433"/>
                      </a:lnTo>
                      <a:lnTo>
                        <a:pt x="602" y="26736"/>
                      </a:lnTo>
                      <a:lnTo>
                        <a:pt x="602" y="9345"/>
                      </a:lnTo>
                      <a:lnTo>
                        <a:pt x="15663" y="648"/>
                      </a:lnTo>
                      <a:close/>
                      <a:moveTo>
                        <a:pt x="15663" y="1"/>
                      </a:moveTo>
                      <a:cubicBezTo>
                        <a:pt x="15612" y="1"/>
                        <a:pt x="15560" y="14"/>
                        <a:pt x="15514" y="41"/>
                      </a:cubicBezTo>
                      <a:lnTo>
                        <a:pt x="151" y="8911"/>
                      </a:lnTo>
                      <a:cubicBezTo>
                        <a:pt x="58" y="8964"/>
                        <a:pt x="1" y="9064"/>
                        <a:pt x="1" y="9171"/>
                      </a:cubicBezTo>
                      <a:lnTo>
                        <a:pt x="1" y="26910"/>
                      </a:lnTo>
                      <a:cubicBezTo>
                        <a:pt x="1" y="27017"/>
                        <a:pt x="58" y="27117"/>
                        <a:pt x="151" y="27170"/>
                      </a:cubicBezTo>
                      <a:lnTo>
                        <a:pt x="15514" y="36039"/>
                      </a:lnTo>
                      <a:cubicBezTo>
                        <a:pt x="15559" y="36065"/>
                        <a:pt x="15611" y="36079"/>
                        <a:pt x="15663" y="36079"/>
                      </a:cubicBezTo>
                      <a:cubicBezTo>
                        <a:pt x="15717" y="36079"/>
                        <a:pt x="15768" y="36066"/>
                        <a:pt x="15814" y="36040"/>
                      </a:cubicBezTo>
                      <a:lnTo>
                        <a:pt x="31176" y="27170"/>
                      </a:lnTo>
                      <a:cubicBezTo>
                        <a:pt x="31269" y="27117"/>
                        <a:pt x="31327" y="27017"/>
                        <a:pt x="31327" y="26910"/>
                      </a:cubicBezTo>
                      <a:lnTo>
                        <a:pt x="31327" y="9171"/>
                      </a:lnTo>
                      <a:cubicBezTo>
                        <a:pt x="31327" y="9064"/>
                        <a:pt x="31269" y="8964"/>
                        <a:pt x="31176" y="8911"/>
                      </a:cubicBezTo>
                      <a:lnTo>
                        <a:pt x="15814" y="41"/>
                      </a:lnTo>
                      <a:cubicBezTo>
                        <a:pt x="15767" y="14"/>
                        <a:pt x="15715" y="1"/>
                        <a:pt x="15663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32"/>
                <p:cNvSpPr/>
                <p:nvPr/>
              </p:nvSpPr>
              <p:spPr>
                <a:xfrm>
                  <a:off x="4969837" y="2039877"/>
                  <a:ext cx="411048" cy="47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76" h="24011" extrusionOk="0">
                      <a:moveTo>
                        <a:pt x="10438" y="648"/>
                      </a:moveTo>
                      <a:lnTo>
                        <a:pt x="20274" y="6326"/>
                      </a:lnTo>
                      <a:lnTo>
                        <a:pt x="20274" y="17684"/>
                      </a:lnTo>
                      <a:lnTo>
                        <a:pt x="10438" y="23363"/>
                      </a:lnTo>
                      <a:lnTo>
                        <a:pt x="602" y="17684"/>
                      </a:lnTo>
                      <a:lnTo>
                        <a:pt x="602" y="6326"/>
                      </a:lnTo>
                      <a:lnTo>
                        <a:pt x="10438" y="648"/>
                      </a:lnTo>
                      <a:close/>
                      <a:moveTo>
                        <a:pt x="10438" y="0"/>
                      </a:moveTo>
                      <a:cubicBezTo>
                        <a:pt x="10387" y="0"/>
                        <a:pt x="10335" y="14"/>
                        <a:pt x="10289" y="41"/>
                      </a:cubicBezTo>
                      <a:lnTo>
                        <a:pt x="152" y="5893"/>
                      </a:lnTo>
                      <a:cubicBezTo>
                        <a:pt x="59" y="5947"/>
                        <a:pt x="1" y="6045"/>
                        <a:pt x="2" y="6153"/>
                      </a:cubicBezTo>
                      <a:lnTo>
                        <a:pt x="2" y="17858"/>
                      </a:lnTo>
                      <a:cubicBezTo>
                        <a:pt x="1" y="17965"/>
                        <a:pt x="59" y="18064"/>
                        <a:pt x="152" y="18117"/>
                      </a:cubicBezTo>
                      <a:lnTo>
                        <a:pt x="10289" y="23970"/>
                      </a:lnTo>
                      <a:cubicBezTo>
                        <a:pt x="10334" y="23997"/>
                        <a:pt x="10386" y="24010"/>
                        <a:pt x="10438" y="24010"/>
                      </a:cubicBezTo>
                      <a:cubicBezTo>
                        <a:pt x="10492" y="24010"/>
                        <a:pt x="10543" y="23997"/>
                        <a:pt x="10589" y="23970"/>
                      </a:cubicBezTo>
                      <a:lnTo>
                        <a:pt x="20725" y="18117"/>
                      </a:lnTo>
                      <a:cubicBezTo>
                        <a:pt x="20819" y="18064"/>
                        <a:pt x="20876" y="17965"/>
                        <a:pt x="20876" y="17858"/>
                      </a:cubicBezTo>
                      <a:lnTo>
                        <a:pt x="20876" y="6153"/>
                      </a:lnTo>
                      <a:cubicBezTo>
                        <a:pt x="20876" y="6045"/>
                        <a:pt x="20819" y="5947"/>
                        <a:pt x="20725" y="5893"/>
                      </a:cubicBezTo>
                      <a:lnTo>
                        <a:pt x="10589" y="41"/>
                      </a:lnTo>
                      <a:cubicBezTo>
                        <a:pt x="10542" y="14"/>
                        <a:pt x="10490" y="0"/>
                        <a:pt x="10438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32"/>
                <p:cNvSpPr/>
                <p:nvPr/>
              </p:nvSpPr>
              <p:spPr>
                <a:xfrm>
                  <a:off x="5169454" y="1661730"/>
                  <a:ext cx="11853" cy="271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13772" extrusionOk="0">
                      <a:moveTo>
                        <a:pt x="300" y="0"/>
                      </a:moveTo>
                      <a:cubicBezTo>
                        <a:pt x="137" y="0"/>
                        <a:pt x="4" y="131"/>
                        <a:pt x="0" y="294"/>
                      </a:cubicBezTo>
                      <a:lnTo>
                        <a:pt x="0" y="13472"/>
                      </a:lnTo>
                      <a:cubicBezTo>
                        <a:pt x="0" y="13638"/>
                        <a:pt x="134" y="13772"/>
                        <a:pt x="300" y="13772"/>
                      </a:cubicBezTo>
                      <a:cubicBezTo>
                        <a:pt x="466" y="13772"/>
                        <a:pt x="600" y="13638"/>
                        <a:pt x="601" y="13472"/>
                      </a:cubicBezTo>
                      <a:lnTo>
                        <a:pt x="601" y="294"/>
                      </a:lnTo>
                      <a:cubicBezTo>
                        <a:pt x="598" y="131"/>
                        <a:pt x="464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32"/>
                <p:cNvSpPr/>
                <p:nvPr/>
              </p:nvSpPr>
              <p:spPr>
                <a:xfrm>
                  <a:off x="5124325" y="1603625"/>
                  <a:ext cx="102093" cy="10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5" h="5185" extrusionOk="0">
                      <a:moveTo>
                        <a:pt x="2592" y="0"/>
                      </a:moveTo>
                      <a:cubicBezTo>
                        <a:pt x="1161" y="0"/>
                        <a:pt x="0" y="1161"/>
                        <a:pt x="0" y="2592"/>
                      </a:cubicBezTo>
                      <a:cubicBezTo>
                        <a:pt x="0" y="4023"/>
                        <a:pt x="1161" y="5184"/>
                        <a:pt x="2592" y="5184"/>
                      </a:cubicBezTo>
                      <a:cubicBezTo>
                        <a:pt x="4023" y="5184"/>
                        <a:pt x="5184" y="4023"/>
                        <a:pt x="5184" y="2592"/>
                      </a:cubicBezTo>
                      <a:cubicBezTo>
                        <a:pt x="5184" y="1161"/>
                        <a:pt x="4023" y="0"/>
                        <a:pt x="2592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32"/>
                <p:cNvSpPr/>
                <p:nvPr/>
              </p:nvSpPr>
              <p:spPr>
                <a:xfrm>
                  <a:off x="5118418" y="1597718"/>
                  <a:ext cx="113926" cy="11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5786" extrusionOk="0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6"/>
                        <a:pt x="4156" y="5184"/>
                        <a:pt x="2892" y="5184"/>
                      </a:cubicBezTo>
                      <a:cubicBezTo>
                        <a:pt x="1630" y="5184"/>
                        <a:pt x="602" y="4156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0"/>
                      </a:moveTo>
                      <a:cubicBezTo>
                        <a:pt x="1298" y="0"/>
                        <a:pt x="0" y="1299"/>
                        <a:pt x="0" y="2893"/>
                      </a:cubicBezTo>
                      <a:cubicBezTo>
                        <a:pt x="0" y="4488"/>
                        <a:pt x="1298" y="5785"/>
                        <a:pt x="2892" y="5785"/>
                      </a:cubicBezTo>
                      <a:cubicBezTo>
                        <a:pt x="4487" y="5785"/>
                        <a:pt x="5785" y="4488"/>
                        <a:pt x="5785" y="2893"/>
                      </a:cubicBezTo>
                      <a:cubicBezTo>
                        <a:pt x="5785" y="1298"/>
                        <a:pt x="4487" y="0"/>
                        <a:pt x="289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32"/>
                <p:cNvSpPr/>
                <p:nvPr/>
              </p:nvSpPr>
              <p:spPr>
                <a:xfrm>
                  <a:off x="5169375" y="2612108"/>
                  <a:ext cx="11991" cy="271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13785" extrusionOk="0">
                      <a:moveTo>
                        <a:pt x="304" y="0"/>
                      </a:moveTo>
                      <a:cubicBezTo>
                        <a:pt x="136" y="0"/>
                        <a:pt x="1" y="139"/>
                        <a:pt x="4" y="307"/>
                      </a:cubicBezTo>
                      <a:lnTo>
                        <a:pt x="4" y="13485"/>
                      </a:lnTo>
                      <a:cubicBezTo>
                        <a:pt x="4" y="13651"/>
                        <a:pt x="138" y="13785"/>
                        <a:pt x="304" y="13785"/>
                      </a:cubicBezTo>
                      <a:cubicBezTo>
                        <a:pt x="470" y="13785"/>
                        <a:pt x="605" y="13651"/>
                        <a:pt x="605" y="13485"/>
                      </a:cubicBezTo>
                      <a:lnTo>
                        <a:pt x="605" y="307"/>
                      </a:lnTo>
                      <a:cubicBezTo>
                        <a:pt x="609" y="139"/>
                        <a:pt x="473" y="0"/>
                        <a:pt x="30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32"/>
                <p:cNvSpPr/>
                <p:nvPr/>
              </p:nvSpPr>
              <p:spPr>
                <a:xfrm>
                  <a:off x="5124325" y="2839409"/>
                  <a:ext cx="106090" cy="1020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8" h="5185" extrusionOk="0">
                      <a:moveTo>
                        <a:pt x="2592" y="1"/>
                      </a:moveTo>
                      <a:cubicBezTo>
                        <a:pt x="1161" y="1"/>
                        <a:pt x="0" y="1162"/>
                        <a:pt x="0" y="2593"/>
                      </a:cubicBezTo>
                      <a:cubicBezTo>
                        <a:pt x="0" y="3641"/>
                        <a:pt x="632" y="4586"/>
                        <a:pt x="1601" y="4988"/>
                      </a:cubicBezTo>
                      <a:cubicBezTo>
                        <a:pt x="1921" y="5120"/>
                        <a:pt x="2258" y="5185"/>
                        <a:pt x="2591" y="5185"/>
                      </a:cubicBezTo>
                      <a:cubicBezTo>
                        <a:pt x="3266" y="5185"/>
                        <a:pt x="3929" y="4922"/>
                        <a:pt x="4425" y="4426"/>
                      </a:cubicBezTo>
                      <a:cubicBezTo>
                        <a:pt x="5166" y="3685"/>
                        <a:pt x="5388" y="2569"/>
                        <a:pt x="4987" y="1602"/>
                      </a:cubicBezTo>
                      <a:cubicBezTo>
                        <a:pt x="4585" y="633"/>
                        <a:pt x="3640" y="1"/>
                        <a:pt x="2592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8BE3FF"/>
                    </a:gs>
                    <a:gs pos="100000">
                      <a:srgbClr val="ACFFD9"/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32"/>
                <p:cNvSpPr/>
                <p:nvPr/>
              </p:nvSpPr>
              <p:spPr>
                <a:xfrm>
                  <a:off x="5118418" y="2833502"/>
                  <a:ext cx="113926" cy="1139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86" h="5786" extrusionOk="0">
                      <a:moveTo>
                        <a:pt x="2892" y="602"/>
                      </a:moveTo>
                      <a:cubicBezTo>
                        <a:pt x="4156" y="602"/>
                        <a:pt x="5184" y="1629"/>
                        <a:pt x="5184" y="2893"/>
                      </a:cubicBezTo>
                      <a:cubicBezTo>
                        <a:pt x="5184" y="4157"/>
                        <a:pt x="4156" y="5185"/>
                        <a:pt x="2892" y="5185"/>
                      </a:cubicBezTo>
                      <a:cubicBezTo>
                        <a:pt x="1630" y="5185"/>
                        <a:pt x="602" y="4157"/>
                        <a:pt x="602" y="2893"/>
                      </a:cubicBezTo>
                      <a:cubicBezTo>
                        <a:pt x="602" y="1629"/>
                        <a:pt x="1630" y="602"/>
                        <a:pt x="2892" y="602"/>
                      </a:cubicBezTo>
                      <a:close/>
                      <a:moveTo>
                        <a:pt x="2892" y="1"/>
                      </a:moveTo>
                      <a:cubicBezTo>
                        <a:pt x="1298" y="1"/>
                        <a:pt x="0" y="1298"/>
                        <a:pt x="0" y="2893"/>
                      </a:cubicBezTo>
                      <a:cubicBezTo>
                        <a:pt x="0" y="4487"/>
                        <a:pt x="1298" y="5786"/>
                        <a:pt x="2892" y="5786"/>
                      </a:cubicBezTo>
                      <a:cubicBezTo>
                        <a:pt x="4487" y="5786"/>
                        <a:pt x="5785" y="4487"/>
                        <a:pt x="5785" y="2893"/>
                      </a:cubicBezTo>
                      <a:cubicBezTo>
                        <a:pt x="5785" y="1298"/>
                        <a:pt x="4487" y="1"/>
                        <a:pt x="289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32"/>
                <p:cNvSpPr/>
                <p:nvPr/>
              </p:nvSpPr>
              <p:spPr>
                <a:xfrm>
                  <a:off x="4866130" y="2095698"/>
                  <a:ext cx="116092" cy="71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6" h="3619" extrusionOk="0">
                      <a:moveTo>
                        <a:pt x="343" y="0"/>
                      </a:moveTo>
                      <a:cubicBezTo>
                        <a:pt x="240" y="0"/>
                        <a:pt x="139" y="54"/>
                        <a:pt x="83" y="151"/>
                      </a:cubicBezTo>
                      <a:cubicBezTo>
                        <a:pt x="0" y="295"/>
                        <a:pt x="49" y="478"/>
                        <a:pt x="193" y="561"/>
                      </a:cubicBezTo>
                      <a:lnTo>
                        <a:pt x="5419" y="3579"/>
                      </a:lnTo>
                      <a:cubicBezTo>
                        <a:pt x="5465" y="3605"/>
                        <a:pt x="5516" y="3618"/>
                        <a:pt x="5569" y="3618"/>
                      </a:cubicBezTo>
                      <a:cubicBezTo>
                        <a:pt x="5570" y="3618"/>
                        <a:pt x="5571" y="3618"/>
                        <a:pt x="5572" y="3618"/>
                      </a:cubicBezTo>
                      <a:cubicBezTo>
                        <a:pt x="5707" y="3618"/>
                        <a:pt x="5824" y="3527"/>
                        <a:pt x="5860" y="3396"/>
                      </a:cubicBezTo>
                      <a:cubicBezTo>
                        <a:pt x="5895" y="3265"/>
                        <a:pt x="5837" y="3126"/>
                        <a:pt x="5720" y="3058"/>
                      </a:cubicBezTo>
                      <a:lnTo>
                        <a:pt x="493" y="41"/>
                      </a:lnTo>
                      <a:cubicBezTo>
                        <a:pt x="446" y="13"/>
                        <a:pt x="394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32"/>
                <p:cNvSpPr/>
                <p:nvPr/>
              </p:nvSpPr>
              <p:spPr>
                <a:xfrm>
                  <a:off x="4978048" y="2272061"/>
                  <a:ext cx="403704" cy="127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03" h="6454" extrusionOk="0">
                      <a:moveTo>
                        <a:pt x="10462" y="0"/>
                      </a:moveTo>
                      <a:cubicBezTo>
                        <a:pt x="10411" y="0"/>
                        <a:pt x="10359" y="13"/>
                        <a:pt x="10313" y="40"/>
                      </a:cubicBezTo>
                      <a:lnTo>
                        <a:pt x="176" y="5893"/>
                      </a:lnTo>
                      <a:cubicBezTo>
                        <a:pt x="58" y="5961"/>
                        <a:pt x="0" y="6100"/>
                        <a:pt x="36" y="6231"/>
                      </a:cubicBezTo>
                      <a:cubicBezTo>
                        <a:pt x="71" y="6362"/>
                        <a:pt x="190" y="6454"/>
                        <a:pt x="326" y="6454"/>
                      </a:cubicBezTo>
                      <a:cubicBezTo>
                        <a:pt x="380" y="6454"/>
                        <a:pt x="431" y="6440"/>
                        <a:pt x="476" y="6414"/>
                      </a:cubicBezTo>
                      <a:lnTo>
                        <a:pt x="10460" y="650"/>
                      </a:lnTo>
                      <a:lnTo>
                        <a:pt x="20004" y="6324"/>
                      </a:lnTo>
                      <a:cubicBezTo>
                        <a:pt x="20053" y="6353"/>
                        <a:pt x="20106" y="6367"/>
                        <a:pt x="20159" y="6367"/>
                      </a:cubicBezTo>
                      <a:cubicBezTo>
                        <a:pt x="20261" y="6367"/>
                        <a:pt x="20362" y="6315"/>
                        <a:pt x="20418" y="6220"/>
                      </a:cubicBezTo>
                      <a:cubicBezTo>
                        <a:pt x="20502" y="6076"/>
                        <a:pt x="20455" y="5892"/>
                        <a:pt x="20311" y="5807"/>
                      </a:cubicBezTo>
                      <a:lnTo>
                        <a:pt x="10616" y="43"/>
                      </a:lnTo>
                      <a:cubicBezTo>
                        <a:pt x="10569" y="14"/>
                        <a:pt x="10515" y="0"/>
                        <a:pt x="1046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32"/>
                <p:cNvSpPr/>
                <p:nvPr/>
              </p:nvSpPr>
              <p:spPr>
                <a:xfrm>
                  <a:off x="5178059" y="2039739"/>
                  <a:ext cx="12011" cy="244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12401" extrusionOk="0">
                      <a:moveTo>
                        <a:pt x="304" y="1"/>
                      </a:moveTo>
                      <a:cubicBezTo>
                        <a:pt x="136" y="1"/>
                        <a:pt x="1" y="139"/>
                        <a:pt x="4" y="308"/>
                      </a:cubicBezTo>
                      <a:lnTo>
                        <a:pt x="4" y="12099"/>
                      </a:lnTo>
                      <a:cubicBezTo>
                        <a:pt x="4" y="12265"/>
                        <a:pt x="138" y="12400"/>
                        <a:pt x="304" y="12400"/>
                      </a:cubicBezTo>
                      <a:cubicBezTo>
                        <a:pt x="470" y="12400"/>
                        <a:pt x="604" y="12265"/>
                        <a:pt x="605" y="12100"/>
                      </a:cubicBezTo>
                      <a:lnTo>
                        <a:pt x="605" y="308"/>
                      </a:lnTo>
                      <a:cubicBezTo>
                        <a:pt x="609" y="139"/>
                        <a:pt x="473" y="1"/>
                        <a:pt x="30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81" name="Google Shape;481;p32"/>
              <p:cNvGrpSpPr/>
              <p:nvPr/>
            </p:nvGrpSpPr>
            <p:grpSpPr>
              <a:xfrm>
                <a:off x="5312187" y="1140950"/>
                <a:ext cx="627501" cy="773285"/>
                <a:chOff x="5312187" y="1140950"/>
                <a:chExt cx="627501" cy="773285"/>
              </a:xfrm>
            </p:grpSpPr>
            <p:sp>
              <p:nvSpPr>
                <p:cNvPr id="482" name="Google Shape;482;p32"/>
                <p:cNvSpPr/>
                <p:nvPr/>
              </p:nvSpPr>
              <p:spPr>
                <a:xfrm>
                  <a:off x="5791166" y="1140969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6"/>
                        <a:pt x="7536" y="464"/>
                        <a:pt x="7536" y="300"/>
                      </a:cubicBezTo>
                      <a:cubicBezTo>
                        <a:pt x="7536" y="136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3;p32"/>
                <p:cNvSpPr/>
                <p:nvPr/>
              </p:nvSpPr>
              <p:spPr>
                <a:xfrm>
                  <a:off x="5448875" y="1140950"/>
                  <a:ext cx="297142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3" extrusionOk="0">
                      <a:moveTo>
                        <a:pt x="299" y="1"/>
                      </a:moveTo>
                      <a:cubicBezTo>
                        <a:pt x="134" y="1"/>
                        <a:pt x="0" y="136"/>
                        <a:pt x="0" y="301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1"/>
                      </a:cubicBezTo>
                      <a:cubicBezTo>
                        <a:pt x="15090" y="136"/>
                        <a:pt x="14956" y="1"/>
                        <a:pt x="14792" y="1"/>
                      </a:cubicBezTo>
                      <a:cubicBezTo>
                        <a:pt x="14789" y="1"/>
                        <a:pt x="14786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32"/>
                <p:cNvSpPr/>
                <p:nvPr/>
              </p:nvSpPr>
              <p:spPr>
                <a:xfrm>
                  <a:off x="5312305" y="1140969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0"/>
                      </a:moveTo>
                      <a:cubicBezTo>
                        <a:pt x="131" y="4"/>
                        <a:pt x="0" y="136"/>
                        <a:pt x="0" y="300"/>
                      </a:cubicBezTo>
                      <a:cubicBezTo>
                        <a:pt x="0" y="464"/>
                        <a:pt x="131" y="596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6"/>
                        <a:pt x="4353" y="464"/>
                        <a:pt x="4353" y="300"/>
                      </a:cubicBezTo>
                      <a:cubicBezTo>
                        <a:pt x="4353" y="136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32"/>
                <p:cNvSpPr/>
                <p:nvPr/>
              </p:nvSpPr>
              <p:spPr>
                <a:xfrm>
                  <a:off x="5568590" y="1198267"/>
                  <a:ext cx="37097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3" extrusionOk="0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1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1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32"/>
                <p:cNvSpPr/>
                <p:nvPr/>
              </p:nvSpPr>
              <p:spPr>
                <a:xfrm>
                  <a:off x="5312325" y="1198267"/>
                  <a:ext cx="137259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3" extrusionOk="0">
                      <a:moveTo>
                        <a:pt x="6669" y="1"/>
                      </a:moveTo>
                      <a:cubicBezTo>
                        <a:pt x="6667" y="1"/>
                        <a:pt x="6665" y="1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1"/>
                      </a:cubicBezTo>
                      <a:cubicBezTo>
                        <a:pt x="6971" y="135"/>
                        <a:pt x="6836" y="1"/>
                        <a:pt x="666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32"/>
                <p:cNvSpPr/>
                <p:nvPr/>
              </p:nvSpPr>
              <p:spPr>
                <a:xfrm>
                  <a:off x="5865003" y="1263776"/>
                  <a:ext cx="7456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3" extrusionOk="0">
                      <a:moveTo>
                        <a:pt x="299" y="1"/>
                      </a:moveTo>
                      <a:cubicBezTo>
                        <a:pt x="135" y="1"/>
                        <a:pt x="1" y="135"/>
                        <a:pt x="1" y="301"/>
                      </a:cubicBezTo>
                      <a:cubicBezTo>
                        <a:pt x="1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7"/>
                        <a:pt x="3786" y="464"/>
                        <a:pt x="3786" y="301"/>
                      </a:cubicBezTo>
                      <a:cubicBezTo>
                        <a:pt x="3786" y="137"/>
                        <a:pt x="3656" y="4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2" y="1"/>
                        <a:pt x="29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32"/>
                <p:cNvSpPr/>
                <p:nvPr/>
              </p:nvSpPr>
              <p:spPr>
                <a:xfrm>
                  <a:off x="5688542" y="1263776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4" y="602"/>
                      </a:cubicBezTo>
                      <a:lnTo>
                        <a:pt x="6664" y="602"/>
                      </a:lnTo>
                      <a:cubicBezTo>
                        <a:pt x="6827" y="597"/>
                        <a:pt x="6958" y="464"/>
                        <a:pt x="6958" y="301"/>
                      </a:cubicBezTo>
                      <a:cubicBezTo>
                        <a:pt x="6958" y="137"/>
                        <a:pt x="6827" y="4"/>
                        <a:pt x="666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32"/>
                <p:cNvSpPr/>
                <p:nvPr/>
              </p:nvSpPr>
              <p:spPr>
                <a:xfrm>
                  <a:off x="5312325" y="1263776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15068" y="1"/>
                      </a:moveTo>
                      <a:cubicBezTo>
                        <a:pt x="15065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7"/>
                        <a:pt x="0" y="301"/>
                      </a:cubicBezTo>
                      <a:cubicBezTo>
                        <a:pt x="0" y="464"/>
                        <a:pt x="131" y="597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7"/>
                        <a:pt x="15366" y="301"/>
                      </a:cubicBezTo>
                      <a:cubicBezTo>
                        <a:pt x="15366" y="135"/>
                        <a:pt x="15232" y="1"/>
                        <a:pt x="15068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32"/>
                <p:cNvSpPr/>
                <p:nvPr/>
              </p:nvSpPr>
              <p:spPr>
                <a:xfrm>
                  <a:off x="5608600" y="1329265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1"/>
                      </a:moveTo>
                      <a:cubicBezTo>
                        <a:pt x="136" y="1"/>
                        <a:pt x="1" y="136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6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32"/>
                <p:cNvSpPr/>
                <p:nvPr/>
              </p:nvSpPr>
              <p:spPr>
                <a:xfrm>
                  <a:off x="5312187" y="1329265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1"/>
                      </a:moveTo>
                      <a:cubicBezTo>
                        <a:pt x="134" y="1"/>
                        <a:pt x="0" y="136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6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32"/>
                <p:cNvSpPr/>
                <p:nvPr/>
              </p:nvSpPr>
              <p:spPr>
                <a:xfrm>
                  <a:off x="5791166" y="1394773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32"/>
                <p:cNvSpPr/>
                <p:nvPr/>
              </p:nvSpPr>
              <p:spPr>
                <a:xfrm>
                  <a:off x="5448875" y="1394773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7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7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32"/>
                <p:cNvSpPr/>
                <p:nvPr/>
              </p:nvSpPr>
              <p:spPr>
                <a:xfrm>
                  <a:off x="5312305" y="1394773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1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32"/>
                <p:cNvSpPr/>
                <p:nvPr/>
              </p:nvSpPr>
              <p:spPr>
                <a:xfrm>
                  <a:off x="5568590" y="1452091"/>
                  <a:ext cx="370979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1" extrusionOk="0">
                      <a:moveTo>
                        <a:pt x="299" y="0"/>
                      </a:moveTo>
                      <a:cubicBezTo>
                        <a:pt x="134" y="0"/>
                        <a:pt x="0" y="135"/>
                        <a:pt x="0" y="300"/>
                      </a:cubicBezTo>
                      <a:cubicBezTo>
                        <a:pt x="0" y="466"/>
                        <a:pt x="134" y="600"/>
                        <a:pt x="299" y="600"/>
                      </a:cubicBezTo>
                      <a:cubicBezTo>
                        <a:pt x="302" y="600"/>
                        <a:pt x="305" y="600"/>
                        <a:pt x="307" y="600"/>
                      </a:cubicBezTo>
                      <a:lnTo>
                        <a:pt x="18546" y="600"/>
                      </a:lnTo>
                      <a:cubicBezTo>
                        <a:pt x="18710" y="597"/>
                        <a:pt x="18840" y="464"/>
                        <a:pt x="18840" y="300"/>
                      </a:cubicBezTo>
                      <a:cubicBezTo>
                        <a:pt x="18840" y="137"/>
                        <a:pt x="18710" y="4"/>
                        <a:pt x="18546" y="0"/>
                      </a:cubicBezTo>
                      <a:lnTo>
                        <a:pt x="307" y="0"/>
                      </a:lnTo>
                      <a:cubicBezTo>
                        <a:pt x="305" y="0"/>
                        <a:pt x="302" y="0"/>
                        <a:pt x="29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32"/>
                <p:cNvSpPr/>
                <p:nvPr/>
              </p:nvSpPr>
              <p:spPr>
                <a:xfrm>
                  <a:off x="5312325" y="1452091"/>
                  <a:ext cx="137259" cy="118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1" extrusionOk="0">
                      <a:moveTo>
                        <a:pt x="6671" y="0"/>
                      </a:moveTo>
                      <a:cubicBezTo>
                        <a:pt x="6668" y="0"/>
                        <a:pt x="6665" y="0"/>
                        <a:pt x="6663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7"/>
                        <a:pt x="293" y="600"/>
                      </a:cubicBezTo>
                      <a:lnTo>
                        <a:pt x="6663" y="600"/>
                      </a:lnTo>
                      <a:cubicBezTo>
                        <a:pt x="6665" y="600"/>
                        <a:pt x="6668" y="600"/>
                        <a:pt x="6671" y="600"/>
                      </a:cubicBezTo>
                      <a:cubicBezTo>
                        <a:pt x="6837" y="600"/>
                        <a:pt x="6971" y="466"/>
                        <a:pt x="6971" y="300"/>
                      </a:cubicBezTo>
                      <a:cubicBezTo>
                        <a:pt x="6971" y="135"/>
                        <a:pt x="6837" y="0"/>
                        <a:pt x="667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32"/>
                <p:cNvSpPr/>
                <p:nvPr/>
              </p:nvSpPr>
              <p:spPr>
                <a:xfrm>
                  <a:off x="5865003" y="1517560"/>
                  <a:ext cx="7456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3" extrusionOk="0">
                      <a:moveTo>
                        <a:pt x="301" y="1"/>
                      </a:moveTo>
                      <a:cubicBezTo>
                        <a:pt x="136" y="1"/>
                        <a:pt x="1" y="135"/>
                        <a:pt x="1" y="301"/>
                      </a:cubicBezTo>
                      <a:cubicBezTo>
                        <a:pt x="1" y="468"/>
                        <a:pt x="136" y="602"/>
                        <a:pt x="301" y="602"/>
                      </a:cubicBezTo>
                      <a:cubicBezTo>
                        <a:pt x="303" y="602"/>
                        <a:pt x="305" y="602"/>
                        <a:pt x="308" y="602"/>
                      </a:cubicBezTo>
                      <a:lnTo>
                        <a:pt x="3492" y="602"/>
                      </a:lnTo>
                      <a:cubicBezTo>
                        <a:pt x="3656" y="599"/>
                        <a:pt x="3786" y="465"/>
                        <a:pt x="3786" y="301"/>
                      </a:cubicBezTo>
                      <a:cubicBezTo>
                        <a:pt x="3786" y="139"/>
                        <a:pt x="3656" y="5"/>
                        <a:pt x="3492" y="1"/>
                      </a:cubicBezTo>
                      <a:lnTo>
                        <a:pt x="308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32"/>
                <p:cNvSpPr/>
                <p:nvPr/>
              </p:nvSpPr>
              <p:spPr>
                <a:xfrm>
                  <a:off x="5688542" y="1517580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4"/>
                        <a:pt x="6958" y="300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32"/>
                <p:cNvSpPr/>
                <p:nvPr/>
              </p:nvSpPr>
              <p:spPr>
                <a:xfrm>
                  <a:off x="5312325" y="1517560"/>
                  <a:ext cx="302576" cy="118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3" extrusionOk="0">
                      <a:moveTo>
                        <a:pt x="15066" y="1"/>
                      </a:moveTo>
                      <a:cubicBezTo>
                        <a:pt x="15064" y="1"/>
                        <a:pt x="15062" y="1"/>
                        <a:pt x="15059" y="1"/>
                      </a:cubicBezTo>
                      <a:lnTo>
                        <a:pt x="293" y="1"/>
                      </a:lnTo>
                      <a:cubicBezTo>
                        <a:pt x="131" y="5"/>
                        <a:pt x="0" y="139"/>
                        <a:pt x="0" y="301"/>
                      </a:cubicBezTo>
                      <a:cubicBezTo>
                        <a:pt x="0" y="465"/>
                        <a:pt x="131" y="599"/>
                        <a:pt x="293" y="602"/>
                      </a:cubicBezTo>
                      <a:lnTo>
                        <a:pt x="15059" y="602"/>
                      </a:lnTo>
                      <a:cubicBezTo>
                        <a:pt x="15062" y="602"/>
                        <a:pt x="15064" y="602"/>
                        <a:pt x="15066" y="602"/>
                      </a:cubicBezTo>
                      <a:cubicBezTo>
                        <a:pt x="15231" y="602"/>
                        <a:pt x="15366" y="468"/>
                        <a:pt x="15366" y="301"/>
                      </a:cubicBezTo>
                      <a:cubicBezTo>
                        <a:pt x="15366" y="135"/>
                        <a:pt x="15231" y="1"/>
                        <a:pt x="15066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32"/>
                <p:cNvSpPr/>
                <p:nvPr/>
              </p:nvSpPr>
              <p:spPr>
                <a:xfrm>
                  <a:off x="5608600" y="1583049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1"/>
                      </a:moveTo>
                      <a:cubicBezTo>
                        <a:pt x="136" y="1"/>
                        <a:pt x="1" y="135"/>
                        <a:pt x="1" y="302"/>
                      </a:cubicBezTo>
                      <a:cubicBezTo>
                        <a:pt x="1" y="468"/>
                        <a:pt x="136" y="602"/>
                        <a:pt x="302" y="602"/>
                      </a:cubicBezTo>
                      <a:lnTo>
                        <a:pt x="16514" y="602"/>
                      </a:lnTo>
                      <a:cubicBezTo>
                        <a:pt x="16680" y="602"/>
                        <a:pt x="16814" y="468"/>
                        <a:pt x="16814" y="302"/>
                      </a:cubicBezTo>
                      <a:cubicBezTo>
                        <a:pt x="16814" y="135"/>
                        <a:pt x="16680" y="1"/>
                        <a:pt x="16514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501;p32"/>
                <p:cNvSpPr/>
                <p:nvPr/>
              </p:nvSpPr>
              <p:spPr>
                <a:xfrm>
                  <a:off x="5312187" y="1583049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1"/>
                      </a:moveTo>
                      <a:cubicBezTo>
                        <a:pt x="134" y="1"/>
                        <a:pt x="0" y="135"/>
                        <a:pt x="0" y="302"/>
                      </a:cubicBezTo>
                      <a:cubicBezTo>
                        <a:pt x="0" y="468"/>
                        <a:pt x="134" y="602"/>
                        <a:pt x="300" y="602"/>
                      </a:cubicBezTo>
                      <a:lnTo>
                        <a:pt x="11882" y="602"/>
                      </a:lnTo>
                      <a:cubicBezTo>
                        <a:pt x="12048" y="602"/>
                        <a:pt x="12182" y="468"/>
                        <a:pt x="12182" y="302"/>
                      </a:cubicBezTo>
                      <a:cubicBezTo>
                        <a:pt x="12182" y="135"/>
                        <a:pt x="12048" y="1"/>
                        <a:pt x="1188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32"/>
                <p:cNvSpPr/>
                <p:nvPr/>
              </p:nvSpPr>
              <p:spPr>
                <a:xfrm>
                  <a:off x="5791166" y="1648558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7242" y="602"/>
                      </a:lnTo>
                      <a:cubicBezTo>
                        <a:pt x="7406" y="598"/>
                        <a:pt x="7536" y="464"/>
                        <a:pt x="7536" y="302"/>
                      </a:cubicBezTo>
                      <a:cubicBezTo>
                        <a:pt x="7536" y="138"/>
                        <a:pt x="7406" y="4"/>
                        <a:pt x="7242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32"/>
                <p:cNvSpPr/>
                <p:nvPr/>
              </p:nvSpPr>
              <p:spPr>
                <a:xfrm>
                  <a:off x="5448875" y="1648558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1"/>
                      </a:moveTo>
                      <a:cubicBezTo>
                        <a:pt x="135" y="1"/>
                        <a:pt x="0" y="135"/>
                        <a:pt x="0" y="302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4783" y="602"/>
                      </a:lnTo>
                      <a:cubicBezTo>
                        <a:pt x="14785" y="602"/>
                        <a:pt x="14787" y="602"/>
                        <a:pt x="14789" y="602"/>
                      </a:cubicBezTo>
                      <a:cubicBezTo>
                        <a:pt x="14955" y="602"/>
                        <a:pt x="15090" y="468"/>
                        <a:pt x="15090" y="302"/>
                      </a:cubicBezTo>
                      <a:cubicBezTo>
                        <a:pt x="15090" y="135"/>
                        <a:pt x="14955" y="1"/>
                        <a:pt x="14789" y="1"/>
                      </a:cubicBezTo>
                      <a:cubicBezTo>
                        <a:pt x="14787" y="1"/>
                        <a:pt x="14785" y="1"/>
                        <a:pt x="14783" y="1"/>
                      </a:cubicBezTo>
                      <a:lnTo>
                        <a:pt x="307" y="1"/>
                      </a:lnTo>
                      <a:cubicBezTo>
                        <a:pt x="305" y="1"/>
                        <a:pt x="303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32"/>
                <p:cNvSpPr/>
                <p:nvPr/>
              </p:nvSpPr>
              <p:spPr>
                <a:xfrm>
                  <a:off x="5312305" y="1648558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1"/>
                      </a:moveTo>
                      <a:cubicBezTo>
                        <a:pt x="131" y="4"/>
                        <a:pt x="0" y="138"/>
                        <a:pt x="0" y="302"/>
                      </a:cubicBezTo>
                      <a:cubicBezTo>
                        <a:pt x="0" y="464"/>
                        <a:pt x="131" y="598"/>
                        <a:pt x="294" y="602"/>
                      </a:cubicBezTo>
                      <a:lnTo>
                        <a:pt x="4059" y="602"/>
                      </a:lnTo>
                      <a:cubicBezTo>
                        <a:pt x="4222" y="598"/>
                        <a:pt x="4353" y="464"/>
                        <a:pt x="4353" y="302"/>
                      </a:cubicBezTo>
                      <a:cubicBezTo>
                        <a:pt x="4353" y="138"/>
                        <a:pt x="4222" y="4"/>
                        <a:pt x="4059" y="1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32"/>
                <p:cNvSpPr/>
                <p:nvPr/>
              </p:nvSpPr>
              <p:spPr>
                <a:xfrm>
                  <a:off x="5568590" y="1705875"/>
                  <a:ext cx="37097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4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8"/>
                        <a:pt x="135" y="602"/>
                        <a:pt x="301" y="602"/>
                      </a:cubicBezTo>
                      <a:cubicBezTo>
                        <a:pt x="303" y="602"/>
                        <a:pt x="305" y="602"/>
                        <a:pt x="307" y="602"/>
                      </a:cubicBezTo>
                      <a:lnTo>
                        <a:pt x="18546" y="602"/>
                      </a:lnTo>
                      <a:cubicBezTo>
                        <a:pt x="18710" y="598"/>
                        <a:pt x="18840" y="464"/>
                        <a:pt x="18840" y="300"/>
                      </a:cubicBezTo>
                      <a:cubicBezTo>
                        <a:pt x="18840" y="138"/>
                        <a:pt x="18710" y="4"/>
                        <a:pt x="18546" y="1"/>
                      </a:cubicBezTo>
                      <a:lnTo>
                        <a:pt x="307" y="1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32"/>
                <p:cNvSpPr/>
                <p:nvPr/>
              </p:nvSpPr>
              <p:spPr>
                <a:xfrm>
                  <a:off x="5312325" y="1705875"/>
                  <a:ext cx="137259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1" h="602" extrusionOk="0">
                      <a:moveTo>
                        <a:pt x="6669" y="0"/>
                      </a:moveTo>
                      <a:cubicBezTo>
                        <a:pt x="6667" y="0"/>
                        <a:pt x="6665" y="0"/>
                        <a:pt x="6663" y="1"/>
                      </a:cubicBezTo>
                      <a:lnTo>
                        <a:pt x="293" y="1"/>
                      </a:lnTo>
                      <a:cubicBezTo>
                        <a:pt x="131" y="4"/>
                        <a:pt x="0" y="138"/>
                        <a:pt x="0" y="300"/>
                      </a:cubicBezTo>
                      <a:cubicBezTo>
                        <a:pt x="0" y="464"/>
                        <a:pt x="131" y="598"/>
                        <a:pt x="293" y="602"/>
                      </a:cubicBezTo>
                      <a:lnTo>
                        <a:pt x="6663" y="602"/>
                      </a:lnTo>
                      <a:cubicBezTo>
                        <a:pt x="6665" y="602"/>
                        <a:pt x="6667" y="602"/>
                        <a:pt x="6669" y="602"/>
                      </a:cubicBezTo>
                      <a:cubicBezTo>
                        <a:pt x="6836" y="602"/>
                        <a:pt x="6971" y="468"/>
                        <a:pt x="6971" y="300"/>
                      </a:cubicBezTo>
                      <a:cubicBezTo>
                        <a:pt x="6971" y="134"/>
                        <a:pt x="6836" y="0"/>
                        <a:pt x="666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32"/>
                <p:cNvSpPr/>
                <p:nvPr/>
              </p:nvSpPr>
              <p:spPr>
                <a:xfrm>
                  <a:off x="5865003" y="1771364"/>
                  <a:ext cx="7456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602" extrusionOk="0">
                      <a:moveTo>
                        <a:pt x="301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8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8" y="601"/>
                      </a:cubicBezTo>
                      <a:lnTo>
                        <a:pt x="3492" y="601"/>
                      </a:lnTo>
                      <a:cubicBezTo>
                        <a:pt x="3656" y="598"/>
                        <a:pt x="3786" y="465"/>
                        <a:pt x="3786" y="301"/>
                      </a:cubicBezTo>
                      <a:cubicBezTo>
                        <a:pt x="3786" y="138"/>
                        <a:pt x="3656" y="4"/>
                        <a:pt x="3492" y="0"/>
                      </a:cubicBezTo>
                      <a:lnTo>
                        <a:pt x="308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32"/>
                <p:cNvSpPr/>
                <p:nvPr/>
              </p:nvSpPr>
              <p:spPr>
                <a:xfrm>
                  <a:off x="5688542" y="1771364"/>
                  <a:ext cx="137003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58" h="602" extrusionOk="0">
                      <a:moveTo>
                        <a:pt x="294" y="0"/>
                      </a:move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4" y="601"/>
                      </a:cubicBezTo>
                      <a:lnTo>
                        <a:pt x="6664" y="601"/>
                      </a:lnTo>
                      <a:cubicBezTo>
                        <a:pt x="6827" y="598"/>
                        <a:pt x="6958" y="465"/>
                        <a:pt x="6958" y="301"/>
                      </a:cubicBezTo>
                      <a:cubicBezTo>
                        <a:pt x="6958" y="138"/>
                        <a:pt x="6827" y="4"/>
                        <a:pt x="666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32"/>
                <p:cNvSpPr/>
                <p:nvPr/>
              </p:nvSpPr>
              <p:spPr>
                <a:xfrm>
                  <a:off x="5312325" y="1771364"/>
                  <a:ext cx="302576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7" h="602" extrusionOk="0">
                      <a:moveTo>
                        <a:pt x="15066" y="0"/>
                      </a:moveTo>
                      <a:cubicBezTo>
                        <a:pt x="15064" y="0"/>
                        <a:pt x="15062" y="0"/>
                        <a:pt x="15059" y="0"/>
                      </a:cubicBezTo>
                      <a:lnTo>
                        <a:pt x="293" y="0"/>
                      </a:lnTo>
                      <a:cubicBezTo>
                        <a:pt x="131" y="4"/>
                        <a:pt x="0" y="138"/>
                        <a:pt x="0" y="301"/>
                      </a:cubicBezTo>
                      <a:cubicBezTo>
                        <a:pt x="0" y="465"/>
                        <a:pt x="131" y="598"/>
                        <a:pt x="293" y="601"/>
                      </a:cubicBezTo>
                      <a:lnTo>
                        <a:pt x="15059" y="601"/>
                      </a:lnTo>
                      <a:cubicBezTo>
                        <a:pt x="15062" y="601"/>
                        <a:pt x="15064" y="601"/>
                        <a:pt x="15066" y="601"/>
                      </a:cubicBezTo>
                      <a:cubicBezTo>
                        <a:pt x="15231" y="601"/>
                        <a:pt x="15366" y="468"/>
                        <a:pt x="15366" y="301"/>
                      </a:cubicBezTo>
                      <a:cubicBezTo>
                        <a:pt x="15366" y="135"/>
                        <a:pt x="15231" y="0"/>
                        <a:pt x="15066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32"/>
                <p:cNvSpPr/>
                <p:nvPr/>
              </p:nvSpPr>
              <p:spPr>
                <a:xfrm>
                  <a:off x="5608600" y="1836873"/>
                  <a:ext cx="331087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15" h="602" extrusionOk="0">
                      <a:moveTo>
                        <a:pt x="302" y="0"/>
                      </a:moveTo>
                      <a:cubicBezTo>
                        <a:pt x="136" y="0"/>
                        <a:pt x="1" y="135"/>
                        <a:pt x="1" y="301"/>
                      </a:cubicBezTo>
                      <a:cubicBezTo>
                        <a:pt x="1" y="467"/>
                        <a:pt x="136" y="601"/>
                        <a:pt x="302" y="601"/>
                      </a:cubicBezTo>
                      <a:lnTo>
                        <a:pt x="16514" y="601"/>
                      </a:lnTo>
                      <a:cubicBezTo>
                        <a:pt x="16680" y="601"/>
                        <a:pt x="16814" y="467"/>
                        <a:pt x="16814" y="301"/>
                      </a:cubicBezTo>
                      <a:cubicBezTo>
                        <a:pt x="16814" y="135"/>
                        <a:pt x="16680" y="0"/>
                        <a:pt x="16514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32"/>
                <p:cNvSpPr/>
                <p:nvPr/>
              </p:nvSpPr>
              <p:spPr>
                <a:xfrm>
                  <a:off x="5312187" y="1836873"/>
                  <a:ext cx="23986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2" h="602" extrusionOk="0">
                      <a:moveTo>
                        <a:pt x="300" y="0"/>
                      </a:moveTo>
                      <a:cubicBezTo>
                        <a:pt x="134" y="0"/>
                        <a:pt x="0" y="135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lnTo>
                        <a:pt x="11882" y="601"/>
                      </a:lnTo>
                      <a:cubicBezTo>
                        <a:pt x="12048" y="601"/>
                        <a:pt x="12182" y="467"/>
                        <a:pt x="12182" y="301"/>
                      </a:cubicBezTo>
                      <a:cubicBezTo>
                        <a:pt x="12182" y="135"/>
                        <a:pt x="12048" y="0"/>
                        <a:pt x="1188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32"/>
                <p:cNvSpPr/>
                <p:nvPr/>
              </p:nvSpPr>
              <p:spPr>
                <a:xfrm>
                  <a:off x="5791166" y="1902382"/>
                  <a:ext cx="148404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7" h="602" extrusionOk="0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7242" y="601"/>
                      </a:lnTo>
                      <a:cubicBezTo>
                        <a:pt x="7406" y="598"/>
                        <a:pt x="7536" y="464"/>
                        <a:pt x="7536" y="300"/>
                      </a:cubicBezTo>
                      <a:cubicBezTo>
                        <a:pt x="7536" y="137"/>
                        <a:pt x="7406" y="4"/>
                        <a:pt x="7242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32"/>
                <p:cNvSpPr/>
                <p:nvPr/>
              </p:nvSpPr>
              <p:spPr>
                <a:xfrm>
                  <a:off x="5448875" y="1902382"/>
                  <a:ext cx="297142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91" h="602" extrusionOk="0">
                      <a:moveTo>
                        <a:pt x="301" y="0"/>
                      </a:moveTo>
                      <a:cubicBezTo>
                        <a:pt x="135" y="0"/>
                        <a:pt x="0" y="134"/>
                        <a:pt x="0" y="300"/>
                      </a:cubicBezTo>
                      <a:cubicBezTo>
                        <a:pt x="0" y="466"/>
                        <a:pt x="136" y="601"/>
                        <a:pt x="301" y="601"/>
                      </a:cubicBezTo>
                      <a:cubicBezTo>
                        <a:pt x="303" y="601"/>
                        <a:pt x="305" y="601"/>
                        <a:pt x="307" y="601"/>
                      </a:cubicBezTo>
                      <a:lnTo>
                        <a:pt x="14783" y="601"/>
                      </a:lnTo>
                      <a:cubicBezTo>
                        <a:pt x="14785" y="601"/>
                        <a:pt x="14787" y="601"/>
                        <a:pt x="14789" y="601"/>
                      </a:cubicBezTo>
                      <a:cubicBezTo>
                        <a:pt x="14955" y="601"/>
                        <a:pt x="15090" y="466"/>
                        <a:pt x="15090" y="300"/>
                      </a:cubicBezTo>
                      <a:cubicBezTo>
                        <a:pt x="15090" y="134"/>
                        <a:pt x="14955" y="0"/>
                        <a:pt x="14789" y="0"/>
                      </a:cubicBezTo>
                      <a:cubicBezTo>
                        <a:pt x="14787" y="0"/>
                        <a:pt x="14785" y="0"/>
                        <a:pt x="14783" y="0"/>
                      </a:cubicBezTo>
                      <a:lnTo>
                        <a:pt x="307" y="0"/>
                      </a:lnTo>
                      <a:cubicBezTo>
                        <a:pt x="305" y="0"/>
                        <a:pt x="303" y="0"/>
                        <a:pt x="301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32"/>
                <p:cNvSpPr/>
                <p:nvPr/>
              </p:nvSpPr>
              <p:spPr>
                <a:xfrm>
                  <a:off x="5312305" y="1902382"/>
                  <a:ext cx="85711" cy="11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602" extrusionOk="0">
                      <a:moveTo>
                        <a:pt x="294" y="0"/>
                      </a:moveTo>
                      <a:cubicBezTo>
                        <a:pt x="131" y="4"/>
                        <a:pt x="0" y="137"/>
                        <a:pt x="0" y="300"/>
                      </a:cubicBezTo>
                      <a:cubicBezTo>
                        <a:pt x="0" y="464"/>
                        <a:pt x="131" y="598"/>
                        <a:pt x="294" y="601"/>
                      </a:cubicBezTo>
                      <a:lnTo>
                        <a:pt x="4059" y="601"/>
                      </a:lnTo>
                      <a:cubicBezTo>
                        <a:pt x="4222" y="598"/>
                        <a:pt x="4353" y="464"/>
                        <a:pt x="4353" y="300"/>
                      </a:cubicBezTo>
                      <a:cubicBezTo>
                        <a:pt x="4353" y="137"/>
                        <a:pt x="4222" y="4"/>
                        <a:pt x="4059" y="0"/>
                      </a:cubicBezTo>
                      <a:close/>
                    </a:path>
                  </a:pathLst>
                </a:custGeom>
                <a:solidFill>
                  <a:srgbClr val="1F1C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p59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 PLAN</a:t>
            </a:r>
            <a:endParaRPr/>
          </a:p>
        </p:txBody>
      </p:sp>
      <p:sp>
        <p:nvSpPr>
          <p:cNvPr id="2822" name="Google Shape;2822;p59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could enter a subtitle here if you need it</a:t>
            </a:r>
            <a:endParaRPr/>
          </a:p>
        </p:txBody>
      </p:sp>
      <p:sp>
        <p:nvSpPr>
          <p:cNvPr id="2823" name="Google Shape;2823;p59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grpSp>
        <p:nvGrpSpPr>
          <p:cNvPr id="2824" name="Google Shape;2824;p59"/>
          <p:cNvGrpSpPr/>
          <p:nvPr/>
        </p:nvGrpSpPr>
        <p:grpSpPr>
          <a:xfrm>
            <a:off x="4419625" y="1840835"/>
            <a:ext cx="4292053" cy="2898570"/>
            <a:chOff x="813050" y="1571425"/>
            <a:chExt cx="5782100" cy="3904850"/>
          </a:xfrm>
        </p:grpSpPr>
        <p:sp>
          <p:nvSpPr>
            <p:cNvPr id="2825" name="Google Shape;2825;p59"/>
            <p:cNvSpPr/>
            <p:nvPr/>
          </p:nvSpPr>
          <p:spPr>
            <a:xfrm>
              <a:off x="868750" y="4733125"/>
              <a:ext cx="5721775" cy="743150"/>
            </a:xfrm>
            <a:custGeom>
              <a:avLst/>
              <a:gdLst/>
              <a:ahLst/>
              <a:cxnLst/>
              <a:rect l="l" t="t" r="r" b="b"/>
              <a:pathLst>
                <a:path w="228871" h="29726" extrusionOk="0">
                  <a:moveTo>
                    <a:pt x="168010" y="1"/>
                  </a:moveTo>
                  <a:cubicBezTo>
                    <a:pt x="138035" y="1"/>
                    <a:pt x="113139" y="1957"/>
                    <a:pt x="108097" y="4532"/>
                  </a:cubicBezTo>
                  <a:cubicBezTo>
                    <a:pt x="106963" y="4527"/>
                    <a:pt x="105825" y="4525"/>
                    <a:pt x="104683" y="4525"/>
                  </a:cubicBezTo>
                  <a:cubicBezTo>
                    <a:pt x="46868" y="4525"/>
                    <a:pt x="1" y="10165"/>
                    <a:pt x="1" y="17126"/>
                  </a:cubicBezTo>
                  <a:cubicBezTo>
                    <a:pt x="1" y="24085"/>
                    <a:pt x="46868" y="29725"/>
                    <a:pt x="104683" y="29725"/>
                  </a:cubicBezTo>
                  <a:cubicBezTo>
                    <a:pt x="162497" y="29725"/>
                    <a:pt x="209365" y="24085"/>
                    <a:pt x="209365" y="17126"/>
                  </a:cubicBezTo>
                  <a:cubicBezTo>
                    <a:pt x="209365" y="14684"/>
                    <a:pt x="203595" y="12406"/>
                    <a:pt x="193616" y="10477"/>
                  </a:cubicBezTo>
                  <a:cubicBezTo>
                    <a:pt x="214430" y="9604"/>
                    <a:pt x="228871" y="7702"/>
                    <a:pt x="228871" y="5495"/>
                  </a:cubicBezTo>
                  <a:cubicBezTo>
                    <a:pt x="228871" y="2461"/>
                    <a:pt x="201623" y="1"/>
                    <a:pt x="1680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59"/>
            <p:cNvSpPr/>
            <p:nvPr/>
          </p:nvSpPr>
          <p:spPr>
            <a:xfrm>
              <a:off x="1440000" y="3620525"/>
              <a:ext cx="289925" cy="100075"/>
            </a:xfrm>
            <a:custGeom>
              <a:avLst/>
              <a:gdLst/>
              <a:ahLst/>
              <a:cxnLst/>
              <a:rect l="l" t="t" r="r" b="b"/>
              <a:pathLst>
                <a:path w="11597" h="4003" extrusionOk="0">
                  <a:moveTo>
                    <a:pt x="320" y="1"/>
                  </a:moveTo>
                  <a:cubicBezTo>
                    <a:pt x="198" y="1"/>
                    <a:pt x="86" y="79"/>
                    <a:pt x="48" y="200"/>
                  </a:cubicBezTo>
                  <a:cubicBezTo>
                    <a:pt x="0" y="351"/>
                    <a:pt x="85" y="512"/>
                    <a:pt x="236" y="558"/>
                  </a:cubicBezTo>
                  <a:lnTo>
                    <a:pt x="11209" y="3989"/>
                  </a:lnTo>
                  <a:cubicBezTo>
                    <a:pt x="11237" y="3997"/>
                    <a:pt x="11265" y="4002"/>
                    <a:pt x="11294" y="4002"/>
                  </a:cubicBezTo>
                  <a:cubicBezTo>
                    <a:pt x="11435" y="4001"/>
                    <a:pt x="11554" y="3899"/>
                    <a:pt x="11575" y="3760"/>
                  </a:cubicBezTo>
                  <a:cubicBezTo>
                    <a:pt x="11597" y="3620"/>
                    <a:pt x="11513" y="3486"/>
                    <a:pt x="11379" y="3445"/>
                  </a:cubicBezTo>
                  <a:lnTo>
                    <a:pt x="405" y="14"/>
                  </a:lnTo>
                  <a:cubicBezTo>
                    <a:pt x="377" y="5"/>
                    <a:pt x="348" y="1"/>
                    <a:pt x="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59"/>
            <p:cNvSpPr/>
            <p:nvPr/>
          </p:nvSpPr>
          <p:spPr>
            <a:xfrm>
              <a:off x="1174775" y="3896075"/>
              <a:ext cx="227400" cy="94825"/>
            </a:xfrm>
            <a:custGeom>
              <a:avLst/>
              <a:gdLst/>
              <a:ahLst/>
              <a:cxnLst/>
              <a:rect l="l" t="t" r="r" b="b"/>
              <a:pathLst>
                <a:path w="9096" h="3793" extrusionOk="0">
                  <a:moveTo>
                    <a:pt x="8771" y="1"/>
                  </a:moveTo>
                  <a:cubicBezTo>
                    <a:pt x="8735" y="1"/>
                    <a:pt x="8698" y="8"/>
                    <a:pt x="8662" y="23"/>
                  </a:cubicBezTo>
                  <a:lnTo>
                    <a:pt x="205" y="3241"/>
                  </a:lnTo>
                  <a:cubicBezTo>
                    <a:pt x="76" y="3289"/>
                    <a:pt x="0" y="3422"/>
                    <a:pt x="25" y="3558"/>
                  </a:cubicBezTo>
                  <a:cubicBezTo>
                    <a:pt x="50" y="3694"/>
                    <a:pt x="169" y="3792"/>
                    <a:pt x="305" y="3792"/>
                  </a:cubicBezTo>
                  <a:cubicBezTo>
                    <a:pt x="340" y="3792"/>
                    <a:pt x="375" y="3786"/>
                    <a:pt x="408" y="3774"/>
                  </a:cubicBezTo>
                  <a:lnTo>
                    <a:pt x="8864" y="557"/>
                  </a:lnTo>
                  <a:cubicBezTo>
                    <a:pt x="9017" y="504"/>
                    <a:pt x="9096" y="336"/>
                    <a:pt x="9038" y="186"/>
                  </a:cubicBezTo>
                  <a:cubicBezTo>
                    <a:pt x="8995" y="71"/>
                    <a:pt x="8886" y="1"/>
                    <a:pt x="87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59"/>
            <p:cNvSpPr/>
            <p:nvPr/>
          </p:nvSpPr>
          <p:spPr>
            <a:xfrm>
              <a:off x="1433150" y="3997450"/>
              <a:ext cx="167625" cy="82550"/>
            </a:xfrm>
            <a:custGeom>
              <a:avLst/>
              <a:gdLst/>
              <a:ahLst/>
              <a:cxnLst/>
              <a:rect l="l" t="t" r="r" b="b"/>
              <a:pathLst>
                <a:path w="6705" h="3302" extrusionOk="0">
                  <a:moveTo>
                    <a:pt x="6381" y="0"/>
                  </a:moveTo>
                  <a:cubicBezTo>
                    <a:pt x="6344" y="0"/>
                    <a:pt x="6307" y="7"/>
                    <a:pt x="6271" y="22"/>
                  </a:cubicBezTo>
                  <a:lnTo>
                    <a:pt x="191" y="2755"/>
                  </a:lnTo>
                  <a:cubicBezTo>
                    <a:pt x="68" y="2811"/>
                    <a:pt x="1" y="2944"/>
                    <a:pt x="28" y="3076"/>
                  </a:cubicBezTo>
                  <a:cubicBezTo>
                    <a:pt x="57" y="3208"/>
                    <a:pt x="174" y="3301"/>
                    <a:pt x="308" y="3301"/>
                  </a:cubicBezTo>
                  <a:cubicBezTo>
                    <a:pt x="348" y="3301"/>
                    <a:pt x="388" y="3293"/>
                    <a:pt x="424" y="3276"/>
                  </a:cubicBezTo>
                  <a:lnTo>
                    <a:pt x="6504" y="543"/>
                  </a:lnTo>
                  <a:cubicBezTo>
                    <a:pt x="6643" y="475"/>
                    <a:pt x="6704" y="310"/>
                    <a:pt x="6641" y="169"/>
                  </a:cubicBezTo>
                  <a:cubicBezTo>
                    <a:pt x="6593" y="63"/>
                    <a:pt x="6489" y="0"/>
                    <a:pt x="6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59"/>
            <p:cNvSpPr/>
            <p:nvPr/>
          </p:nvSpPr>
          <p:spPr>
            <a:xfrm>
              <a:off x="1840575" y="3104775"/>
              <a:ext cx="578200" cy="858425"/>
            </a:xfrm>
            <a:custGeom>
              <a:avLst/>
              <a:gdLst/>
              <a:ahLst/>
              <a:cxnLst/>
              <a:rect l="l" t="t" r="r" b="b"/>
              <a:pathLst>
                <a:path w="23128" h="34337" extrusionOk="0">
                  <a:moveTo>
                    <a:pt x="18903" y="1"/>
                  </a:moveTo>
                  <a:cubicBezTo>
                    <a:pt x="18903" y="1"/>
                    <a:pt x="8107" y="4476"/>
                    <a:pt x="4054" y="13957"/>
                  </a:cubicBezTo>
                  <a:cubicBezTo>
                    <a:pt x="0" y="23440"/>
                    <a:pt x="4226" y="34336"/>
                    <a:pt x="4226" y="34336"/>
                  </a:cubicBezTo>
                  <a:cubicBezTo>
                    <a:pt x="4226" y="34336"/>
                    <a:pt x="15022" y="29861"/>
                    <a:pt x="19076" y="20379"/>
                  </a:cubicBezTo>
                  <a:cubicBezTo>
                    <a:pt x="23128" y="10897"/>
                    <a:pt x="18903" y="1"/>
                    <a:pt x="189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59"/>
            <p:cNvSpPr/>
            <p:nvPr/>
          </p:nvSpPr>
          <p:spPr>
            <a:xfrm>
              <a:off x="1840575" y="3104775"/>
              <a:ext cx="578200" cy="858425"/>
            </a:xfrm>
            <a:custGeom>
              <a:avLst/>
              <a:gdLst/>
              <a:ahLst/>
              <a:cxnLst/>
              <a:rect l="l" t="t" r="r" b="b"/>
              <a:pathLst>
                <a:path w="23128" h="34337" extrusionOk="0">
                  <a:moveTo>
                    <a:pt x="18903" y="1"/>
                  </a:moveTo>
                  <a:cubicBezTo>
                    <a:pt x="18903" y="1"/>
                    <a:pt x="8107" y="4476"/>
                    <a:pt x="4054" y="13957"/>
                  </a:cubicBezTo>
                  <a:cubicBezTo>
                    <a:pt x="0" y="23440"/>
                    <a:pt x="4226" y="34336"/>
                    <a:pt x="4226" y="34336"/>
                  </a:cubicBezTo>
                  <a:cubicBezTo>
                    <a:pt x="4226" y="34336"/>
                    <a:pt x="15022" y="29861"/>
                    <a:pt x="19076" y="20379"/>
                  </a:cubicBezTo>
                  <a:cubicBezTo>
                    <a:pt x="23128" y="10897"/>
                    <a:pt x="18903" y="1"/>
                    <a:pt x="18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59"/>
            <p:cNvSpPr/>
            <p:nvPr/>
          </p:nvSpPr>
          <p:spPr>
            <a:xfrm>
              <a:off x="1937650" y="3097650"/>
              <a:ext cx="383625" cy="872675"/>
            </a:xfrm>
            <a:custGeom>
              <a:avLst/>
              <a:gdLst/>
              <a:ahLst/>
              <a:cxnLst/>
              <a:rect l="l" t="t" r="r" b="b"/>
              <a:pathLst>
                <a:path w="15345" h="34907" extrusionOk="0">
                  <a:moveTo>
                    <a:pt x="15020" y="0"/>
                  </a:moveTo>
                  <a:cubicBezTo>
                    <a:pt x="14909" y="0"/>
                    <a:pt x="14804" y="65"/>
                    <a:pt x="14757" y="174"/>
                  </a:cubicBezTo>
                  <a:lnTo>
                    <a:pt x="80" y="34509"/>
                  </a:lnTo>
                  <a:cubicBezTo>
                    <a:pt x="0" y="34697"/>
                    <a:pt x="138" y="34906"/>
                    <a:pt x="343" y="34906"/>
                  </a:cubicBezTo>
                  <a:cubicBezTo>
                    <a:pt x="457" y="34906"/>
                    <a:pt x="560" y="34839"/>
                    <a:pt x="605" y="34733"/>
                  </a:cubicBezTo>
                  <a:lnTo>
                    <a:pt x="15282" y="398"/>
                  </a:lnTo>
                  <a:cubicBezTo>
                    <a:pt x="15345" y="254"/>
                    <a:pt x="15278" y="85"/>
                    <a:pt x="15132" y="23"/>
                  </a:cubicBezTo>
                  <a:cubicBezTo>
                    <a:pt x="15095" y="7"/>
                    <a:pt x="15057" y="0"/>
                    <a:pt x="150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59"/>
            <p:cNvSpPr/>
            <p:nvPr/>
          </p:nvSpPr>
          <p:spPr>
            <a:xfrm>
              <a:off x="2108875" y="3266300"/>
              <a:ext cx="82000" cy="150750"/>
            </a:xfrm>
            <a:custGeom>
              <a:avLst/>
              <a:gdLst/>
              <a:ahLst/>
              <a:cxnLst/>
              <a:rect l="l" t="t" r="r" b="b"/>
              <a:pathLst>
                <a:path w="3280" h="6030" extrusionOk="0">
                  <a:moveTo>
                    <a:pt x="323" y="1"/>
                  </a:moveTo>
                  <a:cubicBezTo>
                    <a:pt x="282" y="1"/>
                    <a:pt x="240" y="10"/>
                    <a:pt x="200" y="30"/>
                  </a:cubicBezTo>
                  <a:cubicBezTo>
                    <a:pt x="62" y="96"/>
                    <a:pt x="1" y="260"/>
                    <a:pt x="62" y="399"/>
                  </a:cubicBezTo>
                  <a:lnTo>
                    <a:pt x="2697" y="5868"/>
                  </a:lnTo>
                  <a:cubicBezTo>
                    <a:pt x="2744" y="5968"/>
                    <a:pt x="2845" y="6030"/>
                    <a:pt x="2955" y="6030"/>
                  </a:cubicBezTo>
                  <a:cubicBezTo>
                    <a:pt x="2997" y="6030"/>
                    <a:pt x="3039" y="6020"/>
                    <a:pt x="3078" y="6001"/>
                  </a:cubicBezTo>
                  <a:cubicBezTo>
                    <a:pt x="3220" y="5933"/>
                    <a:pt x="3280" y="5762"/>
                    <a:pt x="3211" y="5620"/>
                  </a:cubicBezTo>
                  <a:lnTo>
                    <a:pt x="576" y="152"/>
                  </a:lnTo>
                  <a:cubicBezTo>
                    <a:pt x="524" y="56"/>
                    <a:pt x="425" y="1"/>
                    <a:pt x="3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59"/>
            <p:cNvSpPr/>
            <p:nvPr/>
          </p:nvSpPr>
          <p:spPr>
            <a:xfrm>
              <a:off x="2116025" y="3412400"/>
              <a:ext cx="226625" cy="147200"/>
            </a:xfrm>
            <a:custGeom>
              <a:avLst/>
              <a:gdLst/>
              <a:ahLst/>
              <a:cxnLst/>
              <a:rect l="l" t="t" r="r" b="b"/>
              <a:pathLst>
                <a:path w="9065" h="5888" extrusionOk="0">
                  <a:moveTo>
                    <a:pt x="8739" y="0"/>
                  </a:moveTo>
                  <a:cubicBezTo>
                    <a:pt x="8688" y="0"/>
                    <a:pt x="8635" y="14"/>
                    <a:pt x="8588" y="44"/>
                  </a:cubicBezTo>
                  <a:lnTo>
                    <a:pt x="158" y="5361"/>
                  </a:lnTo>
                  <a:cubicBezTo>
                    <a:pt x="49" y="5429"/>
                    <a:pt x="1" y="5560"/>
                    <a:pt x="36" y="5682"/>
                  </a:cubicBezTo>
                  <a:cubicBezTo>
                    <a:pt x="72" y="5804"/>
                    <a:pt x="183" y="5888"/>
                    <a:pt x="310" y="5888"/>
                  </a:cubicBezTo>
                  <a:cubicBezTo>
                    <a:pt x="364" y="5888"/>
                    <a:pt x="417" y="5873"/>
                    <a:pt x="462" y="5844"/>
                  </a:cubicBezTo>
                  <a:lnTo>
                    <a:pt x="8893" y="527"/>
                  </a:lnTo>
                  <a:cubicBezTo>
                    <a:pt x="9026" y="442"/>
                    <a:pt x="9065" y="267"/>
                    <a:pt x="8982" y="134"/>
                  </a:cubicBezTo>
                  <a:cubicBezTo>
                    <a:pt x="8927" y="48"/>
                    <a:pt x="8834" y="0"/>
                    <a:pt x="87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59"/>
            <p:cNvSpPr/>
            <p:nvPr/>
          </p:nvSpPr>
          <p:spPr>
            <a:xfrm>
              <a:off x="1982950" y="3421425"/>
              <a:ext cx="112325" cy="219250"/>
            </a:xfrm>
            <a:custGeom>
              <a:avLst/>
              <a:gdLst/>
              <a:ahLst/>
              <a:cxnLst/>
              <a:rect l="l" t="t" r="r" b="b"/>
              <a:pathLst>
                <a:path w="4493" h="8770" extrusionOk="0">
                  <a:moveTo>
                    <a:pt x="326" y="1"/>
                  </a:moveTo>
                  <a:cubicBezTo>
                    <a:pt x="286" y="1"/>
                    <a:pt x="245" y="10"/>
                    <a:pt x="206" y="28"/>
                  </a:cubicBezTo>
                  <a:cubicBezTo>
                    <a:pt x="62" y="96"/>
                    <a:pt x="1" y="268"/>
                    <a:pt x="70" y="411"/>
                  </a:cubicBezTo>
                  <a:lnTo>
                    <a:pt x="3910" y="8605"/>
                  </a:lnTo>
                  <a:cubicBezTo>
                    <a:pt x="3957" y="8705"/>
                    <a:pt x="4057" y="8769"/>
                    <a:pt x="4169" y="8769"/>
                  </a:cubicBezTo>
                  <a:cubicBezTo>
                    <a:pt x="4210" y="8769"/>
                    <a:pt x="4251" y="8759"/>
                    <a:pt x="4288" y="8742"/>
                  </a:cubicBezTo>
                  <a:cubicBezTo>
                    <a:pt x="4431" y="8675"/>
                    <a:pt x="4492" y="8506"/>
                    <a:pt x="4426" y="8362"/>
                  </a:cubicBezTo>
                  <a:lnTo>
                    <a:pt x="587" y="170"/>
                  </a:lnTo>
                  <a:cubicBezTo>
                    <a:pt x="539" y="64"/>
                    <a:pt x="435" y="1"/>
                    <a:pt x="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59"/>
            <p:cNvSpPr/>
            <p:nvPr/>
          </p:nvSpPr>
          <p:spPr>
            <a:xfrm>
              <a:off x="2034125" y="3666025"/>
              <a:ext cx="227650" cy="85500"/>
            </a:xfrm>
            <a:custGeom>
              <a:avLst/>
              <a:gdLst/>
              <a:ahLst/>
              <a:cxnLst/>
              <a:rect l="l" t="t" r="r" b="b"/>
              <a:pathLst>
                <a:path w="9106" h="3420" extrusionOk="0">
                  <a:moveTo>
                    <a:pt x="8786" y="1"/>
                  </a:moveTo>
                  <a:cubicBezTo>
                    <a:pt x="8756" y="1"/>
                    <a:pt x="8725" y="6"/>
                    <a:pt x="8695" y="16"/>
                  </a:cubicBezTo>
                  <a:lnTo>
                    <a:pt x="213" y="2863"/>
                  </a:lnTo>
                  <a:cubicBezTo>
                    <a:pt x="81" y="2908"/>
                    <a:pt x="0" y="3043"/>
                    <a:pt x="23" y="3179"/>
                  </a:cubicBezTo>
                  <a:cubicBezTo>
                    <a:pt x="45" y="3318"/>
                    <a:pt x="165" y="3420"/>
                    <a:pt x="304" y="3420"/>
                  </a:cubicBezTo>
                  <a:cubicBezTo>
                    <a:pt x="335" y="3420"/>
                    <a:pt x="366" y="3414"/>
                    <a:pt x="395" y="3405"/>
                  </a:cubicBezTo>
                  <a:lnTo>
                    <a:pt x="8876" y="556"/>
                  </a:lnTo>
                  <a:cubicBezTo>
                    <a:pt x="9026" y="507"/>
                    <a:pt x="9106" y="345"/>
                    <a:pt x="9056" y="195"/>
                  </a:cubicBezTo>
                  <a:cubicBezTo>
                    <a:pt x="9015" y="76"/>
                    <a:pt x="8905" y="1"/>
                    <a:pt x="8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59"/>
            <p:cNvSpPr/>
            <p:nvPr/>
          </p:nvSpPr>
          <p:spPr>
            <a:xfrm>
              <a:off x="1913525" y="3686000"/>
              <a:ext cx="96400" cy="160650"/>
            </a:xfrm>
            <a:custGeom>
              <a:avLst/>
              <a:gdLst/>
              <a:ahLst/>
              <a:cxnLst/>
              <a:rect l="l" t="t" r="r" b="b"/>
              <a:pathLst>
                <a:path w="3856" h="6426" extrusionOk="0">
                  <a:moveTo>
                    <a:pt x="326" y="0"/>
                  </a:moveTo>
                  <a:cubicBezTo>
                    <a:pt x="280" y="0"/>
                    <a:pt x="233" y="11"/>
                    <a:pt x="190" y="35"/>
                  </a:cubicBezTo>
                  <a:cubicBezTo>
                    <a:pt x="53" y="109"/>
                    <a:pt x="0" y="278"/>
                    <a:pt x="71" y="416"/>
                  </a:cubicBezTo>
                  <a:lnTo>
                    <a:pt x="3252" y="6276"/>
                  </a:lnTo>
                  <a:cubicBezTo>
                    <a:pt x="3302" y="6368"/>
                    <a:pt x="3398" y="6425"/>
                    <a:pt x="3504" y="6425"/>
                  </a:cubicBezTo>
                  <a:cubicBezTo>
                    <a:pt x="3719" y="6425"/>
                    <a:pt x="3856" y="6195"/>
                    <a:pt x="3754" y="6004"/>
                  </a:cubicBezTo>
                  <a:lnTo>
                    <a:pt x="574" y="145"/>
                  </a:lnTo>
                  <a:cubicBezTo>
                    <a:pt x="522" y="52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59"/>
            <p:cNvSpPr/>
            <p:nvPr/>
          </p:nvSpPr>
          <p:spPr>
            <a:xfrm>
              <a:off x="1849725" y="1928200"/>
              <a:ext cx="2878275" cy="2028700"/>
            </a:xfrm>
            <a:custGeom>
              <a:avLst/>
              <a:gdLst/>
              <a:ahLst/>
              <a:cxnLst/>
              <a:rect l="l" t="t" r="r" b="b"/>
              <a:pathLst>
                <a:path w="115131" h="81148" extrusionOk="0">
                  <a:moveTo>
                    <a:pt x="15391" y="0"/>
                  </a:moveTo>
                  <a:cubicBezTo>
                    <a:pt x="12946" y="0"/>
                    <a:pt x="10775" y="1744"/>
                    <a:pt x="10319" y="4233"/>
                  </a:cubicBezTo>
                  <a:lnTo>
                    <a:pt x="513" y="57832"/>
                  </a:lnTo>
                  <a:cubicBezTo>
                    <a:pt x="0" y="60636"/>
                    <a:pt x="1857" y="63323"/>
                    <a:pt x="4661" y="63838"/>
                  </a:cubicBezTo>
                  <a:lnTo>
                    <a:pt x="98805" y="81062"/>
                  </a:lnTo>
                  <a:cubicBezTo>
                    <a:pt x="99119" y="81119"/>
                    <a:pt x="99431" y="81147"/>
                    <a:pt x="99740" y="81147"/>
                  </a:cubicBezTo>
                  <a:cubicBezTo>
                    <a:pt x="102183" y="81147"/>
                    <a:pt x="104355" y="79404"/>
                    <a:pt x="104810" y="76914"/>
                  </a:cubicBezTo>
                  <a:lnTo>
                    <a:pt x="114616" y="23316"/>
                  </a:lnTo>
                  <a:cubicBezTo>
                    <a:pt x="115130" y="20512"/>
                    <a:pt x="113273" y="17824"/>
                    <a:pt x="110468" y="17310"/>
                  </a:cubicBezTo>
                  <a:lnTo>
                    <a:pt x="16326" y="85"/>
                  </a:lnTo>
                  <a:cubicBezTo>
                    <a:pt x="16012" y="28"/>
                    <a:pt x="15699" y="0"/>
                    <a:pt x="15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59"/>
            <p:cNvSpPr/>
            <p:nvPr/>
          </p:nvSpPr>
          <p:spPr>
            <a:xfrm>
              <a:off x="1841100" y="1920250"/>
              <a:ext cx="2895450" cy="2044600"/>
            </a:xfrm>
            <a:custGeom>
              <a:avLst/>
              <a:gdLst/>
              <a:ahLst/>
              <a:cxnLst/>
              <a:rect l="l" t="t" r="r" b="b"/>
              <a:pathLst>
                <a:path w="115818" h="81784" extrusionOk="0">
                  <a:moveTo>
                    <a:pt x="15731" y="635"/>
                  </a:moveTo>
                  <a:cubicBezTo>
                    <a:pt x="16027" y="635"/>
                    <a:pt x="16322" y="662"/>
                    <a:pt x="16614" y="715"/>
                  </a:cubicBezTo>
                  <a:lnTo>
                    <a:pt x="110756" y="17940"/>
                  </a:lnTo>
                  <a:cubicBezTo>
                    <a:pt x="113384" y="18421"/>
                    <a:pt x="115129" y="20949"/>
                    <a:pt x="114649" y="23577"/>
                  </a:cubicBezTo>
                  <a:lnTo>
                    <a:pt x="104843" y="77176"/>
                  </a:lnTo>
                  <a:cubicBezTo>
                    <a:pt x="104415" y="79512"/>
                    <a:pt x="102377" y="81147"/>
                    <a:pt x="100085" y="81147"/>
                  </a:cubicBezTo>
                  <a:cubicBezTo>
                    <a:pt x="99795" y="81147"/>
                    <a:pt x="99502" y="81121"/>
                    <a:pt x="99207" y="81067"/>
                  </a:cubicBezTo>
                  <a:lnTo>
                    <a:pt x="5064" y="63843"/>
                  </a:lnTo>
                  <a:cubicBezTo>
                    <a:pt x="2432" y="63361"/>
                    <a:pt x="689" y="60838"/>
                    <a:pt x="1171" y="58207"/>
                  </a:cubicBezTo>
                  <a:lnTo>
                    <a:pt x="10977" y="4609"/>
                  </a:lnTo>
                  <a:cubicBezTo>
                    <a:pt x="11398" y="2312"/>
                    <a:pt x="13396" y="642"/>
                    <a:pt x="15731" y="635"/>
                  </a:cubicBezTo>
                  <a:close/>
                  <a:moveTo>
                    <a:pt x="15735" y="0"/>
                  </a:moveTo>
                  <a:cubicBezTo>
                    <a:pt x="13141" y="0"/>
                    <a:pt x="10836" y="1851"/>
                    <a:pt x="10353" y="4495"/>
                  </a:cubicBezTo>
                  <a:lnTo>
                    <a:pt x="546" y="58093"/>
                  </a:lnTo>
                  <a:cubicBezTo>
                    <a:pt x="1" y="61069"/>
                    <a:pt x="1972" y="63924"/>
                    <a:pt x="4949" y="64468"/>
                  </a:cubicBezTo>
                  <a:lnTo>
                    <a:pt x="99093" y="81692"/>
                  </a:lnTo>
                  <a:cubicBezTo>
                    <a:pt x="99421" y="81753"/>
                    <a:pt x="99756" y="81783"/>
                    <a:pt x="100090" y="81783"/>
                  </a:cubicBezTo>
                  <a:cubicBezTo>
                    <a:pt x="102731" y="81776"/>
                    <a:pt x="104991" y="79887"/>
                    <a:pt x="105468" y="77289"/>
                  </a:cubicBezTo>
                  <a:lnTo>
                    <a:pt x="115275" y="23692"/>
                  </a:lnTo>
                  <a:cubicBezTo>
                    <a:pt x="115818" y="20719"/>
                    <a:pt x="113843" y="17859"/>
                    <a:pt x="110870" y="17315"/>
                  </a:cubicBezTo>
                  <a:lnTo>
                    <a:pt x="16728" y="91"/>
                  </a:lnTo>
                  <a:cubicBezTo>
                    <a:pt x="16395" y="30"/>
                    <a:pt x="16062" y="0"/>
                    <a:pt x="15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59"/>
            <p:cNvSpPr/>
            <p:nvPr/>
          </p:nvSpPr>
          <p:spPr>
            <a:xfrm>
              <a:off x="1936400" y="2300775"/>
              <a:ext cx="2593475" cy="669625"/>
            </a:xfrm>
            <a:custGeom>
              <a:avLst/>
              <a:gdLst/>
              <a:ahLst/>
              <a:cxnLst/>
              <a:rect l="l" t="t" r="r" b="b"/>
              <a:pathLst>
                <a:path w="103739" h="26785" extrusionOk="0">
                  <a:moveTo>
                    <a:pt x="93848" y="0"/>
                  </a:moveTo>
                  <a:cubicBezTo>
                    <a:pt x="87135" y="3715"/>
                    <a:pt x="79255" y="6801"/>
                    <a:pt x="71048" y="7314"/>
                  </a:cubicBezTo>
                  <a:cubicBezTo>
                    <a:pt x="69568" y="7407"/>
                    <a:pt x="68144" y="7450"/>
                    <a:pt x="66769" y="7450"/>
                  </a:cubicBezTo>
                  <a:cubicBezTo>
                    <a:pt x="50083" y="7450"/>
                    <a:pt x="40425" y="1148"/>
                    <a:pt x="23443" y="1148"/>
                  </a:cubicBezTo>
                  <a:cubicBezTo>
                    <a:pt x="20480" y="1148"/>
                    <a:pt x="17293" y="1340"/>
                    <a:pt x="13806" y="1791"/>
                  </a:cubicBezTo>
                  <a:cubicBezTo>
                    <a:pt x="10389" y="2232"/>
                    <a:pt x="7196" y="2936"/>
                    <a:pt x="4204" y="3805"/>
                  </a:cubicBezTo>
                  <a:lnTo>
                    <a:pt x="0" y="26784"/>
                  </a:lnTo>
                  <a:cubicBezTo>
                    <a:pt x="5479" y="22677"/>
                    <a:pt x="13160" y="18395"/>
                    <a:pt x="23056" y="16320"/>
                  </a:cubicBezTo>
                  <a:cubicBezTo>
                    <a:pt x="28147" y="15252"/>
                    <a:pt x="32560" y="14863"/>
                    <a:pt x="36580" y="14863"/>
                  </a:cubicBezTo>
                  <a:cubicBezTo>
                    <a:pt x="47353" y="14863"/>
                    <a:pt x="55302" y="17656"/>
                    <a:pt x="65930" y="17656"/>
                  </a:cubicBezTo>
                  <a:cubicBezTo>
                    <a:pt x="68606" y="17656"/>
                    <a:pt x="71452" y="17479"/>
                    <a:pt x="74556" y="17035"/>
                  </a:cubicBezTo>
                  <a:cubicBezTo>
                    <a:pt x="86439" y="15337"/>
                    <a:pt x="97062" y="7724"/>
                    <a:pt x="103738" y="1810"/>
                  </a:cubicBezTo>
                  <a:lnTo>
                    <a:pt x="9384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59"/>
            <p:cNvSpPr/>
            <p:nvPr/>
          </p:nvSpPr>
          <p:spPr>
            <a:xfrm>
              <a:off x="1927675" y="2292850"/>
              <a:ext cx="2612400" cy="685475"/>
            </a:xfrm>
            <a:custGeom>
              <a:avLst/>
              <a:gdLst/>
              <a:ahLst/>
              <a:cxnLst/>
              <a:rect l="l" t="t" r="r" b="b"/>
              <a:pathLst>
                <a:path w="104496" h="27419" extrusionOk="0">
                  <a:moveTo>
                    <a:pt x="94250" y="650"/>
                  </a:moveTo>
                  <a:lnTo>
                    <a:pt x="103385" y="2322"/>
                  </a:lnTo>
                  <a:cubicBezTo>
                    <a:pt x="96615" y="8230"/>
                    <a:pt x="86320" y="15400"/>
                    <a:pt x="74860" y="17038"/>
                  </a:cubicBezTo>
                  <a:cubicBezTo>
                    <a:pt x="71794" y="17476"/>
                    <a:pt x="68964" y="17650"/>
                    <a:pt x="66301" y="17650"/>
                  </a:cubicBezTo>
                  <a:cubicBezTo>
                    <a:pt x="60973" y="17650"/>
                    <a:pt x="56311" y="16952"/>
                    <a:pt x="51752" y="16269"/>
                  </a:cubicBezTo>
                  <a:cubicBezTo>
                    <a:pt x="47115" y="15575"/>
                    <a:pt x="42387" y="14867"/>
                    <a:pt x="36928" y="14867"/>
                  </a:cubicBezTo>
                  <a:cubicBezTo>
                    <a:pt x="32885" y="14867"/>
                    <a:pt x="28442" y="15255"/>
                    <a:pt x="23339" y="16325"/>
                  </a:cubicBezTo>
                  <a:cubicBezTo>
                    <a:pt x="15175" y="18037"/>
                    <a:pt x="7598" y="21415"/>
                    <a:pt x="805" y="26368"/>
                  </a:cubicBezTo>
                  <a:lnTo>
                    <a:pt x="4831" y="4372"/>
                  </a:lnTo>
                  <a:lnTo>
                    <a:pt x="4830" y="4372"/>
                  </a:lnTo>
                  <a:cubicBezTo>
                    <a:pt x="7937" y="3481"/>
                    <a:pt x="11088" y="2825"/>
                    <a:pt x="14196" y="2421"/>
                  </a:cubicBezTo>
                  <a:cubicBezTo>
                    <a:pt x="17642" y="1976"/>
                    <a:pt x="20802" y="1787"/>
                    <a:pt x="23746" y="1787"/>
                  </a:cubicBezTo>
                  <a:cubicBezTo>
                    <a:pt x="32302" y="1787"/>
                    <a:pt x="39024" y="3386"/>
                    <a:pt x="45579" y="4945"/>
                  </a:cubicBezTo>
                  <a:cubicBezTo>
                    <a:pt x="52078" y="6491"/>
                    <a:pt x="58768" y="8083"/>
                    <a:pt x="67160" y="8083"/>
                  </a:cubicBezTo>
                  <a:cubicBezTo>
                    <a:pt x="68531" y="8083"/>
                    <a:pt x="69948" y="8041"/>
                    <a:pt x="71416" y="7949"/>
                  </a:cubicBezTo>
                  <a:cubicBezTo>
                    <a:pt x="78604" y="7498"/>
                    <a:pt x="86285" y="5043"/>
                    <a:pt x="94250" y="650"/>
                  </a:cubicBezTo>
                  <a:close/>
                  <a:moveTo>
                    <a:pt x="94198" y="0"/>
                  </a:moveTo>
                  <a:cubicBezTo>
                    <a:pt x="94144" y="0"/>
                    <a:pt x="94091" y="14"/>
                    <a:pt x="94042" y="40"/>
                  </a:cubicBezTo>
                  <a:cubicBezTo>
                    <a:pt x="86125" y="4421"/>
                    <a:pt x="78500" y="6868"/>
                    <a:pt x="71378" y="7315"/>
                  </a:cubicBezTo>
                  <a:cubicBezTo>
                    <a:pt x="69928" y="7406"/>
                    <a:pt x="68529" y="7448"/>
                    <a:pt x="67174" y="7448"/>
                  </a:cubicBezTo>
                  <a:cubicBezTo>
                    <a:pt x="58844" y="7448"/>
                    <a:pt x="52190" y="5865"/>
                    <a:pt x="45726" y="4328"/>
                  </a:cubicBezTo>
                  <a:cubicBezTo>
                    <a:pt x="39132" y="2759"/>
                    <a:pt x="32371" y="1151"/>
                    <a:pt x="23758" y="1151"/>
                  </a:cubicBezTo>
                  <a:cubicBezTo>
                    <a:pt x="20787" y="1151"/>
                    <a:pt x="17596" y="1342"/>
                    <a:pt x="14115" y="1793"/>
                  </a:cubicBezTo>
                  <a:cubicBezTo>
                    <a:pt x="10911" y="2207"/>
                    <a:pt x="7664" y="2888"/>
                    <a:pt x="4465" y="3817"/>
                  </a:cubicBezTo>
                  <a:cubicBezTo>
                    <a:pt x="4349" y="3850"/>
                    <a:pt x="4262" y="3946"/>
                    <a:pt x="4241" y="4065"/>
                  </a:cubicBezTo>
                  <a:lnTo>
                    <a:pt x="37" y="27044"/>
                  </a:lnTo>
                  <a:cubicBezTo>
                    <a:pt x="1" y="27238"/>
                    <a:pt x="150" y="27417"/>
                    <a:pt x="349" y="27419"/>
                  </a:cubicBezTo>
                  <a:cubicBezTo>
                    <a:pt x="418" y="27419"/>
                    <a:pt x="484" y="27396"/>
                    <a:pt x="540" y="27355"/>
                  </a:cubicBezTo>
                  <a:cubicBezTo>
                    <a:pt x="7423" y="22196"/>
                    <a:pt x="15137" y="18694"/>
                    <a:pt x="23470" y="16948"/>
                  </a:cubicBezTo>
                  <a:cubicBezTo>
                    <a:pt x="28521" y="15888"/>
                    <a:pt x="32924" y="15504"/>
                    <a:pt x="36931" y="15504"/>
                  </a:cubicBezTo>
                  <a:cubicBezTo>
                    <a:pt x="42351" y="15504"/>
                    <a:pt x="47049" y="16207"/>
                    <a:pt x="51659" y="16897"/>
                  </a:cubicBezTo>
                  <a:cubicBezTo>
                    <a:pt x="56243" y="17583"/>
                    <a:pt x="60932" y="18286"/>
                    <a:pt x="66298" y="18286"/>
                  </a:cubicBezTo>
                  <a:cubicBezTo>
                    <a:pt x="68988" y="18286"/>
                    <a:pt x="71848" y="18109"/>
                    <a:pt x="74951" y="17666"/>
                  </a:cubicBezTo>
                  <a:cubicBezTo>
                    <a:pt x="86847" y="15967"/>
                    <a:pt x="97476" y="8407"/>
                    <a:pt x="104298" y="2365"/>
                  </a:cubicBezTo>
                  <a:cubicBezTo>
                    <a:pt x="104496" y="2190"/>
                    <a:pt x="104405" y="1862"/>
                    <a:pt x="104145" y="1815"/>
                  </a:cubicBezTo>
                  <a:lnTo>
                    <a:pt x="94253" y="5"/>
                  </a:lnTo>
                  <a:cubicBezTo>
                    <a:pt x="94234" y="2"/>
                    <a:pt x="94216" y="0"/>
                    <a:pt x="94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59"/>
            <p:cNvSpPr/>
            <p:nvPr/>
          </p:nvSpPr>
          <p:spPr>
            <a:xfrm>
              <a:off x="2069625" y="1930600"/>
              <a:ext cx="1577800" cy="328750"/>
            </a:xfrm>
            <a:custGeom>
              <a:avLst/>
              <a:gdLst/>
              <a:ahLst/>
              <a:cxnLst/>
              <a:rect l="l" t="t" r="r" b="b"/>
              <a:pathLst>
                <a:path w="63112" h="13150" extrusionOk="0">
                  <a:moveTo>
                    <a:pt x="7066" y="0"/>
                  </a:moveTo>
                  <a:cubicBezTo>
                    <a:pt x="4344" y="0"/>
                    <a:pt x="1925" y="1942"/>
                    <a:pt x="1417" y="4715"/>
                  </a:cubicBezTo>
                  <a:lnTo>
                    <a:pt x="1" y="12457"/>
                  </a:lnTo>
                  <a:cubicBezTo>
                    <a:pt x="886" y="12227"/>
                    <a:pt x="1783" y="12008"/>
                    <a:pt x="2706" y="11813"/>
                  </a:cubicBezTo>
                  <a:cubicBezTo>
                    <a:pt x="7798" y="10746"/>
                    <a:pt x="12210" y="10357"/>
                    <a:pt x="16230" y="10357"/>
                  </a:cubicBezTo>
                  <a:cubicBezTo>
                    <a:pt x="27003" y="10357"/>
                    <a:pt x="34952" y="13150"/>
                    <a:pt x="45580" y="13150"/>
                  </a:cubicBezTo>
                  <a:cubicBezTo>
                    <a:pt x="48256" y="13150"/>
                    <a:pt x="51102" y="12973"/>
                    <a:pt x="54206" y="12529"/>
                  </a:cubicBezTo>
                  <a:cubicBezTo>
                    <a:pt x="57274" y="12091"/>
                    <a:pt x="60257" y="11256"/>
                    <a:pt x="63112" y="10159"/>
                  </a:cubicBezTo>
                  <a:lnTo>
                    <a:pt x="8108" y="95"/>
                  </a:lnTo>
                  <a:cubicBezTo>
                    <a:pt x="7758" y="31"/>
                    <a:pt x="7410" y="0"/>
                    <a:pt x="706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59"/>
            <p:cNvSpPr/>
            <p:nvPr/>
          </p:nvSpPr>
          <p:spPr>
            <a:xfrm>
              <a:off x="2060925" y="1922650"/>
              <a:ext cx="1594725" cy="344525"/>
            </a:xfrm>
            <a:custGeom>
              <a:avLst/>
              <a:gdLst/>
              <a:ahLst/>
              <a:cxnLst/>
              <a:rect l="l" t="t" r="r" b="b"/>
              <a:pathLst>
                <a:path w="63789" h="13781" extrusionOk="0">
                  <a:moveTo>
                    <a:pt x="7410" y="636"/>
                  </a:moveTo>
                  <a:cubicBezTo>
                    <a:pt x="7738" y="636"/>
                    <a:pt x="8069" y="666"/>
                    <a:pt x="8398" y="726"/>
                  </a:cubicBezTo>
                  <a:lnTo>
                    <a:pt x="62263" y="10580"/>
                  </a:lnTo>
                  <a:cubicBezTo>
                    <a:pt x="59633" y="11516"/>
                    <a:pt x="57030" y="12173"/>
                    <a:pt x="54509" y="12532"/>
                  </a:cubicBezTo>
                  <a:cubicBezTo>
                    <a:pt x="51442" y="12971"/>
                    <a:pt x="48612" y="13145"/>
                    <a:pt x="45948" y="13145"/>
                  </a:cubicBezTo>
                  <a:cubicBezTo>
                    <a:pt x="40621" y="13145"/>
                    <a:pt x="35960" y="12447"/>
                    <a:pt x="31401" y="11764"/>
                  </a:cubicBezTo>
                  <a:cubicBezTo>
                    <a:pt x="26764" y="11070"/>
                    <a:pt x="22037" y="10362"/>
                    <a:pt x="16578" y="10362"/>
                  </a:cubicBezTo>
                  <a:cubicBezTo>
                    <a:pt x="12536" y="10362"/>
                    <a:pt x="8092" y="10752"/>
                    <a:pt x="2988" y="11821"/>
                  </a:cubicBezTo>
                  <a:cubicBezTo>
                    <a:pt x="2296" y="11966"/>
                    <a:pt x="1575" y="12134"/>
                    <a:pt x="751" y="12344"/>
                  </a:cubicBezTo>
                  <a:lnTo>
                    <a:pt x="2078" y="5090"/>
                  </a:lnTo>
                  <a:cubicBezTo>
                    <a:pt x="2333" y="3672"/>
                    <a:pt x="3146" y="2415"/>
                    <a:pt x="4334" y="1600"/>
                  </a:cubicBezTo>
                  <a:cubicBezTo>
                    <a:pt x="5252" y="965"/>
                    <a:pt x="6317" y="636"/>
                    <a:pt x="7410" y="636"/>
                  </a:cubicBezTo>
                  <a:close/>
                  <a:moveTo>
                    <a:pt x="7417" y="1"/>
                  </a:moveTo>
                  <a:cubicBezTo>
                    <a:pt x="4546" y="1"/>
                    <a:pt x="1987" y="2053"/>
                    <a:pt x="1453" y="4977"/>
                  </a:cubicBezTo>
                  <a:lnTo>
                    <a:pt x="36" y="12718"/>
                  </a:lnTo>
                  <a:cubicBezTo>
                    <a:pt x="0" y="12918"/>
                    <a:pt x="157" y="13093"/>
                    <a:pt x="349" y="13093"/>
                  </a:cubicBezTo>
                  <a:cubicBezTo>
                    <a:pt x="375" y="13093"/>
                    <a:pt x="402" y="13090"/>
                    <a:pt x="430" y="13083"/>
                  </a:cubicBezTo>
                  <a:cubicBezTo>
                    <a:pt x="1451" y="12816"/>
                    <a:pt x="2305" y="12613"/>
                    <a:pt x="3119" y="12443"/>
                  </a:cubicBezTo>
                  <a:cubicBezTo>
                    <a:pt x="8170" y="11384"/>
                    <a:pt x="12573" y="10999"/>
                    <a:pt x="16581" y="10999"/>
                  </a:cubicBezTo>
                  <a:cubicBezTo>
                    <a:pt x="22000" y="10999"/>
                    <a:pt x="26699" y="11702"/>
                    <a:pt x="31308" y="12393"/>
                  </a:cubicBezTo>
                  <a:cubicBezTo>
                    <a:pt x="35893" y="13079"/>
                    <a:pt x="40581" y="13781"/>
                    <a:pt x="45947" y="13781"/>
                  </a:cubicBezTo>
                  <a:cubicBezTo>
                    <a:pt x="48842" y="13781"/>
                    <a:pt x="51733" y="13574"/>
                    <a:pt x="54599" y="13162"/>
                  </a:cubicBezTo>
                  <a:cubicBezTo>
                    <a:pt x="57510" y="12745"/>
                    <a:pt x="60530" y="11942"/>
                    <a:pt x="63573" y="10773"/>
                  </a:cubicBezTo>
                  <a:cubicBezTo>
                    <a:pt x="63706" y="10722"/>
                    <a:pt x="63788" y="10589"/>
                    <a:pt x="63776" y="10447"/>
                  </a:cubicBezTo>
                  <a:cubicBezTo>
                    <a:pt x="63762" y="10305"/>
                    <a:pt x="63656" y="10189"/>
                    <a:pt x="63516" y="10165"/>
                  </a:cubicBezTo>
                  <a:lnTo>
                    <a:pt x="8512" y="101"/>
                  </a:lnTo>
                  <a:cubicBezTo>
                    <a:pt x="8144" y="33"/>
                    <a:pt x="7778" y="1"/>
                    <a:pt x="7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59"/>
            <p:cNvSpPr/>
            <p:nvPr/>
          </p:nvSpPr>
          <p:spPr>
            <a:xfrm>
              <a:off x="2246150" y="2339175"/>
              <a:ext cx="327975" cy="319925"/>
            </a:xfrm>
            <a:custGeom>
              <a:avLst/>
              <a:gdLst/>
              <a:ahLst/>
              <a:cxnLst/>
              <a:rect l="l" t="t" r="r" b="b"/>
              <a:pathLst>
                <a:path w="13119" h="12797" extrusionOk="0">
                  <a:moveTo>
                    <a:pt x="2041" y="0"/>
                  </a:moveTo>
                  <a:cubicBezTo>
                    <a:pt x="1997" y="0"/>
                    <a:pt x="1958" y="32"/>
                    <a:pt x="1950" y="77"/>
                  </a:cubicBezTo>
                  <a:lnTo>
                    <a:pt x="11" y="10679"/>
                  </a:lnTo>
                  <a:cubicBezTo>
                    <a:pt x="1" y="10729"/>
                    <a:pt x="34" y="10779"/>
                    <a:pt x="85" y="10788"/>
                  </a:cubicBezTo>
                  <a:lnTo>
                    <a:pt x="11060" y="12796"/>
                  </a:lnTo>
                  <a:cubicBezTo>
                    <a:pt x="11066" y="12797"/>
                    <a:pt x="11071" y="12797"/>
                    <a:pt x="11076" y="12797"/>
                  </a:cubicBezTo>
                  <a:cubicBezTo>
                    <a:pt x="11120" y="12797"/>
                    <a:pt x="11160" y="12765"/>
                    <a:pt x="11169" y="12721"/>
                  </a:cubicBezTo>
                  <a:lnTo>
                    <a:pt x="13108" y="2118"/>
                  </a:lnTo>
                  <a:cubicBezTo>
                    <a:pt x="13118" y="2067"/>
                    <a:pt x="13085" y="2017"/>
                    <a:pt x="13034" y="2009"/>
                  </a:cubicBezTo>
                  <a:lnTo>
                    <a:pt x="2059" y="2"/>
                  </a:lnTo>
                  <a:cubicBezTo>
                    <a:pt x="2053" y="1"/>
                    <a:pt x="2047" y="0"/>
                    <a:pt x="2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59"/>
            <p:cNvSpPr/>
            <p:nvPr/>
          </p:nvSpPr>
          <p:spPr>
            <a:xfrm>
              <a:off x="2241325" y="2338800"/>
              <a:ext cx="337650" cy="320650"/>
            </a:xfrm>
            <a:custGeom>
              <a:avLst/>
              <a:gdLst/>
              <a:ahLst/>
              <a:cxnLst/>
              <a:rect l="l" t="t" r="r" b="b"/>
              <a:pathLst>
                <a:path w="13506" h="12826" extrusionOk="0">
                  <a:moveTo>
                    <a:pt x="3726" y="635"/>
                  </a:moveTo>
                  <a:cubicBezTo>
                    <a:pt x="3823" y="635"/>
                    <a:pt x="3922" y="644"/>
                    <a:pt x="4021" y="662"/>
                  </a:cubicBezTo>
                  <a:lnTo>
                    <a:pt x="11343" y="2002"/>
                  </a:lnTo>
                  <a:cubicBezTo>
                    <a:pt x="12229" y="2164"/>
                    <a:pt x="12817" y="3015"/>
                    <a:pt x="12655" y="3901"/>
                  </a:cubicBezTo>
                  <a:lnTo>
                    <a:pt x="11383" y="10852"/>
                  </a:lnTo>
                  <a:cubicBezTo>
                    <a:pt x="11239" y="11638"/>
                    <a:pt x="10549" y="12190"/>
                    <a:pt x="9777" y="12190"/>
                  </a:cubicBezTo>
                  <a:cubicBezTo>
                    <a:pt x="9680" y="12190"/>
                    <a:pt x="9583" y="12181"/>
                    <a:pt x="9484" y="12163"/>
                  </a:cubicBezTo>
                  <a:lnTo>
                    <a:pt x="2161" y="10824"/>
                  </a:lnTo>
                  <a:cubicBezTo>
                    <a:pt x="1276" y="10659"/>
                    <a:pt x="689" y="9810"/>
                    <a:pt x="850" y="8925"/>
                  </a:cubicBezTo>
                  <a:lnTo>
                    <a:pt x="2122" y="1974"/>
                  </a:lnTo>
                  <a:cubicBezTo>
                    <a:pt x="2266" y="1186"/>
                    <a:pt x="2953" y="635"/>
                    <a:pt x="3726" y="635"/>
                  </a:cubicBezTo>
                  <a:close/>
                  <a:moveTo>
                    <a:pt x="3723" y="0"/>
                  </a:moveTo>
                  <a:cubicBezTo>
                    <a:pt x="2650" y="0"/>
                    <a:pt x="1697" y="766"/>
                    <a:pt x="1497" y="1859"/>
                  </a:cubicBezTo>
                  <a:lnTo>
                    <a:pt x="226" y="8811"/>
                  </a:lnTo>
                  <a:cubicBezTo>
                    <a:pt x="1" y="10042"/>
                    <a:pt x="815" y="11222"/>
                    <a:pt x="2046" y="11447"/>
                  </a:cubicBezTo>
                  <a:lnTo>
                    <a:pt x="9370" y="12788"/>
                  </a:lnTo>
                  <a:cubicBezTo>
                    <a:pt x="9506" y="12813"/>
                    <a:pt x="9641" y="12826"/>
                    <a:pt x="9778" y="12826"/>
                  </a:cubicBezTo>
                  <a:cubicBezTo>
                    <a:pt x="10851" y="12826"/>
                    <a:pt x="11807" y="12059"/>
                    <a:pt x="12008" y="10967"/>
                  </a:cubicBezTo>
                  <a:lnTo>
                    <a:pt x="13280" y="4014"/>
                  </a:lnTo>
                  <a:cubicBezTo>
                    <a:pt x="13505" y="2783"/>
                    <a:pt x="12690" y="1603"/>
                    <a:pt x="11459" y="1378"/>
                  </a:cubicBezTo>
                  <a:lnTo>
                    <a:pt x="4135" y="38"/>
                  </a:lnTo>
                  <a:cubicBezTo>
                    <a:pt x="3997" y="13"/>
                    <a:pt x="3859" y="0"/>
                    <a:pt x="37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59"/>
            <p:cNvSpPr/>
            <p:nvPr/>
          </p:nvSpPr>
          <p:spPr>
            <a:xfrm>
              <a:off x="2359325" y="2449575"/>
              <a:ext cx="101600" cy="99075"/>
            </a:xfrm>
            <a:custGeom>
              <a:avLst/>
              <a:gdLst/>
              <a:ahLst/>
              <a:cxnLst/>
              <a:rect l="l" t="t" r="r" b="b"/>
              <a:pathLst>
                <a:path w="4064" h="3963" extrusionOk="0">
                  <a:moveTo>
                    <a:pt x="645" y="1"/>
                  </a:moveTo>
                  <a:cubicBezTo>
                    <a:pt x="624" y="1"/>
                    <a:pt x="605" y="17"/>
                    <a:pt x="600" y="39"/>
                  </a:cubicBezTo>
                  <a:lnTo>
                    <a:pt x="5" y="3292"/>
                  </a:lnTo>
                  <a:cubicBezTo>
                    <a:pt x="0" y="3317"/>
                    <a:pt x="18" y="3340"/>
                    <a:pt x="43" y="3345"/>
                  </a:cubicBezTo>
                  <a:lnTo>
                    <a:pt x="3411" y="3961"/>
                  </a:lnTo>
                  <a:cubicBezTo>
                    <a:pt x="3414" y="3962"/>
                    <a:pt x="3417" y="3962"/>
                    <a:pt x="3420" y="3962"/>
                  </a:cubicBezTo>
                  <a:cubicBezTo>
                    <a:pt x="3441" y="3962"/>
                    <a:pt x="3460" y="3946"/>
                    <a:pt x="3464" y="3924"/>
                  </a:cubicBezTo>
                  <a:lnTo>
                    <a:pt x="4059" y="671"/>
                  </a:lnTo>
                  <a:cubicBezTo>
                    <a:pt x="4064" y="646"/>
                    <a:pt x="4047" y="623"/>
                    <a:pt x="4022" y="618"/>
                  </a:cubicBezTo>
                  <a:lnTo>
                    <a:pt x="654" y="1"/>
                  </a:lnTo>
                  <a:cubicBezTo>
                    <a:pt x="651" y="1"/>
                    <a:pt x="648" y="1"/>
                    <a:pt x="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59"/>
            <p:cNvSpPr/>
            <p:nvPr/>
          </p:nvSpPr>
          <p:spPr>
            <a:xfrm>
              <a:off x="2352600" y="2445375"/>
              <a:ext cx="115075" cy="107475"/>
            </a:xfrm>
            <a:custGeom>
              <a:avLst/>
              <a:gdLst/>
              <a:ahLst/>
              <a:cxnLst/>
              <a:rect l="l" t="t" r="r" b="b"/>
              <a:pathLst>
                <a:path w="4603" h="4299" extrusionOk="0">
                  <a:moveTo>
                    <a:pt x="1643" y="634"/>
                  </a:moveTo>
                  <a:cubicBezTo>
                    <a:pt x="1681" y="634"/>
                    <a:pt x="1719" y="638"/>
                    <a:pt x="1758" y="645"/>
                  </a:cubicBezTo>
                  <a:lnTo>
                    <a:pt x="3342" y="935"/>
                  </a:lnTo>
                  <a:cubicBezTo>
                    <a:pt x="3686" y="999"/>
                    <a:pt x="3916" y="1330"/>
                    <a:pt x="3852" y="1675"/>
                  </a:cubicBezTo>
                  <a:lnTo>
                    <a:pt x="3584" y="3142"/>
                  </a:lnTo>
                  <a:cubicBezTo>
                    <a:pt x="3528" y="3450"/>
                    <a:pt x="3260" y="3664"/>
                    <a:pt x="2958" y="3664"/>
                  </a:cubicBezTo>
                  <a:cubicBezTo>
                    <a:pt x="2920" y="3664"/>
                    <a:pt x="2882" y="3661"/>
                    <a:pt x="2844" y="3654"/>
                  </a:cubicBezTo>
                  <a:lnTo>
                    <a:pt x="1261" y="3364"/>
                  </a:lnTo>
                  <a:cubicBezTo>
                    <a:pt x="917" y="3300"/>
                    <a:pt x="688" y="2969"/>
                    <a:pt x="750" y="2624"/>
                  </a:cubicBezTo>
                  <a:lnTo>
                    <a:pt x="1019" y="1157"/>
                  </a:lnTo>
                  <a:cubicBezTo>
                    <a:pt x="1075" y="849"/>
                    <a:pt x="1342" y="634"/>
                    <a:pt x="1643" y="634"/>
                  </a:cubicBezTo>
                  <a:close/>
                  <a:moveTo>
                    <a:pt x="1642" y="0"/>
                  </a:moveTo>
                  <a:cubicBezTo>
                    <a:pt x="1040" y="0"/>
                    <a:pt x="505" y="430"/>
                    <a:pt x="394" y="1042"/>
                  </a:cubicBezTo>
                  <a:lnTo>
                    <a:pt x="125" y="2510"/>
                  </a:lnTo>
                  <a:cubicBezTo>
                    <a:pt x="0" y="3200"/>
                    <a:pt x="457" y="3862"/>
                    <a:pt x="1147" y="3989"/>
                  </a:cubicBezTo>
                  <a:lnTo>
                    <a:pt x="2729" y="4278"/>
                  </a:lnTo>
                  <a:cubicBezTo>
                    <a:pt x="2805" y="4293"/>
                    <a:pt x="2882" y="4299"/>
                    <a:pt x="2959" y="4299"/>
                  </a:cubicBezTo>
                  <a:cubicBezTo>
                    <a:pt x="3572" y="4298"/>
                    <a:pt x="4099" y="3859"/>
                    <a:pt x="4209" y="3257"/>
                  </a:cubicBezTo>
                  <a:lnTo>
                    <a:pt x="4476" y="1789"/>
                  </a:lnTo>
                  <a:cubicBezTo>
                    <a:pt x="4603" y="1098"/>
                    <a:pt x="4146" y="436"/>
                    <a:pt x="3455" y="310"/>
                  </a:cubicBezTo>
                  <a:lnTo>
                    <a:pt x="1873" y="21"/>
                  </a:lnTo>
                  <a:cubicBezTo>
                    <a:pt x="1795" y="7"/>
                    <a:pt x="1718" y="0"/>
                    <a:pt x="164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59"/>
            <p:cNvSpPr/>
            <p:nvPr/>
          </p:nvSpPr>
          <p:spPr>
            <a:xfrm>
              <a:off x="2281200" y="2361050"/>
              <a:ext cx="125425" cy="98950"/>
            </a:xfrm>
            <a:custGeom>
              <a:avLst/>
              <a:gdLst/>
              <a:ahLst/>
              <a:cxnLst/>
              <a:rect l="l" t="t" r="r" b="b"/>
              <a:pathLst>
                <a:path w="5017" h="3958" extrusionOk="0">
                  <a:moveTo>
                    <a:pt x="343" y="0"/>
                  </a:moveTo>
                  <a:cubicBezTo>
                    <a:pt x="192" y="0"/>
                    <a:pt x="59" y="108"/>
                    <a:pt x="32" y="261"/>
                  </a:cubicBezTo>
                  <a:cubicBezTo>
                    <a:pt x="1" y="433"/>
                    <a:pt x="114" y="598"/>
                    <a:pt x="287" y="629"/>
                  </a:cubicBezTo>
                  <a:lnTo>
                    <a:pt x="3556" y="1228"/>
                  </a:lnTo>
                  <a:cubicBezTo>
                    <a:pt x="4020" y="1313"/>
                    <a:pt x="4328" y="1759"/>
                    <a:pt x="4243" y="2223"/>
                  </a:cubicBezTo>
                  <a:lnTo>
                    <a:pt x="3994" y="3582"/>
                  </a:lnTo>
                  <a:cubicBezTo>
                    <a:pt x="3963" y="3754"/>
                    <a:pt x="4076" y="3920"/>
                    <a:pt x="4249" y="3952"/>
                  </a:cubicBezTo>
                  <a:cubicBezTo>
                    <a:pt x="4268" y="3956"/>
                    <a:pt x="4288" y="3957"/>
                    <a:pt x="4307" y="3957"/>
                  </a:cubicBezTo>
                  <a:cubicBezTo>
                    <a:pt x="4460" y="3957"/>
                    <a:pt x="4592" y="3847"/>
                    <a:pt x="4619" y="3697"/>
                  </a:cubicBezTo>
                  <a:lnTo>
                    <a:pt x="4868" y="2337"/>
                  </a:lnTo>
                  <a:cubicBezTo>
                    <a:pt x="5016" y="1527"/>
                    <a:pt x="4480" y="751"/>
                    <a:pt x="3670" y="603"/>
                  </a:cubicBezTo>
                  <a:lnTo>
                    <a:pt x="401" y="6"/>
                  </a:lnTo>
                  <a:cubicBezTo>
                    <a:pt x="382" y="2"/>
                    <a:pt x="362" y="0"/>
                    <a:pt x="34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59"/>
            <p:cNvSpPr/>
            <p:nvPr/>
          </p:nvSpPr>
          <p:spPr>
            <a:xfrm>
              <a:off x="2439075" y="2396825"/>
              <a:ext cx="138275" cy="73950"/>
            </a:xfrm>
            <a:custGeom>
              <a:avLst/>
              <a:gdLst/>
              <a:ahLst/>
              <a:cxnLst/>
              <a:rect l="l" t="t" r="r" b="b"/>
              <a:pathLst>
                <a:path w="5531" h="2958" extrusionOk="0">
                  <a:moveTo>
                    <a:pt x="1742" y="1"/>
                  </a:moveTo>
                  <a:cubicBezTo>
                    <a:pt x="1038" y="1"/>
                    <a:pt x="412" y="505"/>
                    <a:pt x="281" y="1223"/>
                  </a:cubicBezTo>
                  <a:lnTo>
                    <a:pt x="32" y="2583"/>
                  </a:lnTo>
                  <a:cubicBezTo>
                    <a:pt x="1" y="2755"/>
                    <a:pt x="115" y="2921"/>
                    <a:pt x="287" y="2952"/>
                  </a:cubicBezTo>
                  <a:cubicBezTo>
                    <a:pt x="307" y="2955"/>
                    <a:pt x="326" y="2958"/>
                    <a:pt x="346" y="2958"/>
                  </a:cubicBezTo>
                  <a:cubicBezTo>
                    <a:pt x="499" y="2957"/>
                    <a:pt x="630" y="2847"/>
                    <a:pt x="657" y="2697"/>
                  </a:cubicBezTo>
                  <a:lnTo>
                    <a:pt x="906" y="1337"/>
                  </a:lnTo>
                  <a:cubicBezTo>
                    <a:pt x="984" y="925"/>
                    <a:pt x="1345" y="637"/>
                    <a:pt x="1750" y="637"/>
                  </a:cubicBezTo>
                  <a:cubicBezTo>
                    <a:pt x="1800" y="637"/>
                    <a:pt x="1850" y="641"/>
                    <a:pt x="1901" y="650"/>
                  </a:cubicBezTo>
                  <a:lnTo>
                    <a:pt x="5130" y="1241"/>
                  </a:lnTo>
                  <a:cubicBezTo>
                    <a:pt x="5149" y="1245"/>
                    <a:pt x="5169" y="1247"/>
                    <a:pt x="5188" y="1247"/>
                  </a:cubicBezTo>
                  <a:cubicBezTo>
                    <a:pt x="5338" y="1247"/>
                    <a:pt x="5471" y="1139"/>
                    <a:pt x="5500" y="986"/>
                  </a:cubicBezTo>
                  <a:cubicBezTo>
                    <a:pt x="5531" y="814"/>
                    <a:pt x="5416" y="649"/>
                    <a:pt x="5244" y="618"/>
                  </a:cubicBezTo>
                  <a:lnTo>
                    <a:pt x="2015" y="26"/>
                  </a:lnTo>
                  <a:cubicBezTo>
                    <a:pt x="1923" y="9"/>
                    <a:pt x="1832" y="1"/>
                    <a:pt x="174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59"/>
            <p:cNvSpPr/>
            <p:nvPr/>
          </p:nvSpPr>
          <p:spPr>
            <a:xfrm>
              <a:off x="2242525" y="2529975"/>
              <a:ext cx="139250" cy="73925"/>
            </a:xfrm>
            <a:custGeom>
              <a:avLst/>
              <a:gdLst/>
              <a:ahLst/>
              <a:cxnLst/>
              <a:rect l="l" t="t" r="r" b="b"/>
              <a:pathLst>
                <a:path w="5570" h="2957" extrusionOk="0">
                  <a:moveTo>
                    <a:pt x="5226" y="1"/>
                  </a:moveTo>
                  <a:cubicBezTo>
                    <a:pt x="5075" y="1"/>
                    <a:pt x="4941" y="108"/>
                    <a:pt x="4914" y="261"/>
                  </a:cubicBezTo>
                  <a:lnTo>
                    <a:pt x="4665" y="1621"/>
                  </a:lnTo>
                  <a:cubicBezTo>
                    <a:pt x="4588" y="2033"/>
                    <a:pt x="4227" y="2321"/>
                    <a:pt x="3822" y="2321"/>
                  </a:cubicBezTo>
                  <a:cubicBezTo>
                    <a:pt x="3772" y="2321"/>
                    <a:pt x="3721" y="2317"/>
                    <a:pt x="3670" y="2308"/>
                  </a:cubicBezTo>
                  <a:lnTo>
                    <a:pt x="401" y="1710"/>
                  </a:lnTo>
                  <a:cubicBezTo>
                    <a:pt x="381" y="1707"/>
                    <a:pt x="362" y="1705"/>
                    <a:pt x="342" y="1705"/>
                  </a:cubicBezTo>
                  <a:cubicBezTo>
                    <a:pt x="192" y="1705"/>
                    <a:pt x="59" y="1812"/>
                    <a:pt x="31" y="1965"/>
                  </a:cubicBezTo>
                  <a:cubicBezTo>
                    <a:pt x="0" y="2137"/>
                    <a:pt x="113" y="2303"/>
                    <a:pt x="286" y="2334"/>
                  </a:cubicBezTo>
                  <a:lnTo>
                    <a:pt x="3554" y="2933"/>
                  </a:lnTo>
                  <a:cubicBezTo>
                    <a:pt x="3644" y="2949"/>
                    <a:pt x="3734" y="2956"/>
                    <a:pt x="3823" y="2956"/>
                  </a:cubicBezTo>
                  <a:cubicBezTo>
                    <a:pt x="4543" y="2956"/>
                    <a:pt x="5159" y="2442"/>
                    <a:pt x="5288" y="1735"/>
                  </a:cubicBezTo>
                  <a:lnTo>
                    <a:pt x="5537" y="376"/>
                  </a:lnTo>
                  <a:cubicBezTo>
                    <a:pt x="5570" y="203"/>
                    <a:pt x="5455" y="37"/>
                    <a:pt x="5282" y="6"/>
                  </a:cubicBezTo>
                  <a:cubicBezTo>
                    <a:pt x="5263" y="3"/>
                    <a:pt x="5244" y="1"/>
                    <a:pt x="522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59"/>
            <p:cNvSpPr/>
            <p:nvPr/>
          </p:nvSpPr>
          <p:spPr>
            <a:xfrm>
              <a:off x="2414250" y="2540750"/>
              <a:ext cx="124050" cy="98750"/>
            </a:xfrm>
            <a:custGeom>
              <a:avLst/>
              <a:gdLst/>
              <a:ahLst/>
              <a:cxnLst/>
              <a:rect l="l" t="t" r="r" b="b"/>
              <a:pathLst>
                <a:path w="4962" h="3950" extrusionOk="0">
                  <a:moveTo>
                    <a:pt x="708" y="0"/>
                  </a:moveTo>
                  <a:cubicBezTo>
                    <a:pt x="558" y="0"/>
                    <a:pt x="425" y="108"/>
                    <a:pt x="398" y="261"/>
                  </a:cubicBezTo>
                  <a:lnTo>
                    <a:pt x="149" y="1620"/>
                  </a:lnTo>
                  <a:cubicBezTo>
                    <a:pt x="0" y="2430"/>
                    <a:pt x="537" y="3205"/>
                    <a:pt x="1346" y="3354"/>
                  </a:cubicBezTo>
                  <a:lnTo>
                    <a:pt x="4574" y="3945"/>
                  </a:lnTo>
                  <a:cubicBezTo>
                    <a:pt x="4593" y="3948"/>
                    <a:pt x="4613" y="3950"/>
                    <a:pt x="4631" y="3950"/>
                  </a:cubicBezTo>
                  <a:cubicBezTo>
                    <a:pt x="4796" y="3950"/>
                    <a:pt x="4933" y="3824"/>
                    <a:pt x="4948" y="3661"/>
                  </a:cubicBezTo>
                  <a:cubicBezTo>
                    <a:pt x="4961" y="3498"/>
                    <a:pt x="4849" y="3350"/>
                    <a:pt x="4689" y="3320"/>
                  </a:cubicBezTo>
                  <a:lnTo>
                    <a:pt x="1459" y="2730"/>
                  </a:lnTo>
                  <a:cubicBezTo>
                    <a:pt x="995" y="2644"/>
                    <a:pt x="688" y="2198"/>
                    <a:pt x="774" y="1734"/>
                  </a:cubicBezTo>
                  <a:lnTo>
                    <a:pt x="1023" y="374"/>
                  </a:lnTo>
                  <a:cubicBezTo>
                    <a:pt x="1054" y="202"/>
                    <a:pt x="939" y="37"/>
                    <a:pt x="766" y="6"/>
                  </a:cubicBezTo>
                  <a:cubicBezTo>
                    <a:pt x="746" y="2"/>
                    <a:pt x="727" y="0"/>
                    <a:pt x="7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59"/>
            <p:cNvSpPr/>
            <p:nvPr/>
          </p:nvSpPr>
          <p:spPr>
            <a:xfrm>
              <a:off x="2261350" y="2472275"/>
              <a:ext cx="112625" cy="33400"/>
            </a:xfrm>
            <a:custGeom>
              <a:avLst/>
              <a:gdLst/>
              <a:ahLst/>
              <a:cxnLst/>
              <a:rect l="l" t="t" r="r" b="b"/>
              <a:pathLst>
                <a:path w="4505" h="1336" extrusionOk="0">
                  <a:moveTo>
                    <a:pt x="344" y="1"/>
                  </a:moveTo>
                  <a:cubicBezTo>
                    <a:pt x="194" y="1"/>
                    <a:pt x="60" y="107"/>
                    <a:pt x="33" y="261"/>
                  </a:cubicBezTo>
                  <a:cubicBezTo>
                    <a:pt x="0" y="433"/>
                    <a:pt x="115" y="599"/>
                    <a:pt x="288" y="631"/>
                  </a:cubicBezTo>
                  <a:lnTo>
                    <a:pt x="4117" y="1331"/>
                  </a:lnTo>
                  <a:cubicBezTo>
                    <a:pt x="4136" y="1334"/>
                    <a:pt x="4155" y="1336"/>
                    <a:pt x="4174" y="1336"/>
                  </a:cubicBezTo>
                  <a:cubicBezTo>
                    <a:pt x="4339" y="1336"/>
                    <a:pt x="4474" y="1210"/>
                    <a:pt x="4489" y="1047"/>
                  </a:cubicBezTo>
                  <a:cubicBezTo>
                    <a:pt x="4504" y="884"/>
                    <a:pt x="4392" y="735"/>
                    <a:pt x="4232" y="706"/>
                  </a:cubicBezTo>
                  <a:lnTo>
                    <a:pt x="401" y="6"/>
                  </a:lnTo>
                  <a:cubicBezTo>
                    <a:pt x="382" y="3"/>
                    <a:pt x="363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59"/>
            <p:cNvSpPr/>
            <p:nvPr/>
          </p:nvSpPr>
          <p:spPr>
            <a:xfrm>
              <a:off x="2441075" y="2505150"/>
              <a:ext cx="112775" cy="33450"/>
            </a:xfrm>
            <a:custGeom>
              <a:avLst/>
              <a:gdLst/>
              <a:ahLst/>
              <a:cxnLst/>
              <a:rect l="l" t="t" r="r" b="b"/>
              <a:pathLst>
                <a:path w="4511" h="1338" extrusionOk="0">
                  <a:moveTo>
                    <a:pt x="344" y="1"/>
                  </a:moveTo>
                  <a:cubicBezTo>
                    <a:pt x="193" y="1"/>
                    <a:pt x="60" y="108"/>
                    <a:pt x="32" y="261"/>
                  </a:cubicBezTo>
                  <a:cubicBezTo>
                    <a:pt x="1" y="436"/>
                    <a:pt x="118" y="603"/>
                    <a:pt x="293" y="632"/>
                  </a:cubicBezTo>
                  <a:lnTo>
                    <a:pt x="4122" y="1331"/>
                  </a:lnTo>
                  <a:cubicBezTo>
                    <a:pt x="4141" y="1335"/>
                    <a:pt x="4161" y="1338"/>
                    <a:pt x="4180" y="1338"/>
                  </a:cubicBezTo>
                  <a:cubicBezTo>
                    <a:pt x="4344" y="1338"/>
                    <a:pt x="4481" y="1212"/>
                    <a:pt x="4496" y="1048"/>
                  </a:cubicBezTo>
                  <a:cubicBezTo>
                    <a:pt x="4511" y="884"/>
                    <a:pt x="4398" y="736"/>
                    <a:pt x="4237" y="708"/>
                  </a:cubicBezTo>
                  <a:lnTo>
                    <a:pt x="406" y="7"/>
                  </a:ln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59"/>
            <p:cNvSpPr/>
            <p:nvPr/>
          </p:nvSpPr>
          <p:spPr>
            <a:xfrm>
              <a:off x="3810175" y="3482725"/>
              <a:ext cx="287350" cy="265375"/>
            </a:xfrm>
            <a:custGeom>
              <a:avLst/>
              <a:gdLst/>
              <a:ahLst/>
              <a:cxnLst/>
              <a:rect l="l" t="t" r="r" b="b"/>
              <a:pathLst>
                <a:path w="11494" h="10615" extrusionOk="0">
                  <a:moveTo>
                    <a:pt x="5742" y="0"/>
                  </a:moveTo>
                  <a:cubicBezTo>
                    <a:pt x="3230" y="0"/>
                    <a:pt x="998" y="1793"/>
                    <a:pt x="528" y="4352"/>
                  </a:cubicBezTo>
                  <a:cubicBezTo>
                    <a:pt x="0" y="7235"/>
                    <a:pt x="1910" y="9999"/>
                    <a:pt x="4792" y="10526"/>
                  </a:cubicBezTo>
                  <a:cubicBezTo>
                    <a:pt x="5115" y="10586"/>
                    <a:pt x="5437" y="10614"/>
                    <a:pt x="5754" y="10614"/>
                  </a:cubicBezTo>
                  <a:cubicBezTo>
                    <a:pt x="8266" y="10614"/>
                    <a:pt x="10498" y="8822"/>
                    <a:pt x="10967" y="6263"/>
                  </a:cubicBezTo>
                  <a:cubicBezTo>
                    <a:pt x="11493" y="3380"/>
                    <a:pt x="9585" y="616"/>
                    <a:pt x="6703" y="88"/>
                  </a:cubicBezTo>
                  <a:cubicBezTo>
                    <a:pt x="6380" y="29"/>
                    <a:pt x="6059" y="0"/>
                    <a:pt x="5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59"/>
            <p:cNvSpPr/>
            <p:nvPr/>
          </p:nvSpPr>
          <p:spPr>
            <a:xfrm>
              <a:off x="3804425" y="3474800"/>
              <a:ext cx="294425" cy="281250"/>
            </a:xfrm>
            <a:custGeom>
              <a:avLst/>
              <a:gdLst/>
              <a:ahLst/>
              <a:cxnLst/>
              <a:rect l="l" t="t" r="r" b="b"/>
              <a:pathLst>
                <a:path w="11777" h="11250" extrusionOk="0">
                  <a:moveTo>
                    <a:pt x="5974" y="637"/>
                  </a:moveTo>
                  <a:cubicBezTo>
                    <a:pt x="7455" y="637"/>
                    <a:pt x="8859" y="1294"/>
                    <a:pt x="9806" y="2430"/>
                  </a:cubicBezTo>
                  <a:cubicBezTo>
                    <a:pt x="10755" y="3567"/>
                    <a:pt x="11149" y="5066"/>
                    <a:pt x="10883" y="6522"/>
                  </a:cubicBezTo>
                  <a:cubicBezTo>
                    <a:pt x="10444" y="8926"/>
                    <a:pt x="8341" y="10613"/>
                    <a:pt x="5979" y="10613"/>
                  </a:cubicBezTo>
                  <a:cubicBezTo>
                    <a:pt x="5682" y="10613"/>
                    <a:pt x="5381" y="10586"/>
                    <a:pt x="5079" y="10531"/>
                  </a:cubicBezTo>
                  <a:cubicBezTo>
                    <a:pt x="2373" y="10037"/>
                    <a:pt x="575" y="7432"/>
                    <a:pt x="1071" y="4727"/>
                  </a:cubicBezTo>
                  <a:cubicBezTo>
                    <a:pt x="1509" y="2323"/>
                    <a:pt x="3613" y="637"/>
                    <a:pt x="5974" y="637"/>
                  </a:cubicBezTo>
                  <a:close/>
                  <a:moveTo>
                    <a:pt x="5968" y="0"/>
                  </a:moveTo>
                  <a:cubicBezTo>
                    <a:pt x="4836" y="0"/>
                    <a:pt x="3731" y="340"/>
                    <a:pt x="2781" y="998"/>
                  </a:cubicBezTo>
                  <a:cubicBezTo>
                    <a:pt x="909" y="2290"/>
                    <a:pt x="0" y="4583"/>
                    <a:pt x="478" y="6806"/>
                  </a:cubicBezTo>
                  <a:cubicBezTo>
                    <a:pt x="957" y="9031"/>
                    <a:pt x="2728" y="10748"/>
                    <a:pt x="4965" y="11156"/>
                  </a:cubicBezTo>
                  <a:cubicBezTo>
                    <a:pt x="5300" y="11218"/>
                    <a:pt x="5638" y="11248"/>
                    <a:pt x="5979" y="11249"/>
                  </a:cubicBezTo>
                  <a:cubicBezTo>
                    <a:pt x="8641" y="11249"/>
                    <a:pt x="11012" y="9346"/>
                    <a:pt x="11508" y="6637"/>
                  </a:cubicBezTo>
                  <a:cubicBezTo>
                    <a:pt x="11777" y="5169"/>
                    <a:pt x="11452" y="3655"/>
                    <a:pt x="10604" y="2428"/>
                  </a:cubicBezTo>
                  <a:cubicBezTo>
                    <a:pt x="9756" y="1202"/>
                    <a:pt x="8455" y="361"/>
                    <a:pt x="6989" y="93"/>
                  </a:cubicBezTo>
                  <a:cubicBezTo>
                    <a:pt x="6649" y="31"/>
                    <a:pt x="6307" y="0"/>
                    <a:pt x="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59"/>
            <p:cNvSpPr/>
            <p:nvPr/>
          </p:nvSpPr>
          <p:spPr>
            <a:xfrm>
              <a:off x="3987425" y="3515150"/>
              <a:ext cx="287375" cy="265375"/>
            </a:xfrm>
            <a:custGeom>
              <a:avLst/>
              <a:gdLst/>
              <a:ahLst/>
              <a:cxnLst/>
              <a:rect l="l" t="t" r="r" b="b"/>
              <a:pathLst>
                <a:path w="11495" h="10615" extrusionOk="0">
                  <a:moveTo>
                    <a:pt x="5741" y="0"/>
                  </a:moveTo>
                  <a:cubicBezTo>
                    <a:pt x="3228" y="0"/>
                    <a:pt x="998" y="1792"/>
                    <a:pt x="528" y="4352"/>
                  </a:cubicBezTo>
                  <a:cubicBezTo>
                    <a:pt x="0" y="7235"/>
                    <a:pt x="1910" y="9999"/>
                    <a:pt x="4792" y="10527"/>
                  </a:cubicBezTo>
                  <a:cubicBezTo>
                    <a:pt x="5115" y="10586"/>
                    <a:pt x="5436" y="10614"/>
                    <a:pt x="5753" y="10614"/>
                  </a:cubicBezTo>
                  <a:cubicBezTo>
                    <a:pt x="8266" y="10614"/>
                    <a:pt x="10498" y="8822"/>
                    <a:pt x="10966" y="6263"/>
                  </a:cubicBezTo>
                  <a:cubicBezTo>
                    <a:pt x="11494" y="3380"/>
                    <a:pt x="9585" y="616"/>
                    <a:pt x="6703" y="88"/>
                  </a:cubicBezTo>
                  <a:cubicBezTo>
                    <a:pt x="6379" y="29"/>
                    <a:pt x="6058" y="0"/>
                    <a:pt x="5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59"/>
            <p:cNvSpPr/>
            <p:nvPr/>
          </p:nvSpPr>
          <p:spPr>
            <a:xfrm>
              <a:off x="3978850" y="3507250"/>
              <a:ext cx="301025" cy="281225"/>
            </a:xfrm>
            <a:custGeom>
              <a:avLst/>
              <a:gdLst/>
              <a:ahLst/>
              <a:cxnLst/>
              <a:rect l="l" t="t" r="r" b="b"/>
              <a:pathLst>
                <a:path w="12041" h="11249" extrusionOk="0">
                  <a:moveTo>
                    <a:pt x="6088" y="636"/>
                  </a:moveTo>
                  <a:cubicBezTo>
                    <a:pt x="7568" y="636"/>
                    <a:pt x="8971" y="1293"/>
                    <a:pt x="9920" y="2430"/>
                  </a:cubicBezTo>
                  <a:cubicBezTo>
                    <a:pt x="10867" y="3567"/>
                    <a:pt x="11262" y="5066"/>
                    <a:pt x="10997" y="6522"/>
                  </a:cubicBezTo>
                  <a:cubicBezTo>
                    <a:pt x="10759" y="7824"/>
                    <a:pt x="10013" y="8977"/>
                    <a:pt x="8924" y="9728"/>
                  </a:cubicBezTo>
                  <a:cubicBezTo>
                    <a:pt x="8086" y="10308"/>
                    <a:pt x="7096" y="10612"/>
                    <a:pt x="6091" y="10612"/>
                  </a:cubicBezTo>
                  <a:cubicBezTo>
                    <a:pt x="5792" y="10612"/>
                    <a:pt x="5491" y="10585"/>
                    <a:pt x="5192" y="10530"/>
                  </a:cubicBezTo>
                  <a:cubicBezTo>
                    <a:pt x="2487" y="10036"/>
                    <a:pt x="688" y="7432"/>
                    <a:pt x="1183" y="4726"/>
                  </a:cubicBezTo>
                  <a:cubicBezTo>
                    <a:pt x="1623" y="2323"/>
                    <a:pt x="3727" y="636"/>
                    <a:pt x="6088" y="636"/>
                  </a:cubicBezTo>
                  <a:close/>
                  <a:moveTo>
                    <a:pt x="6093" y="0"/>
                  </a:moveTo>
                  <a:cubicBezTo>
                    <a:pt x="3433" y="0"/>
                    <a:pt x="1054" y="1900"/>
                    <a:pt x="558" y="4611"/>
                  </a:cubicBezTo>
                  <a:cubicBezTo>
                    <a:pt x="1" y="7662"/>
                    <a:pt x="2027" y="10596"/>
                    <a:pt x="5077" y="11155"/>
                  </a:cubicBezTo>
                  <a:cubicBezTo>
                    <a:pt x="5416" y="11217"/>
                    <a:pt x="5758" y="11248"/>
                    <a:pt x="6103" y="11248"/>
                  </a:cubicBezTo>
                  <a:cubicBezTo>
                    <a:pt x="8191" y="11243"/>
                    <a:pt x="10104" y="10081"/>
                    <a:pt x="11073" y="8231"/>
                  </a:cubicBezTo>
                  <a:cubicBezTo>
                    <a:pt x="12040" y="6381"/>
                    <a:pt x="11903" y="4146"/>
                    <a:pt x="10717" y="2428"/>
                  </a:cubicBezTo>
                  <a:cubicBezTo>
                    <a:pt x="9864" y="1192"/>
                    <a:pt x="8581" y="362"/>
                    <a:pt x="7102" y="92"/>
                  </a:cubicBezTo>
                  <a:cubicBezTo>
                    <a:pt x="6763" y="30"/>
                    <a:pt x="6426" y="0"/>
                    <a:pt x="6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59"/>
            <p:cNvSpPr/>
            <p:nvPr/>
          </p:nvSpPr>
          <p:spPr>
            <a:xfrm>
              <a:off x="4067625" y="2100325"/>
              <a:ext cx="1140700" cy="366625"/>
            </a:xfrm>
            <a:custGeom>
              <a:avLst/>
              <a:gdLst/>
              <a:ahLst/>
              <a:cxnLst/>
              <a:rect l="l" t="t" r="r" b="b"/>
              <a:pathLst>
                <a:path w="45628" h="14665" extrusionOk="0">
                  <a:moveTo>
                    <a:pt x="21236" y="0"/>
                  </a:moveTo>
                  <a:cubicBezTo>
                    <a:pt x="18078" y="0"/>
                    <a:pt x="0" y="2964"/>
                    <a:pt x="0" y="2964"/>
                  </a:cubicBezTo>
                  <a:lnTo>
                    <a:pt x="1538" y="5796"/>
                  </a:lnTo>
                  <a:lnTo>
                    <a:pt x="21487" y="4866"/>
                  </a:lnTo>
                  <a:lnTo>
                    <a:pt x="43199" y="14665"/>
                  </a:lnTo>
                  <a:cubicBezTo>
                    <a:pt x="43199" y="14665"/>
                    <a:pt x="45395" y="11442"/>
                    <a:pt x="45512" y="9439"/>
                  </a:cubicBezTo>
                  <a:cubicBezTo>
                    <a:pt x="45628" y="7435"/>
                    <a:pt x="45065" y="5560"/>
                    <a:pt x="45065" y="5560"/>
                  </a:cubicBezTo>
                  <a:cubicBezTo>
                    <a:pt x="45065" y="5560"/>
                    <a:pt x="23937" y="151"/>
                    <a:pt x="21432" y="5"/>
                  </a:cubicBezTo>
                  <a:cubicBezTo>
                    <a:pt x="21375" y="2"/>
                    <a:pt x="21310" y="0"/>
                    <a:pt x="21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59"/>
            <p:cNvSpPr/>
            <p:nvPr/>
          </p:nvSpPr>
          <p:spPr>
            <a:xfrm>
              <a:off x="4058075" y="2092375"/>
              <a:ext cx="1158225" cy="382525"/>
            </a:xfrm>
            <a:custGeom>
              <a:avLst/>
              <a:gdLst/>
              <a:ahLst/>
              <a:cxnLst/>
              <a:rect l="l" t="t" r="r" b="b"/>
              <a:pathLst>
                <a:path w="46329" h="15301" extrusionOk="0">
                  <a:moveTo>
                    <a:pt x="21605" y="636"/>
                  </a:moveTo>
                  <a:cubicBezTo>
                    <a:pt x="21677" y="636"/>
                    <a:pt x="21741" y="637"/>
                    <a:pt x="21797" y="640"/>
                  </a:cubicBezTo>
                  <a:cubicBezTo>
                    <a:pt x="24121" y="775"/>
                    <a:pt x="43133" y="5614"/>
                    <a:pt x="45191" y="6140"/>
                  </a:cubicBezTo>
                  <a:cubicBezTo>
                    <a:pt x="45320" y="6638"/>
                    <a:pt x="45669" y="8155"/>
                    <a:pt x="45577" y="9738"/>
                  </a:cubicBezTo>
                  <a:cubicBezTo>
                    <a:pt x="45485" y="11338"/>
                    <a:pt x="43951" y="13830"/>
                    <a:pt x="43465" y="14582"/>
                  </a:cubicBezTo>
                  <a:lnTo>
                    <a:pt x="22000" y="4896"/>
                  </a:lnTo>
                  <a:cubicBezTo>
                    <a:pt x="21959" y="4877"/>
                    <a:pt x="21914" y="4867"/>
                    <a:pt x="21869" y="4867"/>
                  </a:cubicBezTo>
                  <a:lnTo>
                    <a:pt x="21854" y="4867"/>
                  </a:lnTo>
                  <a:lnTo>
                    <a:pt x="2104" y="5788"/>
                  </a:lnTo>
                  <a:lnTo>
                    <a:pt x="875" y="3524"/>
                  </a:lnTo>
                  <a:cubicBezTo>
                    <a:pt x="3663" y="3072"/>
                    <a:pt x="18787" y="636"/>
                    <a:pt x="21605" y="636"/>
                  </a:cubicBezTo>
                  <a:close/>
                  <a:moveTo>
                    <a:pt x="21612" y="1"/>
                  </a:moveTo>
                  <a:cubicBezTo>
                    <a:pt x="18386" y="1"/>
                    <a:pt x="1086" y="2845"/>
                    <a:pt x="331" y="2968"/>
                  </a:cubicBezTo>
                  <a:cubicBezTo>
                    <a:pt x="116" y="3005"/>
                    <a:pt x="0" y="3242"/>
                    <a:pt x="105" y="3434"/>
                  </a:cubicBezTo>
                  <a:lnTo>
                    <a:pt x="1642" y="6266"/>
                  </a:lnTo>
                  <a:cubicBezTo>
                    <a:pt x="1695" y="6369"/>
                    <a:pt x="1802" y="6432"/>
                    <a:pt x="1917" y="6432"/>
                  </a:cubicBezTo>
                  <a:cubicBezTo>
                    <a:pt x="1923" y="6432"/>
                    <a:pt x="1929" y="6432"/>
                    <a:pt x="1936" y="6432"/>
                  </a:cubicBezTo>
                  <a:lnTo>
                    <a:pt x="21807" y="5506"/>
                  </a:lnTo>
                  <a:lnTo>
                    <a:pt x="43450" y="15273"/>
                  </a:lnTo>
                  <a:cubicBezTo>
                    <a:pt x="43491" y="15292"/>
                    <a:pt x="43536" y="15300"/>
                    <a:pt x="43581" y="15300"/>
                  </a:cubicBezTo>
                  <a:cubicBezTo>
                    <a:pt x="43582" y="15300"/>
                    <a:pt x="43584" y="15300"/>
                    <a:pt x="43585" y="15300"/>
                  </a:cubicBezTo>
                  <a:cubicBezTo>
                    <a:pt x="43689" y="15300"/>
                    <a:pt x="43786" y="15248"/>
                    <a:pt x="43845" y="15162"/>
                  </a:cubicBezTo>
                  <a:cubicBezTo>
                    <a:pt x="43936" y="15028"/>
                    <a:pt x="46092" y="11842"/>
                    <a:pt x="46212" y="9775"/>
                  </a:cubicBezTo>
                  <a:cubicBezTo>
                    <a:pt x="46329" y="7739"/>
                    <a:pt x="45777" y="5865"/>
                    <a:pt x="45753" y="5787"/>
                  </a:cubicBezTo>
                  <a:cubicBezTo>
                    <a:pt x="45721" y="5680"/>
                    <a:pt x="45636" y="5598"/>
                    <a:pt x="45528" y="5570"/>
                  </a:cubicBezTo>
                  <a:cubicBezTo>
                    <a:pt x="44664" y="5349"/>
                    <a:pt x="24340" y="151"/>
                    <a:pt x="21834" y="7"/>
                  </a:cubicBezTo>
                  <a:cubicBezTo>
                    <a:pt x="21770" y="3"/>
                    <a:pt x="21695" y="1"/>
                    <a:pt x="216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59"/>
            <p:cNvSpPr/>
            <p:nvPr/>
          </p:nvSpPr>
          <p:spPr>
            <a:xfrm>
              <a:off x="4122950" y="2170500"/>
              <a:ext cx="1085375" cy="296500"/>
            </a:xfrm>
            <a:custGeom>
              <a:avLst/>
              <a:gdLst/>
              <a:ahLst/>
              <a:cxnLst/>
              <a:rect l="l" t="t" r="r" b="b"/>
              <a:pathLst>
                <a:path w="43415" h="11860" extrusionOk="0">
                  <a:moveTo>
                    <a:pt x="18967" y="0"/>
                  </a:moveTo>
                  <a:cubicBezTo>
                    <a:pt x="18531" y="0"/>
                    <a:pt x="1" y="2751"/>
                    <a:pt x="1" y="2751"/>
                  </a:cubicBezTo>
                  <a:lnTo>
                    <a:pt x="1630" y="2882"/>
                  </a:lnTo>
                  <a:lnTo>
                    <a:pt x="19274" y="2059"/>
                  </a:lnTo>
                  <a:lnTo>
                    <a:pt x="40987" y="11859"/>
                  </a:lnTo>
                  <a:cubicBezTo>
                    <a:pt x="40987" y="11859"/>
                    <a:pt x="43183" y="8635"/>
                    <a:pt x="43299" y="6632"/>
                  </a:cubicBezTo>
                  <a:cubicBezTo>
                    <a:pt x="43415" y="4629"/>
                    <a:pt x="42853" y="2753"/>
                    <a:pt x="42853" y="2753"/>
                  </a:cubicBezTo>
                  <a:cubicBezTo>
                    <a:pt x="42853" y="2753"/>
                    <a:pt x="38973" y="1759"/>
                    <a:pt x="34343" y="613"/>
                  </a:cubicBezTo>
                  <a:lnTo>
                    <a:pt x="34343" y="613"/>
                  </a:lnTo>
                  <a:lnTo>
                    <a:pt x="40103" y="6949"/>
                  </a:lnTo>
                  <a:lnTo>
                    <a:pt x="36485" y="5503"/>
                  </a:lnTo>
                  <a:lnTo>
                    <a:pt x="39090" y="8254"/>
                  </a:lnTo>
                  <a:lnTo>
                    <a:pt x="36339" y="7095"/>
                  </a:lnTo>
                  <a:lnTo>
                    <a:pt x="35037" y="8108"/>
                  </a:lnTo>
                  <a:lnTo>
                    <a:pt x="27073" y="2897"/>
                  </a:lnTo>
                  <a:lnTo>
                    <a:pt x="29100" y="5068"/>
                  </a:lnTo>
                  <a:cubicBezTo>
                    <a:pt x="29100" y="5068"/>
                    <a:pt x="19401" y="0"/>
                    <a:pt x="1896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59"/>
            <p:cNvSpPr/>
            <p:nvPr/>
          </p:nvSpPr>
          <p:spPr>
            <a:xfrm>
              <a:off x="3731575" y="2174425"/>
              <a:ext cx="374500" cy="109650"/>
            </a:xfrm>
            <a:custGeom>
              <a:avLst/>
              <a:gdLst/>
              <a:ahLst/>
              <a:cxnLst/>
              <a:rect l="l" t="t" r="r" b="b"/>
              <a:pathLst>
                <a:path w="14980" h="4386" extrusionOk="0">
                  <a:moveTo>
                    <a:pt x="13442" y="0"/>
                  </a:moveTo>
                  <a:lnTo>
                    <a:pt x="10152" y="311"/>
                  </a:lnTo>
                  <a:cubicBezTo>
                    <a:pt x="10152" y="311"/>
                    <a:pt x="9152" y="299"/>
                    <a:pt x="7910" y="299"/>
                  </a:cubicBezTo>
                  <a:cubicBezTo>
                    <a:pt x="6203" y="299"/>
                    <a:pt x="4039" y="322"/>
                    <a:pt x="3388" y="433"/>
                  </a:cubicBezTo>
                  <a:cubicBezTo>
                    <a:pt x="3229" y="461"/>
                    <a:pt x="2967" y="466"/>
                    <a:pt x="2660" y="466"/>
                  </a:cubicBezTo>
                  <a:cubicBezTo>
                    <a:pt x="2435" y="466"/>
                    <a:pt x="2186" y="463"/>
                    <a:pt x="1936" y="463"/>
                  </a:cubicBezTo>
                  <a:cubicBezTo>
                    <a:pt x="978" y="463"/>
                    <a:pt x="1" y="508"/>
                    <a:pt x="277" y="944"/>
                  </a:cubicBezTo>
                  <a:cubicBezTo>
                    <a:pt x="727" y="1648"/>
                    <a:pt x="6681" y="2502"/>
                    <a:pt x="6681" y="2502"/>
                  </a:cubicBezTo>
                  <a:lnTo>
                    <a:pt x="4966" y="2801"/>
                  </a:lnTo>
                  <a:cubicBezTo>
                    <a:pt x="4535" y="2877"/>
                    <a:pt x="4228" y="3261"/>
                    <a:pt x="4249" y="3697"/>
                  </a:cubicBezTo>
                  <a:cubicBezTo>
                    <a:pt x="4271" y="4143"/>
                    <a:pt x="4713" y="4131"/>
                    <a:pt x="5159" y="4151"/>
                  </a:cubicBezTo>
                  <a:cubicBezTo>
                    <a:pt x="6476" y="4212"/>
                    <a:pt x="9038" y="4332"/>
                    <a:pt x="9574" y="4383"/>
                  </a:cubicBezTo>
                  <a:cubicBezTo>
                    <a:pt x="9589" y="4385"/>
                    <a:pt x="9606" y="4386"/>
                    <a:pt x="9625" y="4386"/>
                  </a:cubicBezTo>
                  <a:cubicBezTo>
                    <a:pt x="10495" y="4386"/>
                    <a:pt x="14980" y="2832"/>
                    <a:pt x="14980" y="2832"/>
                  </a:cubicBezTo>
                  <a:lnTo>
                    <a:pt x="134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59"/>
            <p:cNvSpPr/>
            <p:nvPr/>
          </p:nvSpPr>
          <p:spPr>
            <a:xfrm>
              <a:off x="3727925" y="2166450"/>
              <a:ext cx="387450" cy="125550"/>
            </a:xfrm>
            <a:custGeom>
              <a:avLst/>
              <a:gdLst/>
              <a:ahLst/>
              <a:cxnLst/>
              <a:rect l="l" t="t" r="r" b="b"/>
              <a:pathLst>
                <a:path w="15498" h="5022" extrusionOk="0">
                  <a:moveTo>
                    <a:pt x="13409" y="655"/>
                  </a:moveTo>
                  <a:lnTo>
                    <a:pt x="14668" y="2973"/>
                  </a:lnTo>
                  <a:cubicBezTo>
                    <a:pt x="12829" y="3601"/>
                    <a:pt x="10327" y="4389"/>
                    <a:pt x="9796" y="4389"/>
                  </a:cubicBezTo>
                  <a:cubicBezTo>
                    <a:pt x="9779" y="4389"/>
                    <a:pt x="9763" y="4388"/>
                    <a:pt x="9750" y="4386"/>
                  </a:cubicBezTo>
                  <a:cubicBezTo>
                    <a:pt x="9212" y="4335"/>
                    <a:pt x="6744" y="4218"/>
                    <a:pt x="5320" y="4153"/>
                  </a:cubicBezTo>
                  <a:lnTo>
                    <a:pt x="5229" y="4150"/>
                  </a:lnTo>
                  <a:cubicBezTo>
                    <a:pt x="4718" y="4127"/>
                    <a:pt x="4716" y="4082"/>
                    <a:pt x="4712" y="4002"/>
                  </a:cubicBezTo>
                  <a:cubicBezTo>
                    <a:pt x="4700" y="3724"/>
                    <a:pt x="4894" y="3481"/>
                    <a:pt x="5167" y="3434"/>
                  </a:cubicBezTo>
                  <a:lnTo>
                    <a:pt x="6882" y="3135"/>
                  </a:lnTo>
                  <a:cubicBezTo>
                    <a:pt x="7035" y="3108"/>
                    <a:pt x="7147" y="2973"/>
                    <a:pt x="7145" y="2816"/>
                  </a:cubicBezTo>
                  <a:cubicBezTo>
                    <a:pt x="7142" y="2661"/>
                    <a:pt x="7026" y="2530"/>
                    <a:pt x="6872" y="2508"/>
                  </a:cubicBezTo>
                  <a:cubicBezTo>
                    <a:pt x="4351" y="2145"/>
                    <a:pt x="1480" y="1560"/>
                    <a:pt x="808" y="1176"/>
                  </a:cubicBezTo>
                  <a:cubicBezTo>
                    <a:pt x="1103" y="1110"/>
                    <a:pt x="1687" y="1101"/>
                    <a:pt x="2150" y="1101"/>
                  </a:cubicBezTo>
                  <a:cubicBezTo>
                    <a:pt x="2263" y="1101"/>
                    <a:pt x="2369" y="1102"/>
                    <a:pt x="2461" y="1102"/>
                  </a:cubicBezTo>
                  <a:cubicBezTo>
                    <a:pt x="2580" y="1103"/>
                    <a:pt x="2694" y="1104"/>
                    <a:pt x="2803" y="1104"/>
                  </a:cubicBezTo>
                  <a:cubicBezTo>
                    <a:pt x="3129" y="1104"/>
                    <a:pt x="3405" y="1097"/>
                    <a:pt x="3588" y="1066"/>
                  </a:cubicBezTo>
                  <a:cubicBezTo>
                    <a:pt x="4219" y="958"/>
                    <a:pt x="6380" y="935"/>
                    <a:pt x="8088" y="935"/>
                  </a:cubicBezTo>
                  <a:cubicBezTo>
                    <a:pt x="9302" y="935"/>
                    <a:pt x="10261" y="940"/>
                    <a:pt x="10328" y="947"/>
                  </a:cubicBezTo>
                  <a:lnTo>
                    <a:pt x="13409" y="655"/>
                  </a:lnTo>
                  <a:close/>
                  <a:moveTo>
                    <a:pt x="13596" y="0"/>
                  </a:moveTo>
                  <a:cubicBezTo>
                    <a:pt x="13584" y="0"/>
                    <a:pt x="13571" y="1"/>
                    <a:pt x="13558" y="3"/>
                  </a:cubicBezTo>
                  <a:lnTo>
                    <a:pt x="10302" y="313"/>
                  </a:lnTo>
                  <a:cubicBezTo>
                    <a:pt x="10207" y="311"/>
                    <a:pt x="9242" y="300"/>
                    <a:pt x="8056" y="300"/>
                  </a:cubicBezTo>
                  <a:cubicBezTo>
                    <a:pt x="6337" y="300"/>
                    <a:pt x="4154" y="324"/>
                    <a:pt x="3481" y="440"/>
                  </a:cubicBezTo>
                  <a:cubicBezTo>
                    <a:pt x="3343" y="463"/>
                    <a:pt x="3093" y="467"/>
                    <a:pt x="2803" y="467"/>
                  </a:cubicBezTo>
                  <a:cubicBezTo>
                    <a:pt x="2695" y="467"/>
                    <a:pt x="2581" y="467"/>
                    <a:pt x="2465" y="466"/>
                  </a:cubicBezTo>
                  <a:cubicBezTo>
                    <a:pt x="2337" y="465"/>
                    <a:pt x="2215" y="464"/>
                    <a:pt x="2098" y="464"/>
                  </a:cubicBezTo>
                  <a:cubicBezTo>
                    <a:pt x="914" y="464"/>
                    <a:pt x="319" y="533"/>
                    <a:pt x="117" y="897"/>
                  </a:cubicBezTo>
                  <a:cubicBezTo>
                    <a:pt x="65" y="991"/>
                    <a:pt x="0" y="1188"/>
                    <a:pt x="156" y="1433"/>
                  </a:cubicBezTo>
                  <a:cubicBezTo>
                    <a:pt x="506" y="1982"/>
                    <a:pt x="2926" y="2501"/>
                    <a:pt x="4913" y="2843"/>
                  </a:cubicBezTo>
                  <a:cubicBezTo>
                    <a:pt x="4396" y="3002"/>
                    <a:pt x="4052" y="3491"/>
                    <a:pt x="4078" y="4031"/>
                  </a:cubicBezTo>
                  <a:cubicBezTo>
                    <a:pt x="4112" y="4739"/>
                    <a:pt x="4796" y="4767"/>
                    <a:pt x="5204" y="4783"/>
                  </a:cubicBezTo>
                  <a:lnTo>
                    <a:pt x="5290" y="4787"/>
                  </a:lnTo>
                  <a:cubicBezTo>
                    <a:pt x="6433" y="4839"/>
                    <a:pt x="9146" y="4968"/>
                    <a:pt x="9690" y="5019"/>
                  </a:cubicBezTo>
                  <a:cubicBezTo>
                    <a:pt x="9710" y="5020"/>
                    <a:pt x="9732" y="5021"/>
                    <a:pt x="9755" y="5021"/>
                  </a:cubicBezTo>
                  <a:cubicBezTo>
                    <a:pt x="10652" y="5021"/>
                    <a:pt x="14460" y="3719"/>
                    <a:pt x="15230" y="3451"/>
                  </a:cubicBezTo>
                  <a:cubicBezTo>
                    <a:pt x="15414" y="3387"/>
                    <a:pt x="15498" y="3172"/>
                    <a:pt x="15406" y="2999"/>
                  </a:cubicBezTo>
                  <a:lnTo>
                    <a:pt x="13867" y="167"/>
                  </a:lnTo>
                  <a:cubicBezTo>
                    <a:pt x="13813" y="68"/>
                    <a:pt x="13707" y="0"/>
                    <a:pt x="135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59"/>
            <p:cNvSpPr/>
            <p:nvPr/>
          </p:nvSpPr>
          <p:spPr>
            <a:xfrm>
              <a:off x="4636000" y="1579350"/>
              <a:ext cx="579175" cy="670350"/>
            </a:xfrm>
            <a:custGeom>
              <a:avLst/>
              <a:gdLst/>
              <a:ahLst/>
              <a:cxnLst/>
              <a:rect l="l" t="t" r="r" b="b"/>
              <a:pathLst>
                <a:path w="23167" h="26814" extrusionOk="0">
                  <a:moveTo>
                    <a:pt x="6220" y="0"/>
                  </a:moveTo>
                  <a:cubicBezTo>
                    <a:pt x="6069" y="0"/>
                    <a:pt x="5909" y="4"/>
                    <a:pt x="5741" y="12"/>
                  </a:cubicBezTo>
                  <a:cubicBezTo>
                    <a:pt x="1573" y="209"/>
                    <a:pt x="1" y="4711"/>
                    <a:pt x="745" y="6942"/>
                  </a:cubicBezTo>
                  <a:cubicBezTo>
                    <a:pt x="1491" y="9172"/>
                    <a:pt x="6020" y="10310"/>
                    <a:pt x="6020" y="10310"/>
                  </a:cubicBezTo>
                  <a:lnTo>
                    <a:pt x="5629" y="17068"/>
                  </a:lnTo>
                  <a:lnTo>
                    <a:pt x="7796" y="17412"/>
                  </a:lnTo>
                  <a:cubicBezTo>
                    <a:pt x="7796" y="17412"/>
                    <a:pt x="9767" y="24963"/>
                    <a:pt x="10395" y="25438"/>
                  </a:cubicBezTo>
                  <a:cubicBezTo>
                    <a:pt x="10445" y="25475"/>
                    <a:pt x="10521" y="25492"/>
                    <a:pt x="10619" y="25492"/>
                  </a:cubicBezTo>
                  <a:cubicBezTo>
                    <a:pt x="11775" y="25492"/>
                    <a:pt x="15997" y="23136"/>
                    <a:pt x="15997" y="23136"/>
                  </a:cubicBezTo>
                  <a:lnTo>
                    <a:pt x="19066" y="26813"/>
                  </a:lnTo>
                  <a:lnTo>
                    <a:pt x="23167" y="23989"/>
                  </a:lnTo>
                  <a:lnTo>
                    <a:pt x="20957" y="20580"/>
                  </a:lnTo>
                  <a:cubicBezTo>
                    <a:pt x="20957" y="20580"/>
                    <a:pt x="22355" y="7754"/>
                    <a:pt x="21865" y="4882"/>
                  </a:cubicBezTo>
                  <a:cubicBezTo>
                    <a:pt x="21374" y="2010"/>
                    <a:pt x="19669" y="1254"/>
                    <a:pt x="15743" y="1028"/>
                  </a:cubicBezTo>
                  <a:cubicBezTo>
                    <a:pt x="15440" y="1010"/>
                    <a:pt x="15140" y="1002"/>
                    <a:pt x="14847" y="1002"/>
                  </a:cubicBezTo>
                  <a:cubicBezTo>
                    <a:pt x="11352" y="1002"/>
                    <a:pt x="8679" y="2151"/>
                    <a:pt x="8679" y="2151"/>
                  </a:cubicBezTo>
                  <a:cubicBezTo>
                    <a:pt x="8679" y="2151"/>
                    <a:pt x="9811" y="0"/>
                    <a:pt x="6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59"/>
            <p:cNvSpPr/>
            <p:nvPr/>
          </p:nvSpPr>
          <p:spPr>
            <a:xfrm>
              <a:off x="4635400" y="1571425"/>
              <a:ext cx="588775" cy="686225"/>
            </a:xfrm>
            <a:custGeom>
              <a:avLst/>
              <a:gdLst/>
              <a:ahLst/>
              <a:cxnLst/>
              <a:rect l="l" t="t" r="r" b="b"/>
              <a:pathLst>
                <a:path w="23551" h="27449" extrusionOk="0">
                  <a:moveTo>
                    <a:pt x="6262" y="633"/>
                  </a:moveTo>
                  <a:cubicBezTo>
                    <a:pt x="7691" y="633"/>
                    <a:pt x="8228" y="986"/>
                    <a:pt x="8429" y="1296"/>
                  </a:cubicBezTo>
                  <a:cubicBezTo>
                    <a:pt x="8714" y="1739"/>
                    <a:pt x="8424" y="2315"/>
                    <a:pt x="8423" y="2318"/>
                  </a:cubicBezTo>
                  <a:cubicBezTo>
                    <a:pt x="8304" y="2542"/>
                    <a:pt x="8478" y="2786"/>
                    <a:pt x="8701" y="2786"/>
                  </a:cubicBezTo>
                  <a:cubicBezTo>
                    <a:pt x="8742" y="2786"/>
                    <a:pt x="8785" y="2778"/>
                    <a:pt x="8828" y="2759"/>
                  </a:cubicBezTo>
                  <a:cubicBezTo>
                    <a:pt x="8857" y="2746"/>
                    <a:pt x="11478" y="1636"/>
                    <a:pt x="14870" y="1636"/>
                  </a:cubicBezTo>
                  <a:cubicBezTo>
                    <a:pt x="15158" y="1636"/>
                    <a:pt x="15451" y="1644"/>
                    <a:pt x="15749" y="1661"/>
                  </a:cubicBezTo>
                  <a:cubicBezTo>
                    <a:pt x="19833" y="1898"/>
                    <a:pt x="21140" y="2702"/>
                    <a:pt x="21576" y="5251"/>
                  </a:cubicBezTo>
                  <a:cubicBezTo>
                    <a:pt x="22053" y="8047"/>
                    <a:pt x="20679" y="20733"/>
                    <a:pt x="20665" y="20861"/>
                  </a:cubicBezTo>
                  <a:cubicBezTo>
                    <a:pt x="20657" y="20933"/>
                    <a:pt x="20675" y="21007"/>
                    <a:pt x="20715" y="21069"/>
                  </a:cubicBezTo>
                  <a:lnTo>
                    <a:pt x="22756" y="24218"/>
                  </a:lnTo>
                  <a:lnTo>
                    <a:pt x="19147" y="26705"/>
                  </a:lnTo>
                  <a:lnTo>
                    <a:pt x="16264" y="23250"/>
                  </a:lnTo>
                  <a:cubicBezTo>
                    <a:pt x="16204" y="23178"/>
                    <a:pt x="16115" y="23135"/>
                    <a:pt x="16021" y="23135"/>
                  </a:cubicBezTo>
                  <a:cubicBezTo>
                    <a:pt x="15967" y="23135"/>
                    <a:pt x="15914" y="23149"/>
                    <a:pt x="15867" y="23175"/>
                  </a:cubicBezTo>
                  <a:cubicBezTo>
                    <a:pt x="13775" y="24343"/>
                    <a:pt x="11265" y="25513"/>
                    <a:pt x="10685" y="25513"/>
                  </a:cubicBezTo>
                  <a:cubicBezTo>
                    <a:pt x="10658" y="25513"/>
                    <a:pt x="10636" y="25511"/>
                    <a:pt x="10617" y="25506"/>
                  </a:cubicBezTo>
                  <a:cubicBezTo>
                    <a:pt x="10249" y="25146"/>
                    <a:pt x="9061" y="21228"/>
                    <a:pt x="8128" y="17649"/>
                  </a:cubicBezTo>
                  <a:cubicBezTo>
                    <a:pt x="8096" y="17527"/>
                    <a:pt x="7994" y="17435"/>
                    <a:pt x="7870" y="17415"/>
                  </a:cubicBezTo>
                  <a:lnTo>
                    <a:pt x="5988" y="17116"/>
                  </a:lnTo>
                  <a:lnTo>
                    <a:pt x="6361" y="10644"/>
                  </a:lnTo>
                  <a:cubicBezTo>
                    <a:pt x="6370" y="10492"/>
                    <a:pt x="6269" y="10355"/>
                    <a:pt x="6122" y="10318"/>
                  </a:cubicBezTo>
                  <a:cubicBezTo>
                    <a:pt x="6077" y="10307"/>
                    <a:pt x="1754" y="9196"/>
                    <a:pt x="1072" y="7157"/>
                  </a:cubicBezTo>
                  <a:cubicBezTo>
                    <a:pt x="663" y="5939"/>
                    <a:pt x="1021" y="4148"/>
                    <a:pt x="1940" y="2804"/>
                  </a:cubicBezTo>
                  <a:cubicBezTo>
                    <a:pt x="2580" y="1871"/>
                    <a:pt x="3764" y="740"/>
                    <a:pt x="5778" y="645"/>
                  </a:cubicBezTo>
                  <a:cubicBezTo>
                    <a:pt x="5950" y="637"/>
                    <a:pt x="6111" y="633"/>
                    <a:pt x="6262" y="633"/>
                  </a:cubicBezTo>
                  <a:close/>
                  <a:moveTo>
                    <a:pt x="6227" y="0"/>
                  </a:moveTo>
                  <a:cubicBezTo>
                    <a:pt x="6074" y="0"/>
                    <a:pt x="5915" y="4"/>
                    <a:pt x="5750" y="12"/>
                  </a:cubicBezTo>
                  <a:cubicBezTo>
                    <a:pt x="3973" y="95"/>
                    <a:pt x="2436" y="961"/>
                    <a:pt x="1416" y="2447"/>
                  </a:cubicBezTo>
                  <a:cubicBezTo>
                    <a:pt x="391" y="3943"/>
                    <a:pt x="1" y="5963"/>
                    <a:pt x="468" y="7360"/>
                  </a:cubicBezTo>
                  <a:cubicBezTo>
                    <a:pt x="1162" y="9435"/>
                    <a:pt x="4714" y="10582"/>
                    <a:pt x="5713" y="10866"/>
                  </a:cubicBezTo>
                  <a:lnTo>
                    <a:pt x="5337" y="17367"/>
                  </a:lnTo>
                  <a:cubicBezTo>
                    <a:pt x="5327" y="17530"/>
                    <a:pt x="5442" y="17673"/>
                    <a:pt x="5604" y="17699"/>
                  </a:cubicBezTo>
                  <a:lnTo>
                    <a:pt x="7566" y="18010"/>
                  </a:lnTo>
                  <a:cubicBezTo>
                    <a:pt x="8196" y="20412"/>
                    <a:pt x="9599" y="25534"/>
                    <a:pt x="10229" y="26009"/>
                  </a:cubicBezTo>
                  <a:cubicBezTo>
                    <a:pt x="10318" y="26076"/>
                    <a:pt x="10449" y="26107"/>
                    <a:pt x="10616" y="26107"/>
                  </a:cubicBezTo>
                  <a:cubicBezTo>
                    <a:pt x="11633" y="26107"/>
                    <a:pt x="13961" y="24955"/>
                    <a:pt x="15945" y="23859"/>
                  </a:cubicBezTo>
                  <a:lnTo>
                    <a:pt x="18846" y="27334"/>
                  </a:lnTo>
                  <a:cubicBezTo>
                    <a:pt x="18906" y="27407"/>
                    <a:pt x="18995" y="27449"/>
                    <a:pt x="19089" y="27449"/>
                  </a:cubicBezTo>
                  <a:cubicBezTo>
                    <a:pt x="19154" y="27449"/>
                    <a:pt x="19216" y="27429"/>
                    <a:pt x="19269" y="27392"/>
                  </a:cubicBezTo>
                  <a:lnTo>
                    <a:pt x="23370" y="24567"/>
                  </a:lnTo>
                  <a:cubicBezTo>
                    <a:pt x="23512" y="24470"/>
                    <a:pt x="23551" y="24277"/>
                    <a:pt x="23457" y="24133"/>
                  </a:cubicBezTo>
                  <a:lnTo>
                    <a:pt x="21310" y="20819"/>
                  </a:lnTo>
                  <a:cubicBezTo>
                    <a:pt x="21457" y="19464"/>
                    <a:pt x="22675" y="7917"/>
                    <a:pt x="22204" y="5146"/>
                  </a:cubicBezTo>
                  <a:cubicBezTo>
                    <a:pt x="21657" y="1946"/>
                    <a:pt x="19613" y="1249"/>
                    <a:pt x="15787" y="1027"/>
                  </a:cubicBezTo>
                  <a:cubicBezTo>
                    <a:pt x="15472" y="1009"/>
                    <a:pt x="15163" y="1001"/>
                    <a:pt x="14859" y="1001"/>
                  </a:cubicBezTo>
                  <a:cubicBezTo>
                    <a:pt x="12284" y="1001"/>
                    <a:pt x="10168" y="1607"/>
                    <a:pt x="9178" y="1949"/>
                  </a:cubicBezTo>
                  <a:cubicBezTo>
                    <a:pt x="9212" y="1652"/>
                    <a:pt x="9181" y="1295"/>
                    <a:pt x="8967" y="960"/>
                  </a:cubicBezTo>
                  <a:cubicBezTo>
                    <a:pt x="8561" y="320"/>
                    <a:pt x="7638" y="0"/>
                    <a:pt x="6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59"/>
            <p:cNvSpPr/>
            <p:nvPr/>
          </p:nvSpPr>
          <p:spPr>
            <a:xfrm>
              <a:off x="4646800" y="1595300"/>
              <a:ext cx="568400" cy="654425"/>
            </a:xfrm>
            <a:custGeom>
              <a:avLst/>
              <a:gdLst/>
              <a:ahLst/>
              <a:cxnLst/>
              <a:rect l="l" t="t" r="r" b="b"/>
              <a:pathLst>
                <a:path w="22736" h="26177" extrusionOk="0">
                  <a:moveTo>
                    <a:pt x="8100" y="0"/>
                  </a:moveTo>
                  <a:cubicBezTo>
                    <a:pt x="7070" y="187"/>
                    <a:pt x="6092" y="418"/>
                    <a:pt x="5252" y="712"/>
                  </a:cubicBezTo>
                  <a:cubicBezTo>
                    <a:pt x="3908" y="1183"/>
                    <a:pt x="2286" y="1714"/>
                    <a:pt x="932" y="2151"/>
                  </a:cubicBezTo>
                  <a:cubicBezTo>
                    <a:pt x="231" y="3410"/>
                    <a:pt x="1" y="4850"/>
                    <a:pt x="218" y="5925"/>
                  </a:cubicBezTo>
                  <a:lnTo>
                    <a:pt x="1616" y="7889"/>
                  </a:lnTo>
                  <a:cubicBezTo>
                    <a:pt x="3210" y="9070"/>
                    <a:pt x="5589" y="9672"/>
                    <a:pt x="5589" y="9672"/>
                  </a:cubicBezTo>
                  <a:lnTo>
                    <a:pt x="5513" y="10975"/>
                  </a:lnTo>
                  <a:cubicBezTo>
                    <a:pt x="6384" y="11136"/>
                    <a:pt x="7354" y="11281"/>
                    <a:pt x="8003" y="11281"/>
                  </a:cubicBezTo>
                  <a:cubicBezTo>
                    <a:pt x="9450" y="11281"/>
                    <a:pt x="11623" y="10124"/>
                    <a:pt x="11623" y="10124"/>
                  </a:cubicBezTo>
                  <a:lnTo>
                    <a:pt x="11623" y="10124"/>
                  </a:lnTo>
                  <a:cubicBezTo>
                    <a:pt x="11623" y="10124"/>
                    <a:pt x="10320" y="12150"/>
                    <a:pt x="11912" y="13308"/>
                  </a:cubicBezTo>
                  <a:cubicBezTo>
                    <a:pt x="13505" y="14467"/>
                    <a:pt x="14953" y="14467"/>
                    <a:pt x="14953" y="14467"/>
                  </a:cubicBezTo>
                  <a:cubicBezTo>
                    <a:pt x="14953" y="14467"/>
                    <a:pt x="15966" y="17942"/>
                    <a:pt x="15966" y="19099"/>
                  </a:cubicBezTo>
                  <a:cubicBezTo>
                    <a:pt x="15966" y="20004"/>
                    <a:pt x="11818" y="23379"/>
                    <a:pt x="10003" y="24812"/>
                  </a:cubicBezTo>
                  <a:cubicBezTo>
                    <a:pt x="10052" y="24836"/>
                    <a:pt x="10117" y="24848"/>
                    <a:pt x="10197" y="24848"/>
                  </a:cubicBezTo>
                  <a:cubicBezTo>
                    <a:pt x="11353" y="24848"/>
                    <a:pt x="15567" y="22499"/>
                    <a:pt x="15567" y="22499"/>
                  </a:cubicBezTo>
                  <a:lnTo>
                    <a:pt x="18635" y="26177"/>
                  </a:lnTo>
                  <a:lnTo>
                    <a:pt x="22736" y="23351"/>
                  </a:lnTo>
                  <a:lnTo>
                    <a:pt x="20525" y="19942"/>
                  </a:lnTo>
                  <a:cubicBezTo>
                    <a:pt x="20525" y="19942"/>
                    <a:pt x="21923" y="7116"/>
                    <a:pt x="21433" y="4244"/>
                  </a:cubicBezTo>
                  <a:cubicBezTo>
                    <a:pt x="20943" y="1372"/>
                    <a:pt x="19237" y="616"/>
                    <a:pt x="15313" y="390"/>
                  </a:cubicBezTo>
                  <a:cubicBezTo>
                    <a:pt x="15009" y="372"/>
                    <a:pt x="14709" y="364"/>
                    <a:pt x="14416" y="364"/>
                  </a:cubicBezTo>
                  <a:cubicBezTo>
                    <a:pt x="10920" y="364"/>
                    <a:pt x="8247" y="1513"/>
                    <a:pt x="8247" y="1513"/>
                  </a:cubicBezTo>
                  <a:cubicBezTo>
                    <a:pt x="8247" y="1513"/>
                    <a:pt x="8706" y="634"/>
                    <a:pt x="810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59"/>
            <p:cNvSpPr/>
            <p:nvPr/>
          </p:nvSpPr>
          <p:spPr>
            <a:xfrm>
              <a:off x="4635975" y="1579350"/>
              <a:ext cx="558925" cy="514525"/>
            </a:xfrm>
            <a:custGeom>
              <a:avLst/>
              <a:gdLst/>
              <a:ahLst/>
              <a:cxnLst/>
              <a:rect l="l" t="t" r="r" b="b"/>
              <a:pathLst>
                <a:path w="22357" h="20581" extrusionOk="0">
                  <a:moveTo>
                    <a:pt x="6221" y="0"/>
                  </a:moveTo>
                  <a:cubicBezTo>
                    <a:pt x="6070" y="0"/>
                    <a:pt x="5910" y="4"/>
                    <a:pt x="5742" y="12"/>
                  </a:cubicBezTo>
                  <a:cubicBezTo>
                    <a:pt x="1573" y="209"/>
                    <a:pt x="0" y="4711"/>
                    <a:pt x="746" y="6942"/>
                  </a:cubicBezTo>
                  <a:cubicBezTo>
                    <a:pt x="1492" y="9172"/>
                    <a:pt x="6021" y="10310"/>
                    <a:pt x="6021" y="10310"/>
                  </a:cubicBezTo>
                  <a:cubicBezTo>
                    <a:pt x="6021" y="10310"/>
                    <a:pt x="11496" y="10189"/>
                    <a:pt x="14226" y="8378"/>
                  </a:cubicBezTo>
                  <a:lnTo>
                    <a:pt x="14226" y="8378"/>
                  </a:lnTo>
                  <a:cubicBezTo>
                    <a:pt x="14225" y="8378"/>
                    <a:pt x="12330" y="10894"/>
                    <a:pt x="12678" y="12445"/>
                  </a:cubicBezTo>
                  <a:cubicBezTo>
                    <a:pt x="12918" y="13516"/>
                    <a:pt x="13732" y="13682"/>
                    <a:pt x="14213" y="13682"/>
                  </a:cubicBezTo>
                  <a:cubicBezTo>
                    <a:pt x="14428" y="13682"/>
                    <a:pt x="14577" y="13649"/>
                    <a:pt x="14577" y="13649"/>
                  </a:cubicBezTo>
                  <a:lnTo>
                    <a:pt x="15106" y="15866"/>
                  </a:lnTo>
                  <a:cubicBezTo>
                    <a:pt x="15106" y="15866"/>
                    <a:pt x="15719" y="16218"/>
                    <a:pt x="16178" y="16218"/>
                  </a:cubicBezTo>
                  <a:cubicBezTo>
                    <a:pt x="16380" y="16218"/>
                    <a:pt x="16553" y="16150"/>
                    <a:pt x="16631" y="15954"/>
                  </a:cubicBezTo>
                  <a:cubicBezTo>
                    <a:pt x="16846" y="15416"/>
                    <a:pt x="16852" y="13167"/>
                    <a:pt x="17844" y="13167"/>
                  </a:cubicBezTo>
                  <a:cubicBezTo>
                    <a:pt x="18033" y="13167"/>
                    <a:pt x="18258" y="13249"/>
                    <a:pt x="18527" y="13439"/>
                  </a:cubicBezTo>
                  <a:cubicBezTo>
                    <a:pt x="20207" y="14630"/>
                    <a:pt x="20300" y="16823"/>
                    <a:pt x="19390" y="17427"/>
                  </a:cubicBezTo>
                  <a:cubicBezTo>
                    <a:pt x="18481" y="18031"/>
                    <a:pt x="17851" y="17556"/>
                    <a:pt x="18430" y="18902"/>
                  </a:cubicBezTo>
                  <a:cubicBezTo>
                    <a:pt x="19009" y="20248"/>
                    <a:pt x="20958" y="20580"/>
                    <a:pt x="20958" y="20580"/>
                  </a:cubicBezTo>
                  <a:cubicBezTo>
                    <a:pt x="20958" y="20580"/>
                    <a:pt x="22356" y="7754"/>
                    <a:pt x="21866" y="4882"/>
                  </a:cubicBezTo>
                  <a:cubicBezTo>
                    <a:pt x="21376" y="2010"/>
                    <a:pt x="19670" y="1254"/>
                    <a:pt x="15746" y="1028"/>
                  </a:cubicBezTo>
                  <a:cubicBezTo>
                    <a:pt x="15442" y="1010"/>
                    <a:pt x="15142" y="1002"/>
                    <a:pt x="14849" y="1002"/>
                  </a:cubicBezTo>
                  <a:cubicBezTo>
                    <a:pt x="11353" y="1002"/>
                    <a:pt x="8680" y="2151"/>
                    <a:pt x="8680" y="2151"/>
                  </a:cubicBezTo>
                  <a:cubicBezTo>
                    <a:pt x="8680" y="2151"/>
                    <a:pt x="9812" y="0"/>
                    <a:pt x="62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59"/>
            <p:cNvSpPr/>
            <p:nvPr/>
          </p:nvSpPr>
          <p:spPr>
            <a:xfrm>
              <a:off x="4635450" y="1571425"/>
              <a:ext cx="567350" cy="530375"/>
            </a:xfrm>
            <a:custGeom>
              <a:avLst/>
              <a:gdLst/>
              <a:ahLst/>
              <a:cxnLst/>
              <a:rect l="l" t="t" r="r" b="b"/>
              <a:pathLst>
                <a:path w="22694" h="21215" extrusionOk="0">
                  <a:moveTo>
                    <a:pt x="6264" y="634"/>
                  </a:moveTo>
                  <a:cubicBezTo>
                    <a:pt x="7689" y="634"/>
                    <a:pt x="8227" y="987"/>
                    <a:pt x="8427" y="1298"/>
                  </a:cubicBezTo>
                  <a:cubicBezTo>
                    <a:pt x="8712" y="1741"/>
                    <a:pt x="8422" y="2316"/>
                    <a:pt x="8421" y="2320"/>
                  </a:cubicBezTo>
                  <a:cubicBezTo>
                    <a:pt x="8302" y="2543"/>
                    <a:pt x="8476" y="2786"/>
                    <a:pt x="8699" y="2786"/>
                  </a:cubicBezTo>
                  <a:cubicBezTo>
                    <a:pt x="8740" y="2786"/>
                    <a:pt x="8783" y="2778"/>
                    <a:pt x="8826" y="2759"/>
                  </a:cubicBezTo>
                  <a:cubicBezTo>
                    <a:pt x="8855" y="2748"/>
                    <a:pt x="11476" y="1637"/>
                    <a:pt x="14868" y="1637"/>
                  </a:cubicBezTo>
                  <a:cubicBezTo>
                    <a:pt x="15156" y="1637"/>
                    <a:pt x="15449" y="1645"/>
                    <a:pt x="15747" y="1662"/>
                  </a:cubicBezTo>
                  <a:cubicBezTo>
                    <a:pt x="19831" y="1898"/>
                    <a:pt x="21138" y="2703"/>
                    <a:pt x="21574" y="5253"/>
                  </a:cubicBezTo>
                  <a:cubicBezTo>
                    <a:pt x="22006" y="7782"/>
                    <a:pt x="20922" y="18411"/>
                    <a:pt x="20701" y="20504"/>
                  </a:cubicBezTo>
                  <a:cubicBezTo>
                    <a:pt x="20161" y="20352"/>
                    <a:pt x="19113" y="19953"/>
                    <a:pt x="18743" y="19093"/>
                  </a:cubicBezTo>
                  <a:cubicBezTo>
                    <a:pt x="18533" y="18603"/>
                    <a:pt x="18543" y="18477"/>
                    <a:pt x="18535" y="18477"/>
                  </a:cubicBezTo>
                  <a:cubicBezTo>
                    <a:pt x="18563" y="18452"/>
                    <a:pt x="18688" y="18411"/>
                    <a:pt x="18779" y="18380"/>
                  </a:cubicBezTo>
                  <a:cubicBezTo>
                    <a:pt x="18987" y="18311"/>
                    <a:pt x="19272" y="18218"/>
                    <a:pt x="19587" y="18009"/>
                  </a:cubicBezTo>
                  <a:cubicBezTo>
                    <a:pt x="20032" y="17714"/>
                    <a:pt x="20292" y="17143"/>
                    <a:pt x="20302" y="16442"/>
                  </a:cubicBezTo>
                  <a:cubicBezTo>
                    <a:pt x="20316" y="15565"/>
                    <a:pt x="19911" y="14332"/>
                    <a:pt x="18732" y="13497"/>
                  </a:cubicBezTo>
                  <a:cubicBezTo>
                    <a:pt x="18421" y="13277"/>
                    <a:pt x="18131" y="13166"/>
                    <a:pt x="17865" y="13166"/>
                  </a:cubicBezTo>
                  <a:cubicBezTo>
                    <a:pt x="17742" y="13166"/>
                    <a:pt x="17624" y="13190"/>
                    <a:pt x="17512" y="13237"/>
                  </a:cubicBezTo>
                  <a:cubicBezTo>
                    <a:pt x="16806" y="13534"/>
                    <a:pt x="16629" y="14628"/>
                    <a:pt x="16488" y="15508"/>
                  </a:cubicBezTo>
                  <a:cubicBezTo>
                    <a:pt x="16445" y="15772"/>
                    <a:pt x="16402" y="16045"/>
                    <a:pt x="16358" y="16154"/>
                  </a:cubicBezTo>
                  <a:cubicBezTo>
                    <a:pt x="16351" y="16179"/>
                    <a:pt x="16332" y="16198"/>
                    <a:pt x="16307" y="16204"/>
                  </a:cubicBezTo>
                  <a:cubicBezTo>
                    <a:pt x="16276" y="16214"/>
                    <a:pt x="16239" y="16219"/>
                    <a:pt x="16198" y="16219"/>
                  </a:cubicBezTo>
                  <a:cubicBezTo>
                    <a:pt x="15985" y="16219"/>
                    <a:pt x="15650" y="16094"/>
                    <a:pt x="15403" y="15970"/>
                  </a:cubicBezTo>
                  <a:lnTo>
                    <a:pt x="14908" y="13892"/>
                  </a:lnTo>
                  <a:cubicBezTo>
                    <a:pt x="14874" y="13746"/>
                    <a:pt x="14744" y="13647"/>
                    <a:pt x="14601" y="13647"/>
                  </a:cubicBezTo>
                  <a:cubicBezTo>
                    <a:pt x="14578" y="13647"/>
                    <a:pt x="14553" y="13650"/>
                    <a:pt x="14529" y="13656"/>
                  </a:cubicBezTo>
                  <a:cubicBezTo>
                    <a:pt x="14527" y="13656"/>
                    <a:pt x="14407" y="13681"/>
                    <a:pt x="14234" y="13681"/>
                  </a:cubicBezTo>
                  <a:cubicBezTo>
                    <a:pt x="14123" y="13681"/>
                    <a:pt x="13992" y="13670"/>
                    <a:pt x="13856" y="13637"/>
                  </a:cubicBezTo>
                  <a:cubicBezTo>
                    <a:pt x="13404" y="13525"/>
                    <a:pt x="13128" y="13216"/>
                    <a:pt x="13011" y="12692"/>
                  </a:cubicBezTo>
                  <a:cubicBezTo>
                    <a:pt x="12752" y="11539"/>
                    <a:pt x="13999" y="9554"/>
                    <a:pt x="14501" y="8885"/>
                  </a:cubicBezTo>
                  <a:cubicBezTo>
                    <a:pt x="14594" y="8762"/>
                    <a:pt x="14585" y="8589"/>
                    <a:pt x="14478" y="8477"/>
                  </a:cubicBezTo>
                  <a:cubicBezTo>
                    <a:pt x="14417" y="8411"/>
                    <a:pt x="14332" y="8377"/>
                    <a:pt x="14248" y="8377"/>
                  </a:cubicBezTo>
                  <a:cubicBezTo>
                    <a:pt x="14187" y="8377"/>
                    <a:pt x="14126" y="8394"/>
                    <a:pt x="14072" y="8430"/>
                  </a:cubicBezTo>
                  <a:cubicBezTo>
                    <a:pt x="11576" y="10085"/>
                    <a:pt x="6596" y="10291"/>
                    <a:pt x="6078" y="10308"/>
                  </a:cubicBezTo>
                  <a:cubicBezTo>
                    <a:pt x="5632" y="10189"/>
                    <a:pt x="1716" y="9093"/>
                    <a:pt x="1070" y="7158"/>
                  </a:cubicBezTo>
                  <a:cubicBezTo>
                    <a:pt x="661" y="5939"/>
                    <a:pt x="1019" y="4150"/>
                    <a:pt x="1938" y="2805"/>
                  </a:cubicBezTo>
                  <a:cubicBezTo>
                    <a:pt x="2578" y="1873"/>
                    <a:pt x="3762" y="741"/>
                    <a:pt x="5776" y="646"/>
                  </a:cubicBezTo>
                  <a:cubicBezTo>
                    <a:pt x="5949" y="638"/>
                    <a:pt x="6112" y="634"/>
                    <a:pt x="6264" y="634"/>
                  </a:cubicBezTo>
                  <a:close/>
                  <a:moveTo>
                    <a:pt x="6225" y="0"/>
                  </a:moveTo>
                  <a:cubicBezTo>
                    <a:pt x="6072" y="0"/>
                    <a:pt x="5913" y="4"/>
                    <a:pt x="5748" y="12"/>
                  </a:cubicBezTo>
                  <a:cubicBezTo>
                    <a:pt x="3971" y="95"/>
                    <a:pt x="2434" y="961"/>
                    <a:pt x="1414" y="2447"/>
                  </a:cubicBezTo>
                  <a:cubicBezTo>
                    <a:pt x="389" y="3943"/>
                    <a:pt x="0" y="5963"/>
                    <a:pt x="467" y="7360"/>
                  </a:cubicBezTo>
                  <a:cubicBezTo>
                    <a:pt x="1259" y="9728"/>
                    <a:pt x="5773" y="10887"/>
                    <a:pt x="5964" y="10934"/>
                  </a:cubicBezTo>
                  <a:cubicBezTo>
                    <a:pt x="5992" y="10940"/>
                    <a:pt x="6020" y="10943"/>
                    <a:pt x="6049" y="10944"/>
                  </a:cubicBezTo>
                  <a:cubicBezTo>
                    <a:pt x="6248" y="10939"/>
                    <a:pt x="10411" y="10832"/>
                    <a:pt x="13303" y="9561"/>
                  </a:cubicBezTo>
                  <a:lnTo>
                    <a:pt x="13303" y="9561"/>
                  </a:lnTo>
                  <a:cubicBezTo>
                    <a:pt x="12770" y="10479"/>
                    <a:pt x="12163" y="11814"/>
                    <a:pt x="12389" y="12831"/>
                  </a:cubicBezTo>
                  <a:cubicBezTo>
                    <a:pt x="12605" y="13790"/>
                    <a:pt x="13223" y="14134"/>
                    <a:pt x="13703" y="14253"/>
                  </a:cubicBezTo>
                  <a:cubicBezTo>
                    <a:pt x="13875" y="14295"/>
                    <a:pt x="14051" y="14316"/>
                    <a:pt x="14229" y="14316"/>
                  </a:cubicBezTo>
                  <a:cubicBezTo>
                    <a:pt x="14271" y="14316"/>
                    <a:pt x="14313" y="14315"/>
                    <a:pt x="14355" y="14313"/>
                  </a:cubicBezTo>
                  <a:lnTo>
                    <a:pt x="14818" y="16256"/>
                  </a:lnTo>
                  <a:cubicBezTo>
                    <a:pt x="14838" y="16341"/>
                    <a:pt x="14893" y="16414"/>
                    <a:pt x="14969" y="16458"/>
                  </a:cubicBezTo>
                  <a:cubicBezTo>
                    <a:pt x="15100" y="16534"/>
                    <a:pt x="15685" y="16852"/>
                    <a:pt x="16200" y="16852"/>
                  </a:cubicBezTo>
                  <a:cubicBezTo>
                    <a:pt x="16310" y="16852"/>
                    <a:pt x="16417" y="16837"/>
                    <a:pt x="16516" y="16803"/>
                  </a:cubicBezTo>
                  <a:cubicBezTo>
                    <a:pt x="16714" y="16737"/>
                    <a:pt x="16872" y="16585"/>
                    <a:pt x="16947" y="16389"/>
                  </a:cubicBezTo>
                  <a:cubicBezTo>
                    <a:pt x="17018" y="16214"/>
                    <a:pt x="17060" y="15946"/>
                    <a:pt x="17115" y="15609"/>
                  </a:cubicBezTo>
                  <a:cubicBezTo>
                    <a:pt x="17213" y="15000"/>
                    <a:pt x="17378" y="13982"/>
                    <a:pt x="17757" y="13821"/>
                  </a:cubicBezTo>
                  <a:cubicBezTo>
                    <a:pt x="17790" y="13807"/>
                    <a:pt x="17827" y="13801"/>
                    <a:pt x="17865" y="13801"/>
                  </a:cubicBezTo>
                  <a:cubicBezTo>
                    <a:pt x="18024" y="13801"/>
                    <a:pt x="18218" y="13911"/>
                    <a:pt x="18365" y="14015"/>
                  </a:cubicBezTo>
                  <a:cubicBezTo>
                    <a:pt x="19342" y="14706"/>
                    <a:pt x="19678" y="15717"/>
                    <a:pt x="19667" y="16430"/>
                  </a:cubicBezTo>
                  <a:cubicBezTo>
                    <a:pt x="19659" y="16912"/>
                    <a:pt x="19499" y="17304"/>
                    <a:pt x="19236" y="17479"/>
                  </a:cubicBezTo>
                  <a:cubicBezTo>
                    <a:pt x="18992" y="17640"/>
                    <a:pt x="18773" y="17713"/>
                    <a:pt x="18580" y="17777"/>
                  </a:cubicBezTo>
                  <a:cubicBezTo>
                    <a:pt x="18335" y="17858"/>
                    <a:pt x="18082" y="17942"/>
                    <a:pt x="17966" y="18201"/>
                  </a:cubicBezTo>
                  <a:cubicBezTo>
                    <a:pt x="17839" y="18483"/>
                    <a:pt x="17947" y="18848"/>
                    <a:pt x="18161" y="19345"/>
                  </a:cubicBezTo>
                  <a:cubicBezTo>
                    <a:pt x="18799" y="20832"/>
                    <a:pt x="20840" y="21195"/>
                    <a:pt x="20926" y="21210"/>
                  </a:cubicBezTo>
                  <a:cubicBezTo>
                    <a:pt x="20943" y="21212"/>
                    <a:pt x="20962" y="21215"/>
                    <a:pt x="20979" y="21215"/>
                  </a:cubicBezTo>
                  <a:lnTo>
                    <a:pt x="20979" y="21213"/>
                  </a:lnTo>
                  <a:cubicBezTo>
                    <a:pt x="20980" y="21213"/>
                    <a:pt x="20981" y="21213"/>
                    <a:pt x="20982" y="21213"/>
                  </a:cubicBezTo>
                  <a:cubicBezTo>
                    <a:pt x="21144" y="21213"/>
                    <a:pt x="21278" y="21092"/>
                    <a:pt x="21295" y="20931"/>
                  </a:cubicBezTo>
                  <a:cubicBezTo>
                    <a:pt x="21353" y="20405"/>
                    <a:pt x="22693" y="8029"/>
                    <a:pt x="22202" y="5146"/>
                  </a:cubicBezTo>
                  <a:cubicBezTo>
                    <a:pt x="21655" y="1946"/>
                    <a:pt x="19611" y="1249"/>
                    <a:pt x="15785" y="1027"/>
                  </a:cubicBezTo>
                  <a:cubicBezTo>
                    <a:pt x="15470" y="1009"/>
                    <a:pt x="15161" y="1001"/>
                    <a:pt x="14857" y="1001"/>
                  </a:cubicBezTo>
                  <a:cubicBezTo>
                    <a:pt x="12282" y="1001"/>
                    <a:pt x="10166" y="1607"/>
                    <a:pt x="9176" y="1949"/>
                  </a:cubicBezTo>
                  <a:cubicBezTo>
                    <a:pt x="9210" y="1652"/>
                    <a:pt x="9179" y="1295"/>
                    <a:pt x="8965" y="960"/>
                  </a:cubicBezTo>
                  <a:cubicBezTo>
                    <a:pt x="8559" y="320"/>
                    <a:pt x="7636" y="0"/>
                    <a:pt x="6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59"/>
            <p:cNvSpPr/>
            <p:nvPr/>
          </p:nvSpPr>
          <p:spPr>
            <a:xfrm>
              <a:off x="4789375" y="1663050"/>
              <a:ext cx="371500" cy="122150"/>
            </a:xfrm>
            <a:custGeom>
              <a:avLst/>
              <a:gdLst/>
              <a:ahLst/>
              <a:cxnLst/>
              <a:rect l="l" t="t" r="r" b="b"/>
              <a:pathLst>
                <a:path w="14860" h="4886" extrusionOk="0">
                  <a:moveTo>
                    <a:pt x="2005" y="0"/>
                  </a:moveTo>
                  <a:cubicBezTo>
                    <a:pt x="1916" y="0"/>
                    <a:pt x="1826" y="8"/>
                    <a:pt x="1736" y="25"/>
                  </a:cubicBezTo>
                  <a:cubicBezTo>
                    <a:pt x="1178" y="134"/>
                    <a:pt x="729" y="574"/>
                    <a:pt x="403" y="1339"/>
                  </a:cubicBezTo>
                  <a:cubicBezTo>
                    <a:pt x="0" y="2277"/>
                    <a:pt x="37" y="3099"/>
                    <a:pt x="511" y="3713"/>
                  </a:cubicBezTo>
                  <a:cubicBezTo>
                    <a:pt x="1106" y="4486"/>
                    <a:pt x="2347" y="4885"/>
                    <a:pt x="4091" y="4885"/>
                  </a:cubicBezTo>
                  <a:cubicBezTo>
                    <a:pt x="4767" y="4885"/>
                    <a:pt x="5520" y="4824"/>
                    <a:pt x="6338" y="4704"/>
                  </a:cubicBezTo>
                  <a:cubicBezTo>
                    <a:pt x="9599" y="4219"/>
                    <a:pt x="12156" y="3390"/>
                    <a:pt x="13530" y="2943"/>
                  </a:cubicBezTo>
                  <a:cubicBezTo>
                    <a:pt x="14106" y="2757"/>
                    <a:pt x="14563" y="2608"/>
                    <a:pt x="14701" y="2608"/>
                  </a:cubicBezTo>
                  <a:cubicBezTo>
                    <a:pt x="14788" y="2608"/>
                    <a:pt x="14859" y="2537"/>
                    <a:pt x="14859" y="2449"/>
                  </a:cubicBezTo>
                  <a:cubicBezTo>
                    <a:pt x="14859" y="2362"/>
                    <a:pt x="14788" y="2291"/>
                    <a:pt x="14701" y="2291"/>
                  </a:cubicBezTo>
                  <a:cubicBezTo>
                    <a:pt x="14512" y="2291"/>
                    <a:pt x="14129" y="2415"/>
                    <a:pt x="13432" y="2642"/>
                  </a:cubicBezTo>
                  <a:cubicBezTo>
                    <a:pt x="12067" y="3085"/>
                    <a:pt x="9526" y="3909"/>
                    <a:pt x="6291" y="4390"/>
                  </a:cubicBezTo>
                  <a:cubicBezTo>
                    <a:pt x="5498" y="4507"/>
                    <a:pt x="4767" y="4564"/>
                    <a:pt x="4110" y="4564"/>
                  </a:cubicBezTo>
                  <a:cubicBezTo>
                    <a:pt x="2471" y="4564"/>
                    <a:pt x="1292" y="4206"/>
                    <a:pt x="762" y="3518"/>
                  </a:cubicBezTo>
                  <a:cubicBezTo>
                    <a:pt x="358" y="2994"/>
                    <a:pt x="334" y="2302"/>
                    <a:pt x="694" y="1464"/>
                  </a:cubicBezTo>
                  <a:cubicBezTo>
                    <a:pt x="978" y="803"/>
                    <a:pt x="1347" y="425"/>
                    <a:pt x="1794" y="338"/>
                  </a:cubicBezTo>
                  <a:cubicBezTo>
                    <a:pt x="1864" y="324"/>
                    <a:pt x="1934" y="318"/>
                    <a:pt x="2003" y="318"/>
                  </a:cubicBezTo>
                  <a:cubicBezTo>
                    <a:pt x="2724" y="318"/>
                    <a:pt x="3398" y="982"/>
                    <a:pt x="3406" y="989"/>
                  </a:cubicBezTo>
                  <a:cubicBezTo>
                    <a:pt x="3438" y="1020"/>
                    <a:pt x="3478" y="1035"/>
                    <a:pt x="3518" y="1035"/>
                  </a:cubicBezTo>
                  <a:cubicBezTo>
                    <a:pt x="3559" y="1035"/>
                    <a:pt x="3599" y="1020"/>
                    <a:pt x="3631" y="989"/>
                  </a:cubicBezTo>
                  <a:cubicBezTo>
                    <a:pt x="3693" y="928"/>
                    <a:pt x="3693" y="827"/>
                    <a:pt x="3631" y="765"/>
                  </a:cubicBezTo>
                  <a:cubicBezTo>
                    <a:pt x="3597" y="731"/>
                    <a:pt x="2861" y="0"/>
                    <a:pt x="20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59"/>
            <p:cNvSpPr/>
            <p:nvPr/>
          </p:nvSpPr>
          <p:spPr>
            <a:xfrm>
              <a:off x="4956250" y="1803325"/>
              <a:ext cx="226900" cy="29675"/>
            </a:xfrm>
            <a:custGeom>
              <a:avLst/>
              <a:gdLst/>
              <a:ahLst/>
              <a:cxnLst/>
              <a:rect l="l" t="t" r="r" b="b"/>
              <a:pathLst>
                <a:path w="9076" h="1187" extrusionOk="0">
                  <a:moveTo>
                    <a:pt x="8899" y="0"/>
                  </a:moveTo>
                  <a:cubicBezTo>
                    <a:pt x="8885" y="0"/>
                    <a:pt x="8871" y="2"/>
                    <a:pt x="8857" y="6"/>
                  </a:cubicBezTo>
                  <a:cubicBezTo>
                    <a:pt x="6347" y="699"/>
                    <a:pt x="4171" y="871"/>
                    <a:pt x="2628" y="871"/>
                  </a:cubicBezTo>
                  <a:cubicBezTo>
                    <a:pt x="1116" y="871"/>
                    <a:pt x="211" y="706"/>
                    <a:pt x="193" y="702"/>
                  </a:cubicBezTo>
                  <a:cubicBezTo>
                    <a:pt x="186" y="701"/>
                    <a:pt x="179" y="701"/>
                    <a:pt x="172" y="701"/>
                  </a:cubicBezTo>
                  <a:cubicBezTo>
                    <a:pt x="97" y="701"/>
                    <a:pt x="32" y="754"/>
                    <a:pt x="17" y="830"/>
                  </a:cubicBezTo>
                  <a:cubicBezTo>
                    <a:pt x="1" y="913"/>
                    <a:pt x="52" y="992"/>
                    <a:pt x="134" y="1013"/>
                  </a:cubicBezTo>
                  <a:cubicBezTo>
                    <a:pt x="152" y="1017"/>
                    <a:pt x="1080" y="1186"/>
                    <a:pt x="2627" y="1186"/>
                  </a:cubicBezTo>
                  <a:cubicBezTo>
                    <a:pt x="4196" y="1186"/>
                    <a:pt x="6403" y="1012"/>
                    <a:pt x="8941" y="313"/>
                  </a:cubicBezTo>
                  <a:cubicBezTo>
                    <a:pt x="9026" y="289"/>
                    <a:pt x="9076" y="202"/>
                    <a:pt x="9052" y="117"/>
                  </a:cubicBezTo>
                  <a:cubicBezTo>
                    <a:pt x="9033" y="47"/>
                    <a:pt x="8969" y="0"/>
                    <a:pt x="88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59"/>
            <p:cNvSpPr/>
            <p:nvPr/>
          </p:nvSpPr>
          <p:spPr>
            <a:xfrm>
              <a:off x="4851425" y="1904725"/>
              <a:ext cx="21375" cy="38950"/>
            </a:xfrm>
            <a:custGeom>
              <a:avLst/>
              <a:gdLst/>
              <a:ahLst/>
              <a:cxnLst/>
              <a:rect l="l" t="t" r="r" b="b"/>
              <a:pathLst>
                <a:path w="855" h="1558" extrusionOk="0">
                  <a:moveTo>
                    <a:pt x="337" y="0"/>
                  </a:moveTo>
                  <a:cubicBezTo>
                    <a:pt x="329" y="0"/>
                    <a:pt x="320" y="1"/>
                    <a:pt x="311" y="2"/>
                  </a:cubicBezTo>
                  <a:cubicBezTo>
                    <a:pt x="110" y="32"/>
                    <a:pt x="1" y="405"/>
                    <a:pt x="64" y="834"/>
                  </a:cubicBezTo>
                  <a:cubicBezTo>
                    <a:pt x="126" y="1244"/>
                    <a:pt x="326" y="1558"/>
                    <a:pt x="519" y="1558"/>
                  </a:cubicBezTo>
                  <a:cubicBezTo>
                    <a:pt x="528" y="1558"/>
                    <a:pt x="536" y="1557"/>
                    <a:pt x="545" y="1556"/>
                  </a:cubicBezTo>
                  <a:cubicBezTo>
                    <a:pt x="745" y="1526"/>
                    <a:pt x="855" y="1153"/>
                    <a:pt x="790" y="724"/>
                  </a:cubicBezTo>
                  <a:cubicBezTo>
                    <a:pt x="728" y="315"/>
                    <a:pt x="530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59"/>
            <p:cNvSpPr/>
            <p:nvPr/>
          </p:nvSpPr>
          <p:spPr>
            <a:xfrm>
              <a:off x="4884525" y="2060925"/>
              <a:ext cx="79075" cy="48725"/>
            </a:xfrm>
            <a:custGeom>
              <a:avLst/>
              <a:gdLst/>
              <a:ahLst/>
              <a:cxnLst/>
              <a:rect l="l" t="t" r="r" b="b"/>
              <a:pathLst>
                <a:path w="3163" h="1949" extrusionOk="0">
                  <a:moveTo>
                    <a:pt x="2802" y="0"/>
                  </a:moveTo>
                  <a:cubicBezTo>
                    <a:pt x="2693" y="0"/>
                    <a:pt x="2587" y="56"/>
                    <a:pt x="2528" y="157"/>
                  </a:cubicBezTo>
                  <a:cubicBezTo>
                    <a:pt x="1923" y="1292"/>
                    <a:pt x="334" y="1313"/>
                    <a:pt x="317" y="1313"/>
                  </a:cubicBezTo>
                  <a:cubicBezTo>
                    <a:pt x="142" y="1313"/>
                    <a:pt x="0" y="1457"/>
                    <a:pt x="1" y="1632"/>
                  </a:cubicBezTo>
                  <a:cubicBezTo>
                    <a:pt x="1" y="1807"/>
                    <a:pt x="142" y="1948"/>
                    <a:pt x="316" y="1948"/>
                  </a:cubicBezTo>
                  <a:cubicBezTo>
                    <a:pt x="317" y="1948"/>
                    <a:pt x="318" y="1948"/>
                    <a:pt x="319" y="1948"/>
                  </a:cubicBezTo>
                  <a:cubicBezTo>
                    <a:pt x="400" y="1948"/>
                    <a:pt x="2302" y="1930"/>
                    <a:pt x="3089" y="456"/>
                  </a:cubicBezTo>
                  <a:cubicBezTo>
                    <a:pt x="3162" y="303"/>
                    <a:pt x="3102" y="118"/>
                    <a:pt x="2952" y="37"/>
                  </a:cubicBezTo>
                  <a:cubicBezTo>
                    <a:pt x="2904" y="12"/>
                    <a:pt x="2853" y="0"/>
                    <a:pt x="2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59"/>
            <p:cNvSpPr/>
            <p:nvPr/>
          </p:nvSpPr>
          <p:spPr>
            <a:xfrm>
              <a:off x="4826950" y="1842450"/>
              <a:ext cx="61950" cy="25150"/>
            </a:xfrm>
            <a:custGeom>
              <a:avLst/>
              <a:gdLst/>
              <a:ahLst/>
              <a:cxnLst/>
              <a:rect l="l" t="t" r="r" b="b"/>
              <a:pathLst>
                <a:path w="2478" h="1006" extrusionOk="0">
                  <a:moveTo>
                    <a:pt x="1039" y="0"/>
                  </a:moveTo>
                  <a:cubicBezTo>
                    <a:pt x="538" y="0"/>
                    <a:pt x="213" y="199"/>
                    <a:pt x="190" y="213"/>
                  </a:cubicBezTo>
                  <a:cubicBezTo>
                    <a:pt x="45" y="305"/>
                    <a:pt x="0" y="499"/>
                    <a:pt x="91" y="646"/>
                  </a:cubicBezTo>
                  <a:cubicBezTo>
                    <a:pt x="151" y="743"/>
                    <a:pt x="256" y="797"/>
                    <a:pt x="363" y="797"/>
                  </a:cubicBezTo>
                  <a:cubicBezTo>
                    <a:pt x="419" y="797"/>
                    <a:pt x="475" y="783"/>
                    <a:pt x="527" y="752"/>
                  </a:cubicBezTo>
                  <a:cubicBezTo>
                    <a:pt x="540" y="744"/>
                    <a:pt x="729" y="636"/>
                    <a:pt x="1033" y="636"/>
                  </a:cubicBezTo>
                  <a:cubicBezTo>
                    <a:pt x="1276" y="636"/>
                    <a:pt x="1593" y="705"/>
                    <a:pt x="1954" y="951"/>
                  </a:cubicBezTo>
                  <a:cubicBezTo>
                    <a:pt x="2007" y="987"/>
                    <a:pt x="2069" y="1006"/>
                    <a:pt x="2133" y="1006"/>
                  </a:cubicBezTo>
                  <a:cubicBezTo>
                    <a:pt x="2272" y="1006"/>
                    <a:pt x="2395" y="915"/>
                    <a:pt x="2436" y="782"/>
                  </a:cubicBezTo>
                  <a:cubicBezTo>
                    <a:pt x="2477" y="648"/>
                    <a:pt x="2426" y="504"/>
                    <a:pt x="2311" y="427"/>
                  </a:cubicBezTo>
                  <a:cubicBezTo>
                    <a:pt x="1829" y="98"/>
                    <a:pt x="1390" y="0"/>
                    <a:pt x="10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59"/>
            <p:cNvSpPr/>
            <p:nvPr/>
          </p:nvSpPr>
          <p:spPr>
            <a:xfrm>
              <a:off x="4766025" y="2956200"/>
              <a:ext cx="1770750" cy="1678200"/>
            </a:xfrm>
            <a:custGeom>
              <a:avLst/>
              <a:gdLst/>
              <a:ahLst/>
              <a:cxnLst/>
              <a:rect l="l" t="t" r="r" b="b"/>
              <a:pathLst>
                <a:path w="70830" h="67128" extrusionOk="0">
                  <a:moveTo>
                    <a:pt x="42288" y="1"/>
                  </a:moveTo>
                  <a:lnTo>
                    <a:pt x="25790" y="9994"/>
                  </a:lnTo>
                  <a:lnTo>
                    <a:pt x="26658" y="12557"/>
                  </a:lnTo>
                  <a:cubicBezTo>
                    <a:pt x="26658" y="12557"/>
                    <a:pt x="11627" y="22607"/>
                    <a:pt x="7664" y="26607"/>
                  </a:cubicBezTo>
                  <a:cubicBezTo>
                    <a:pt x="3702" y="30606"/>
                    <a:pt x="1" y="34373"/>
                    <a:pt x="382" y="36385"/>
                  </a:cubicBezTo>
                  <a:cubicBezTo>
                    <a:pt x="763" y="38397"/>
                    <a:pt x="5326" y="67021"/>
                    <a:pt x="5326" y="67021"/>
                  </a:cubicBezTo>
                  <a:lnTo>
                    <a:pt x="11072" y="66606"/>
                  </a:lnTo>
                  <a:cubicBezTo>
                    <a:pt x="11072" y="66606"/>
                    <a:pt x="11439" y="38765"/>
                    <a:pt x="12226" y="38066"/>
                  </a:cubicBezTo>
                  <a:cubicBezTo>
                    <a:pt x="13012" y="37365"/>
                    <a:pt x="35776" y="22262"/>
                    <a:pt x="35776" y="22262"/>
                  </a:cubicBezTo>
                  <a:cubicBezTo>
                    <a:pt x="35776" y="22262"/>
                    <a:pt x="36452" y="22134"/>
                    <a:pt x="37208" y="22134"/>
                  </a:cubicBezTo>
                  <a:cubicBezTo>
                    <a:pt x="37757" y="22134"/>
                    <a:pt x="38347" y="22201"/>
                    <a:pt x="38752" y="22434"/>
                  </a:cubicBezTo>
                  <a:cubicBezTo>
                    <a:pt x="39715" y="22986"/>
                    <a:pt x="45028" y="42947"/>
                    <a:pt x="46459" y="44025"/>
                  </a:cubicBezTo>
                  <a:cubicBezTo>
                    <a:pt x="47889" y="45103"/>
                    <a:pt x="66033" y="67128"/>
                    <a:pt x="66033" y="67128"/>
                  </a:cubicBezTo>
                  <a:lnTo>
                    <a:pt x="70830" y="65913"/>
                  </a:lnTo>
                  <a:cubicBezTo>
                    <a:pt x="70830" y="65913"/>
                    <a:pt x="54823" y="37045"/>
                    <a:pt x="54866" y="36302"/>
                  </a:cubicBezTo>
                  <a:cubicBezTo>
                    <a:pt x="54890" y="35876"/>
                    <a:pt x="51441" y="20307"/>
                    <a:pt x="47913" y="10277"/>
                  </a:cubicBezTo>
                  <a:cubicBezTo>
                    <a:pt x="45267" y="2756"/>
                    <a:pt x="42288" y="1"/>
                    <a:pt x="42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59"/>
            <p:cNvSpPr/>
            <p:nvPr/>
          </p:nvSpPr>
          <p:spPr>
            <a:xfrm>
              <a:off x="4757350" y="2948250"/>
              <a:ext cx="1788900" cy="1694100"/>
            </a:xfrm>
            <a:custGeom>
              <a:avLst/>
              <a:gdLst/>
              <a:ahLst/>
              <a:cxnLst/>
              <a:rect l="l" t="t" r="r" b="b"/>
              <a:pathLst>
                <a:path w="71556" h="67764" extrusionOk="0">
                  <a:moveTo>
                    <a:pt x="42583" y="721"/>
                  </a:moveTo>
                  <a:cubicBezTo>
                    <a:pt x="43239" y="1422"/>
                    <a:pt x="45730" y="4361"/>
                    <a:pt x="47960" y="10700"/>
                  </a:cubicBezTo>
                  <a:cubicBezTo>
                    <a:pt x="51484" y="20720"/>
                    <a:pt x="54861" y="36065"/>
                    <a:pt x="54896" y="36602"/>
                  </a:cubicBezTo>
                  <a:cubicBezTo>
                    <a:pt x="54853" y="37344"/>
                    <a:pt x="65770" y="57133"/>
                    <a:pt x="70699" y="66024"/>
                  </a:cubicBezTo>
                  <a:lnTo>
                    <a:pt x="66497" y="67089"/>
                  </a:lnTo>
                  <a:cubicBezTo>
                    <a:pt x="64743" y="64960"/>
                    <a:pt x="48393" y="45141"/>
                    <a:pt x="46997" y="44089"/>
                  </a:cubicBezTo>
                  <a:cubicBezTo>
                    <a:pt x="46305" y="43568"/>
                    <a:pt x="44214" y="36879"/>
                    <a:pt x="42685" y="31995"/>
                  </a:cubicBezTo>
                  <a:cubicBezTo>
                    <a:pt x="40456" y="24866"/>
                    <a:pt x="39736" y="22752"/>
                    <a:pt x="39258" y="22477"/>
                  </a:cubicBezTo>
                  <a:cubicBezTo>
                    <a:pt x="38795" y="22211"/>
                    <a:pt x="38140" y="22136"/>
                    <a:pt x="37543" y="22136"/>
                  </a:cubicBezTo>
                  <a:cubicBezTo>
                    <a:pt x="37047" y="22138"/>
                    <a:pt x="36553" y="22183"/>
                    <a:pt x="36065" y="22269"/>
                  </a:cubicBezTo>
                  <a:cubicBezTo>
                    <a:pt x="36023" y="22276"/>
                    <a:pt x="35984" y="22292"/>
                    <a:pt x="35948" y="22315"/>
                  </a:cubicBezTo>
                  <a:cubicBezTo>
                    <a:pt x="35018" y="22932"/>
                    <a:pt x="13158" y="37436"/>
                    <a:pt x="12361" y="38145"/>
                  </a:cubicBezTo>
                  <a:cubicBezTo>
                    <a:pt x="11565" y="38854"/>
                    <a:pt x="11221" y="58062"/>
                    <a:pt x="11105" y="66628"/>
                  </a:cubicBezTo>
                  <a:lnTo>
                    <a:pt x="5941" y="67001"/>
                  </a:lnTo>
                  <a:cubicBezTo>
                    <a:pt x="5462" y="63991"/>
                    <a:pt x="1397" y="38529"/>
                    <a:pt x="1041" y="36645"/>
                  </a:cubicBezTo>
                  <a:cubicBezTo>
                    <a:pt x="685" y="34770"/>
                    <a:pt x="4697" y="30722"/>
                    <a:pt x="8237" y="27149"/>
                  </a:cubicBezTo>
                  <a:cubicBezTo>
                    <a:pt x="12131" y="23217"/>
                    <a:pt x="27031" y="13238"/>
                    <a:pt x="27181" y="13139"/>
                  </a:cubicBezTo>
                  <a:cubicBezTo>
                    <a:pt x="27301" y="13059"/>
                    <a:pt x="27352" y="12908"/>
                    <a:pt x="27306" y="12773"/>
                  </a:cubicBezTo>
                  <a:lnTo>
                    <a:pt x="26519" y="10451"/>
                  </a:lnTo>
                  <a:lnTo>
                    <a:pt x="42583" y="721"/>
                  </a:lnTo>
                  <a:close/>
                  <a:moveTo>
                    <a:pt x="42635" y="1"/>
                  </a:moveTo>
                  <a:cubicBezTo>
                    <a:pt x="42578" y="1"/>
                    <a:pt x="42521" y="16"/>
                    <a:pt x="42470" y="46"/>
                  </a:cubicBezTo>
                  <a:lnTo>
                    <a:pt x="25973" y="10039"/>
                  </a:lnTo>
                  <a:cubicBezTo>
                    <a:pt x="25844" y="10116"/>
                    <a:pt x="25787" y="10270"/>
                    <a:pt x="25836" y="10412"/>
                  </a:cubicBezTo>
                  <a:lnTo>
                    <a:pt x="26626" y="12745"/>
                  </a:lnTo>
                  <a:cubicBezTo>
                    <a:pt x="24749" y="14005"/>
                    <a:pt x="11523" y="22929"/>
                    <a:pt x="7786" y="26701"/>
                  </a:cubicBezTo>
                  <a:cubicBezTo>
                    <a:pt x="3781" y="30741"/>
                    <a:pt x="0" y="34560"/>
                    <a:pt x="417" y="36762"/>
                  </a:cubicBezTo>
                  <a:cubicBezTo>
                    <a:pt x="793" y="38746"/>
                    <a:pt x="5315" y="67101"/>
                    <a:pt x="5360" y="67387"/>
                  </a:cubicBezTo>
                  <a:cubicBezTo>
                    <a:pt x="5384" y="67541"/>
                    <a:pt x="5509" y="67656"/>
                    <a:pt x="5668" y="67656"/>
                  </a:cubicBezTo>
                  <a:cubicBezTo>
                    <a:pt x="5678" y="67656"/>
                    <a:pt x="5687" y="67656"/>
                    <a:pt x="5697" y="67655"/>
                  </a:cubicBezTo>
                  <a:lnTo>
                    <a:pt x="11442" y="67240"/>
                  </a:lnTo>
                  <a:cubicBezTo>
                    <a:pt x="11607" y="67228"/>
                    <a:pt x="11735" y="67092"/>
                    <a:pt x="11737" y="66928"/>
                  </a:cubicBezTo>
                  <a:cubicBezTo>
                    <a:pt x="11880" y="56080"/>
                    <a:pt x="12285" y="39578"/>
                    <a:pt x="12783" y="38619"/>
                  </a:cubicBezTo>
                  <a:cubicBezTo>
                    <a:pt x="13392" y="38079"/>
                    <a:pt x="28363" y="28110"/>
                    <a:pt x="36245" y="22880"/>
                  </a:cubicBezTo>
                  <a:cubicBezTo>
                    <a:pt x="36537" y="22829"/>
                    <a:pt x="37052" y="22767"/>
                    <a:pt x="37574" y="22767"/>
                  </a:cubicBezTo>
                  <a:cubicBezTo>
                    <a:pt x="38081" y="22767"/>
                    <a:pt x="38593" y="22826"/>
                    <a:pt x="38917" y="23009"/>
                  </a:cubicBezTo>
                  <a:cubicBezTo>
                    <a:pt x="39339" y="23420"/>
                    <a:pt x="40795" y="28076"/>
                    <a:pt x="42080" y="32184"/>
                  </a:cubicBezTo>
                  <a:cubicBezTo>
                    <a:pt x="44302" y="39293"/>
                    <a:pt x="45820" y="43997"/>
                    <a:pt x="46615" y="44596"/>
                  </a:cubicBezTo>
                  <a:cubicBezTo>
                    <a:pt x="47723" y="45431"/>
                    <a:pt x="59868" y="60039"/>
                    <a:pt x="66135" y="67647"/>
                  </a:cubicBezTo>
                  <a:cubicBezTo>
                    <a:pt x="66196" y="67720"/>
                    <a:pt x="66286" y="67763"/>
                    <a:pt x="66380" y="67763"/>
                  </a:cubicBezTo>
                  <a:cubicBezTo>
                    <a:pt x="66407" y="67763"/>
                    <a:pt x="66434" y="67760"/>
                    <a:pt x="66459" y="67752"/>
                  </a:cubicBezTo>
                  <a:lnTo>
                    <a:pt x="71255" y="66537"/>
                  </a:lnTo>
                  <a:cubicBezTo>
                    <a:pt x="71457" y="66486"/>
                    <a:pt x="71555" y="66258"/>
                    <a:pt x="71455" y="66076"/>
                  </a:cubicBezTo>
                  <a:cubicBezTo>
                    <a:pt x="65172" y="54744"/>
                    <a:pt x="55744" y="37539"/>
                    <a:pt x="55530" y="36637"/>
                  </a:cubicBezTo>
                  <a:cubicBezTo>
                    <a:pt x="55565" y="36042"/>
                    <a:pt x="52032" y="20362"/>
                    <a:pt x="48560" y="10488"/>
                  </a:cubicBezTo>
                  <a:cubicBezTo>
                    <a:pt x="45918" y="2979"/>
                    <a:pt x="42975" y="201"/>
                    <a:pt x="42851" y="85"/>
                  </a:cubicBezTo>
                  <a:cubicBezTo>
                    <a:pt x="42790" y="29"/>
                    <a:pt x="42713" y="1"/>
                    <a:pt x="426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59"/>
            <p:cNvSpPr/>
            <p:nvPr/>
          </p:nvSpPr>
          <p:spPr>
            <a:xfrm>
              <a:off x="5800475" y="3022725"/>
              <a:ext cx="715650" cy="1584175"/>
            </a:xfrm>
            <a:custGeom>
              <a:avLst/>
              <a:gdLst/>
              <a:ahLst/>
              <a:cxnLst/>
              <a:rect l="l" t="t" r="r" b="b"/>
              <a:pathLst>
                <a:path w="28626" h="63367" extrusionOk="0">
                  <a:moveTo>
                    <a:pt x="181" y="0"/>
                  </a:moveTo>
                  <a:cubicBezTo>
                    <a:pt x="155" y="0"/>
                    <a:pt x="129" y="7"/>
                    <a:pt x="105" y="20"/>
                  </a:cubicBezTo>
                  <a:cubicBezTo>
                    <a:pt x="28" y="64"/>
                    <a:pt x="0" y="161"/>
                    <a:pt x="43" y="238"/>
                  </a:cubicBezTo>
                  <a:cubicBezTo>
                    <a:pt x="74" y="290"/>
                    <a:pt x="3058" y="5635"/>
                    <a:pt x="4350" y="7583"/>
                  </a:cubicBezTo>
                  <a:cubicBezTo>
                    <a:pt x="5615" y="9486"/>
                    <a:pt x="5824" y="14155"/>
                    <a:pt x="5826" y="14202"/>
                  </a:cubicBezTo>
                  <a:cubicBezTo>
                    <a:pt x="5826" y="14218"/>
                    <a:pt x="5830" y="14233"/>
                    <a:pt x="5835" y="14248"/>
                  </a:cubicBezTo>
                  <a:cubicBezTo>
                    <a:pt x="5900" y="14431"/>
                    <a:pt x="12335" y="32599"/>
                    <a:pt x="12856" y="35651"/>
                  </a:cubicBezTo>
                  <a:cubicBezTo>
                    <a:pt x="13384" y="38746"/>
                    <a:pt x="27680" y="62289"/>
                    <a:pt x="28289" y="63289"/>
                  </a:cubicBezTo>
                  <a:cubicBezTo>
                    <a:pt x="28318" y="63336"/>
                    <a:pt x="28369" y="63366"/>
                    <a:pt x="28425" y="63366"/>
                  </a:cubicBezTo>
                  <a:cubicBezTo>
                    <a:pt x="28549" y="63366"/>
                    <a:pt x="28625" y="63231"/>
                    <a:pt x="28561" y="63125"/>
                  </a:cubicBezTo>
                  <a:cubicBezTo>
                    <a:pt x="28412" y="62880"/>
                    <a:pt x="13687" y="38633"/>
                    <a:pt x="13169" y="35598"/>
                  </a:cubicBezTo>
                  <a:cubicBezTo>
                    <a:pt x="12647" y="32544"/>
                    <a:pt x="6504" y="15184"/>
                    <a:pt x="6143" y="14163"/>
                  </a:cubicBezTo>
                  <a:cubicBezTo>
                    <a:pt x="6124" y="13755"/>
                    <a:pt x="5894" y="9333"/>
                    <a:pt x="4614" y="7406"/>
                  </a:cubicBezTo>
                  <a:cubicBezTo>
                    <a:pt x="3329" y="5469"/>
                    <a:pt x="351" y="136"/>
                    <a:pt x="322" y="82"/>
                  </a:cubicBezTo>
                  <a:cubicBezTo>
                    <a:pt x="292" y="3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59"/>
            <p:cNvSpPr/>
            <p:nvPr/>
          </p:nvSpPr>
          <p:spPr>
            <a:xfrm>
              <a:off x="5447100" y="3415675"/>
              <a:ext cx="218875" cy="101075"/>
            </a:xfrm>
            <a:custGeom>
              <a:avLst/>
              <a:gdLst/>
              <a:ahLst/>
              <a:cxnLst/>
              <a:rect l="l" t="t" r="r" b="b"/>
              <a:pathLst>
                <a:path w="8755" h="4043" extrusionOk="0">
                  <a:moveTo>
                    <a:pt x="181" y="0"/>
                  </a:moveTo>
                  <a:cubicBezTo>
                    <a:pt x="120" y="0"/>
                    <a:pt x="62" y="35"/>
                    <a:pt x="36" y="95"/>
                  </a:cubicBezTo>
                  <a:cubicBezTo>
                    <a:pt x="1" y="174"/>
                    <a:pt x="37" y="269"/>
                    <a:pt x="117" y="304"/>
                  </a:cubicBezTo>
                  <a:lnTo>
                    <a:pt x="7489" y="3590"/>
                  </a:lnTo>
                  <a:lnTo>
                    <a:pt x="2628" y="2977"/>
                  </a:lnTo>
                  <a:cubicBezTo>
                    <a:pt x="2621" y="2976"/>
                    <a:pt x="2614" y="2976"/>
                    <a:pt x="2607" y="2976"/>
                  </a:cubicBezTo>
                  <a:cubicBezTo>
                    <a:pt x="2521" y="2976"/>
                    <a:pt x="2459" y="3034"/>
                    <a:pt x="2450" y="3114"/>
                  </a:cubicBezTo>
                  <a:cubicBezTo>
                    <a:pt x="2438" y="3201"/>
                    <a:pt x="2501" y="3280"/>
                    <a:pt x="2588" y="3292"/>
                  </a:cubicBezTo>
                  <a:lnTo>
                    <a:pt x="8513" y="4041"/>
                  </a:lnTo>
                  <a:cubicBezTo>
                    <a:pt x="8521" y="4042"/>
                    <a:pt x="8527" y="4042"/>
                    <a:pt x="8533" y="4042"/>
                  </a:cubicBezTo>
                  <a:cubicBezTo>
                    <a:pt x="8705" y="4042"/>
                    <a:pt x="8755" y="3807"/>
                    <a:pt x="8598" y="3739"/>
                  </a:cubicBezTo>
                  <a:lnTo>
                    <a:pt x="246" y="14"/>
                  </a:lnTo>
                  <a:cubicBezTo>
                    <a:pt x="225" y="5"/>
                    <a:pt x="203" y="0"/>
                    <a:pt x="1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59"/>
            <p:cNvSpPr/>
            <p:nvPr/>
          </p:nvSpPr>
          <p:spPr>
            <a:xfrm>
              <a:off x="4913550" y="3741700"/>
              <a:ext cx="257900" cy="861150"/>
            </a:xfrm>
            <a:custGeom>
              <a:avLst/>
              <a:gdLst/>
              <a:ahLst/>
              <a:cxnLst/>
              <a:rect l="l" t="t" r="r" b="b"/>
              <a:pathLst>
                <a:path w="10316" h="34446" extrusionOk="0">
                  <a:moveTo>
                    <a:pt x="10140" y="1"/>
                  </a:moveTo>
                  <a:cubicBezTo>
                    <a:pt x="10098" y="1"/>
                    <a:pt x="10057" y="17"/>
                    <a:pt x="10026" y="49"/>
                  </a:cubicBezTo>
                  <a:lnTo>
                    <a:pt x="4041" y="6265"/>
                  </a:lnTo>
                  <a:cubicBezTo>
                    <a:pt x="3892" y="6263"/>
                    <a:pt x="3740" y="6262"/>
                    <a:pt x="3587" y="6262"/>
                  </a:cubicBezTo>
                  <a:cubicBezTo>
                    <a:pt x="1937" y="6262"/>
                    <a:pt x="172" y="6372"/>
                    <a:pt x="63" y="6824"/>
                  </a:cubicBezTo>
                  <a:cubicBezTo>
                    <a:pt x="1" y="7079"/>
                    <a:pt x="329" y="7242"/>
                    <a:pt x="452" y="7304"/>
                  </a:cubicBezTo>
                  <a:cubicBezTo>
                    <a:pt x="1867" y="8009"/>
                    <a:pt x="3456" y="9297"/>
                    <a:pt x="3773" y="9560"/>
                  </a:cubicBezTo>
                  <a:lnTo>
                    <a:pt x="3756" y="34286"/>
                  </a:lnTo>
                  <a:cubicBezTo>
                    <a:pt x="3756" y="34375"/>
                    <a:pt x="3827" y="34445"/>
                    <a:pt x="3914" y="34445"/>
                  </a:cubicBezTo>
                  <a:cubicBezTo>
                    <a:pt x="4003" y="34445"/>
                    <a:pt x="4074" y="34375"/>
                    <a:pt x="4074" y="34286"/>
                  </a:cubicBezTo>
                  <a:lnTo>
                    <a:pt x="4091" y="9485"/>
                  </a:lnTo>
                  <a:cubicBezTo>
                    <a:pt x="4091" y="9438"/>
                    <a:pt x="4070" y="9393"/>
                    <a:pt x="4034" y="9363"/>
                  </a:cubicBezTo>
                  <a:cubicBezTo>
                    <a:pt x="4017" y="9348"/>
                    <a:pt x="2200" y="7821"/>
                    <a:pt x="594" y="7021"/>
                  </a:cubicBezTo>
                  <a:cubicBezTo>
                    <a:pt x="471" y="6960"/>
                    <a:pt x="415" y="6915"/>
                    <a:pt x="389" y="6890"/>
                  </a:cubicBezTo>
                  <a:cubicBezTo>
                    <a:pt x="652" y="6689"/>
                    <a:pt x="2282" y="6582"/>
                    <a:pt x="3809" y="6582"/>
                  </a:cubicBezTo>
                  <a:cubicBezTo>
                    <a:pt x="3909" y="6582"/>
                    <a:pt x="4009" y="6583"/>
                    <a:pt x="4107" y="6584"/>
                  </a:cubicBezTo>
                  <a:cubicBezTo>
                    <a:pt x="4116" y="6585"/>
                    <a:pt x="4124" y="6586"/>
                    <a:pt x="4132" y="6586"/>
                  </a:cubicBezTo>
                  <a:cubicBezTo>
                    <a:pt x="4174" y="6586"/>
                    <a:pt x="4197" y="6561"/>
                    <a:pt x="4223" y="6535"/>
                  </a:cubicBezTo>
                  <a:lnTo>
                    <a:pt x="10255" y="270"/>
                  </a:lnTo>
                  <a:cubicBezTo>
                    <a:pt x="10316" y="207"/>
                    <a:pt x="10313" y="106"/>
                    <a:pt x="10251" y="45"/>
                  </a:cubicBezTo>
                  <a:cubicBezTo>
                    <a:pt x="10220" y="16"/>
                    <a:pt x="10180" y="1"/>
                    <a:pt x="10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59"/>
            <p:cNvSpPr/>
            <p:nvPr/>
          </p:nvSpPr>
          <p:spPr>
            <a:xfrm>
              <a:off x="5452550" y="2988450"/>
              <a:ext cx="376725" cy="246525"/>
            </a:xfrm>
            <a:custGeom>
              <a:avLst/>
              <a:gdLst/>
              <a:ahLst/>
              <a:cxnLst/>
              <a:rect l="l" t="t" r="r" b="b"/>
              <a:pathLst>
                <a:path w="15069" h="9861" extrusionOk="0">
                  <a:moveTo>
                    <a:pt x="14888" y="1"/>
                  </a:moveTo>
                  <a:cubicBezTo>
                    <a:pt x="14838" y="1"/>
                    <a:pt x="14789" y="24"/>
                    <a:pt x="14758" y="69"/>
                  </a:cubicBezTo>
                  <a:cubicBezTo>
                    <a:pt x="8939" y="8538"/>
                    <a:pt x="235" y="9534"/>
                    <a:pt x="148" y="9543"/>
                  </a:cubicBezTo>
                  <a:cubicBezTo>
                    <a:pt x="63" y="9551"/>
                    <a:pt x="1" y="9624"/>
                    <a:pt x="5" y="9708"/>
                  </a:cubicBezTo>
                  <a:cubicBezTo>
                    <a:pt x="8" y="9793"/>
                    <a:pt x="78" y="9860"/>
                    <a:pt x="163" y="9860"/>
                  </a:cubicBezTo>
                  <a:cubicBezTo>
                    <a:pt x="169" y="9860"/>
                    <a:pt x="174" y="9860"/>
                    <a:pt x="180" y="9859"/>
                  </a:cubicBezTo>
                  <a:cubicBezTo>
                    <a:pt x="268" y="9850"/>
                    <a:pt x="9113" y="8843"/>
                    <a:pt x="15019" y="248"/>
                  </a:cubicBezTo>
                  <a:cubicBezTo>
                    <a:pt x="15069" y="176"/>
                    <a:pt x="15051" y="78"/>
                    <a:pt x="14978" y="28"/>
                  </a:cubicBezTo>
                  <a:cubicBezTo>
                    <a:pt x="14951" y="9"/>
                    <a:pt x="14919" y="1"/>
                    <a:pt x="148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59"/>
            <p:cNvSpPr/>
            <p:nvPr/>
          </p:nvSpPr>
          <p:spPr>
            <a:xfrm>
              <a:off x="5568600" y="3150950"/>
              <a:ext cx="30225" cy="56525"/>
            </a:xfrm>
            <a:custGeom>
              <a:avLst/>
              <a:gdLst/>
              <a:ahLst/>
              <a:cxnLst/>
              <a:rect l="l" t="t" r="r" b="b"/>
              <a:pathLst>
                <a:path w="1209" h="2261" extrusionOk="0">
                  <a:moveTo>
                    <a:pt x="183" y="1"/>
                  </a:moveTo>
                  <a:cubicBezTo>
                    <a:pt x="162" y="1"/>
                    <a:pt x="141" y="5"/>
                    <a:pt x="120" y="14"/>
                  </a:cubicBezTo>
                  <a:cubicBezTo>
                    <a:pt x="38" y="49"/>
                    <a:pt x="1" y="146"/>
                    <a:pt x="40" y="227"/>
                  </a:cubicBezTo>
                  <a:lnTo>
                    <a:pt x="872" y="2164"/>
                  </a:lnTo>
                  <a:cubicBezTo>
                    <a:pt x="897" y="2222"/>
                    <a:pt x="955" y="2260"/>
                    <a:pt x="1018" y="2260"/>
                  </a:cubicBezTo>
                  <a:lnTo>
                    <a:pt x="1018" y="2261"/>
                  </a:lnTo>
                  <a:cubicBezTo>
                    <a:pt x="1131" y="2260"/>
                    <a:pt x="1209" y="2144"/>
                    <a:pt x="1164" y="2039"/>
                  </a:cubicBezTo>
                  <a:lnTo>
                    <a:pt x="331" y="101"/>
                  </a:lnTo>
                  <a:cubicBezTo>
                    <a:pt x="306" y="38"/>
                    <a:pt x="246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59"/>
            <p:cNvSpPr/>
            <p:nvPr/>
          </p:nvSpPr>
          <p:spPr>
            <a:xfrm>
              <a:off x="5697750" y="3064050"/>
              <a:ext cx="36075" cy="50850"/>
            </a:xfrm>
            <a:custGeom>
              <a:avLst/>
              <a:gdLst/>
              <a:ahLst/>
              <a:cxnLst/>
              <a:rect l="l" t="t" r="r" b="b"/>
              <a:pathLst>
                <a:path w="1443" h="2034" extrusionOk="0">
                  <a:moveTo>
                    <a:pt x="181" y="1"/>
                  </a:moveTo>
                  <a:cubicBezTo>
                    <a:pt x="153" y="1"/>
                    <a:pt x="123" y="9"/>
                    <a:pt x="97" y="25"/>
                  </a:cubicBezTo>
                  <a:cubicBezTo>
                    <a:pt x="24" y="73"/>
                    <a:pt x="0" y="170"/>
                    <a:pt x="46" y="243"/>
                  </a:cubicBezTo>
                  <a:lnTo>
                    <a:pt x="1128" y="1960"/>
                  </a:lnTo>
                  <a:cubicBezTo>
                    <a:pt x="1157" y="2006"/>
                    <a:pt x="1208" y="2033"/>
                    <a:pt x="1262" y="2033"/>
                  </a:cubicBezTo>
                  <a:cubicBezTo>
                    <a:pt x="1292" y="2033"/>
                    <a:pt x="1322" y="2025"/>
                    <a:pt x="1347" y="2010"/>
                  </a:cubicBezTo>
                  <a:cubicBezTo>
                    <a:pt x="1422" y="1962"/>
                    <a:pt x="1443" y="1864"/>
                    <a:pt x="1397" y="1789"/>
                  </a:cubicBezTo>
                  <a:lnTo>
                    <a:pt x="315" y="74"/>
                  </a:lnTo>
                  <a:cubicBezTo>
                    <a:pt x="285" y="27"/>
                    <a:pt x="23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59"/>
            <p:cNvSpPr/>
            <p:nvPr/>
          </p:nvSpPr>
          <p:spPr>
            <a:xfrm>
              <a:off x="5072675" y="2168500"/>
              <a:ext cx="750550" cy="1037525"/>
            </a:xfrm>
            <a:custGeom>
              <a:avLst/>
              <a:gdLst/>
              <a:ahLst/>
              <a:cxnLst/>
              <a:rect l="l" t="t" r="r" b="b"/>
              <a:pathLst>
                <a:path w="30022" h="41501" extrusionOk="0">
                  <a:moveTo>
                    <a:pt x="5644" y="1"/>
                  </a:moveTo>
                  <a:cubicBezTo>
                    <a:pt x="3886" y="1"/>
                    <a:pt x="567" y="3203"/>
                    <a:pt x="755" y="4195"/>
                  </a:cubicBezTo>
                  <a:cubicBezTo>
                    <a:pt x="755" y="4195"/>
                    <a:pt x="1" y="8628"/>
                    <a:pt x="1568" y="15933"/>
                  </a:cubicBezTo>
                  <a:cubicBezTo>
                    <a:pt x="3135" y="23238"/>
                    <a:pt x="13523" y="41500"/>
                    <a:pt x="13523" y="41500"/>
                  </a:cubicBezTo>
                  <a:lnTo>
                    <a:pt x="15183" y="41149"/>
                  </a:lnTo>
                  <a:cubicBezTo>
                    <a:pt x="19864" y="40158"/>
                    <a:pt x="24130" y="37762"/>
                    <a:pt x="27411" y="34280"/>
                  </a:cubicBezTo>
                  <a:lnTo>
                    <a:pt x="30021" y="31509"/>
                  </a:lnTo>
                  <a:cubicBezTo>
                    <a:pt x="30021" y="31509"/>
                    <a:pt x="20597" y="13799"/>
                    <a:pt x="17003" y="7123"/>
                  </a:cubicBezTo>
                  <a:cubicBezTo>
                    <a:pt x="13409" y="448"/>
                    <a:pt x="7459" y="104"/>
                    <a:pt x="5723" y="3"/>
                  </a:cubicBezTo>
                  <a:cubicBezTo>
                    <a:pt x="5697" y="2"/>
                    <a:pt x="5671" y="1"/>
                    <a:pt x="56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59"/>
            <p:cNvSpPr/>
            <p:nvPr/>
          </p:nvSpPr>
          <p:spPr>
            <a:xfrm>
              <a:off x="5066800" y="2160600"/>
              <a:ext cx="765025" cy="1053375"/>
            </a:xfrm>
            <a:custGeom>
              <a:avLst/>
              <a:gdLst/>
              <a:ahLst/>
              <a:cxnLst/>
              <a:rect l="l" t="t" r="r" b="b"/>
              <a:pathLst>
                <a:path w="30601" h="42135" extrusionOk="0">
                  <a:moveTo>
                    <a:pt x="5876" y="635"/>
                  </a:moveTo>
                  <a:cubicBezTo>
                    <a:pt x="5897" y="635"/>
                    <a:pt x="5920" y="635"/>
                    <a:pt x="5938" y="638"/>
                  </a:cubicBezTo>
                  <a:cubicBezTo>
                    <a:pt x="10922" y="925"/>
                    <a:pt x="14629" y="3265"/>
                    <a:pt x="16958" y="7591"/>
                  </a:cubicBezTo>
                  <a:cubicBezTo>
                    <a:pt x="20305" y="13806"/>
                    <a:pt x="28815" y="29792"/>
                    <a:pt x="29868" y="31773"/>
                  </a:cubicBezTo>
                  <a:lnTo>
                    <a:pt x="27414" y="34378"/>
                  </a:lnTo>
                  <a:cubicBezTo>
                    <a:pt x="24162" y="37830"/>
                    <a:pt x="19991" y="40174"/>
                    <a:pt x="15351" y="41155"/>
                  </a:cubicBezTo>
                  <a:lnTo>
                    <a:pt x="13919" y="41458"/>
                  </a:lnTo>
                  <a:cubicBezTo>
                    <a:pt x="12783" y="39441"/>
                    <a:pt x="3566" y="22946"/>
                    <a:pt x="2114" y="16183"/>
                  </a:cubicBezTo>
                  <a:cubicBezTo>
                    <a:pt x="579" y="9033"/>
                    <a:pt x="1295" y="4607"/>
                    <a:pt x="1303" y="4563"/>
                  </a:cubicBezTo>
                  <a:cubicBezTo>
                    <a:pt x="1309" y="4526"/>
                    <a:pt x="1309" y="4488"/>
                    <a:pt x="1301" y="4451"/>
                  </a:cubicBezTo>
                  <a:cubicBezTo>
                    <a:pt x="1278" y="4325"/>
                    <a:pt x="1415" y="3881"/>
                    <a:pt x="2104" y="3096"/>
                  </a:cubicBezTo>
                  <a:cubicBezTo>
                    <a:pt x="3160" y="1895"/>
                    <a:pt x="4880" y="635"/>
                    <a:pt x="5876" y="635"/>
                  </a:cubicBezTo>
                  <a:close/>
                  <a:moveTo>
                    <a:pt x="5883" y="0"/>
                  </a:moveTo>
                  <a:cubicBezTo>
                    <a:pt x="4633" y="0"/>
                    <a:pt x="2784" y="1360"/>
                    <a:pt x="1627" y="2677"/>
                  </a:cubicBezTo>
                  <a:cubicBezTo>
                    <a:pt x="1156" y="3215"/>
                    <a:pt x="615" y="3959"/>
                    <a:pt x="668" y="4506"/>
                  </a:cubicBezTo>
                  <a:cubicBezTo>
                    <a:pt x="587" y="5036"/>
                    <a:pt x="0" y="9358"/>
                    <a:pt x="1493" y="16316"/>
                  </a:cubicBezTo>
                  <a:cubicBezTo>
                    <a:pt x="3053" y="23585"/>
                    <a:pt x="13058" y="41226"/>
                    <a:pt x="13483" y="41973"/>
                  </a:cubicBezTo>
                  <a:cubicBezTo>
                    <a:pt x="13539" y="42073"/>
                    <a:pt x="13644" y="42134"/>
                    <a:pt x="13759" y="42135"/>
                  </a:cubicBezTo>
                  <a:cubicBezTo>
                    <a:pt x="13780" y="42135"/>
                    <a:pt x="13802" y="42132"/>
                    <a:pt x="13824" y="42129"/>
                  </a:cubicBezTo>
                  <a:lnTo>
                    <a:pt x="15484" y="41776"/>
                  </a:lnTo>
                  <a:cubicBezTo>
                    <a:pt x="20251" y="40769"/>
                    <a:pt x="24537" y="38362"/>
                    <a:pt x="27878" y="34815"/>
                  </a:cubicBezTo>
                  <a:lnTo>
                    <a:pt x="30488" y="32043"/>
                  </a:lnTo>
                  <a:cubicBezTo>
                    <a:pt x="30581" y="31943"/>
                    <a:pt x="30601" y="31796"/>
                    <a:pt x="30536" y="31675"/>
                  </a:cubicBezTo>
                  <a:cubicBezTo>
                    <a:pt x="30443" y="31499"/>
                    <a:pt x="21071" y="13890"/>
                    <a:pt x="17518" y="7289"/>
                  </a:cubicBezTo>
                  <a:cubicBezTo>
                    <a:pt x="15077" y="2755"/>
                    <a:pt x="11194" y="304"/>
                    <a:pt x="5977" y="3"/>
                  </a:cubicBezTo>
                  <a:cubicBezTo>
                    <a:pt x="5946" y="1"/>
                    <a:pt x="5914" y="0"/>
                    <a:pt x="5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59"/>
            <p:cNvSpPr/>
            <p:nvPr/>
          </p:nvSpPr>
          <p:spPr>
            <a:xfrm>
              <a:off x="5274650" y="2175825"/>
              <a:ext cx="548575" cy="944650"/>
            </a:xfrm>
            <a:custGeom>
              <a:avLst/>
              <a:gdLst/>
              <a:ahLst/>
              <a:cxnLst/>
              <a:rect l="l" t="t" r="r" b="b"/>
              <a:pathLst>
                <a:path w="21943" h="37786" extrusionOk="0">
                  <a:moveTo>
                    <a:pt x="1" y="0"/>
                  </a:moveTo>
                  <a:cubicBezTo>
                    <a:pt x="1139" y="560"/>
                    <a:pt x="4632" y="2499"/>
                    <a:pt x="6197" y="5869"/>
                  </a:cubicBezTo>
                  <a:cubicBezTo>
                    <a:pt x="8079" y="9922"/>
                    <a:pt x="5618" y="16002"/>
                    <a:pt x="5618" y="16002"/>
                  </a:cubicBezTo>
                  <a:cubicBezTo>
                    <a:pt x="5618" y="16002"/>
                    <a:pt x="5609" y="15653"/>
                    <a:pt x="5591" y="15134"/>
                  </a:cubicBezTo>
                  <a:cubicBezTo>
                    <a:pt x="4312" y="19779"/>
                    <a:pt x="2185" y="26794"/>
                    <a:pt x="665" y="31302"/>
                  </a:cubicBezTo>
                  <a:lnTo>
                    <a:pt x="2578" y="26425"/>
                  </a:lnTo>
                  <a:lnTo>
                    <a:pt x="3446" y="23241"/>
                  </a:lnTo>
                  <a:lnTo>
                    <a:pt x="9816" y="25702"/>
                  </a:lnTo>
                  <a:lnTo>
                    <a:pt x="6486" y="22372"/>
                  </a:lnTo>
                  <a:lnTo>
                    <a:pt x="6486" y="22372"/>
                  </a:lnTo>
                  <a:cubicBezTo>
                    <a:pt x="6486" y="22373"/>
                    <a:pt x="13435" y="26570"/>
                    <a:pt x="15317" y="28308"/>
                  </a:cubicBezTo>
                  <a:cubicBezTo>
                    <a:pt x="17199" y="30044"/>
                    <a:pt x="17778" y="32217"/>
                    <a:pt x="16765" y="34678"/>
                  </a:cubicBezTo>
                  <a:cubicBezTo>
                    <a:pt x="16371" y="35633"/>
                    <a:pt x="15542" y="36761"/>
                    <a:pt x="14674" y="37785"/>
                  </a:cubicBezTo>
                  <a:cubicBezTo>
                    <a:pt x="16371" y="36724"/>
                    <a:pt x="17944" y="35460"/>
                    <a:pt x="19332" y="33987"/>
                  </a:cubicBezTo>
                  <a:lnTo>
                    <a:pt x="21942" y="31216"/>
                  </a:lnTo>
                  <a:cubicBezTo>
                    <a:pt x="21942" y="31216"/>
                    <a:pt x="12520" y="13506"/>
                    <a:pt x="8924" y="6831"/>
                  </a:cubicBezTo>
                  <a:cubicBezTo>
                    <a:pt x="6352" y="2052"/>
                    <a:pt x="2578" y="5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59"/>
            <p:cNvSpPr/>
            <p:nvPr/>
          </p:nvSpPr>
          <p:spPr>
            <a:xfrm>
              <a:off x="5368050" y="2503250"/>
              <a:ext cx="155825" cy="143475"/>
            </a:xfrm>
            <a:custGeom>
              <a:avLst/>
              <a:gdLst/>
              <a:ahLst/>
              <a:cxnLst/>
              <a:rect l="l" t="t" r="r" b="b"/>
              <a:pathLst>
                <a:path w="6233" h="5739" extrusionOk="0">
                  <a:moveTo>
                    <a:pt x="6055" y="0"/>
                  </a:moveTo>
                  <a:cubicBezTo>
                    <a:pt x="6017" y="0"/>
                    <a:pt x="5980" y="14"/>
                    <a:pt x="5950" y="40"/>
                  </a:cubicBezTo>
                  <a:cubicBezTo>
                    <a:pt x="4028" y="1753"/>
                    <a:pt x="144" y="5427"/>
                    <a:pt x="105" y="5464"/>
                  </a:cubicBezTo>
                  <a:cubicBezTo>
                    <a:pt x="1" y="5563"/>
                    <a:pt x="71" y="5738"/>
                    <a:pt x="214" y="5738"/>
                  </a:cubicBezTo>
                  <a:cubicBezTo>
                    <a:pt x="255" y="5738"/>
                    <a:pt x="295" y="5723"/>
                    <a:pt x="323" y="5695"/>
                  </a:cubicBezTo>
                  <a:cubicBezTo>
                    <a:pt x="363" y="5657"/>
                    <a:pt x="4242" y="1986"/>
                    <a:pt x="6161" y="278"/>
                  </a:cubicBezTo>
                  <a:cubicBezTo>
                    <a:pt x="6227" y="220"/>
                    <a:pt x="6233" y="119"/>
                    <a:pt x="6174" y="54"/>
                  </a:cubicBezTo>
                  <a:cubicBezTo>
                    <a:pt x="6143" y="19"/>
                    <a:pt x="6099" y="0"/>
                    <a:pt x="605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59"/>
            <p:cNvSpPr/>
            <p:nvPr/>
          </p:nvSpPr>
          <p:spPr>
            <a:xfrm>
              <a:off x="5519875" y="2620350"/>
              <a:ext cx="37550" cy="16600"/>
            </a:xfrm>
            <a:custGeom>
              <a:avLst/>
              <a:gdLst/>
              <a:ahLst/>
              <a:cxnLst/>
              <a:rect l="l" t="t" r="r" b="b"/>
              <a:pathLst>
                <a:path w="1502" h="664" extrusionOk="0">
                  <a:moveTo>
                    <a:pt x="1323" y="0"/>
                  </a:moveTo>
                  <a:cubicBezTo>
                    <a:pt x="1305" y="0"/>
                    <a:pt x="1287" y="3"/>
                    <a:pt x="1269" y="10"/>
                  </a:cubicBezTo>
                  <a:cubicBezTo>
                    <a:pt x="896" y="143"/>
                    <a:pt x="516" y="258"/>
                    <a:pt x="130" y="350"/>
                  </a:cubicBezTo>
                  <a:cubicBezTo>
                    <a:pt x="52" y="370"/>
                    <a:pt x="0" y="443"/>
                    <a:pt x="9" y="524"/>
                  </a:cubicBezTo>
                  <a:cubicBezTo>
                    <a:pt x="19" y="604"/>
                    <a:pt x="88" y="663"/>
                    <a:pt x="167" y="663"/>
                  </a:cubicBezTo>
                  <a:cubicBezTo>
                    <a:pt x="180" y="663"/>
                    <a:pt x="193" y="661"/>
                    <a:pt x="206" y="658"/>
                  </a:cubicBezTo>
                  <a:cubicBezTo>
                    <a:pt x="602" y="563"/>
                    <a:pt x="993" y="446"/>
                    <a:pt x="1377" y="309"/>
                  </a:cubicBezTo>
                  <a:cubicBezTo>
                    <a:pt x="1459" y="279"/>
                    <a:pt x="1502" y="188"/>
                    <a:pt x="1472" y="106"/>
                  </a:cubicBezTo>
                  <a:cubicBezTo>
                    <a:pt x="1449" y="40"/>
                    <a:pt x="1388" y="0"/>
                    <a:pt x="132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59"/>
            <p:cNvSpPr/>
            <p:nvPr/>
          </p:nvSpPr>
          <p:spPr>
            <a:xfrm>
              <a:off x="5340275" y="2636275"/>
              <a:ext cx="150575" cy="15300"/>
            </a:xfrm>
            <a:custGeom>
              <a:avLst/>
              <a:gdLst/>
              <a:ahLst/>
              <a:cxnLst/>
              <a:rect l="l" t="t" r="r" b="b"/>
              <a:pathLst>
                <a:path w="6023" h="612" extrusionOk="0">
                  <a:moveTo>
                    <a:pt x="5854" y="1"/>
                  </a:moveTo>
                  <a:cubicBezTo>
                    <a:pt x="5845" y="1"/>
                    <a:pt x="5837" y="1"/>
                    <a:pt x="5829" y="3"/>
                  </a:cubicBezTo>
                  <a:cubicBezTo>
                    <a:pt x="4253" y="242"/>
                    <a:pt x="2651" y="294"/>
                    <a:pt x="1556" y="294"/>
                  </a:cubicBezTo>
                  <a:cubicBezTo>
                    <a:pt x="725" y="294"/>
                    <a:pt x="186" y="264"/>
                    <a:pt x="173" y="263"/>
                  </a:cubicBezTo>
                  <a:cubicBezTo>
                    <a:pt x="169" y="263"/>
                    <a:pt x="166" y="263"/>
                    <a:pt x="162" y="263"/>
                  </a:cubicBezTo>
                  <a:cubicBezTo>
                    <a:pt x="80" y="263"/>
                    <a:pt x="9" y="328"/>
                    <a:pt x="5" y="412"/>
                  </a:cubicBezTo>
                  <a:cubicBezTo>
                    <a:pt x="0" y="500"/>
                    <a:pt x="67" y="575"/>
                    <a:pt x="155" y="580"/>
                  </a:cubicBezTo>
                  <a:cubicBezTo>
                    <a:pt x="167" y="582"/>
                    <a:pt x="711" y="612"/>
                    <a:pt x="1550" y="612"/>
                  </a:cubicBezTo>
                  <a:cubicBezTo>
                    <a:pt x="2657" y="612"/>
                    <a:pt x="4280" y="559"/>
                    <a:pt x="5876" y="317"/>
                  </a:cubicBezTo>
                  <a:cubicBezTo>
                    <a:pt x="5963" y="304"/>
                    <a:pt x="6023" y="223"/>
                    <a:pt x="6009" y="136"/>
                  </a:cubicBezTo>
                  <a:cubicBezTo>
                    <a:pt x="5999" y="57"/>
                    <a:pt x="5931" y="1"/>
                    <a:pt x="585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9"/>
            <p:cNvSpPr/>
            <p:nvPr/>
          </p:nvSpPr>
          <p:spPr>
            <a:xfrm>
              <a:off x="5036825" y="2119350"/>
              <a:ext cx="228550" cy="197425"/>
            </a:xfrm>
            <a:custGeom>
              <a:avLst/>
              <a:gdLst/>
              <a:ahLst/>
              <a:cxnLst/>
              <a:rect l="l" t="t" r="r" b="b"/>
              <a:pathLst>
                <a:path w="9142" h="7897" extrusionOk="0">
                  <a:moveTo>
                    <a:pt x="7521" y="1"/>
                  </a:moveTo>
                  <a:lnTo>
                    <a:pt x="1" y="5287"/>
                  </a:lnTo>
                  <a:lnTo>
                    <a:pt x="2088" y="7896"/>
                  </a:lnTo>
                  <a:lnTo>
                    <a:pt x="9142" y="2085"/>
                  </a:lnTo>
                  <a:lnTo>
                    <a:pt x="7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9"/>
            <p:cNvSpPr/>
            <p:nvPr/>
          </p:nvSpPr>
          <p:spPr>
            <a:xfrm>
              <a:off x="5027775" y="2111400"/>
              <a:ext cx="246500" cy="213300"/>
            </a:xfrm>
            <a:custGeom>
              <a:avLst/>
              <a:gdLst/>
              <a:ahLst/>
              <a:cxnLst/>
              <a:rect l="l" t="t" r="r" b="b"/>
              <a:pathLst>
                <a:path w="9860" h="8532" extrusionOk="0">
                  <a:moveTo>
                    <a:pt x="7818" y="752"/>
                  </a:moveTo>
                  <a:lnTo>
                    <a:pt x="9063" y="2353"/>
                  </a:lnTo>
                  <a:lnTo>
                    <a:pt x="2496" y="7763"/>
                  </a:lnTo>
                  <a:lnTo>
                    <a:pt x="822" y="5671"/>
                  </a:lnTo>
                  <a:lnTo>
                    <a:pt x="7818" y="752"/>
                  </a:lnTo>
                  <a:close/>
                  <a:moveTo>
                    <a:pt x="7882" y="0"/>
                  </a:moveTo>
                  <a:cubicBezTo>
                    <a:pt x="7819" y="0"/>
                    <a:pt x="7755" y="19"/>
                    <a:pt x="7700" y="59"/>
                  </a:cubicBezTo>
                  <a:lnTo>
                    <a:pt x="180" y="5346"/>
                  </a:lnTo>
                  <a:cubicBezTo>
                    <a:pt x="30" y="5450"/>
                    <a:pt x="0" y="5661"/>
                    <a:pt x="115" y="5804"/>
                  </a:cubicBezTo>
                  <a:lnTo>
                    <a:pt x="2202" y="8412"/>
                  </a:lnTo>
                  <a:cubicBezTo>
                    <a:pt x="2256" y="8478"/>
                    <a:pt x="2333" y="8520"/>
                    <a:pt x="2418" y="8529"/>
                  </a:cubicBezTo>
                  <a:cubicBezTo>
                    <a:pt x="2429" y="8531"/>
                    <a:pt x="2439" y="8531"/>
                    <a:pt x="2450" y="8531"/>
                  </a:cubicBezTo>
                  <a:cubicBezTo>
                    <a:pt x="2524" y="8530"/>
                    <a:pt x="2596" y="8505"/>
                    <a:pt x="2653" y="8458"/>
                  </a:cubicBezTo>
                  <a:lnTo>
                    <a:pt x="9705" y="2647"/>
                  </a:lnTo>
                  <a:cubicBezTo>
                    <a:pt x="9837" y="2537"/>
                    <a:pt x="9860" y="2342"/>
                    <a:pt x="9754" y="2206"/>
                  </a:cubicBezTo>
                  <a:lnTo>
                    <a:pt x="8133" y="123"/>
                  </a:lnTo>
                  <a:cubicBezTo>
                    <a:pt x="8070" y="43"/>
                    <a:pt x="7977" y="0"/>
                    <a:pt x="78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9"/>
            <p:cNvSpPr/>
            <p:nvPr/>
          </p:nvSpPr>
          <p:spPr>
            <a:xfrm>
              <a:off x="4511100" y="2350700"/>
              <a:ext cx="930525" cy="912425"/>
            </a:xfrm>
            <a:custGeom>
              <a:avLst/>
              <a:gdLst/>
              <a:ahLst/>
              <a:cxnLst/>
              <a:rect l="l" t="t" r="r" b="b"/>
              <a:pathLst>
                <a:path w="37221" h="36497" extrusionOk="0">
                  <a:moveTo>
                    <a:pt x="28376" y="0"/>
                  </a:moveTo>
                  <a:lnTo>
                    <a:pt x="23346" y="22714"/>
                  </a:lnTo>
                  <a:lnTo>
                    <a:pt x="1" y="34311"/>
                  </a:lnTo>
                  <a:lnTo>
                    <a:pt x="1476" y="36497"/>
                  </a:lnTo>
                  <a:cubicBezTo>
                    <a:pt x="1476" y="36497"/>
                    <a:pt x="28656" y="29291"/>
                    <a:pt x="29506" y="28644"/>
                  </a:cubicBezTo>
                  <a:cubicBezTo>
                    <a:pt x="30356" y="27997"/>
                    <a:pt x="36958" y="6186"/>
                    <a:pt x="37221" y="3648"/>
                  </a:cubicBezTo>
                  <a:lnTo>
                    <a:pt x="283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9"/>
            <p:cNvSpPr/>
            <p:nvPr/>
          </p:nvSpPr>
          <p:spPr>
            <a:xfrm>
              <a:off x="4502825" y="2342750"/>
              <a:ext cx="947225" cy="928325"/>
            </a:xfrm>
            <a:custGeom>
              <a:avLst/>
              <a:gdLst/>
              <a:ahLst/>
              <a:cxnLst/>
              <a:rect l="l" t="t" r="r" b="b"/>
              <a:pathLst>
                <a:path w="37889" h="37133" extrusionOk="0">
                  <a:moveTo>
                    <a:pt x="28706" y="1"/>
                  </a:moveTo>
                  <a:cubicBezTo>
                    <a:pt x="28560" y="1"/>
                    <a:pt x="28429" y="101"/>
                    <a:pt x="28397" y="250"/>
                  </a:cubicBezTo>
                  <a:lnTo>
                    <a:pt x="23400" y="22816"/>
                  </a:lnTo>
                  <a:lnTo>
                    <a:pt x="190" y="34344"/>
                  </a:lnTo>
                  <a:cubicBezTo>
                    <a:pt x="108" y="34383"/>
                    <a:pt x="48" y="34458"/>
                    <a:pt x="24" y="34546"/>
                  </a:cubicBezTo>
                  <a:cubicBezTo>
                    <a:pt x="1" y="34635"/>
                    <a:pt x="17" y="34729"/>
                    <a:pt x="68" y="34805"/>
                  </a:cubicBezTo>
                  <a:lnTo>
                    <a:pt x="1544" y="36993"/>
                  </a:lnTo>
                  <a:cubicBezTo>
                    <a:pt x="1603" y="37080"/>
                    <a:pt x="1702" y="37132"/>
                    <a:pt x="1807" y="37132"/>
                  </a:cubicBezTo>
                  <a:cubicBezTo>
                    <a:pt x="1834" y="37132"/>
                    <a:pt x="1863" y="37128"/>
                    <a:pt x="1889" y="37122"/>
                  </a:cubicBezTo>
                  <a:cubicBezTo>
                    <a:pt x="6438" y="35916"/>
                    <a:pt x="29173" y="29868"/>
                    <a:pt x="30029" y="29215"/>
                  </a:cubicBezTo>
                  <a:cubicBezTo>
                    <a:pt x="31054" y="28434"/>
                    <a:pt x="37619" y="6396"/>
                    <a:pt x="37868" y="3998"/>
                  </a:cubicBezTo>
                  <a:cubicBezTo>
                    <a:pt x="37889" y="3821"/>
                    <a:pt x="37762" y="3662"/>
                    <a:pt x="37585" y="3645"/>
                  </a:cubicBezTo>
                  <a:cubicBezTo>
                    <a:pt x="37574" y="3643"/>
                    <a:pt x="37562" y="3643"/>
                    <a:pt x="37551" y="3643"/>
                  </a:cubicBezTo>
                  <a:cubicBezTo>
                    <a:pt x="37389" y="3643"/>
                    <a:pt x="37251" y="3767"/>
                    <a:pt x="37237" y="3932"/>
                  </a:cubicBezTo>
                  <a:cubicBezTo>
                    <a:pt x="36950" y="6698"/>
                    <a:pt x="30479" y="27783"/>
                    <a:pt x="29650" y="28704"/>
                  </a:cubicBezTo>
                  <a:cubicBezTo>
                    <a:pt x="28861" y="29206"/>
                    <a:pt x="12735" y="33588"/>
                    <a:pt x="1945" y="36450"/>
                  </a:cubicBezTo>
                  <a:lnTo>
                    <a:pt x="799" y="34751"/>
                  </a:lnTo>
                  <a:lnTo>
                    <a:pt x="23819" y="23318"/>
                  </a:lnTo>
                  <a:cubicBezTo>
                    <a:pt x="23904" y="23274"/>
                    <a:pt x="23966" y="23196"/>
                    <a:pt x="23987" y="23101"/>
                  </a:cubicBezTo>
                  <a:lnTo>
                    <a:pt x="29017" y="387"/>
                  </a:lnTo>
                  <a:cubicBezTo>
                    <a:pt x="29054" y="216"/>
                    <a:pt x="28946" y="46"/>
                    <a:pt x="28775" y="8"/>
                  </a:cubicBezTo>
                  <a:cubicBezTo>
                    <a:pt x="28752" y="3"/>
                    <a:pt x="28729" y="1"/>
                    <a:pt x="287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9"/>
            <p:cNvSpPr/>
            <p:nvPr/>
          </p:nvSpPr>
          <p:spPr>
            <a:xfrm>
              <a:off x="4563075" y="2436300"/>
              <a:ext cx="851350" cy="822825"/>
            </a:xfrm>
            <a:custGeom>
              <a:avLst/>
              <a:gdLst/>
              <a:ahLst/>
              <a:cxnLst/>
              <a:rect l="l" t="t" r="r" b="b"/>
              <a:pathLst>
                <a:path w="34054" h="32913" extrusionOk="0">
                  <a:moveTo>
                    <a:pt x="33462" y="0"/>
                  </a:moveTo>
                  <a:cubicBezTo>
                    <a:pt x="33429" y="0"/>
                    <a:pt x="33393" y="26"/>
                    <a:pt x="33356" y="82"/>
                  </a:cubicBezTo>
                  <a:cubicBezTo>
                    <a:pt x="32778" y="951"/>
                    <a:pt x="31620" y="7900"/>
                    <a:pt x="29738" y="12966"/>
                  </a:cubicBezTo>
                  <a:cubicBezTo>
                    <a:pt x="27855" y="18033"/>
                    <a:pt x="24236" y="20205"/>
                    <a:pt x="24960" y="20350"/>
                  </a:cubicBezTo>
                  <a:cubicBezTo>
                    <a:pt x="25684" y="20496"/>
                    <a:pt x="26263" y="22811"/>
                    <a:pt x="26263" y="22811"/>
                  </a:cubicBezTo>
                  <a:lnTo>
                    <a:pt x="1" y="32912"/>
                  </a:lnTo>
                  <a:cubicBezTo>
                    <a:pt x="1470" y="32522"/>
                    <a:pt x="5476" y="31454"/>
                    <a:pt x="9995" y="30231"/>
                  </a:cubicBezTo>
                  <a:lnTo>
                    <a:pt x="27427" y="25220"/>
                  </a:lnTo>
                  <a:lnTo>
                    <a:pt x="29128" y="20884"/>
                  </a:lnTo>
                  <a:cubicBezTo>
                    <a:pt x="30648" y="16375"/>
                    <a:pt x="32775" y="9360"/>
                    <a:pt x="34054" y="4715"/>
                  </a:cubicBezTo>
                  <a:cubicBezTo>
                    <a:pt x="33994" y="3147"/>
                    <a:pt x="33831" y="0"/>
                    <a:pt x="3346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9"/>
            <p:cNvSpPr/>
            <p:nvPr/>
          </p:nvSpPr>
          <p:spPr>
            <a:xfrm>
              <a:off x="4243200" y="3169975"/>
              <a:ext cx="307950" cy="243775"/>
            </a:xfrm>
            <a:custGeom>
              <a:avLst/>
              <a:gdLst/>
              <a:ahLst/>
              <a:cxnLst/>
              <a:rect l="l" t="t" r="r" b="b"/>
              <a:pathLst>
                <a:path w="12318" h="9751" extrusionOk="0">
                  <a:moveTo>
                    <a:pt x="2853" y="0"/>
                  </a:moveTo>
                  <a:cubicBezTo>
                    <a:pt x="2634" y="0"/>
                    <a:pt x="2437" y="147"/>
                    <a:pt x="2379" y="363"/>
                  </a:cubicBezTo>
                  <a:cubicBezTo>
                    <a:pt x="2314" y="602"/>
                    <a:pt x="2437" y="852"/>
                    <a:pt x="2665" y="947"/>
                  </a:cubicBezTo>
                  <a:lnTo>
                    <a:pt x="5522" y="2136"/>
                  </a:lnTo>
                  <a:lnTo>
                    <a:pt x="3463" y="3820"/>
                  </a:lnTo>
                  <a:cubicBezTo>
                    <a:pt x="2878" y="4278"/>
                    <a:pt x="330" y="5806"/>
                    <a:pt x="138" y="6393"/>
                  </a:cubicBezTo>
                  <a:cubicBezTo>
                    <a:pt x="1" y="6814"/>
                    <a:pt x="122" y="6952"/>
                    <a:pt x="349" y="6952"/>
                  </a:cubicBezTo>
                  <a:cubicBezTo>
                    <a:pt x="738" y="6952"/>
                    <a:pt x="1439" y="6545"/>
                    <a:pt x="1678" y="6458"/>
                  </a:cubicBezTo>
                  <a:cubicBezTo>
                    <a:pt x="2507" y="6156"/>
                    <a:pt x="3033" y="5780"/>
                    <a:pt x="4434" y="5238"/>
                  </a:cubicBezTo>
                  <a:lnTo>
                    <a:pt x="4434" y="5238"/>
                  </a:lnTo>
                  <a:cubicBezTo>
                    <a:pt x="4707" y="5607"/>
                    <a:pt x="1543" y="7376"/>
                    <a:pt x="1180" y="7662"/>
                  </a:cubicBezTo>
                  <a:cubicBezTo>
                    <a:pt x="1027" y="7782"/>
                    <a:pt x="783" y="7931"/>
                    <a:pt x="770" y="8154"/>
                  </a:cubicBezTo>
                  <a:cubicBezTo>
                    <a:pt x="755" y="8436"/>
                    <a:pt x="895" y="8535"/>
                    <a:pt x="1103" y="8535"/>
                  </a:cubicBezTo>
                  <a:cubicBezTo>
                    <a:pt x="1546" y="8535"/>
                    <a:pt x="2300" y="8085"/>
                    <a:pt x="2534" y="7987"/>
                  </a:cubicBezTo>
                  <a:cubicBezTo>
                    <a:pt x="3520" y="7572"/>
                    <a:pt x="4489" y="7119"/>
                    <a:pt x="5473" y="6701"/>
                  </a:cubicBezTo>
                  <a:lnTo>
                    <a:pt x="5473" y="6701"/>
                  </a:lnTo>
                  <a:cubicBezTo>
                    <a:pt x="4785" y="7215"/>
                    <a:pt x="3631" y="7796"/>
                    <a:pt x="2943" y="8311"/>
                  </a:cubicBezTo>
                  <a:cubicBezTo>
                    <a:pt x="2655" y="8525"/>
                    <a:pt x="2288" y="8663"/>
                    <a:pt x="2028" y="8923"/>
                  </a:cubicBezTo>
                  <a:cubicBezTo>
                    <a:pt x="1732" y="9232"/>
                    <a:pt x="1895" y="9565"/>
                    <a:pt x="2267" y="9565"/>
                  </a:cubicBezTo>
                  <a:cubicBezTo>
                    <a:pt x="2335" y="9565"/>
                    <a:pt x="2411" y="9554"/>
                    <a:pt x="2492" y="9529"/>
                  </a:cubicBezTo>
                  <a:cubicBezTo>
                    <a:pt x="2979" y="9380"/>
                    <a:pt x="3667" y="8934"/>
                    <a:pt x="4115" y="8693"/>
                  </a:cubicBezTo>
                  <a:cubicBezTo>
                    <a:pt x="4907" y="8263"/>
                    <a:pt x="5344" y="7874"/>
                    <a:pt x="6137" y="7445"/>
                  </a:cubicBezTo>
                  <a:lnTo>
                    <a:pt x="6137" y="7445"/>
                  </a:lnTo>
                  <a:cubicBezTo>
                    <a:pt x="5561" y="7892"/>
                    <a:pt x="5284" y="8221"/>
                    <a:pt x="4705" y="8664"/>
                  </a:cubicBezTo>
                  <a:cubicBezTo>
                    <a:pt x="4481" y="8836"/>
                    <a:pt x="3973" y="9136"/>
                    <a:pt x="3869" y="9409"/>
                  </a:cubicBezTo>
                  <a:cubicBezTo>
                    <a:pt x="3773" y="9657"/>
                    <a:pt x="3845" y="9751"/>
                    <a:pt x="4008" y="9751"/>
                  </a:cubicBezTo>
                  <a:cubicBezTo>
                    <a:pt x="4467" y="9751"/>
                    <a:pt x="5648" y="9002"/>
                    <a:pt x="5823" y="8876"/>
                  </a:cubicBezTo>
                  <a:cubicBezTo>
                    <a:pt x="6640" y="8287"/>
                    <a:pt x="7598" y="7806"/>
                    <a:pt x="8369" y="7181"/>
                  </a:cubicBezTo>
                  <a:cubicBezTo>
                    <a:pt x="8477" y="7095"/>
                    <a:pt x="9605" y="5960"/>
                    <a:pt x="9629" y="5960"/>
                  </a:cubicBezTo>
                  <a:cubicBezTo>
                    <a:pt x="9629" y="5960"/>
                    <a:pt x="9629" y="5960"/>
                    <a:pt x="9629" y="5960"/>
                  </a:cubicBezTo>
                  <a:lnTo>
                    <a:pt x="12318" y="3879"/>
                  </a:lnTo>
                  <a:lnTo>
                    <a:pt x="10717" y="1540"/>
                  </a:lnTo>
                  <a:lnTo>
                    <a:pt x="2920" y="5"/>
                  </a:lnTo>
                  <a:cubicBezTo>
                    <a:pt x="2898" y="2"/>
                    <a:pt x="2875" y="0"/>
                    <a:pt x="28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9"/>
            <p:cNvSpPr/>
            <p:nvPr/>
          </p:nvSpPr>
          <p:spPr>
            <a:xfrm>
              <a:off x="4238950" y="3165975"/>
              <a:ext cx="316700" cy="251575"/>
            </a:xfrm>
            <a:custGeom>
              <a:avLst/>
              <a:gdLst/>
              <a:ahLst/>
              <a:cxnLst/>
              <a:rect l="l" t="t" r="r" b="b"/>
              <a:pathLst>
                <a:path w="12668" h="10063" extrusionOk="0">
                  <a:moveTo>
                    <a:pt x="3025" y="319"/>
                  </a:moveTo>
                  <a:cubicBezTo>
                    <a:pt x="3036" y="319"/>
                    <a:pt x="3048" y="319"/>
                    <a:pt x="3059" y="320"/>
                  </a:cubicBezTo>
                  <a:lnTo>
                    <a:pt x="10791" y="1842"/>
                  </a:lnTo>
                  <a:lnTo>
                    <a:pt x="12271" y="4004"/>
                  </a:lnTo>
                  <a:lnTo>
                    <a:pt x="9702" y="5996"/>
                  </a:lnTo>
                  <a:lnTo>
                    <a:pt x="9708" y="6003"/>
                  </a:lnTo>
                  <a:cubicBezTo>
                    <a:pt x="9598" y="6083"/>
                    <a:pt x="9412" y="6267"/>
                    <a:pt x="9046" y="6628"/>
                  </a:cubicBezTo>
                  <a:cubicBezTo>
                    <a:pt x="8795" y="6875"/>
                    <a:pt x="8484" y="7182"/>
                    <a:pt x="8439" y="7219"/>
                  </a:cubicBezTo>
                  <a:cubicBezTo>
                    <a:pt x="8007" y="7569"/>
                    <a:pt x="7501" y="7882"/>
                    <a:pt x="7013" y="8184"/>
                  </a:cubicBezTo>
                  <a:cubicBezTo>
                    <a:pt x="6641" y="8415"/>
                    <a:pt x="6255" y="8651"/>
                    <a:pt x="5901" y="8908"/>
                  </a:cubicBezTo>
                  <a:cubicBezTo>
                    <a:pt x="5517" y="9183"/>
                    <a:pt x="4462" y="9773"/>
                    <a:pt x="4194" y="9773"/>
                  </a:cubicBezTo>
                  <a:cubicBezTo>
                    <a:pt x="4179" y="9773"/>
                    <a:pt x="4167" y="9771"/>
                    <a:pt x="4157" y="9768"/>
                  </a:cubicBezTo>
                  <a:cubicBezTo>
                    <a:pt x="4157" y="9767"/>
                    <a:pt x="4147" y="9730"/>
                    <a:pt x="4188" y="9627"/>
                  </a:cubicBezTo>
                  <a:cubicBezTo>
                    <a:pt x="4252" y="9458"/>
                    <a:pt x="4574" y="9232"/>
                    <a:pt x="4787" y="9084"/>
                  </a:cubicBezTo>
                  <a:cubicBezTo>
                    <a:pt x="4858" y="9035"/>
                    <a:pt x="4921" y="8990"/>
                    <a:pt x="4972" y="8951"/>
                  </a:cubicBezTo>
                  <a:cubicBezTo>
                    <a:pt x="5271" y="8722"/>
                    <a:pt x="5494" y="8519"/>
                    <a:pt x="5709" y="8324"/>
                  </a:cubicBezTo>
                  <a:cubicBezTo>
                    <a:pt x="5915" y="8138"/>
                    <a:pt x="6126" y="7947"/>
                    <a:pt x="6404" y="7731"/>
                  </a:cubicBezTo>
                  <a:cubicBezTo>
                    <a:pt x="6522" y="7638"/>
                    <a:pt x="6458" y="7447"/>
                    <a:pt x="6307" y="7447"/>
                  </a:cubicBezTo>
                  <a:cubicBezTo>
                    <a:pt x="6280" y="7447"/>
                    <a:pt x="6253" y="7454"/>
                    <a:pt x="6231" y="7466"/>
                  </a:cubicBezTo>
                  <a:cubicBezTo>
                    <a:pt x="5829" y="7684"/>
                    <a:pt x="5514" y="7894"/>
                    <a:pt x="5209" y="8097"/>
                  </a:cubicBezTo>
                  <a:cubicBezTo>
                    <a:pt x="4909" y="8295"/>
                    <a:pt x="4599" y="8502"/>
                    <a:pt x="4208" y="8713"/>
                  </a:cubicBezTo>
                  <a:cubicBezTo>
                    <a:pt x="4089" y="8778"/>
                    <a:pt x="3953" y="8857"/>
                    <a:pt x="3807" y="8941"/>
                  </a:cubicBezTo>
                  <a:cubicBezTo>
                    <a:pt x="3408" y="9171"/>
                    <a:pt x="2956" y="9434"/>
                    <a:pt x="2615" y="9537"/>
                  </a:cubicBezTo>
                  <a:cubicBezTo>
                    <a:pt x="2548" y="9558"/>
                    <a:pt x="2488" y="9567"/>
                    <a:pt x="2436" y="9567"/>
                  </a:cubicBezTo>
                  <a:cubicBezTo>
                    <a:pt x="2328" y="9567"/>
                    <a:pt x="2254" y="9528"/>
                    <a:pt x="2222" y="9478"/>
                  </a:cubicBezTo>
                  <a:cubicBezTo>
                    <a:pt x="2179" y="9406"/>
                    <a:pt x="2212" y="9297"/>
                    <a:pt x="2310" y="9195"/>
                  </a:cubicBezTo>
                  <a:cubicBezTo>
                    <a:pt x="2450" y="9054"/>
                    <a:pt x="2630" y="8951"/>
                    <a:pt x="2820" y="8840"/>
                  </a:cubicBezTo>
                  <a:cubicBezTo>
                    <a:pt x="2951" y="8767"/>
                    <a:pt x="3085" y="8688"/>
                    <a:pt x="3207" y="8598"/>
                  </a:cubicBezTo>
                  <a:cubicBezTo>
                    <a:pt x="3545" y="8346"/>
                    <a:pt x="4010" y="8070"/>
                    <a:pt x="4460" y="7802"/>
                  </a:cubicBezTo>
                  <a:cubicBezTo>
                    <a:pt x="4915" y="7531"/>
                    <a:pt x="5387" y="7249"/>
                    <a:pt x="5738" y="6988"/>
                  </a:cubicBezTo>
                  <a:cubicBezTo>
                    <a:pt x="5803" y="6941"/>
                    <a:pt x="5821" y="6852"/>
                    <a:pt x="5782" y="6783"/>
                  </a:cubicBezTo>
                  <a:cubicBezTo>
                    <a:pt x="5751" y="6731"/>
                    <a:pt x="5698" y="6702"/>
                    <a:pt x="5642" y="6702"/>
                  </a:cubicBezTo>
                  <a:cubicBezTo>
                    <a:pt x="5622" y="6702"/>
                    <a:pt x="5601" y="6706"/>
                    <a:pt x="5581" y="6714"/>
                  </a:cubicBezTo>
                  <a:cubicBezTo>
                    <a:pt x="5112" y="6914"/>
                    <a:pt x="4645" y="7121"/>
                    <a:pt x="4179" y="7329"/>
                  </a:cubicBezTo>
                  <a:cubicBezTo>
                    <a:pt x="3668" y="7557"/>
                    <a:pt x="3157" y="7783"/>
                    <a:pt x="2641" y="8000"/>
                  </a:cubicBezTo>
                  <a:cubicBezTo>
                    <a:pt x="2586" y="8024"/>
                    <a:pt x="2501" y="8067"/>
                    <a:pt x="2399" y="8118"/>
                  </a:cubicBezTo>
                  <a:cubicBezTo>
                    <a:pt x="2156" y="8242"/>
                    <a:pt x="1573" y="8539"/>
                    <a:pt x="1275" y="8539"/>
                  </a:cubicBezTo>
                  <a:cubicBezTo>
                    <a:pt x="1224" y="8539"/>
                    <a:pt x="1181" y="8530"/>
                    <a:pt x="1149" y="8510"/>
                  </a:cubicBezTo>
                  <a:cubicBezTo>
                    <a:pt x="1111" y="8484"/>
                    <a:pt x="1093" y="8422"/>
                    <a:pt x="1098" y="8322"/>
                  </a:cubicBezTo>
                  <a:cubicBezTo>
                    <a:pt x="1105" y="8204"/>
                    <a:pt x="1256" y="8091"/>
                    <a:pt x="1377" y="8000"/>
                  </a:cubicBezTo>
                  <a:lnTo>
                    <a:pt x="1448" y="7947"/>
                  </a:lnTo>
                  <a:cubicBezTo>
                    <a:pt x="1533" y="7881"/>
                    <a:pt x="1817" y="7705"/>
                    <a:pt x="2145" y="7502"/>
                  </a:cubicBezTo>
                  <a:cubicBezTo>
                    <a:pt x="3796" y="6484"/>
                    <a:pt x="4705" y="5864"/>
                    <a:pt x="4773" y="5504"/>
                  </a:cubicBezTo>
                  <a:cubicBezTo>
                    <a:pt x="4789" y="5434"/>
                    <a:pt x="4774" y="5361"/>
                    <a:pt x="4731" y="5304"/>
                  </a:cubicBezTo>
                  <a:cubicBezTo>
                    <a:pt x="4700" y="5263"/>
                    <a:pt x="4652" y="5240"/>
                    <a:pt x="4603" y="5240"/>
                  </a:cubicBezTo>
                  <a:cubicBezTo>
                    <a:pt x="4584" y="5240"/>
                    <a:pt x="4565" y="5243"/>
                    <a:pt x="4547" y="5250"/>
                  </a:cubicBezTo>
                  <a:cubicBezTo>
                    <a:pt x="3784" y="5545"/>
                    <a:pt x="3284" y="5788"/>
                    <a:pt x="2845" y="6002"/>
                  </a:cubicBezTo>
                  <a:cubicBezTo>
                    <a:pt x="2480" y="6179"/>
                    <a:pt x="2166" y="6333"/>
                    <a:pt x="1794" y="6469"/>
                  </a:cubicBezTo>
                  <a:cubicBezTo>
                    <a:pt x="1723" y="6494"/>
                    <a:pt x="1615" y="6545"/>
                    <a:pt x="1488" y="6607"/>
                  </a:cubicBezTo>
                  <a:cubicBezTo>
                    <a:pt x="1292" y="6699"/>
                    <a:pt x="758" y="6960"/>
                    <a:pt x="521" y="6960"/>
                  </a:cubicBezTo>
                  <a:cubicBezTo>
                    <a:pt x="480" y="6960"/>
                    <a:pt x="448" y="6952"/>
                    <a:pt x="429" y="6934"/>
                  </a:cubicBezTo>
                  <a:cubicBezTo>
                    <a:pt x="407" y="6916"/>
                    <a:pt x="386" y="6824"/>
                    <a:pt x="458" y="6602"/>
                  </a:cubicBezTo>
                  <a:cubicBezTo>
                    <a:pt x="579" y="6229"/>
                    <a:pt x="2077" y="5229"/>
                    <a:pt x="2882" y="4691"/>
                  </a:cubicBezTo>
                  <a:cubicBezTo>
                    <a:pt x="3248" y="4445"/>
                    <a:pt x="3564" y="4234"/>
                    <a:pt x="3734" y="4102"/>
                  </a:cubicBezTo>
                  <a:lnTo>
                    <a:pt x="5790" y="2419"/>
                  </a:lnTo>
                  <a:cubicBezTo>
                    <a:pt x="5884" y="2343"/>
                    <a:pt x="5861" y="2195"/>
                    <a:pt x="5752" y="2149"/>
                  </a:cubicBezTo>
                  <a:lnTo>
                    <a:pt x="2896" y="961"/>
                  </a:lnTo>
                  <a:cubicBezTo>
                    <a:pt x="2765" y="905"/>
                    <a:pt x="2683" y="775"/>
                    <a:pt x="2691" y="633"/>
                  </a:cubicBezTo>
                  <a:cubicBezTo>
                    <a:pt x="2696" y="539"/>
                    <a:pt x="2739" y="454"/>
                    <a:pt x="2811" y="395"/>
                  </a:cubicBezTo>
                  <a:cubicBezTo>
                    <a:pt x="2872" y="345"/>
                    <a:pt x="2947" y="319"/>
                    <a:pt x="3025" y="319"/>
                  </a:cubicBezTo>
                  <a:close/>
                  <a:moveTo>
                    <a:pt x="3023" y="1"/>
                  </a:moveTo>
                  <a:cubicBezTo>
                    <a:pt x="2733" y="1"/>
                    <a:pt x="2472" y="196"/>
                    <a:pt x="2394" y="482"/>
                  </a:cubicBezTo>
                  <a:cubicBezTo>
                    <a:pt x="2310" y="798"/>
                    <a:pt x="2471" y="1128"/>
                    <a:pt x="2774" y="1254"/>
                  </a:cubicBezTo>
                  <a:lnTo>
                    <a:pt x="5384" y="2341"/>
                  </a:lnTo>
                  <a:lnTo>
                    <a:pt x="3535" y="3855"/>
                  </a:lnTo>
                  <a:cubicBezTo>
                    <a:pt x="3378" y="3977"/>
                    <a:pt x="3066" y="4186"/>
                    <a:pt x="2705" y="4426"/>
                  </a:cubicBezTo>
                  <a:cubicBezTo>
                    <a:pt x="1396" y="5301"/>
                    <a:pt x="299" y="6062"/>
                    <a:pt x="156" y="6505"/>
                  </a:cubicBezTo>
                  <a:cubicBezTo>
                    <a:pt x="117" y="6622"/>
                    <a:pt x="0" y="6983"/>
                    <a:pt x="218" y="7173"/>
                  </a:cubicBezTo>
                  <a:cubicBezTo>
                    <a:pt x="297" y="7242"/>
                    <a:pt x="398" y="7272"/>
                    <a:pt x="517" y="7272"/>
                  </a:cubicBezTo>
                  <a:cubicBezTo>
                    <a:pt x="803" y="7272"/>
                    <a:pt x="1193" y="7100"/>
                    <a:pt x="1625" y="6893"/>
                  </a:cubicBezTo>
                  <a:cubicBezTo>
                    <a:pt x="1741" y="6837"/>
                    <a:pt x="1838" y="6790"/>
                    <a:pt x="1903" y="6768"/>
                  </a:cubicBezTo>
                  <a:cubicBezTo>
                    <a:pt x="2291" y="6626"/>
                    <a:pt x="2612" y="6469"/>
                    <a:pt x="2983" y="6288"/>
                  </a:cubicBezTo>
                  <a:cubicBezTo>
                    <a:pt x="3327" y="6120"/>
                    <a:pt x="3708" y="5935"/>
                    <a:pt x="4223" y="5721"/>
                  </a:cubicBezTo>
                  <a:lnTo>
                    <a:pt x="4223" y="5721"/>
                  </a:lnTo>
                  <a:cubicBezTo>
                    <a:pt x="3708" y="6165"/>
                    <a:pt x="2501" y="6911"/>
                    <a:pt x="1978" y="7233"/>
                  </a:cubicBezTo>
                  <a:cubicBezTo>
                    <a:pt x="1614" y="7457"/>
                    <a:pt x="1350" y="7619"/>
                    <a:pt x="1251" y="7696"/>
                  </a:cubicBezTo>
                  <a:lnTo>
                    <a:pt x="1188" y="7746"/>
                  </a:lnTo>
                  <a:cubicBezTo>
                    <a:pt x="1022" y="7871"/>
                    <a:pt x="795" y="8039"/>
                    <a:pt x="781" y="8306"/>
                  </a:cubicBezTo>
                  <a:cubicBezTo>
                    <a:pt x="766" y="8580"/>
                    <a:pt x="879" y="8713"/>
                    <a:pt x="975" y="8777"/>
                  </a:cubicBezTo>
                  <a:cubicBezTo>
                    <a:pt x="1058" y="8831"/>
                    <a:pt x="1159" y="8854"/>
                    <a:pt x="1272" y="8854"/>
                  </a:cubicBezTo>
                  <a:cubicBezTo>
                    <a:pt x="1618" y="8854"/>
                    <a:pt x="2083" y="8636"/>
                    <a:pt x="2541" y="8402"/>
                  </a:cubicBezTo>
                  <a:cubicBezTo>
                    <a:pt x="2636" y="8354"/>
                    <a:pt x="2713" y="8315"/>
                    <a:pt x="2764" y="8293"/>
                  </a:cubicBezTo>
                  <a:cubicBezTo>
                    <a:pt x="3076" y="8162"/>
                    <a:pt x="3386" y="8027"/>
                    <a:pt x="3696" y="7890"/>
                  </a:cubicBezTo>
                  <a:lnTo>
                    <a:pt x="3696" y="7890"/>
                  </a:lnTo>
                  <a:cubicBezTo>
                    <a:pt x="3447" y="8044"/>
                    <a:pt x="3215" y="8197"/>
                    <a:pt x="3018" y="8342"/>
                  </a:cubicBezTo>
                  <a:cubicBezTo>
                    <a:pt x="2907" y="8425"/>
                    <a:pt x="2785" y="8494"/>
                    <a:pt x="2662" y="8566"/>
                  </a:cubicBezTo>
                  <a:cubicBezTo>
                    <a:pt x="2463" y="8681"/>
                    <a:pt x="2256" y="8801"/>
                    <a:pt x="2082" y="8974"/>
                  </a:cubicBezTo>
                  <a:cubicBezTo>
                    <a:pt x="1838" y="9229"/>
                    <a:pt x="1855" y="9488"/>
                    <a:pt x="1952" y="9645"/>
                  </a:cubicBezTo>
                  <a:cubicBezTo>
                    <a:pt x="2048" y="9801"/>
                    <a:pt x="2225" y="9884"/>
                    <a:pt x="2437" y="9884"/>
                  </a:cubicBezTo>
                  <a:cubicBezTo>
                    <a:pt x="2522" y="9884"/>
                    <a:pt x="2613" y="9870"/>
                    <a:pt x="2707" y="9842"/>
                  </a:cubicBezTo>
                  <a:cubicBezTo>
                    <a:pt x="3083" y="9727"/>
                    <a:pt x="3552" y="9455"/>
                    <a:pt x="3967" y="9215"/>
                  </a:cubicBezTo>
                  <a:cubicBezTo>
                    <a:pt x="4108" y="9133"/>
                    <a:pt x="4243" y="9056"/>
                    <a:pt x="4360" y="8992"/>
                  </a:cubicBezTo>
                  <a:cubicBezTo>
                    <a:pt x="4371" y="8986"/>
                    <a:pt x="4384" y="8980"/>
                    <a:pt x="4396" y="8972"/>
                  </a:cubicBezTo>
                  <a:lnTo>
                    <a:pt x="4396" y="8972"/>
                  </a:lnTo>
                  <a:cubicBezTo>
                    <a:pt x="4178" y="9133"/>
                    <a:pt x="3965" y="9317"/>
                    <a:pt x="3891" y="9513"/>
                  </a:cubicBezTo>
                  <a:cubicBezTo>
                    <a:pt x="3803" y="9739"/>
                    <a:pt x="3823" y="9905"/>
                    <a:pt x="3950" y="10002"/>
                  </a:cubicBezTo>
                  <a:cubicBezTo>
                    <a:pt x="4005" y="10044"/>
                    <a:pt x="4079" y="10063"/>
                    <a:pt x="4168" y="10063"/>
                  </a:cubicBezTo>
                  <a:cubicBezTo>
                    <a:pt x="4782" y="10063"/>
                    <a:pt x="6072" y="9175"/>
                    <a:pt x="6087" y="9165"/>
                  </a:cubicBezTo>
                  <a:cubicBezTo>
                    <a:pt x="6433" y="8916"/>
                    <a:pt x="6812" y="8681"/>
                    <a:pt x="7180" y="8454"/>
                  </a:cubicBezTo>
                  <a:cubicBezTo>
                    <a:pt x="7678" y="8147"/>
                    <a:pt x="8192" y="7829"/>
                    <a:pt x="8640" y="7466"/>
                  </a:cubicBezTo>
                  <a:cubicBezTo>
                    <a:pt x="8695" y="7421"/>
                    <a:pt x="8915" y="7205"/>
                    <a:pt x="9271" y="6853"/>
                  </a:cubicBezTo>
                  <a:cubicBezTo>
                    <a:pt x="9517" y="6609"/>
                    <a:pt x="9822" y="6308"/>
                    <a:pt x="9885" y="6255"/>
                  </a:cubicBezTo>
                  <a:cubicBezTo>
                    <a:pt x="9888" y="6252"/>
                    <a:pt x="9893" y="6250"/>
                    <a:pt x="9897" y="6246"/>
                  </a:cubicBezTo>
                  <a:lnTo>
                    <a:pt x="12585" y="4165"/>
                  </a:lnTo>
                  <a:cubicBezTo>
                    <a:pt x="12652" y="4112"/>
                    <a:pt x="12667" y="4018"/>
                    <a:pt x="12619" y="3949"/>
                  </a:cubicBezTo>
                  <a:lnTo>
                    <a:pt x="11018" y="1609"/>
                  </a:lnTo>
                  <a:cubicBezTo>
                    <a:pt x="10994" y="1575"/>
                    <a:pt x="10958" y="1551"/>
                    <a:pt x="10918" y="1544"/>
                  </a:cubicBezTo>
                  <a:lnTo>
                    <a:pt x="3110" y="7"/>
                  </a:lnTo>
                  <a:cubicBezTo>
                    <a:pt x="3081" y="3"/>
                    <a:pt x="3052" y="1"/>
                    <a:pt x="30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9"/>
            <p:cNvSpPr/>
            <p:nvPr/>
          </p:nvSpPr>
          <p:spPr>
            <a:xfrm>
              <a:off x="4975325" y="2276375"/>
              <a:ext cx="114900" cy="163600"/>
            </a:xfrm>
            <a:custGeom>
              <a:avLst/>
              <a:gdLst/>
              <a:ahLst/>
              <a:cxnLst/>
              <a:rect l="l" t="t" r="r" b="b"/>
              <a:pathLst>
                <a:path w="4596" h="6544" extrusionOk="0">
                  <a:moveTo>
                    <a:pt x="180" y="0"/>
                  </a:moveTo>
                  <a:cubicBezTo>
                    <a:pt x="150" y="0"/>
                    <a:pt x="119" y="9"/>
                    <a:pt x="92" y="28"/>
                  </a:cubicBezTo>
                  <a:cubicBezTo>
                    <a:pt x="21" y="76"/>
                    <a:pt x="1" y="172"/>
                    <a:pt x="47" y="244"/>
                  </a:cubicBezTo>
                  <a:lnTo>
                    <a:pt x="4283" y="6475"/>
                  </a:lnTo>
                  <a:cubicBezTo>
                    <a:pt x="4313" y="6517"/>
                    <a:pt x="4363" y="6544"/>
                    <a:pt x="4415" y="6544"/>
                  </a:cubicBezTo>
                  <a:cubicBezTo>
                    <a:pt x="4447" y="6544"/>
                    <a:pt x="4479" y="6535"/>
                    <a:pt x="4505" y="6516"/>
                  </a:cubicBezTo>
                  <a:cubicBezTo>
                    <a:pt x="4577" y="6468"/>
                    <a:pt x="4596" y="6368"/>
                    <a:pt x="4547" y="6296"/>
                  </a:cubicBezTo>
                  <a:lnTo>
                    <a:pt x="309" y="66"/>
                  </a:lnTo>
                  <a:cubicBezTo>
                    <a:pt x="279" y="23"/>
                    <a:pt x="230" y="0"/>
                    <a:pt x="1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9"/>
            <p:cNvSpPr/>
            <p:nvPr/>
          </p:nvSpPr>
          <p:spPr>
            <a:xfrm>
              <a:off x="4952225" y="2327775"/>
              <a:ext cx="127925" cy="107075"/>
            </a:xfrm>
            <a:custGeom>
              <a:avLst/>
              <a:gdLst/>
              <a:ahLst/>
              <a:cxnLst/>
              <a:rect l="l" t="t" r="r" b="b"/>
              <a:pathLst>
                <a:path w="5117" h="4283" extrusionOk="0">
                  <a:moveTo>
                    <a:pt x="179" y="1"/>
                  </a:moveTo>
                  <a:cubicBezTo>
                    <a:pt x="134" y="1"/>
                    <a:pt x="88" y="20"/>
                    <a:pt x="57" y="57"/>
                  </a:cubicBezTo>
                  <a:cubicBezTo>
                    <a:pt x="1" y="124"/>
                    <a:pt x="10" y="223"/>
                    <a:pt x="74" y="280"/>
                  </a:cubicBezTo>
                  <a:lnTo>
                    <a:pt x="4799" y="4246"/>
                  </a:lnTo>
                  <a:cubicBezTo>
                    <a:pt x="4827" y="4270"/>
                    <a:pt x="4863" y="4282"/>
                    <a:pt x="4901" y="4282"/>
                  </a:cubicBezTo>
                  <a:cubicBezTo>
                    <a:pt x="5049" y="4282"/>
                    <a:pt x="5116" y="4098"/>
                    <a:pt x="5003" y="4002"/>
                  </a:cubicBezTo>
                  <a:lnTo>
                    <a:pt x="280" y="37"/>
                  </a:lnTo>
                  <a:cubicBezTo>
                    <a:pt x="250" y="12"/>
                    <a:pt x="215" y="1"/>
                    <a:pt x="1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9"/>
            <p:cNvSpPr/>
            <p:nvPr/>
          </p:nvSpPr>
          <p:spPr>
            <a:xfrm>
              <a:off x="4643575" y="4621350"/>
              <a:ext cx="448425" cy="199375"/>
            </a:xfrm>
            <a:custGeom>
              <a:avLst/>
              <a:gdLst/>
              <a:ahLst/>
              <a:cxnLst/>
              <a:rect l="l" t="t" r="r" b="b"/>
              <a:pathLst>
                <a:path w="17937" h="7975" extrusionOk="0">
                  <a:moveTo>
                    <a:pt x="15972" y="0"/>
                  </a:moveTo>
                  <a:lnTo>
                    <a:pt x="10226" y="414"/>
                  </a:lnTo>
                  <a:lnTo>
                    <a:pt x="9800" y="868"/>
                  </a:lnTo>
                  <a:lnTo>
                    <a:pt x="6808" y="4059"/>
                  </a:lnTo>
                  <a:cubicBezTo>
                    <a:pt x="6808" y="4059"/>
                    <a:pt x="79" y="6494"/>
                    <a:pt x="24" y="7431"/>
                  </a:cubicBezTo>
                  <a:cubicBezTo>
                    <a:pt x="0" y="7845"/>
                    <a:pt x="1394" y="7974"/>
                    <a:pt x="3149" y="7974"/>
                  </a:cubicBezTo>
                  <a:cubicBezTo>
                    <a:pt x="5377" y="7974"/>
                    <a:pt x="8189" y="7765"/>
                    <a:pt x="9424" y="7661"/>
                  </a:cubicBezTo>
                  <a:cubicBezTo>
                    <a:pt x="11631" y="7475"/>
                    <a:pt x="14260" y="5430"/>
                    <a:pt x="14260" y="5430"/>
                  </a:cubicBezTo>
                  <a:cubicBezTo>
                    <a:pt x="14260" y="5430"/>
                    <a:pt x="14520" y="5475"/>
                    <a:pt x="14893" y="5475"/>
                  </a:cubicBezTo>
                  <a:cubicBezTo>
                    <a:pt x="15745" y="5475"/>
                    <a:pt x="17191" y="5245"/>
                    <a:pt x="17497" y="3735"/>
                  </a:cubicBezTo>
                  <a:cubicBezTo>
                    <a:pt x="17936" y="1563"/>
                    <a:pt x="15972" y="0"/>
                    <a:pt x="159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9"/>
            <p:cNvSpPr/>
            <p:nvPr/>
          </p:nvSpPr>
          <p:spPr>
            <a:xfrm>
              <a:off x="4636025" y="4613375"/>
              <a:ext cx="464575" cy="215300"/>
            </a:xfrm>
            <a:custGeom>
              <a:avLst/>
              <a:gdLst/>
              <a:ahLst/>
              <a:cxnLst/>
              <a:rect l="l" t="t" r="r" b="b"/>
              <a:pathLst>
                <a:path w="18583" h="8612" extrusionOk="0">
                  <a:moveTo>
                    <a:pt x="16164" y="645"/>
                  </a:moveTo>
                  <a:cubicBezTo>
                    <a:pt x="16526" y="972"/>
                    <a:pt x="17831" y="2290"/>
                    <a:pt x="17488" y="3990"/>
                  </a:cubicBezTo>
                  <a:cubicBezTo>
                    <a:pt x="17228" y="5275"/>
                    <a:pt x="15984" y="5479"/>
                    <a:pt x="15219" y="5479"/>
                  </a:cubicBezTo>
                  <a:cubicBezTo>
                    <a:pt x="14888" y="5479"/>
                    <a:pt x="14647" y="5441"/>
                    <a:pt x="14616" y="5436"/>
                  </a:cubicBezTo>
                  <a:cubicBezTo>
                    <a:pt x="14598" y="5433"/>
                    <a:pt x="14580" y="5431"/>
                    <a:pt x="14562" y="5431"/>
                  </a:cubicBezTo>
                  <a:cubicBezTo>
                    <a:pt x="14492" y="5431"/>
                    <a:pt x="14424" y="5454"/>
                    <a:pt x="14368" y="5498"/>
                  </a:cubicBezTo>
                  <a:cubicBezTo>
                    <a:pt x="14342" y="5518"/>
                    <a:pt x="11786" y="7487"/>
                    <a:pt x="9700" y="7664"/>
                  </a:cubicBezTo>
                  <a:cubicBezTo>
                    <a:pt x="7099" y="7882"/>
                    <a:pt x="5006" y="7974"/>
                    <a:pt x="3484" y="7974"/>
                  </a:cubicBezTo>
                  <a:cubicBezTo>
                    <a:pt x="1925" y="7974"/>
                    <a:pt x="966" y="7878"/>
                    <a:pt x="678" y="7721"/>
                  </a:cubicBezTo>
                  <a:cubicBezTo>
                    <a:pt x="1101" y="7147"/>
                    <a:pt x="4326" y="5722"/>
                    <a:pt x="7219" y="4675"/>
                  </a:cubicBezTo>
                  <a:cubicBezTo>
                    <a:pt x="7266" y="4659"/>
                    <a:pt x="7308" y="4630"/>
                    <a:pt x="7343" y="4594"/>
                  </a:cubicBezTo>
                  <a:lnTo>
                    <a:pt x="10675" y="1041"/>
                  </a:lnTo>
                  <a:lnTo>
                    <a:pt x="16164" y="645"/>
                  </a:lnTo>
                  <a:close/>
                  <a:moveTo>
                    <a:pt x="16274" y="1"/>
                  </a:moveTo>
                  <a:cubicBezTo>
                    <a:pt x="16266" y="1"/>
                    <a:pt x="16258" y="1"/>
                    <a:pt x="16250" y="2"/>
                  </a:cubicBezTo>
                  <a:lnTo>
                    <a:pt x="10504" y="416"/>
                  </a:lnTo>
                  <a:cubicBezTo>
                    <a:pt x="10424" y="423"/>
                    <a:pt x="10350" y="457"/>
                    <a:pt x="10296" y="516"/>
                  </a:cubicBezTo>
                  <a:lnTo>
                    <a:pt x="6931" y="4104"/>
                  </a:lnTo>
                  <a:cubicBezTo>
                    <a:pt x="4337" y="5046"/>
                    <a:pt x="67" y="6742"/>
                    <a:pt x="10" y="7733"/>
                  </a:cubicBezTo>
                  <a:cubicBezTo>
                    <a:pt x="1" y="7879"/>
                    <a:pt x="59" y="8021"/>
                    <a:pt x="174" y="8132"/>
                  </a:cubicBezTo>
                  <a:cubicBezTo>
                    <a:pt x="540" y="8491"/>
                    <a:pt x="1911" y="8611"/>
                    <a:pt x="3597" y="8611"/>
                  </a:cubicBezTo>
                  <a:cubicBezTo>
                    <a:pt x="5582" y="8611"/>
                    <a:pt x="8005" y="8445"/>
                    <a:pt x="9753" y="8295"/>
                  </a:cubicBezTo>
                  <a:cubicBezTo>
                    <a:pt x="11796" y="8123"/>
                    <a:pt x="14114" y="6479"/>
                    <a:pt x="14648" y="6082"/>
                  </a:cubicBezTo>
                  <a:cubicBezTo>
                    <a:pt x="14818" y="6104"/>
                    <a:pt x="15009" y="6118"/>
                    <a:pt x="15210" y="6118"/>
                  </a:cubicBezTo>
                  <a:cubicBezTo>
                    <a:pt x="16325" y="6118"/>
                    <a:pt x="17789" y="5703"/>
                    <a:pt x="18110" y="4116"/>
                  </a:cubicBezTo>
                  <a:cubicBezTo>
                    <a:pt x="18582" y="1782"/>
                    <a:pt x="16557" y="139"/>
                    <a:pt x="16471" y="70"/>
                  </a:cubicBezTo>
                  <a:cubicBezTo>
                    <a:pt x="16415" y="25"/>
                    <a:pt x="16346" y="1"/>
                    <a:pt x="1627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9"/>
            <p:cNvSpPr/>
            <p:nvPr/>
          </p:nvSpPr>
          <p:spPr>
            <a:xfrm>
              <a:off x="6277725" y="4604000"/>
              <a:ext cx="309350" cy="299825"/>
            </a:xfrm>
            <a:custGeom>
              <a:avLst/>
              <a:gdLst/>
              <a:ahLst/>
              <a:cxnLst/>
              <a:rect l="l" t="t" r="r" b="b"/>
              <a:pathLst>
                <a:path w="12374" h="11993" extrusionOk="0">
                  <a:moveTo>
                    <a:pt x="10363" y="1"/>
                  </a:moveTo>
                  <a:lnTo>
                    <a:pt x="5565" y="1216"/>
                  </a:lnTo>
                  <a:cubicBezTo>
                    <a:pt x="5565" y="1216"/>
                    <a:pt x="4098" y="4322"/>
                    <a:pt x="3327" y="6788"/>
                  </a:cubicBezTo>
                  <a:cubicBezTo>
                    <a:pt x="2557" y="9254"/>
                    <a:pt x="1" y="10047"/>
                    <a:pt x="1180" y="11370"/>
                  </a:cubicBezTo>
                  <a:cubicBezTo>
                    <a:pt x="1548" y="11784"/>
                    <a:pt x="2081" y="11992"/>
                    <a:pt x="2712" y="11992"/>
                  </a:cubicBezTo>
                  <a:cubicBezTo>
                    <a:pt x="4102" y="11992"/>
                    <a:pt x="5967" y="10981"/>
                    <a:pt x="7597" y="8918"/>
                  </a:cubicBezTo>
                  <a:cubicBezTo>
                    <a:pt x="9967" y="5917"/>
                    <a:pt x="12229" y="4792"/>
                    <a:pt x="12302" y="3541"/>
                  </a:cubicBezTo>
                  <a:cubicBezTo>
                    <a:pt x="12374" y="2290"/>
                    <a:pt x="10363" y="1"/>
                    <a:pt x="103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9"/>
            <p:cNvSpPr/>
            <p:nvPr/>
          </p:nvSpPr>
          <p:spPr>
            <a:xfrm>
              <a:off x="6280000" y="4596075"/>
              <a:ext cx="315150" cy="315700"/>
            </a:xfrm>
            <a:custGeom>
              <a:avLst/>
              <a:gdLst/>
              <a:ahLst/>
              <a:cxnLst/>
              <a:rect l="l" t="t" r="r" b="b"/>
              <a:pathLst>
                <a:path w="12606" h="12628" extrusionOk="0">
                  <a:moveTo>
                    <a:pt x="10159" y="674"/>
                  </a:moveTo>
                  <a:cubicBezTo>
                    <a:pt x="10756" y="1386"/>
                    <a:pt x="11943" y="2986"/>
                    <a:pt x="11893" y="3841"/>
                  </a:cubicBezTo>
                  <a:cubicBezTo>
                    <a:pt x="11861" y="4399"/>
                    <a:pt x="11181" y="5030"/>
                    <a:pt x="10242" y="5901"/>
                  </a:cubicBezTo>
                  <a:cubicBezTo>
                    <a:pt x="9396" y="6687"/>
                    <a:pt x="8343" y="7664"/>
                    <a:pt x="7257" y="9037"/>
                  </a:cubicBezTo>
                  <a:cubicBezTo>
                    <a:pt x="5852" y="10817"/>
                    <a:pt x="4104" y="11949"/>
                    <a:pt x="2698" y="11991"/>
                  </a:cubicBezTo>
                  <a:cubicBezTo>
                    <a:pt x="2684" y="11991"/>
                    <a:pt x="2669" y="11991"/>
                    <a:pt x="2655" y="11991"/>
                  </a:cubicBezTo>
                  <a:cubicBezTo>
                    <a:pt x="2083" y="11991"/>
                    <a:pt x="1634" y="11822"/>
                    <a:pt x="1325" y="11476"/>
                  </a:cubicBezTo>
                  <a:cubicBezTo>
                    <a:pt x="898" y="10996"/>
                    <a:pt x="1064" y="10709"/>
                    <a:pt x="1895" y="9780"/>
                  </a:cubicBezTo>
                  <a:cubicBezTo>
                    <a:pt x="2468" y="9142"/>
                    <a:pt x="3181" y="8346"/>
                    <a:pt x="3540" y="7200"/>
                  </a:cubicBezTo>
                  <a:cubicBezTo>
                    <a:pt x="4203" y="5072"/>
                    <a:pt x="5410" y="2425"/>
                    <a:pt x="5698" y="1803"/>
                  </a:cubicBezTo>
                  <a:lnTo>
                    <a:pt x="10159" y="674"/>
                  </a:lnTo>
                  <a:close/>
                  <a:moveTo>
                    <a:pt x="10272" y="0"/>
                  </a:moveTo>
                  <a:cubicBezTo>
                    <a:pt x="10246" y="0"/>
                    <a:pt x="10219" y="4"/>
                    <a:pt x="10193" y="10"/>
                  </a:cubicBezTo>
                  <a:lnTo>
                    <a:pt x="5396" y="1225"/>
                  </a:lnTo>
                  <a:cubicBezTo>
                    <a:pt x="5305" y="1248"/>
                    <a:pt x="5228" y="1311"/>
                    <a:pt x="5187" y="1397"/>
                  </a:cubicBezTo>
                  <a:cubicBezTo>
                    <a:pt x="5172" y="1428"/>
                    <a:pt x="3702" y="4552"/>
                    <a:pt x="2932" y="7010"/>
                  </a:cubicBezTo>
                  <a:cubicBezTo>
                    <a:pt x="2616" y="8025"/>
                    <a:pt x="1983" y="8732"/>
                    <a:pt x="1422" y="9357"/>
                  </a:cubicBezTo>
                  <a:cubicBezTo>
                    <a:pt x="724" y="10136"/>
                    <a:pt x="1" y="10944"/>
                    <a:pt x="851" y="11899"/>
                  </a:cubicBezTo>
                  <a:cubicBezTo>
                    <a:pt x="1277" y="12376"/>
                    <a:pt x="1887" y="12627"/>
                    <a:pt x="2620" y="12627"/>
                  </a:cubicBezTo>
                  <a:cubicBezTo>
                    <a:pt x="2652" y="12627"/>
                    <a:pt x="2685" y="12626"/>
                    <a:pt x="2716" y="12626"/>
                  </a:cubicBezTo>
                  <a:cubicBezTo>
                    <a:pt x="4329" y="12579"/>
                    <a:pt x="6214" y="11385"/>
                    <a:pt x="7755" y="9432"/>
                  </a:cubicBezTo>
                  <a:cubicBezTo>
                    <a:pt x="8809" y="8097"/>
                    <a:pt x="9843" y="7137"/>
                    <a:pt x="10674" y="6367"/>
                  </a:cubicBezTo>
                  <a:cubicBezTo>
                    <a:pt x="11761" y="5357"/>
                    <a:pt x="12479" y="4691"/>
                    <a:pt x="12527" y="3878"/>
                  </a:cubicBezTo>
                  <a:cubicBezTo>
                    <a:pt x="12605" y="2535"/>
                    <a:pt x="10724" y="353"/>
                    <a:pt x="10510" y="109"/>
                  </a:cubicBezTo>
                  <a:cubicBezTo>
                    <a:pt x="10449" y="38"/>
                    <a:pt x="10362" y="0"/>
                    <a:pt x="10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9"/>
            <p:cNvSpPr/>
            <p:nvPr/>
          </p:nvSpPr>
          <p:spPr>
            <a:xfrm>
              <a:off x="6303325" y="4676200"/>
              <a:ext cx="273300" cy="216025"/>
            </a:xfrm>
            <a:custGeom>
              <a:avLst/>
              <a:gdLst/>
              <a:ahLst/>
              <a:cxnLst/>
              <a:rect l="l" t="t" r="r" b="b"/>
              <a:pathLst>
                <a:path w="10932" h="8641" extrusionOk="0">
                  <a:moveTo>
                    <a:pt x="10751" y="0"/>
                  </a:moveTo>
                  <a:cubicBezTo>
                    <a:pt x="10718" y="0"/>
                    <a:pt x="10685" y="11"/>
                    <a:pt x="10656" y="32"/>
                  </a:cubicBezTo>
                  <a:lnTo>
                    <a:pt x="9489" y="866"/>
                  </a:lnTo>
                  <a:cubicBezTo>
                    <a:pt x="8933" y="1262"/>
                    <a:pt x="8296" y="2165"/>
                    <a:pt x="7557" y="3210"/>
                  </a:cubicBezTo>
                  <a:cubicBezTo>
                    <a:pt x="6694" y="4432"/>
                    <a:pt x="5714" y="5817"/>
                    <a:pt x="4641" y="6711"/>
                  </a:cubicBezTo>
                  <a:cubicBezTo>
                    <a:pt x="2725" y="8308"/>
                    <a:pt x="223" y="8323"/>
                    <a:pt x="158" y="8323"/>
                  </a:cubicBezTo>
                  <a:lnTo>
                    <a:pt x="156" y="8323"/>
                  </a:lnTo>
                  <a:cubicBezTo>
                    <a:pt x="70" y="8326"/>
                    <a:pt x="1" y="8395"/>
                    <a:pt x="0" y="8481"/>
                  </a:cubicBezTo>
                  <a:cubicBezTo>
                    <a:pt x="0" y="8567"/>
                    <a:pt x="69" y="8638"/>
                    <a:pt x="154" y="8640"/>
                  </a:cubicBezTo>
                  <a:lnTo>
                    <a:pt x="164" y="8640"/>
                  </a:lnTo>
                  <a:cubicBezTo>
                    <a:pt x="370" y="8640"/>
                    <a:pt x="2865" y="8606"/>
                    <a:pt x="4844" y="6957"/>
                  </a:cubicBezTo>
                  <a:cubicBezTo>
                    <a:pt x="5949" y="6035"/>
                    <a:pt x="6942" y="4632"/>
                    <a:pt x="7817" y="3393"/>
                  </a:cubicBezTo>
                  <a:cubicBezTo>
                    <a:pt x="8539" y="2371"/>
                    <a:pt x="9162" y="1489"/>
                    <a:pt x="9673" y="1124"/>
                  </a:cubicBezTo>
                  <a:lnTo>
                    <a:pt x="10841" y="290"/>
                  </a:lnTo>
                  <a:cubicBezTo>
                    <a:pt x="10914" y="240"/>
                    <a:pt x="10931" y="139"/>
                    <a:pt x="10880" y="67"/>
                  </a:cubicBezTo>
                  <a:cubicBezTo>
                    <a:pt x="10849" y="24"/>
                    <a:pt x="10800" y="0"/>
                    <a:pt x="10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9"/>
            <p:cNvSpPr/>
            <p:nvPr/>
          </p:nvSpPr>
          <p:spPr>
            <a:xfrm>
              <a:off x="4657825" y="4692950"/>
              <a:ext cx="412975" cy="112200"/>
            </a:xfrm>
            <a:custGeom>
              <a:avLst/>
              <a:gdLst/>
              <a:ahLst/>
              <a:cxnLst/>
              <a:rect l="l" t="t" r="r" b="b"/>
              <a:pathLst>
                <a:path w="16519" h="4488" extrusionOk="0">
                  <a:moveTo>
                    <a:pt x="16340" y="0"/>
                  </a:moveTo>
                  <a:cubicBezTo>
                    <a:pt x="16324" y="0"/>
                    <a:pt x="16307" y="3"/>
                    <a:pt x="16291" y="8"/>
                  </a:cubicBezTo>
                  <a:cubicBezTo>
                    <a:pt x="16273" y="14"/>
                    <a:pt x="14458" y="673"/>
                    <a:pt x="13646" y="836"/>
                  </a:cubicBezTo>
                  <a:cubicBezTo>
                    <a:pt x="13314" y="902"/>
                    <a:pt x="13011" y="1173"/>
                    <a:pt x="12626" y="1517"/>
                  </a:cubicBezTo>
                  <a:cubicBezTo>
                    <a:pt x="11945" y="2126"/>
                    <a:pt x="11014" y="2959"/>
                    <a:pt x="9320" y="3170"/>
                  </a:cubicBezTo>
                  <a:cubicBezTo>
                    <a:pt x="6682" y="3499"/>
                    <a:pt x="213" y="4164"/>
                    <a:pt x="147" y="4170"/>
                  </a:cubicBezTo>
                  <a:cubicBezTo>
                    <a:pt x="64" y="4179"/>
                    <a:pt x="0" y="4251"/>
                    <a:pt x="5" y="4335"/>
                  </a:cubicBezTo>
                  <a:cubicBezTo>
                    <a:pt x="9" y="4420"/>
                    <a:pt x="79" y="4487"/>
                    <a:pt x="163" y="4487"/>
                  </a:cubicBezTo>
                  <a:cubicBezTo>
                    <a:pt x="168" y="4487"/>
                    <a:pt x="175" y="4487"/>
                    <a:pt x="180" y="4486"/>
                  </a:cubicBezTo>
                  <a:cubicBezTo>
                    <a:pt x="246" y="4480"/>
                    <a:pt x="6718" y="3815"/>
                    <a:pt x="9359" y="3485"/>
                  </a:cubicBezTo>
                  <a:cubicBezTo>
                    <a:pt x="11151" y="3261"/>
                    <a:pt x="12127" y="2390"/>
                    <a:pt x="12838" y="1754"/>
                  </a:cubicBezTo>
                  <a:cubicBezTo>
                    <a:pt x="13186" y="1444"/>
                    <a:pt x="13461" y="1197"/>
                    <a:pt x="13708" y="1147"/>
                  </a:cubicBezTo>
                  <a:cubicBezTo>
                    <a:pt x="14544" y="980"/>
                    <a:pt x="16325" y="334"/>
                    <a:pt x="16400" y="307"/>
                  </a:cubicBezTo>
                  <a:cubicBezTo>
                    <a:pt x="16479" y="275"/>
                    <a:pt x="16519" y="186"/>
                    <a:pt x="16490" y="105"/>
                  </a:cubicBezTo>
                  <a:cubicBezTo>
                    <a:pt x="16466" y="40"/>
                    <a:pt x="16406" y="0"/>
                    <a:pt x="1634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9"/>
            <p:cNvSpPr/>
            <p:nvPr/>
          </p:nvSpPr>
          <p:spPr>
            <a:xfrm>
              <a:off x="821000" y="3773075"/>
              <a:ext cx="660950" cy="1019425"/>
            </a:xfrm>
            <a:custGeom>
              <a:avLst/>
              <a:gdLst/>
              <a:ahLst/>
              <a:cxnLst/>
              <a:rect l="l" t="t" r="r" b="b"/>
              <a:pathLst>
                <a:path w="26438" h="40777" extrusionOk="0">
                  <a:moveTo>
                    <a:pt x="24463" y="0"/>
                  </a:moveTo>
                  <a:lnTo>
                    <a:pt x="24463" y="0"/>
                  </a:lnTo>
                  <a:cubicBezTo>
                    <a:pt x="24462" y="2"/>
                    <a:pt x="13383" y="1380"/>
                    <a:pt x="6392" y="7777"/>
                  </a:cubicBezTo>
                  <a:cubicBezTo>
                    <a:pt x="6392" y="7777"/>
                    <a:pt x="1" y="15118"/>
                    <a:pt x="1226" y="25289"/>
                  </a:cubicBezTo>
                  <a:cubicBezTo>
                    <a:pt x="2452" y="35461"/>
                    <a:pt x="13234" y="40777"/>
                    <a:pt x="13234" y="40777"/>
                  </a:cubicBezTo>
                  <a:lnTo>
                    <a:pt x="26437" y="14932"/>
                  </a:lnTo>
                  <a:cubicBezTo>
                    <a:pt x="26437" y="14932"/>
                    <a:pt x="19782" y="8370"/>
                    <a:pt x="244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9"/>
            <p:cNvSpPr/>
            <p:nvPr/>
          </p:nvSpPr>
          <p:spPr>
            <a:xfrm>
              <a:off x="813050" y="3765150"/>
              <a:ext cx="677525" cy="1035300"/>
            </a:xfrm>
            <a:custGeom>
              <a:avLst/>
              <a:gdLst/>
              <a:ahLst/>
              <a:cxnLst/>
              <a:rect l="l" t="t" r="r" b="b"/>
              <a:pathLst>
                <a:path w="27101" h="41412" extrusionOk="0">
                  <a:moveTo>
                    <a:pt x="24203" y="728"/>
                  </a:moveTo>
                  <a:cubicBezTo>
                    <a:pt x="20430" y="8200"/>
                    <a:pt x="25391" y="14225"/>
                    <a:pt x="26371" y="15305"/>
                  </a:cubicBezTo>
                  <a:lnTo>
                    <a:pt x="13415" y="40663"/>
                  </a:lnTo>
                  <a:cubicBezTo>
                    <a:pt x="11733" y="39747"/>
                    <a:pt x="2941" y="34548"/>
                    <a:pt x="1859" y="25569"/>
                  </a:cubicBezTo>
                  <a:cubicBezTo>
                    <a:pt x="690" y="15859"/>
                    <a:pt x="6644" y="8666"/>
                    <a:pt x="6939" y="8317"/>
                  </a:cubicBezTo>
                  <a:cubicBezTo>
                    <a:pt x="12836" y="2928"/>
                    <a:pt x="21789" y="1128"/>
                    <a:pt x="24203" y="728"/>
                  </a:cubicBezTo>
                  <a:close/>
                  <a:moveTo>
                    <a:pt x="24783" y="1"/>
                  </a:moveTo>
                  <a:cubicBezTo>
                    <a:pt x="24769" y="1"/>
                    <a:pt x="24755" y="2"/>
                    <a:pt x="24741" y="4"/>
                  </a:cubicBezTo>
                  <a:cubicBezTo>
                    <a:pt x="24629" y="17"/>
                    <a:pt x="13481" y="1468"/>
                    <a:pt x="6497" y="7860"/>
                  </a:cubicBezTo>
                  <a:cubicBezTo>
                    <a:pt x="6487" y="7869"/>
                    <a:pt x="6480" y="7878"/>
                    <a:pt x="6472" y="7886"/>
                  </a:cubicBezTo>
                  <a:cubicBezTo>
                    <a:pt x="6406" y="7961"/>
                    <a:pt x="0" y="15450"/>
                    <a:pt x="1229" y="25645"/>
                  </a:cubicBezTo>
                  <a:cubicBezTo>
                    <a:pt x="2461" y="35868"/>
                    <a:pt x="13303" y="41325"/>
                    <a:pt x="13413" y="41379"/>
                  </a:cubicBezTo>
                  <a:cubicBezTo>
                    <a:pt x="13455" y="41400"/>
                    <a:pt x="13503" y="41411"/>
                    <a:pt x="13552" y="41411"/>
                  </a:cubicBezTo>
                  <a:cubicBezTo>
                    <a:pt x="13672" y="41411"/>
                    <a:pt x="13780" y="41344"/>
                    <a:pt x="13835" y="41238"/>
                  </a:cubicBezTo>
                  <a:lnTo>
                    <a:pt x="27038" y="15394"/>
                  </a:lnTo>
                  <a:cubicBezTo>
                    <a:pt x="27100" y="15271"/>
                    <a:pt x="27076" y="15120"/>
                    <a:pt x="26977" y="15023"/>
                  </a:cubicBezTo>
                  <a:cubicBezTo>
                    <a:pt x="26912" y="14960"/>
                    <a:pt x="20547" y="8537"/>
                    <a:pt x="25057" y="473"/>
                  </a:cubicBezTo>
                  <a:cubicBezTo>
                    <a:pt x="25115" y="368"/>
                    <a:pt x="25110" y="240"/>
                    <a:pt x="25044" y="141"/>
                  </a:cubicBezTo>
                  <a:cubicBezTo>
                    <a:pt x="24984" y="53"/>
                    <a:pt x="24886" y="1"/>
                    <a:pt x="24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9"/>
            <p:cNvSpPr/>
            <p:nvPr/>
          </p:nvSpPr>
          <p:spPr>
            <a:xfrm>
              <a:off x="821000" y="3773075"/>
              <a:ext cx="660950" cy="1019425"/>
            </a:xfrm>
            <a:custGeom>
              <a:avLst/>
              <a:gdLst/>
              <a:ahLst/>
              <a:cxnLst/>
              <a:rect l="l" t="t" r="r" b="b"/>
              <a:pathLst>
                <a:path w="26438" h="40777" extrusionOk="0">
                  <a:moveTo>
                    <a:pt x="24463" y="0"/>
                  </a:moveTo>
                  <a:lnTo>
                    <a:pt x="24463" y="0"/>
                  </a:lnTo>
                  <a:cubicBezTo>
                    <a:pt x="24462" y="2"/>
                    <a:pt x="13383" y="1380"/>
                    <a:pt x="6392" y="7777"/>
                  </a:cubicBezTo>
                  <a:cubicBezTo>
                    <a:pt x="6392" y="7777"/>
                    <a:pt x="1" y="15118"/>
                    <a:pt x="1226" y="25289"/>
                  </a:cubicBezTo>
                  <a:cubicBezTo>
                    <a:pt x="2452" y="35461"/>
                    <a:pt x="13234" y="40777"/>
                    <a:pt x="13234" y="40777"/>
                  </a:cubicBezTo>
                  <a:lnTo>
                    <a:pt x="26437" y="14932"/>
                  </a:lnTo>
                  <a:cubicBezTo>
                    <a:pt x="26437" y="14932"/>
                    <a:pt x="19782" y="8370"/>
                    <a:pt x="244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9"/>
            <p:cNvSpPr/>
            <p:nvPr/>
          </p:nvSpPr>
          <p:spPr>
            <a:xfrm>
              <a:off x="1116150" y="3490450"/>
              <a:ext cx="4578025" cy="1867650"/>
            </a:xfrm>
            <a:custGeom>
              <a:avLst/>
              <a:gdLst/>
              <a:ahLst/>
              <a:cxnLst/>
              <a:rect l="l" t="t" r="r" b="b"/>
              <a:pathLst>
                <a:path w="183121" h="74706" extrusionOk="0">
                  <a:moveTo>
                    <a:pt x="51735" y="0"/>
                  </a:moveTo>
                  <a:cubicBezTo>
                    <a:pt x="51689" y="0"/>
                    <a:pt x="51644" y="0"/>
                    <a:pt x="51600" y="1"/>
                  </a:cubicBezTo>
                  <a:cubicBezTo>
                    <a:pt x="51600" y="1"/>
                    <a:pt x="43295" y="251"/>
                    <a:pt x="40504" y="1602"/>
                  </a:cubicBezTo>
                  <a:cubicBezTo>
                    <a:pt x="37712" y="2952"/>
                    <a:pt x="19678" y="15792"/>
                    <a:pt x="9354" y="30754"/>
                  </a:cubicBezTo>
                  <a:cubicBezTo>
                    <a:pt x="5850" y="35831"/>
                    <a:pt x="4576" y="38645"/>
                    <a:pt x="4114" y="40008"/>
                  </a:cubicBezTo>
                  <a:cubicBezTo>
                    <a:pt x="3807" y="40905"/>
                    <a:pt x="3452" y="41788"/>
                    <a:pt x="3054" y="42649"/>
                  </a:cubicBezTo>
                  <a:cubicBezTo>
                    <a:pt x="1907" y="45145"/>
                    <a:pt x="0" y="50276"/>
                    <a:pt x="706" y="55609"/>
                  </a:cubicBezTo>
                  <a:cubicBezTo>
                    <a:pt x="1693" y="63074"/>
                    <a:pt x="6054" y="70354"/>
                    <a:pt x="22831" y="73449"/>
                  </a:cubicBezTo>
                  <a:cubicBezTo>
                    <a:pt x="24638" y="73782"/>
                    <a:pt x="26324" y="73935"/>
                    <a:pt x="27894" y="73935"/>
                  </a:cubicBezTo>
                  <a:cubicBezTo>
                    <a:pt x="40906" y="73935"/>
                    <a:pt x="45997" y="63475"/>
                    <a:pt x="46367" y="58707"/>
                  </a:cubicBezTo>
                  <a:cubicBezTo>
                    <a:pt x="46367" y="58707"/>
                    <a:pt x="87115" y="61649"/>
                    <a:pt x="112419" y="64510"/>
                  </a:cubicBezTo>
                  <a:cubicBezTo>
                    <a:pt x="137723" y="67372"/>
                    <a:pt x="146131" y="65786"/>
                    <a:pt x="154604" y="69131"/>
                  </a:cubicBezTo>
                  <a:cubicBezTo>
                    <a:pt x="163077" y="72474"/>
                    <a:pt x="165147" y="74652"/>
                    <a:pt x="168725" y="74705"/>
                  </a:cubicBezTo>
                  <a:cubicBezTo>
                    <a:pt x="168733" y="74705"/>
                    <a:pt x="168742" y="74705"/>
                    <a:pt x="168751" y="74705"/>
                  </a:cubicBezTo>
                  <a:cubicBezTo>
                    <a:pt x="172353" y="74705"/>
                    <a:pt x="182602" y="63237"/>
                    <a:pt x="182862" y="59906"/>
                  </a:cubicBezTo>
                  <a:cubicBezTo>
                    <a:pt x="183121" y="56567"/>
                    <a:pt x="179684" y="51822"/>
                    <a:pt x="178588" y="51513"/>
                  </a:cubicBezTo>
                  <a:cubicBezTo>
                    <a:pt x="177493" y="51204"/>
                    <a:pt x="164237" y="31590"/>
                    <a:pt x="164237" y="31590"/>
                  </a:cubicBezTo>
                  <a:cubicBezTo>
                    <a:pt x="164237" y="31590"/>
                    <a:pt x="163641" y="27737"/>
                    <a:pt x="157840" y="24600"/>
                  </a:cubicBezTo>
                  <a:cubicBezTo>
                    <a:pt x="152037" y="21461"/>
                    <a:pt x="123160" y="12725"/>
                    <a:pt x="107376" y="8364"/>
                  </a:cubicBezTo>
                  <a:cubicBezTo>
                    <a:pt x="91680" y="4027"/>
                    <a:pt x="60014" y="0"/>
                    <a:pt x="517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9"/>
            <p:cNvSpPr/>
            <p:nvPr/>
          </p:nvSpPr>
          <p:spPr>
            <a:xfrm>
              <a:off x="1108100" y="3482475"/>
              <a:ext cx="4594325" cy="1883575"/>
            </a:xfrm>
            <a:custGeom>
              <a:avLst/>
              <a:gdLst/>
              <a:ahLst/>
              <a:cxnLst/>
              <a:rect l="l" t="t" r="r" b="b"/>
              <a:pathLst>
                <a:path w="183773" h="75343" extrusionOk="0">
                  <a:moveTo>
                    <a:pt x="52052" y="637"/>
                  </a:moveTo>
                  <a:cubicBezTo>
                    <a:pt x="60066" y="637"/>
                    <a:pt x="91824" y="4627"/>
                    <a:pt x="107613" y="8989"/>
                  </a:cubicBezTo>
                  <a:cubicBezTo>
                    <a:pt x="124682" y="13705"/>
                    <a:pt x="152450" y="22191"/>
                    <a:pt x="158010" y="25197"/>
                  </a:cubicBezTo>
                  <a:cubicBezTo>
                    <a:pt x="163583" y="28211"/>
                    <a:pt x="164239" y="31921"/>
                    <a:pt x="164245" y="31959"/>
                  </a:cubicBezTo>
                  <a:cubicBezTo>
                    <a:pt x="164253" y="32005"/>
                    <a:pt x="164270" y="32048"/>
                    <a:pt x="164296" y="32087"/>
                  </a:cubicBezTo>
                  <a:cubicBezTo>
                    <a:pt x="167421" y="36711"/>
                    <a:pt x="177703" y="51822"/>
                    <a:pt x="178823" y="52138"/>
                  </a:cubicBezTo>
                  <a:cubicBezTo>
                    <a:pt x="179763" y="52403"/>
                    <a:pt x="183119" y="56955"/>
                    <a:pt x="182868" y="60200"/>
                  </a:cubicBezTo>
                  <a:cubicBezTo>
                    <a:pt x="182620" y="63382"/>
                    <a:pt x="172490" y="74708"/>
                    <a:pt x="169076" y="74708"/>
                  </a:cubicBezTo>
                  <a:lnTo>
                    <a:pt x="169052" y="74708"/>
                  </a:lnTo>
                  <a:cubicBezTo>
                    <a:pt x="167000" y="74677"/>
                    <a:pt x="165495" y="73940"/>
                    <a:pt x="162762" y="72604"/>
                  </a:cubicBezTo>
                  <a:cubicBezTo>
                    <a:pt x="160864" y="71676"/>
                    <a:pt x="158503" y="70520"/>
                    <a:pt x="155042" y="69155"/>
                  </a:cubicBezTo>
                  <a:cubicBezTo>
                    <a:pt x="150049" y="67183"/>
                    <a:pt x="145059" y="66906"/>
                    <a:pt x="136797" y="66449"/>
                  </a:cubicBezTo>
                  <a:cubicBezTo>
                    <a:pt x="130783" y="66117"/>
                    <a:pt x="123300" y="65704"/>
                    <a:pt x="112777" y="64514"/>
                  </a:cubicBezTo>
                  <a:cubicBezTo>
                    <a:pt x="87756" y="61684"/>
                    <a:pt x="47120" y="58739"/>
                    <a:pt x="46713" y="58709"/>
                  </a:cubicBezTo>
                  <a:lnTo>
                    <a:pt x="46689" y="58709"/>
                  </a:lnTo>
                  <a:cubicBezTo>
                    <a:pt x="46524" y="58710"/>
                    <a:pt x="46387" y="58837"/>
                    <a:pt x="46373" y="59001"/>
                  </a:cubicBezTo>
                  <a:cubicBezTo>
                    <a:pt x="46129" y="62151"/>
                    <a:pt x="43947" y="67016"/>
                    <a:pt x="39735" y="70254"/>
                  </a:cubicBezTo>
                  <a:cubicBezTo>
                    <a:pt x="36542" y="72709"/>
                    <a:pt x="32696" y="73942"/>
                    <a:pt x="28260" y="73942"/>
                  </a:cubicBezTo>
                  <a:cubicBezTo>
                    <a:pt x="26654" y="73942"/>
                    <a:pt x="24969" y="73780"/>
                    <a:pt x="23211" y="73456"/>
                  </a:cubicBezTo>
                  <a:cubicBezTo>
                    <a:pt x="13884" y="71735"/>
                    <a:pt x="2969" y="68184"/>
                    <a:pt x="1343" y="55885"/>
                  </a:cubicBezTo>
                  <a:cubicBezTo>
                    <a:pt x="652" y="50662"/>
                    <a:pt x="2501" y="45634"/>
                    <a:pt x="3665" y="43102"/>
                  </a:cubicBezTo>
                  <a:cubicBezTo>
                    <a:pt x="4089" y="42177"/>
                    <a:pt x="4440" y="41303"/>
                    <a:pt x="4737" y="40429"/>
                  </a:cubicBezTo>
                  <a:cubicBezTo>
                    <a:pt x="5146" y="39222"/>
                    <a:pt x="6367" y="36428"/>
                    <a:pt x="9938" y="31253"/>
                  </a:cubicBezTo>
                  <a:cubicBezTo>
                    <a:pt x="20469" y="15989"/>
                    <a:pt x="38518" y="3388"/>
                    <a:pt x="40964" y="2206"/>
                  </a:cubicBezTo>
                  <a:cubicBezTo>
                    <a:pt x="43639" y="912"/>
                    <a:pt x="51706" y="643"/>
                    <a:pt x="51928" y="637"/>
                  </a:cubicBezTo>
                  <a:close/>
                  <a:moveTo>
                    <a:pt x="51912" y="1"/>
                  </a:moveTo>
                  <a:cubicBezTo>
                    <a:pt x="51570" y="12"/>
                    <a:pt x="43507" y="270"/>
                    <a:pt x="40686" y="1634"/>
                  </a:cubicBezTo>
                  <a:cubicBezTo>
                    <a:pt x="38219" y="2828"/>
                    <a:pt x="20016" y="15528"/>
                    <a:pt x="9415" y="30892"/>
                  </a:cubicBezTo>
                  <a:cubicBezTo>
                    <a:pt x="5981" y="35867"/>
                    <a:pt x="4648" y="38713"/>
                    <a:pt x="4135" y="40223"/>
                  </a:cubicBezTo>
                  <a:cubicBezTo>
                    <a:pt x="3845" y="41077"/>
                    <a:pt x="3503" y="41931"/>
                    <a:pt x="3087" y="42835"/>
                  </a:cubicBezTo>
                  <a:cubicBezTo>
                    <a:pt x="1896" y="45431"/>
                    <a:pt x="1" y="50587"/>
                    <a:pt x="713" y="55969"/>
                  </a:cubicBezTo>
                  <a:cubicBezTo>
                    <a:pt x="1527" y="62122"/>
                    <a:pt x="4733" y="70693"/>
                    <a:pt x="23095" y="74079"/>
                  </a:cubicBezTo>
                  <a:cubicBezTo>
                    <a:pt x="24845" y="74403"/>
                    <a:pt x="26540" y="74563"/>
                    <a:pt x="28169" y="74563"/>
                  </a:cubicBezTo>
                  <a:cubicBezTo>
                    <a:pt x="32775" y="74563"/>
                    <a:pt x="36845" y="73278"/>
                    <a:pt x="40121" y="70758"/>
                  </a:cubicBezTo>
                  <a:cubicBezTo>
                    <a:pt x="44350" y="67508"/>
                    <a:pt x="46607" y="62654"/>
                    <a:pt x="46976" y="59366"/>
                  </a:cubicBezTo>
                  <a:cubicBezTo>
                    <a:pt x="50800" y="59645"/>
                    <a:pt x="88854" y="62448"/>
                    <a:pt x="112705" y="65145"/>
                  </a:cubicBezTo>
                  <a:cubicBezTo>
                    <a:pt x="123246" y="66337"/>
                    <a:pt x="130740" y="66751"/>
                    <a:pt x="136761" y="67084"/>
                  </a:cubicBezTo>
                  <a:cubicBezTo>
                    <a:pt x="144962" y="67537"/>
                    <a:pt x="149912" y="67811"/>
                    <a:pt x="154809" y="69745"/>
                  </a:cubicBezTo>
                  <a:cubicBezTo>
                    <a:pt x="158245" y="71102"/>
                    <a:pt x="160595" y="72251"/>
                    <a:pt x="162483" y="73173"/>
                  </a:cubicBezTo>
                  <a:cubicBezTo>
                    <a:pt x="165205" y="74506"/>
                    <a:pt x="166850" y="75309"/>
                    <a:pt x="169042" y="75343"/>
                  </a:cubicBezTo>
                  <a:lnTo>
                    <a:pt x="169069" y="75343"/>
                  </a:lnTo>
                  <a:cubicBezTo>
                    <a:pt x="172787" y="75343"/>
                    <a:pt x="183234" y="63681"/>
                    <a:pt x="183501" y="60250"/>
                  </a:cubicBezTo>
                  <a:cubicBezTo>
                    <a:pt x="183773" y="56748"/>
                    <a:pt x="180265" y="51884"/>
                    <a:pt x="179020" y="51536"/>
                  </a:cubicBezTo>
                  <a:cubicBezTo>
                    <a:pt x="178096" y="51045"/>
                    <a:pt x="169861" y="39186"/>
                    <a:pt x="164859" y="31787"/>
                  </a:cubicBezTo>
                  <a:cubicBezTo>
                    <a:pt x="164743" y="31209"/>
                    <a:pt x="163815" y="27615"/>
                    <a:pt x="158312" y="24640"/>
                  </a:cubicBezTo>
                  <a:cubicBezTo>
                    <a:pt x="152240" y="21356"/>
                    <a:pt x="121913" y="12281"/>
                    <a:pt x="107783" y="8377"/>
                  </a:cubicBezTo>
                  <a:cubicBezTo>
                    <a:pt x="91947" y="4002"/>
                    <a:pt x="60088" y="1"/>
                    <a:pt x="52049" y="1"/>
                  </a:cubicBezTo>
                  <a:cubicBezTo>
                    <a:pt x="52019" y="1"/>
                    <a:pt x="51989" y="2"/>
                    <a:pt x="51958" y="2"/>
                  </a:cubicBezTo>
                  <a:cubicBezTo>
                    <a:pt x="51943" y="2"/>
                    <a:pt x="51927" y="2"/>
                    <a:pt x="51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9"/>
            <p:cNvSpPr/>
            <p:nvPr/>
          </p:nvSpPr>
          <p:spPr>
            <a:xfrm>
              <a:off x="1129325" y="4111100"/>
              <a:ext cx="4561625" cy="1247025"/>
            </a:xfrm>
            <a:custGeom>
              <a:avLst/>
              <a:gdLst/>
              <a:ahLst/>
              <a:cxnLst/>
              <a:rect l="l" t="t" r="r" b="b"/>
              <a:pathLst>
                <a:path w="182465" h="49881" extrusionOk="0">
                  <a:moveTo>
                    <a:pt x="39413" y="0"/>
                  </a:moveTo>
                  <a:cubicBezTo>
                    <a:pt x="32706" y="0"/>
                    <a:pt x="25716" y="679"/>
                    <a:pt x="21046" y="2943"/>
                  </a:cubicBezTo>
                  <a:cubicBezTo>
                    <a:pt x="12742" y="6969"/>
                    <a:pt x="4263" y="20119"/>
                    <a:pt x="59" y="27377"/>
                  </a:cubicBezTo>
                  <a:cubicBezTo>
                    <a:pt x="1" y="28487"/>
                    <a:pt x="26" y="29629"/>
                    <a:pt x="179" y="30783"/>
                  </a:cubicBezTo>
                  <a:cubicBezTo>
                    <a:pt x="1166" y="38248"/>
                    <a:pt x="5527" y="45528"/>
                    <a:pt x="22304" y="48623"/>
                  </a:cubicBezTo>
                  <a:cubicBezTo>
                    <a:pt x="24112" y="48957"/>
                    <a:pt x="25798" y="49109"/>
                    <a:pt x="27369" y="49109"/>
                  </a:cubicBezTo>
                  <a:cubicBezTo>
                    <a:pt x="40379" y="49109"/>
                    <a:pt x="45470" y="38649"/>
                    <a:pt x="45840" y="33881"/>
                  </a:cubicBezTo>
                  <a:cubicBezTo>
                    <a:pt x="45840" y="33881"/>
                    <a:pt x="86588" y="36823"/>
                    <a:pt x="111892" y="39685"/>
                  </a:cubicBezTo>
                  <a:cubicBezTo>
                    <a:pt x="137196" y="42546"/>
                    <a:pt x="145604" y="40961"/>
                    <a:pt x="154077" y="44305"/>
                  </a:cubicBezTo>
                  <a:cubicBezTo>
                    <a:pt x="162550" y="47650"/>
                    <a:pt x="164620" y="49826"/>
                    <a:pt x="168198" y="49881"/>
                  </a:cubicBezTo>
                  <a:cubicBezTo>
                    <a:pt x="168206" y="49881"/>
                    <a:pt x="168215" y="49881"/>
                    <a:pt x="168223" y="49881"/>
                  </a:cubicBezTo>
                  <a:cubicBezTo>
                    <a:pt x="171825" y="49881"/>
                    <a:pt x="182075" y="38411"/>
                    <a:pt x="182335" y="35080"/>
                  </a:cubicBezTo>
                  <a:cubicBezTo>
                    <a:pt x="182464" y="33417"/>
                    <a:pt x="181675" y="31404"/>
                    <a:pt x="180715" y="29764"/>
                  </a:cubicBezTo>
                  <a:cubicBezTo>
                    <a:pt x="175327" y="26956"/>
                    <a:pt x="169610" y="25581"/>
                    <a:pt x="169610" y="25581"/>
                  </a:cubicBezTo>
                  <a:lnTo>
                    <a:pt x="121858" y="12494"/>
                  </a:lnTo>
                  <a:lnTo>
                    <a:pt x="58894" y="1528"/>
                  </a:lnTo>
                  <a:cubicBezTo>
                    <a:pt x="58894" y="1528"/>
                    <a:pt x="49472" y="0"/>
                    <a:pt x="3941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9"/>
            <p:cNvSpPr/>
            <p:nvPr/>
          </p:nvSpPr>
          <p:spPr>
            <a:xfrm>
              <a:off x="1216425" y="4098750"/>
              <a:ext cx="1869250" cy="533950"/>
            </a:xfrm>
            <a:custGeom>
              <a:avLst/>
              <a:gdLst/>
              <a:ahLst/>
              <a:cxnLst/>
              <a:rect l="l" t="t" r="r" b="b"/>
              <a:pathLst>
                <a:path w="74770" h="21358" extrusionOk="0">
                  <a:moveTo>
                    <a:pt x="28837" y="1"/>
                  </a:moveTo>
                  <a:cubicBezTo>
                    <a:pt x="27107" y="1"/>
                    <a:pt x="25588" y="61"/>
                    <a:pt x="24351" y="197"/>
                  </a:cubicBezTo>
                  <a:cubicBezTo>
                    <a:pt x="19308" y="748"/>
                    <a:pt x="13696" y="4401"/>
                    <a:pt x="7670" y="11055"/>
                  </a:cubicBezTo>
                  <a:cubicBezTo>
                    <a:pt x="3202" y="15986"/>
                    <a:pt x="162" y="20823"/>
                    <a:pt x="132" y="20872"/>
                  </a:cubicBezTo>
                  <a:cubicBezTo>
                    <a:pt x="0" y="21083"/>
                    <a:pt x="152" y="21357"/>
                    <a:pt x="401" y="21357"/>
                  </a:cubicBezTo>
                  <a:cubicBezTo>
                    <a:pt x="509" y="21357"/>
                    <a:pt x="611" y="21301"/>
                    <a:pt x="669" y="21208"/>
                  </a:cubicBezTo>
                  <a:cubicBezTo>
                    <a:pt x="788" y="21017"/>
                    <a:pt x="12743" y="2105"/>
                    <a:pt x="24420" y="828"/>
                  </a:cubicBezTo>
                  <a:cubicBezTo>
                    <a:pt x="25644" y="694"/>
                    <a:pt x="27149" y="634"/>
                    <a:pt x="28862" y="634"/>
                  </a:cubicBezTo>
                  <a:cubicBezTo>
                    <a:pt x="43655" y="634"/>
                    <a:pt x="74042" y="5111"/>
                    <a:pt x="74384" y="5161"/>
                  </a:cubicBezTo>
                  <a:cubicBezTo>
                    <a:pt x="74400" y="5164"/>
                    <a:pt x="74415" y="5165"/>
                    <a:pt x="74431" y="5165"/>
                  </a:cubicBezTo>
                  <a:cubicBezTo>
                    <a:pt x="74585" y="5165"/>
                    <a:pt x="74721" y="5052"/>
                    <a:pt x="74743" y="4894"/>
                  </a:cubicBezTo>
                  <a:cubicBezTo>
                    <a:pt x="74769" y="4721"/>
                    <a:pt x="74650" y="4560"/>
                    <a:pt x="74477" y="4534"/>
                  </a:cubicBezTo>
                  <a:cubicBezTo>
                    <a:pt x="74136" y="4484"/>
                    <a:pt x="43709" y="1"/>
                    <a:pt x="28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9"/>
            <p:cNvSpPr/>
            <p:nvPr/>
          </p:nvSpPr>
          <p:spPr>
            <a:xfrm>
              <a:off x="3168000" y="4230925"/>
              <a:ext cx="2495900" cy="633700"/>
            </a:xfrm>
            <a:custGeom>
              <a:avLst/>
              <a:gdLst/>
              <a:ahLst/>
              <a:cxnLst/>
              <a:rect l="l" t="t" r="r" b="b"/>
              <a:pathLst>
                <a:path w="99836" h="25348" extrusionOk="0">
                  <a:moveTo>
                    <a:pt x="348" y="1"/>
                  </a:moveTo>
                  <a:cubicBezTo>
                    <a:pt x="191" y="1"/>
                    <a:pt x="50" y="111"/>
                    <a:pt x="25" y="271"/>
                  </a:cubicBezTo>
                  <a:cubicBezTo>
                    <a:pt x="0" y="444"/>
                    <a:pt x="121" y="606"/>
                    <a:pt x="294" y="631"/>
                  </a:cubicBezTo>
                  <a:cubicBezTo>
                    <a:pt x="528" y="665"/>
                    <a:pt x="24100" y="4108"/>
                    <a:pt x="54478" y="11777"/>
                  </a:cubicBezTo>
                  <a:cubicBezTo>
                    <a:pt x="84891" y="19456"/>
                    <a:pt x="97575" y="23843"/>
                    <a:pt x="99196" y="25269"/>
                  </a:cubicBezTo>
                  <a:cubicBezTo>
                    <a:pt x="99253" y="25320"/>
                    <a:pt x="99328" y="25347"/>
                    <a:pt x="99405" y="25347"/>
                  </a:cubicBezTo>
                  <a:lnTo>
                    <a:pt x="99406" y="25347"/>
                  </a:lnTo>
                  <a:cubicBezTo>
                    <a:pt x="99699" y="25347"/>
                    <a:pt x="99836" y="24984"/>
                    <a:pt x="99615" y="24791"/>
                  </a:cubicBezTo>
                  <a:cubicBezTo>
                    <a:pt x="97860" y="23250"/>
                    <a:pt x="85123" y="18859"/>
                    <a:pt x="54634" y="11162"/>
                  </a:cubicBezTo>
                  <a:cubicBezTo>
                    <a:pt x="24225" y="3484"/>
                    <a:pt x="620" y="36"/>
                    <a:pt x="385" y="3"/>
                  </a:cubicBezTo>
                  <a:cubicBezTo>
                    <a:pt x="373" y="1"/>
                    <a:pt x="361" y="1"/>
                    <a:pt x="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9"/>
            <p:cNvSpPr/>
            <p:nvPr/>
          </p:nvSpPr>
          <p:spPr>
            <a:xfrm>
              <a:off x="3749125" y="3821875"/>
              <a:ext cx="1454000" cy="446375"/>
            </a:xfrm>
            <a:custGeom>
              <a:avLst/>
              <a:gdLst/>
              <a:ahLst/>
              <a:cxnLst/>
              <a:rect l="l" t="t" r="r" b="b"/>
              <a:pathLst>
                <a:path w="58160" h="17855" extrusionOk="0">
                  <a:moveTo>
                    <a:pt x="0" y="0"/>
                  </a:moveTo>
                  <a:lnTo>
                    <a:pt x="58160" y="17855"/>
                  </a:lnTo>
                  <a:cubicBezTo>
                    <a:pt x="58160" y="17855"/>
                    <a:pt x="56578" y="15626"/>
                    <a:pt x="53403" y="14327"/>
                  </a:cubicBezTo>
                  <a:cubicBezTo>
                    <a:pt x="50229" y="13027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9"/>
            <p:cNvSpPr/>
            <p:nvPr/>
          </p:nvSpPr>
          <p:spPr>
            <a:xfrm>
              <a:off x="3740300" y="3813900"/>
              <a:ext cx="1473025" cy="462300"/>
            </a:xfrm>
            <a:custGeom>
              <a:avLst/>
              <a:gdLst/>
              <a:ahLst/>
              <a:cxnLst/>
              <a:rect l="l" t="t" r="r" b="b"/>
              <a:pathLst>
                <a:path w="58921" h="18492" extrusionOk="0">
                  <a:moveTo>
                    <a:pt x="353" y="1"/>
                  </a:moveTo>
                  <a:cubicBezTo>
                    <a:pt x="211" y="1"/>
                    <a:pt x="82" y="96"/>
                    <a:pt x="46" y="240"/>
                  </a:cubicBezTo>
                  <a:cubicBezTo>
                    <a:pt x="1" y="409"/>
                    <a:pt x="103" y="582"/>
                    <a:pt x="273" y="627"/>
                  </a:cubicBezTo>
                  <a:cubicBezTo>
                    <a:pt x="775" y="756"/>
                    <a:pt x="50517" y="13663"/>
                    <a:pt x="53636" y="14939"/>
                  </a:cubicBezTo>
                  <a:cubicBezTo>
                    <a:pt x="56679" y="16186"/>
                    <a:pt x="58238" y="18337"/>
                    <a:pt x="58254" y="18358"/>
                  </a:cubicBezTo>
                  <a:cubicBezTo>
                    <a:pt x="58314" y="18441"/>
                    <a:pt x="58410" y="18491"/>
                    <a:pt x="58513" y="18491"/>
                  </a:cubicBezTo>
                  <a:cubicBezTo>
                    <a:pt x="58771" y="18491"/>
                    <a:pt x="58920" y="18201"/>
                    <a:pt x="58772" y="17991"/>
                  </a:cubicBezTo>
                  <a:cubicBezTo>
                    <a:pt x="58705" y="17896"/>
                    <a:pt x="57100" y="15671"/>
                    <a:pt x="53877" y="14351"/>
                  </a:cubicBezTo>
                  <a:cubicBezTo>
                    <a:pt x="50719" y="13058"/>
                    <a:pt x="2484" y="544"/>
                    <a:pt x="433" y="11"/>
                  </a:cubicBezTo>
                  <a:cubicBezTo>
                    <a:pt x="406" y="4"/>
                    <a:pt x="379" y="1"/>
                    <a:pt x="3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9"/>
            <p:cNvSpPr/>
            <p:nvPr/>
          </p:nvSpPr>
          <p:spPr>
            <a:xfrm>
              <a:off x="1855275" y="3556625"/>
              <a:ext cx="1681550" cy="652100"/>
            </a:xfrm>
            <a:custGeom>
              <a:avLst/>
              <a:gdLst/>
              <a:ahLst/>
              <a:cxnLst/>
              <a:rect l="l" t="t" r="r" b="b"/>
              <a:pathLst>
                <a:path w="67262" h="26084" extrusionOk="0">
                  <a:moveTo>
                    <a:pt x="12872" y="0"/>
                  </a:moveTo>
                  <a:lnTo>
                    <a:pt x="0" y="18705"/>
                  </a:lnTo>
                  <a:cubicBezTo>
                    <a:pt x="0" y="18705"/>
                    <a:pt x="144" y="18702"/>
                    <a:pt x="441" y="18702"/>
                  </a:cubicBezTo>
                  <a:cubicBezTo>
                    <a:pt x="3476" y="18702"/>
                    <a:pt x="22445" y="19017"/>
                    <a:pt x="66153" y="26083"/>
                  </a:cubicBezTo>
                  <a:lnTo>
                    <a:pt x="67261" y="8929"/>
                  </a:lnTo>
                  <a:cubicBezTo>
                    <a:pt x="67261" y="8929"/>
                    <a:pt x="44084" y="1756"/>
                    <a:pt x="34513" y="1011"/>
                  </a:cubicBezTo>
                  <a:cubicBezTo>
                    <a:pt x="24943" y="267"/>
                    <a:pt x="12872" y="0"/>
                    <a:pt x="12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9"/>
            <p:cNvSpPr/>
            <p:nvPr/>
          </p:nvSpPr>
          <p:spPr>
            <a:xfrm>
              <a:off x="1846850" y="3548675"/>
              <a:ext cx="1698125" cy="667975"/>
            </a:xfrm>
            <a:custGeom>
              <a:avLst/>
              <a:gdLst/>
              <a:ahLst/>
              <a:cxnLst/>
              <a:rect l="l" t="t" r="r" b="b"/>
              <a:pathLst>
                <a:path w="67925" h="26719" extrusionOk="0">
                  <a:moveTo>
                    <a:pt x="13373" y="639"/>
                  </a:moveTo>
                  <a:cubicBezTo>
                    <a:pt x="14881" y="676"/>
                    <a:pt x="25989" y="958"/>
                    <a:pt x="34825" y="1644"/>
                  </a:cubicBezTo>
                  <a:cubicBezTo>
                    <a:pt x="43733" y="2336"/>
                    <a:pt x="64780" y="8715"/>
                    <a:pt x="67266" y="9476"/>
                  </a:cubicBezTo>
                  <a:lnTo>
                    <a:pt x="66195" y="26031"/>
                  </a:lnTo>
                  <a:cubicBezTo>
                    <a:pt x="23697" y="19175"/>
                    <a:pt x="4485" y="18724"/>
                    <a:pt x="942" y="18704"/>
                  </a:cubicBezTo>
                  <a:lnTo>
                    <a:pt x="13373" y="639"/>
                  </a:lnTo>
                  <a:close/>
                  <a:moveTo>
                    <a:pt x="13202" y="0"/>
                  </a:moveTo>
                  <a:cubicBezTo>
                    <a:pt x="13099" y="0"/>
                    <a:pt x="13004" y="52"/>
                    <a:pt x="12948" y="139"/>
                  </a:cubicBezTo>
                  <a:lnTo>
                    <a:pt x="74" y="18843"/>
                  </a:lnTo>
                  <a:cubicBezTo>
                    <a:pt x="7" y="18942"/>
                    <a:pt x="1" y="19069"/>
                    <a:pt x="57" y="19173"/>
                  </a:cubicBezTo>
                  <a:cubicBezTo>
                    <a:pt x="114" y="19278"/>
                    <a:pt x="230" y="19331"/>
                    <a:pt x="343" y="19340"/>
                  </a:cubicBezTo>
                  <a:cubicBezTo>
                    <a:pt x="358" y="19339"/>
                    <a:pt x="492" y="19337"/>
                    <a:pt x="752" y="19337"/>
                  </a:cubicBezTo>
                  <a:cubicBezTo>
                    <a:pt x="3704" y="19337"/>
                    <a:pt x="22860" y="19669"/>
                    <a:pt x="66439" y="26714"/>
                  </a:cubicBezTo>
                  <a:cubicBezTo>
                    <a:pt x="66457" y="26717"/>
                    <a:pt x="66473" y="26719"/>
                    <a:pt x="66490" y="26719"/>
                  </a:cubicBezTo>
                  <a:cubicBezTo>
                    <a:pt x="66657" y="26719"/>
                    <a:pt x="66795" y="26588"/>
                    <a:pt x="66807" y="26421"/>
                  </a:cubicBezTo>
                  <a:lnTo>
                    <a:pt x="67916" y="9267"/>
                  </a:lnTo>
                  <a:cubicBezTo>
                    <a:pt x="67925" y="9121"/>
                    <a:pt x="67832" y="8986"/>
                    <a:pt x="67693" y="8943"/>
                  </a:cubicBezTo>
                  <a:cubicBezTo>
                    <a:pt x="67460" y="8871"/>
                    <a:pt x="44371" y="1750"/>
                    <a:pt x="34875" y="1013"/>
                  </a:cubicBezTo>
                  <a:cubicBezTo>
                    <a:pt x="25405" y="276"/>
                    <a:pt x="13337" y="3"/>
                    <a:pt x="13217" y="1"/>
                  </a:cubicBezTo>
                  <a:cubicBezTo>
                    <a:pt x="13212" y="1"/>
                    <a:pt x="13207" y="0"/>
                    <a:pt x="13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9"/>
            <p:cNvSpPr/>
            <p:nvPr/>
          </p:nvSpPr>
          <p:spPr>
            <a:xfrm>
              <a:off x="1860775" y="3841600"/>
              <a:ext cx="343850" cy="199900"/>
            </a:xfrm>
            <a:custGeom>
              <a:avLst/>
              <a:gdLst/>
              <a:ahLst/>
              <a:cxnLst/>
              <a:rect l="l" t="t" r="r" b="b"/>
              <a:pathLst>
                <a:path w="13754" h="7996" extrusionOk="0">
                  <a:moveTo>
                    <a:pt x="4807" y="1"/>
                  </a:moveTo>
                  <a:lnTo>
                    <a:pt x="4219" y="855"/>
                  </a:lnTo>
                  <a:lnTo>
                    <a:pt x="0" y="7303"/>
                  </a:lnTo>
                  <a:cubicBezTo>
                    <a:pt x="56" y="7303"/>
                    <a:pt x="122" y="7303"/>
                    <a:pt x="199" y="7303"/>
                  </a:cubicBezTo>
                  <a:cubicBezTo>
                    <a:pt x="1483" y="7303"/>
                    <a:pt x="5762" y="7358"/>
                    <a:pt x="13754" y="7995"/>
                  </a:cubicBezTo>
                  <a:lnTo>
                    <a:pt x="48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9"/>
            <p:cNvSpPr/>
            <p:nvPr/>
          </p:nvSpPr>
          <p:spPr>
            <a:xfrm>
              <a:off x="1850700" y="3833650"/>
              <a:ext cx="364675" cy="215825"/>
            </a:xfrm>
            <a:custGeom>
              <a:avLst/>
              <a:gdLst/>
              <a:ahLst/>
              <a:cxnLst/>
              <a:rect l="l" t="t" r="r" b="b"/>
              <a:pathLst>
                <a:path w="14587" h="8633" extrusionOk="0">
                  <a:moveTo>
                    <a:pt x="5267" y="797"/>
                  </a:moveTo>
                  <a:lnTo>
                    <a:pt x="13244" y="7924"/>
                  </a:lnTo>
                  <a:cubicBezTo>
                    <a:pt x="6517" y="7406"/>
                    <a:pt x="2611" y="7316"/>
                    <a:pt x="991" y="7305"/>
                  </a:cubicBezTo>
                  <a:lnTo>
                    <a:pt x="4884" y="1353"/>
                  </a:lnTo>
                  <a:lnTo>
                    <a:pt x="5267" y="797"/>
                  </a:lnTo>
                  <a:close/>
                  <a:moveTo>
                    <a:pt x="5214" y="1"/>
                  </a:moveTo>
                  <a:cubicBezTo>
                    <a:pt x="5200" y="1"/>
                    <a:pt x="5186" y="2"/>
                    <a:pt x="5173" y="4"/>
                  </a:cubicBezTo>
                  <a:cubicBezTo>
                    <a:pt x="5082" y="15"/>
                    <a:pt x="5001" y="65"/>
                    <a:pt x="4948" y="139"/>
                  </a:cubicBezTo>
                  <a:lnTo>
                    <a:pt x="138" y="7448"/>
                  </a:lnTo>
                  <a:cubicBezTo>
                    <a:pt x="0" y="7659"/>
                    <a:pt x="152" y="7939"/>
                    <a:pt x="403" y="7939"/>
                  </a:cubicBezTo>
                  <a:lnTo>
                    <a:pt x="406" y="7939"/>
                  </a:lnTo>
                  <a:cubicBezTo>
                    <a:pt x="476" y="7938"/>
                    <a:pt x="559" y="7938"/>
                    <a:pt x="656" y="7938"/>
                  </a:cubicBezTo>
                  <a:cubicBezTo>
                    <a:pt x="2072" y="7938"/>
                    <a:pt x="6307" y="8006"/>
                    <a:pt x="14132" y="8631"/>
                  </a:cubicBezTo>
                  <a:cubicBezTo>
                    <a:pt x="14141" y="8632"/>
                    <a:pt x="14149" y="8632"/>
                    <a:pt x="14157" y="8632"/>
                  </a:cubicBezTo>
                  <a:lnTo>
                    <a:pt x="14157" y="8631"/>
                  </a:lnTo>
                  <a:cubicBezTo>
                    <a:pt x="14449" y="8631"/>
                    <a:pt x="14586" y="8271"/>
                    <a:pt x="14369" y="8077"/>
                  </a:cubicBezTo>
                  <a:lnTo>
                    <a:pt x="5421" y="82"/>
                  </a:lnTo>
                  <a:cubicBezTo>
                    <a:pt x="5365" y="29"/>
                    <a:pt x="5291" y="1"/>
                    <a:pt x="521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9"/>
            <p:cNvSpPr/>
            <p:nvPr/>
          </p:nvSpPr>
          <p:spPr>
            <a:xfrm>
              <a:off x="2115775" y="3556625"/>
              <a:ext cx="1192950" cy="614350"/>
            </a:xfrm>
            <a:custGeom>
              <a:avLst/>
              <a:gdLst/>
              <a:ahLst/>
              <a:cxnLst/>
              <a:rect l="l" t="t" r="r" b="b"/>
              <a:pathLst>
                <a:path w="47718" h="24574" extrusionOk="0">
                  <a:moveTo>
                    <a:pt x="2452" y="0"/>
                  </a:moveTo>
                  <a:lnTo>
                    <a:pt x="1" y="3562"/>
                  </a:lnTo>
                  <a:lnTo>
                    <a:pt x="21289" y="21187"/>
                  </a:lnTo>
                  <a:cubicBezTo>
                    <a:pt x="26713" y="21831"/>
                    <a:pt x="32912" y="22641"/>
                    <a:pt x="39943" y="23659"/>
                  </a:cubicBezTo>
                  <a:cubicBezTo>
                    <a:pt x="42434" y="23942"/>
                    <a:pt x="45019" y="24244"/>
                    <a:pt x="47718" y="24573"/>
                  </a:cubicBezTo>
                  <a:lnTo>
                    <a:pt x="18331" y="629"/>
                  </a:lnTo>
                  <a:cubicBezTo>
                    <a:pt x="10284" y="173"/>
                    <a:pt x="2452" y="0"/>
                    <a:pt x="2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9"/>
            <p:cNvSpPr/>
            <p:nvPr/>
          </p:nvSpPr>
          <p:spPr>
            <a:xfrm>
              <a:off x="2106925" y="3548675"/>
              <a:ext cx="1210400" cy="630225"/>
            </a:xfrm>
            <a:custGeom>
              <a:avLst/>
              <a:gdLst/>
              <a:ahLst/>
              <a:cxnLst/>
              <a:rect l="l" t="t" r="r" b="b"/>
              <a:pathLst>
                <a:path w="48416" h="25209" extrusionOk="0">
                  <a:moveTo>
                    <a:pt x="2970" y="639"/>
                  </a:moveTo>
                  <a:cubicBezTo>
                    <a:pt x="4157" y="668"/>
                    <a:pt x="11300" y="850"/>
                    <a:pt x="18564" y="1258"/>
                  </a:cubicBezTo>
                  <a:lnTo>
                    <a:pt x="47018" y="24444"/>
                  </a:lnTo>
                  <a:cubicBezTo>
                    <a:pt x="44714" y="24167"/>
                    <a:pt x="42488" y="23906"/>
                    <a:pt x="40342" y="23662"/>
                  </a:cubicBezTo>
                  <a:cubicBezTo>
                    <a:pt x="33813" y="22718"/>
                    <a:pt x="27566" y="21888"/>
                    <a:pt x="21772" y="21201"/>
                  </a:cubicBezTo>
                  <a:lnTo>
                    <a:pt x="781" y="3820"/>
                  </a:lnTo>
                  <a:lnTo>
                    <a:pt x="2970" y="639"/>
                  </a:lnTo>
                  <a:close/>
                  <a:moveTo>
                    <a:pt x="2799" y="0"/>
                  </a:moveTo>
                  <a:cubicBezTo>
                    <a:pt x="2696" y="0"/>
                    <a:pt x="2601" y="52"/>
                    <a:pt x="2543" y="139"/>
                  </a:cubicBezTo>
                  <a:lnTo>
                    <a:pt x="94" y="3701"/>
                  </a:lnTo>
                  <a:cubicBezTo>
                    <a:pt x="0" y="3835"/>
                    <a:pt x="26" y="4019"/>
                    <a:pt x="152" y="4124"/>
                  </a:cubicBezTo>
                  <a:lnTo>
                    <a:pt x="21440" y="21750"/>
                  </a:lnTo>
                  <a:cubicBezTo>
                    <a:pt x="21487" y="21789"/>
                    <a:pt x="21544" y="21814"/>
                    <a:pt x="21605" y="21820"/>
                  </a:cubicBezTo>
                  <a:cubicBezTo>
                    <a:pt x="27419" y="22510"/>
                    <a:pt x="33693" y="23341"/>
                    <a:pt x="40261" y="24292"/>
                  </a:cubicBezTo>
                  <a:cubicBezTo>
                    <a:pt x="42751" y="24576"/>
                    <a:pt x="45334" y="24877"/>
                    <a:pt x="48032" y="25206"/>
                  </a:cubicBezTo>
                  <a:cubicBezTo>
                    <a:pt x="48045" y="25209"/>
                    <a:pt x="48058" y="25209"/>
                    <a:pt x="48070" y="25209"/>
                  </a:cubicBezTo>
                  <a:cubicBezTo>
                    <a:pt x="48205" y="25209"/>
                    <a:pt x="48324" y="25124"/>
                    <a:pt x="48370" y="24998"/>
                  </a:cubicBezTo>
                  <a:cubicBezTo>
                    <a:pt x="48415" y="24871"/>
                    <a:pt x="48375" y="24729"/>
                    <a:pt x="48271" y="24645"/>
                  </a:cubicBezTo>
                  <a:lnTo>
                    <a:pt x="18885" y="700"/>
                  </a:lnTo>
                  <a:cubicBezTo>
                    <a:pt x="18834" y="658"/>
                    <a:pt x="18769" y="633"/>
                    <a:pt x="18703" y="629"/>
                  </a:cubicBezTo>
                  <a:cubicBezTo>
                    <a:pt x="10741" y="180"/>
                    <a:pt x="2891" y="3"/>
                    <a:pt x="2814" y="1"/>
                  </a:cubicBezTo>
                  <a:cubicBezTo>
                    <a:pt x="2809" y="1"/>
                    <a:pt x="2804" y="0"/>
                    <a:pt x="27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9"/>
            <p:cNvSpPr/>
            <p:nvPr/>
          </p:nvSpPr>
          <p:spPr>
            <a:xfrm>
              <a:off x="3554075" y="3869950"/>
              <a:ext cx="235275" cy="288250"/>
            </a:xfrm>
            <a:custGeom>
              <a:avLst/>
              <a:gdLst/>
              <a:ahLst/>
              <a:cxnLst/>
              <a:rect l="l" t="t" r="r" b="b"/>
              <a:pathLst>
                <a:path w="9411" h="11530" extrusionOk="0">
                  <a:moveTo>
                    <a:pt x="168" y="1"/>
                  </a:moveTo>
                  <a:lnTo>
                    <a:pt x="0" y="10133"/>
                  </a:lnTo>
                  <a:cubicBezTo>
                    <a:pt x="502" y="10106"/>
                    <a:pt x="1060" y="10088"/>
                    <a:pt x="1654" y="10088"/>
                  </a:cubicBezTo>
                  <a:cubicBezTo>
                    <a:pt x="4024" y="10088"/>
                    <a:pt x="6972" y="10375"/>
                    <a:pt x="9225" y="11530"/>
                  </a:cubicBezTo>
                  <a:cubicBezTo>
                    <a:pt x="9410" y="8830"/>
                    <a:pt x="9227" y="5125"/>
                    <a:pt x="7684" y="1348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9"/>
            <p:cNvSpPr/>
            <p:nvPr/>
          </p:nvSpPr>
          <p:spPr>
            <a:xfrm>
              <a:off x="3545975" y="3860500"/>
              <a:ext cx="251025" cy="310275"/>
            </a:xfrm>
            <a:custGeom>
              <a:avLst/>
              <a:gdLst/>
              <a:ahLst/>
              <a:cxnLst/>
              <a:rect l="l" t="t" r="r" b="b"/>
              <a:pathLst>
                <a:path w="10041" h="12411" extrusionOk="0">
                  <a:moveTo>
                    <a:pt x="804" y="757"/>
                  </a:moveTo>
                  <a:lnTo>
                    <a:pt x="7780" y="2006"/>
                  </a:lnTo>
                  <a:cubicBezTo>
                    <a:pt x="9187" y="5541"/>
                    <a:pt x="9380" y="8993"/>
                    <a:pt x="9260" y="11416"/>
                  </a:cubicBezTo>
                  <a:cubicBezTo>
                    <a:pt x="7053" y="10420"/>
                    <a:pt x="4325" y="10147"/>
                    <a:pt x="2000" y="10147"/>
                  </a:cubicBezTo>
                  <a:cubicBezTo>
                    <a:pt x="1531" y="10147"/>
                    <a:pt x="1076" y="10159"/>
                    <a:pt x="647" y="10177"/>
                  </a:cubicBezTo>
                  <a:lnTo>
                    <a:pt x="804" y="757"/>
                  </a:lnTo>
                  <a:close/>
                  <a:moveTo>
                    <a:pt x="181" y="0"/>
                  </a:moveTo>
                  <a:lnTo>
                    <a:pt x="1" y="10847"/>
                  </a:lnTo>
                  <a:lnTo>
                    <a:pt x="340" y="10828"/>
                  </a:lnTo>
                  <a:cubicBezTo>
                    <a:pt x="861" y="10800"/>
                    <a:pt x="1423" y="10782"/>
                    <a:pt x="2011" y="10782"/>
                  </a:cubicBezTo>
                  <a:cubicBezTo>
                    <a:pt x="4412" y="10782"/>
                    <a:pt x="7238" y="11080"/>
                    <a:pt x="9405" y="12190"/>
                  </a:cubicBezTo>
                  <a:lnTo>
                    <a:pt x="9833" y="12411"/>
                  </a:lnTo>
                  <a:lnTo>
                    <a:pt x="9866" y="11930"/>
                  </a:lnTo>
                  <a:cubicBezTo>
                    <a:pt x="10041" y="9394"/>
                    <a:pt x="9911" y="5544"/>
                    <a:pt x="8303" y="1605"/>
                  </a:cubicBezTo>
                  <a:lnTo>
                    <a:pt x="8237" y="1443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9"/>
            <p:cNvSpPr/>
            <p:nvPr/>
          </p:nvSpPr>
          <p:spPr>
            <a:xfrm>
              <a:off x="3558625" y="3770400"/>
              <a:ext cx="175800" cy="106500"/>
            </a:xfrm>
            <a:custGeom>
              <a:avLst/>
              <a:gdLst/>
              <a:ahLst/>
              <a:cxnLst/>
              <a:rect l="l" t="t" r="r" b="b"/>
              <a:pathLst>
                <a:path w="7032" h="4260" extrusionOk="0">
                  <a:moveTo>
                    <a:pt x="52" y="0"/>
                  </a:moveTo>
                  <a:lnTo>
                    <a:pt x="0" y="3180"/>
                  </a:lnTo>
                  <a:lnTo>
                    <a:pt x="7031" y="4259"/>
                  </a:lnTo>
                  <a:cubicBezTo>
                    <a:pt x="6496" y="3138"/>
                    <a:pt x="5856" y="2068"/>
                    <a:pt x="5120" y="1066"/>
                  </a:cubicBez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9"/>
            <p:cNvSpPr/>
            <p:nvPr/>
          </p:nvSpPr>
          <p:spPr>
            <a:xfrm>
              <a:off x="3550550" y="3760650"/>
              <a:ext cx="197500" cy="126375"/>
            </a:xfrm>
            <a:custGeom>
              <a:avLst/>
              <a:gdLst/>
              <a:ahLst/>
              <a:cxnLst/>
              <a:rect l="l" t="t" r="r" b="b"/>
              <a:pathLst>
                <a:path w="7900" h="5055" extrusionOk="0">
                  <a:moveTo>
                    <a:pt x="687" y="781"/>
                  </a:moveTo>
                  <a:lnTo>
                    <a:pt x="5258" y="1742"/>
                  </a:lnTo>
                  <a:cubicBezTo>
                    <a:pt x="5833" y="2535"/>
                    <a:pt x="6347" y="3372"/>
                    <a:pt x="6798" y="4243"/>
                  </a:cubicBezTo>
                  <a:lnTo>
                    <a:pt x="644" y="3298"/>
                  </a:lnTo>
                  <a:lnTo>
                    <a:pt x="687" y="781"/>
                  </a:lnTo>
                  <a:close/>
                  <a:moveTo>
                    <a:pt x="64" y="1"/>
                  </a:moveTo>
                  <a:lnTo>
                    <a:pt x="1" y="3841"/>
                  </a:lnTo>
                  <a:lnTo>
                    <a:pt x="7899" y="5055"/>
                  </a:lnTo>
                  <a:lnTo>
                    <a:pt x="7640" y="4512"/>
                  </a:lnTo>
                  <a:cubicBezTo>
                    <a:pt x="7096" y="3372"/>
                    <a:pt x="6445" y="2286"/>
                    <a:pt x="5698" y="1268"/>
                  </a:cubicBezTo>
                  <a:lnTo>
                    <a:pt x="5628" y="1170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9"/>
            <p:cNvSpPr/>
            <p:nvPr/>
          </p:nvSpPr>
          <p:spPr>
            <a:xfrm>
              <a:off x="3552300" y="4155325"/>
              <a:ext cx="229975" cy="107075"/>
            </a:xfrm>
            <a:custGeom>
              <a:avLst/>
              <a:gdLst/>
              <a:ahLst/>
              <a:cxnLst/>
              <a:rect l="l" t="t" r="r" b="b"/>
              <a:pathLst>
                <a:path w="9199" h="4283" extrusionOk="0">
                  <a:moveTo>
                    <a:pt x="2527" y="1"/>
                  </a:moveTo>
                  <a:cubicBezTo>
                    <a:pt x="1761" y="1"/>
                    <a:pt x="935" y="36"/>
                    <a:pt x="48" y="117"/>
                  </a:cubicBezTo>
                  <a:lnTo>
                    <a:pt x="0" y="2941"/>
                  </a:lnTo>
                  <a:lnTo>
                    <a:pt x="8629" y="4283"/>
                  </a:lnTo>
                  <a:cubicBezTo>
                    <a:pt x="8629" y="4283"/>
                    <a:pt x="8985" y="3096"/>
                    <a:pt x="9199" y="1193"/>
                  </a:cubicBezTo>
                  <a:cubicBezTo>
                    <a:pt x="7935" y="640"/>
                    <a:pt x="5768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9"/>
            <p:cNvSpPr/>
            <p:nvPr/>
          </p:nvSpPr>
          <p:spPr>
            <a:xfrm>
              <a:off x="3544275" y="4147325"/>
              <a:ext cx="246575" cy="123975"/>
            </a:xfrm>
            <a:custGeom>
              <a:avLst/>
              <a:gdLst/>
              <a:ahLst/>
              <a:cxnLst/>
              <a:rect l="l" t="t" r="r" b="b"/>
              <a:pathLst>
                <a:path w="9863" h="4959" extrusionOk="0">
                  <a:moveTo>
                    <a:pt x="2867" y="637"/>
                  </a:moveTo>
                  <a:cubicBezTo>
                    <a:pt x="5820" y="637"/>
                    <a:pt x="7866" y="1173"/>
                    <a:pt x="9177" y="1712"/>
                  </a:cubicBezTo>
                  <a:cubicBezTo>
                    <a:pt x="9028" y="2929"/>
                    <a:pt x="8824" y="3826"/>
                    <a:pt x="8718" y="4245"/>
                  </a:cubicBezTo>
                  <a:lnTo>
                    <a:pt x="644" y="2990"/>
                  </a:lnTo>
                  <a:lnTo>
                    <a:pt x="681" y="729"/>
                  </a:lnTo>
                  <a:cubicBezTo>
                    <a:pt x="1459" y="665"/>
                    <a:pt x="2187" y="637"/>
                    <a:pt x="2867" y="637"/>
                  </a:cubicBezTo>
                  <a:close/>
                  <a:moveTo>
                    <a:pt x="2866" y="1"/>
                  </a:moveTo>
                  <a:cubicBezTo>
                    <a:pt x="2085" y="1"/>
                    <a:pt x="1244" y="37"/>
                    <a:pt x="340" y="120"/>
                  </a:cubicBezTo>
                  <a:lnTo>
                    <a:pt x="56" y="146"/>
                  </a:lnTo>
                  <a:lnTo>
                    <a:pt x="0" y="3532"/>
                  </a:lnTo>
                  <a:lnTo>
                    <a:pt x="9175" y="4959"/>
                  </a:lnTo>
                  <a:lnTo>
                    <a:pt x="9255" y="4694"/>
                  </a:lnTo>
                  <a:cubicBezTo>
                    <a:pt x="9270" y="4644"/>
                    <a:pt x="9621" y="3459"/>
                    <a:pt x="9836" y="1548"/>
                  </a:cubicBezTo>
                  <a:lnTo>
                    <a:pt x="9862" y="1315"/>
                  </a:lnTo>
                  <a:lnTo>
                    <a:pt x="9647" y="1222"/>
                  </a:lnTo>
                  <a:cubicBezTo>
                    <a:pt x="8292" y="628"/>
                    <a:pt x="6096" y="1"/>
                    <a:pt x="2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9"/>
            <p:cNvSpPr/>
            <p:nvPr/>
          </p:nvSpPr>
          <p:spPr>
            <a:xfrm>
              <a:off x="3877650" y="3863075"/>
              <a:ext cx="237925" cy="174425"/>
            </a:xfrm>
            <a:custGeom>
              <a:avLst/>
              <a:gdLst/>
              <a:ahLst/>
              <a:cxnLst/>
              <a:rect l="l" t="t" r="r" b="b"/>
              <a:pathLst>
                <a:path w="9517" h="6977" extrusionOk="0">
                  <a:moveTo>
                    <a:pt x="1106" y="0"/>
                  </a:moveTo>
                  <a:cubicBezTo>
                    <a:pt x="1085" y="0"/>
                    <a:pt x="1065" y="1"/>
                    <a:pt x="1047" y="2"/>
                  </a:cubicBezTo>
                  <a:cubicBezTo>
                    <a:pt x="224" y="55"/>
                    <a:pt x="0" y="1442"/>
                    <a:pt x="0" y="1442"/>
                  </a:cubicBezTo>
                  <a:lnTo>
                    <a:pt x="1725" y="4852"/>
                  </a:lnTo>
                  <a:cubicBezTo>
                    <a:pt x="1725" y="4852"/>
                    <a:pt x="1447" y="5415"/>
                    <a:pt x="3959" y="6195"/>
                  </a:cubicBezTo>
                  <a:cubicBezTo>
                    <a:pt x="5672" y="6727"/>
                    <a:pt x="7244" y="6976"/>
                    <a:pt x="8154" y="6976"/>
                  </a:cubicBezTo>
                  <a:cubicBezTo>
                    <a:pt x="8579" y="6976"/>
                    <a:pt x="8860" y="6922"/>
                    <a:pt x="8942" y="6816"/>
                  </a:cubicBezTo>
                  <a:cubicBezTo>
                    <a:pt x="9201" y="6485"/>
                    <a:pt x="9158" y="5545"/>
                    <a:pt x="9337" y="4741"/>
                  </a:cubicBezTo>
                  <a:cubicBezTo>
                    <a:pt x="9516" y="3936"/>
                    <a:pt x="7854" y="1233"/>
                    <a:pt x="6692" y="1143"/>
                  </a:cubicBezTo>
                  <a:cubicBezTo>
                    <a:pt x="6692" y="1143"/>
                    <a:pt x="2076" y="0"/>
                    <a:pt x="11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9"/>
            <p:cNvSpPr/>
            <p:nvPr/>
          </p:nvSpPr>
          <p:spPr>
            <a:xfrm>
              <a:off x="3869525" y="3855175"/>
              <a:ext cx="252700" cy="190250"/>
            </a:xfrm>
            <a:custGeom>
              <a:avLst/>
              <a:gdLst/>
              <a:ahLst/>
              <a:cxnLst/>
              <a:rect l="l" t="t" r="r" b="b"/>
              <a:pathLst>
                <a:path w="10108" h="7610" extrusionOk="0">
                  <a:moveTo>
                    <a:pt x="1458" y="633"/>
                  </a:moveTo>
                  <a:cubicBezTo>
                    <a:pt x="2168" y="633"/>
                    <a:pt x="5086" y="1309"/>
                    <a:pt x="6939" y="1767"/>
                  </a:cubicBezTo>
                  <a:cubicBezTo>
                    <a:pt x="6957" y="1772"/>
                    <a:pt x="6974" y="1774"/>
                    <a:pt x="6992" y="1776"/>
                  </a:cubicBezTo>
                  <a:cubicBezTo>
                    <a:pt x="7360" y="1804"/>
                    <a:pt x="7913" y="2260"/>
                    <a:pt x="8433" y="2963"/>
                  </a:cubicBezTo>
                  <a:cubicBezTo>
                    <a:pt x="9112" y="3880"/>
                    <a:pt x="9407" y="4742"/>
                    <a:pt x="9352" y="4989"/>
                  </a:cubicBezTo>
                  <a:cubicBezTo>
                    <a:pt x="9277" y="5321"/>
                    <a:pt x="9240" y="5675"/>
                    <a:pt x="9206" y="5986"/>
                  </a:cubicBezTo>
                  <a:cubicBezTo>
                    <a:pt x="9165" y="6371"/>
                    <a:pt x="9118" y="6806"/>
                    <a:pt x="9046" y="6908"/>
                  </a:cubicBezTo>
                  <a:cubicBezTo>
                    <a:pt x="8972" y="6952"/>
                    <a:pt x="8786" y="6978"/>
                    <a:pt x="8507" y="6978"/>
                  </a:cubicBezTo>
                  <a:cubicBezTo>
                    <a:pt x="7724" y="6978"/>
                    <a:pt x="6209" y="6776"/>
                    <a:pt x="4379" y="6208"/>
                  </a:cubicBezTo>
                  <a:cubicBezTo>
                    <a:pt x="2698" y="5686"/>
                    <a:pt x="2407" y="5296"/>
                    <a:pt x="2363" y="5218"/>
                  </a:cubicBezTo>
                  <a:cubicBezTo>
                    <a:pt x="2373" y="5152"/>
                    <a:pt x="2362" y="5083"/>
                    <a:pt x="2332" y="5025"/>
                  </a:cubicBezTo>
                  <a:lnTo>
                    <a:pt x="657" y="1712"/>
                  </a:lnTo>
                  <a:cubicBezTo>
                    <a:pt x="734" y="1361"/>
                    <a:pt x="971" y="663"/>
                    <a:pt x="1392" y="635"/>
                  </a:cubicBezTo>
                  <a:cubicBezTo>
                    <a:pt x="1411" y="634"/>
                    <a:pt x="1434" y="633"/>
                    <a:pt x="1458" y="633"/>
                  </a:cubicBezTo>
                  <a:close/>
                  <a:moveTo>
                    <a:pt x="1406" y="0"/>
                  </a:moveTo>
                  <a:cubicBezTo>
                    <a:pt x="1387" y="0"/>
                    <a:pt x="1369" y="1"/>
                    <a:pt x="1352" y="2"/>
                  </a:cubicBezTo>
                  <a:cubicBezTo>
                    <a:pt x="289" y="70"/>
                    <a:pt x="23" y="1640"/>
                    <a:pt x="12" y="1707"/>
                  </a:cubicBezTo>
                  <a:cubicBezTo>
                    <a:pt x="0" y="1773"/>
                    <a:pt x="12" y="1842"/>
                    <a:pt x="42" y="1901"/>
                  </a:cubicBezTo>
                  <a:lnTo>
                    <a:pt x="1723" y="5227"/>
                  </a:lnTo>
                  <a:cubicBezTo>
                    <a:pt x="1725" y="5306"/>
                    <a:pt x="1742" y="5385"/>
                    <a:pt x="1774" y="5458"/>
                  </a:cubicBezTo>
                  <a:cubicBezTo>
                    <a:pt x="1976" y="5929"/>
                    <a:pt x="2767" y="6372"/>
                    <a:pt x="4191" y="6815"/>
                  </a:cubicBezTo>
                  <a:cubicBezTo>
                    <a:pt x="5502" y="7221"/>
                    <a:pt x="7284" y="7609"/>
                    <a:pt x="8436" y="7609"/>
                  </a:cubicBezTo>
                  <a:cubicBezTo>
                    <a:pt x="8965" y="7609"/>
                    <a:pt x="9361" y="7527"/>
                    <a:pt x="9516" y="7328"/>
                  </a:cubicBezTo>
                  <a:cubicBezTo>
                    <a:pt x="9731" y="7055"/>
                    <a:pt x="9780" y="6591"/>
                    <a:pt x="9838" y="6054"/>
                  </a:cubicBezTo>
                  <a:cubicBezTo>
                    <a:pt x="9871" y="5744"/>
                    <a:pt x="9906" y="5424"/>
                    <a:pt x="9972" y="5127"/>
                  </a:cubicBezTo>
                  <a:cubicBezTo>
                    <a:pt x="10108" y="4518"/>
                    <a:pt x="9535" y="3383"/>
                    <a:pt x="8945" y="2586"/>
                  </a:cubicBezTo>
                  <a:cubicBezTo>
                    <a:pt x="8569" y="2079"/>
                    <a:pt x="7832" y="1223"/>
                    <a:pt x="7070" y="1146"/>
                  </a:cubicBezTo>
                  <a:cubicBezTo>
                    <a:pt x="6483" y="1001"/>
                    <a:pt x="2357" y="0"/>
                    <a:pt x="1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59"/>
            <p:cNvSpPr/>
            <p:nvPr/>
          </p:nvSpPr>
          <p:spPr>
            <a:xfrm>
              <a:off x="3942125" y="4003825"/>
              <a:ext cx="227200" cy="207975"/>
            </a:xfrm>
            <a:custGeom>
              <a:avLst/>
              <a:gdLst/>
              <a:ahLst/>
              <a:cxnLst/>
              <a:rect l="l" t="t" r="r" b="b"/>
              <a:pathLst>
                <a:path w="9088" h="8319" extrusionOk="0">
                  <a:moveTo>
                    <a:pt x="1702" y="0"/>
                  </a:moveTo>
                  <a:cubicBezTo>
                    <a:pt x="1686" y="0"/>
                    <a:pt x="1671" y="0"/>
                    <a:pt x="1658" y="1"/>
                  </a:cubicBezTo>
                  <a:cubicBezTo>
                    <a:pt x="834" y="55"/>
                    <a:pt x="1" y="1744"/>
                    <a:pt x="1" y="1744"/>
                  </a:cubicBezTo>
                  <a:cubicBezTo>
                    <a:pt x="1" y="1744"/>
                    <a:pt x="606" y="6003"/>
                    <a:pt x="1152" y="6513"/>
                  </a:cubicBezTo>
                  <a:cubicBezTo>
                    <a:pt x="1698" y="7024"/>
                    <a:pt x="6983" y="8254"/>
                    <a:pt x="7796" y="8316"/>
                  </a:cubicBezTo>
                  <a:cubicBezTo>
                    <a:pt x="7820" y="8318"/>
                    <a:pt x="7844" y="8319"/>
                    <a:pt x="7867" y="8319"/>
                  </a:cubicBezTo>
                  <a:cubicBezTo>
                    <a:pt x="8628" y="8319"/>
                    <a:pt x="8927" y="7320"/>
                    <a:pt x="9005" y="6304"/>
                  </a:cubicBezTo>
                  <a:cubicBezTo>
                    <a:pt x="9087" y="5257"/>
                    <a:pt x="8187" y="1796"/>
                    <a:pt x="7275" y="1491"/>
                  </a:cubicBezTo>
                  <a:cubicBezTo>
                    <a:pt x="7275" y="1491"/>
                    <a:pt x="2640" y="0"/>
                    <a:pt x="1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59"/>
            <p:cNvSpPr/>
            <p:nvPr/>
          </p:nvSpPr>
          <p:spPr>
            <a:xfrm>
              <a:off x="3934075" y="3995900"/>
              <a:ext cx="243050" cy="223900"/>
            </a:xfrm>
            <a:custGeom>
              <a:avLst/>
              <a:gdLst/>
              <a:ahLst/>
              <a:cxnLst/>
              <a:rect l="l" t="t" r="r" b="b"/>
              <a:pathLst>
                <a:path w="9722" h="8956" extrusionOk="0">
                  <a:moveTo>
                    <a:pt x="2025" y="635"/>
                  </a:moveTo>
                  <a:cubicBezTo>
                    <a:pt x="2642" y="635"/>
                    <a:pt x="5690" y="1529"/>
                    <a:pt x="7498" y="2110"/>
                  </a:cubicBezTo>
                  <a:cubicBezTo>
                    <a:pt x="8122" y="2321"/>
                    <a:pt x="9101" y="5470"/>
                    <a:pt x="9012" y="6598"/>
                  </a:cubicBezTo>
                  <a:cubicBezTo>
                    <a:pt x="8970" y="7148"/>
                    <a:pt x="8866" y="7600"/>
                    <a:pt x="8715" y="7902"/>
                  </a:cubicBezTo>
                  <a:cubicBezTo>
                    <a:pt x="8530" y="8271"/>
                    <a:pt x="8322" y="8319"/>
                    <a:pt x="8177" y="8319"/>
                  </a:cubicBezTo>
                  <a:cubicBezTo>
                    <a:pt x="8166" y="8319"/>
                    <a:pt x="8155" y="8318"/>
                    <a:pt x="8144" y="8318"/>
                  </a:cubicBezTo>
                  <a:cubicBezTo>
                    <a:pt x="7162" y="8241"/>
                    <a:pt x="2128" y="7002"/>
                    <a:pt x="1692" y="6599"/>
                  </a:cubicBezTo>
                  <a:cubicBezTo>
                    <a:pt x="1410" y="6331"/>
                    <a:pt x="938" y="4084"/>
                    <a:pt x="653" y="2116"/>
                  </a:cubicBezTo>
                  <a:cubicBezTo>
                    <a:pt x="978" y="1490"/>
                    <a:pt x="1579" y="663"/>
                    <a:pt x="2001" y="636"/>
                  </a:cubicBezTo>
                  <a:cubicBezTo>
                    <a:pt x="2008" y="635"/>
                    <a:pt x="2016" y="635"/>
                    <a:pt x="2025" y="635"/>
                  </a:cubicBezTo>
                  <a:close/>
                  <a:moveTo>
                    <a:pt x="2016" y="0"/>
                  </a:moveTo>
                  <a:cubicBezTo>
                    <a:pt x="1996" y="0"/>
                    <a:pt x="1977" y="1"/>
                    <a:pt x="1960" y="2"/>
                  </a:cubicBezTo>
                  <a:cubicBezTo>
                    <a:pt x="1003" y="63"/>
                    <a:pt x="192" y="1612"/>
                    <a:pt x="39" y="1922"/>
                  </a:cubicBezTo>
                  <a:cubicBezTo>
                    <a:pt x="10" y="1979"/>
                    <a:pt x="0" y="2044"/>
                    <a:pt x="9" y="2106"/>
                  </a:cubicBezTo>
                  <a:cubicBezTo>
                    <a:pt x="155" y="3132"/>
                    <a:pt x="675" y="6518"/>
                    <a:pt x="1258" y="7063"/>
                  </a:cubicBezTo>
                  <a:cubicBezTo>
                    <a:pt x="1898" y="7661"/>
                    <a:pt x="7317" y="8891"/>
                    <a:pt x="8095" y="8950"/>
                  </a:cubicBezTo>
                  <a:cubicBezTo>
                    <a:pt x="8126" y="8953"/>
                    <a:pt x="8158" y="8955"/>
                    <a:pt x="8191" y="8955"/>
                  </a:cubicBezTo>
                  <a:cubicBezTo>
                    <a:pt x="8534" y="8955"/>
                    <a:pt x="8971" y="8808"/>
                    <a:pt x="9284" y="8186"/>
                  </a:cubicBezTo>
                  <a:cubicBezTo>
                    <a:pt x="9474" y="7805"/>
                    <a:pt x="9596" y="7287"/>
                    <a:pt x="9646" y="6646"/>
                  </a:cubicBezTo>
                  <a:cubicBezTo>
                    <a:pt x="9722" y="5666"/>
                    <a:pt x="8878" y="1901"/>
                    <a:pt x="7698" y="1506"/>
                  </a:cubicBezTo>
                  <a:lnTo>
                    <a:pt x="7695" y="1506"/>
                  </a:lnTo>
                  <a:cubicBezTo>
                    <a:pt x="7208" y="1350"/>
                    <a:pt x="3008" y="0"/>
                    <a:pt x="20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59"/>
            <p:cNvSpPr/>
            <p:nvPr/>
          </p:nvSpPr>
          <p:spPr>
            <a:xfrm>
              <a:off x="3968025" y="4166225"/>
              <a:ext cx="237400" cy="182450"/>
            </a:xfrm>
            <a:custGeom>
              <a:avLst/>
              <a:gdLst/>
              <a:ahLst/>
              <a:cxnLst/>
              <a:rect l="l" t="t" r="r" b="b"/>
              <a:pathLst>
                <a:path w="9496" h="7298" extrusionOk="0">
                  <a:moveTo>
                    <a:pt x="1380" y="0"/>
                  </a:moveTo>
                  <a:cubicBezTo>
                    <a:pt x="801" y="0"/>
                    <a:pt x="1" y="1535"/>
                    <a:pt x="88" y="1887"/>
                  </a:cubicBezTo>
                  <a:cubicBezTo>
                    <a:pt x="177" y="2246"/>
                    <a:pt x="49" y="5394"/>
                    <a:pt x="49" y="5394"/>
                  </a:cubicBezTo>
                  <a:lnTo>
                    <a:pt x="9495" y="7297"/>
                  </a:lnTo>
                  <a:lnTo>
                    <a:pt x="8783" y="2914"/>
                  </a:lnTo>
                  <a:cubicBezTo>
                    <a:pt x="8783" y="2914"/>
                    <a:pt x="8801" y="2681"/>
                    <a:pt x="8059" y="1688"/>
                  </a:cubicBezTo>
                  <a:cubicBezTo>
                    <a:pt x="8059" y="1688"/>
                    <a:pt x="1986" y="46"/>
                    <a:pt x="1405" y="1"/>
                  </a:cubicBezTo>
                  <a:cubicBezTo>
                    <a:pt x="1397" y="1"/>
                    <a:pt x="1388" y="0"/>
                    <a:pt x="13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59"/>
            <p:cNvSpPr/>
            <p:nvPr/>
          </p:nvSpPr>
          <p:spPr>
            <a:xfrm>
              <a:off x="3959900" y="4158250"/>
              <a:ext cx="254150" cy="198350"/>
            </a:xfrm>
            <a:custGeom>
              <a:avLst/>
              <a:gdLst/>
              <a:ahLst/>
              <a:cxnLst/>
              <a:rect l="l" t="t" r="r" b="b"/>
              <a:pathLst>
                <a:path w="10166" h="7934" extrusionOk="0">
                  <a:moveTo>
                    <a:pt x="1705" y="636"/>
                  </a:moveTo>
                  <a:cubicBezTo>
                    <a:pt x="2103" y="667"/>
                    <a:pt x="5763" y="1627"/>
                    <a:pt x="8194" y="2285"/>
                  </a:cubicBezTo>
                  <a:cubicBezTo>
                    <a:pt x="8708" y="2985"/>
                    <a:pt x="8788" y="3213"/>
                    <a:pt x="8791" y="3213"/>
                  </a:cubicBezTo>
                  <a:cubicBezTo>
                    <a:pt x="8791" y="3213"/>
                    <a:pt x="8791" y="3213"/>
                    <a:pt x="8791" y="3213"/>
                  </a:cubicBezTo>
                  <a:lnTo>
                    <a:pt x="8791" y="3213"/>
                  </a:lnTo>
                  <a:cubicBezTo>
                    <a:pt x="8790" y="3237"/>
                    <a:pt x="8791" y="3261"/>
                    <a:pt x="8795" y="3284"/>
                  </a:cubicBezTo>
                  <a:lnTo>
                    <a:pt x="9432" y="7214"/>
                  </a:lnTo>
                  <a:lnTo>
                    <a:pt x="703" y="5455"/>
                  </a:lnTo>
                  <a:cubicBezTo>
                    <a:pt x="739" y="4505"/>
                    <a:pt x="805" y="2468"/>
                    <a:pt x="724" y="2146"/>
                  </a:cubicBezTo>
                  <a:cubicBezTo>
                    <a:pt x="715" y="1982"/>
                    <a:pt x="1028" y="1234"/>
                    <a:pt x="1446" y="813"/>
                  </a:cubicBezTo>
                  <a:cubicBezTo>
                    <a:pt x="1592" y="667"/>
                    <a:pt x="1682" y="636"/>
                    <a:pt x="1705" y="636"/>
                  </a:cubicBezTo>
                  <a:close/>
                  <a:moveTo>
                    <a:pt x="1702" y="1"/>
                  </a:moveTo>
                  <a:cubicBezTo>
                    <a:pt x="1426" y="1"/>
                    <a:pt x="1146" y="175"/>
                    <a:pt x="860" y="514"/>
                  </a:cubicBezTo>
                  <a:cubicBezTo>
                    <a:pt x="475" y="969"/>
                    <a:pt x="1" y="1863"/>
                    <a:pt x="105" y="2282"/>
                  </a:cubicBezTo>
                  <a:cubicBezTo>
                    <a:pt x="153" y="2505"/>
                    <a:pt x="119" y="4196"/>
                    <a:pt x="57" y="5699"/>
                  </a:cubicBezTo>
                  <a:cubicBezTo>
                    <a:pt x="50" y="5856"/>
                    <a:pt x="159" y="5993"/>
                    <a:pt x="312" y="6024"/>
                  </a:cubicBezTo>
                  <a:lnTo>
                    <a:pt x="9758" y="7928"/>
                  </a:lnTo>
                  <a:cubicBezTo>
                    <a:pt x="9778" y="7931"/>
                    <a:pt x="9799" y="7934"/>
                    <a:pt x="9820" y="7934"/>
                  </a:cubicBezTo>
                  <a:cubicBezTo>
                    <a:pt x="10016" y="7934"/>
                    <a:pt x="10165" y="7758"/>
                    <a:pt x="10133" y="7565"/>
                  </a:cubicBezTo>
                  <a:lnTo>
                    <a:pt x="9423" y="3192"/>
                  </a:lnTo>
                  <a:cubicBezTo>
                    <a:pt x="9395" y="2939"/>
                    <a:pt x="9132" y="2478"/>
                    <a:pt x="8639" y="1817"/>
                  </a:cubicBezTo>
                  <a:cubicBezTo>
                    <a:pt x="8597" y="1760"/>
                    <a:pt x="8536" y="1719"/>
                    <a:pt x="8467" y="1701"/>
                  </a:cubicBezTo>
                  <a:cubicBezTo>
                    <a:pt x="7842" y="1531"/>
                    <a:pt x="2349" y="50"/>
                    <a:pt x="1755" y="3"/>
                  </a:cubicBezTo>
                  <a:cubicBezTo>
                    <a:pt x="1737" y="1"/>
                    <a:pt x="1720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59"/>
            <p:cNvSpPr/>
            <p:nvPr/>
          </p:nvSpPr>
          <p:spPr>
            <a:xfrm>
              <a:off x="4142400" y="3920550"/>
              <a:ext cx="264950" cy="190325"/>
            </a:xfrm>
            <a:custGeom>
              <a:avLst/>
              <a:gdLst/>
              <a:ahLst/>
              <a:cxnLst/>
              <a:rect l="l" t="t" r="r" b="b"/>
              <a:pathLst>
                <a:path w="10598" h="7613" extrusionOk="0">
                  <a:moveTo>
                    <a:pt x="1197" y="1"/>
                  </a:moveTo>
                  <a:cubicBezTo>
                    <a:pt x="915" y="1"/>
                    <a:pt x="728" y="41"/>
                    <a:pt x="682" y="135"/>
                  </a:cubicBezTo>
                  <a:lnTo>
                    <a:pt x="1" y="1369"/>
                  </a:lnTo>
                  <a:lnTo>
                    <a:pt x="2046" y="5156"/>
                  </a:lnTo>
                  <a:cubicBezTo>
                    <a:pt x="2046" y="5156"/>
                    <a:pt x="2108" y="5862"/>
                    <a:pt x="4058" y="6365"/>
                  </a:cubicBezTo>
                  <a:cubicBezTo>
                    <a:pt x="6007" y="6867"/>
                    <a:pt x="9576" y="7612"/>
                    <a:pt x="9576" y="7612"/>
                  </a:cubicBezTo>
                  <a:cubicBezTo>
                    <a:pt x="9576" y="7612"/>
                    <a:pt x="10597" y="6522"/>
                    <a:pt x="10400" y="6039"/>
                  </a:cubicBezTo>
                  <a:cubicBezTo>
                    <a:pt x="10205" y="5554"/>
                    <a:pt x="8024" y="1993"/>
                    <a:pt x="7130" y="1456"/>
                  </a:cubicBezTo>
                  <a:cubicBezTo>
                    <a:pt x="6386" y="1008"/>
                    <a:pt x="2603" y="1"/>
                    <a:pt x="11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59"/>
            <p:cNvSpPr/>
            <p:nvPr/>
          </p:nvSpPr>
          <p:spPr>
            <a:xfrm>
              <a:off x="4134125" y="3912725"/>
              <a:ext cx="281800" cy="206075"/>
            </a:xfrm>
            <a:custGeom>
              <a:avLst/>
              <a:gdLst/>
              <a:ahLst/>
              <a:cxnLst/>
              <a:rect l="l" t="t" r="r" b="b"/>
              <a:pathLst>
                <a:path w="11272" h="8243" extrusionOk="0">
                  <a:moveTo>
                    <a:pt x="1519" y="624"/>
                  </a:moveTo>
                  <a:cubicBezTo>
                    <a:pt x="2694" y="624"/>
                    <a:pt x="6524" y="1578"/>
                    <a:pt x="7296" y="2041"/>
                  </a:cubicBezTo>
                  <a:cubicBezTo>
                    <a:pt x="8105" y="2527"/>
                    <a:pt x="10242" y="5994"/>
                    <a:pt x="10435" y="6470"/>
                  </a:cubicBezTo>
                  <a:cubicBezTo>
                    <a:pt x="10484" y="6617"/>
                    <a:pt x="10181" y="7129"/>
                    <a:pt x="9793" y="7577"/>
                  </a:cubicBezTo>
                  <a:cubicBezTo>
                    <a:pt x="9046" y="7419"/>
                    <a:pt x="6139" y="6801"/>
                    <a:pt x="4467" y="6369"/>
                  </a:cubicBezTo>
                  <a:cubicBezTo>
                    <a:pt x="2872" y="5960"/>
                    <a:pt x="2697" y="5439"/>
                    <a:pt x="2693" y="5439"/>
                  </a:cubicBezTo>
                  <a:lnTo>
                    <a:pt x="2692" y="5440"/>
                  </a:lnTo>
                  <a:cubicBezTo>
                    <a:pt x="2688" y="5397"/>
                    <a:pt x="2676" y="5356"/>
                    <a:pt x="2655" y="5317"/>
                  </a:cubicBezTo>
                  <a:lnTo>
                    <a:pt x="691" y="1683"/>
                  </a:lnTo>
                  <a:lnTo>
                    <a:pt x="1263" y="650"/>
                  </a:lnTo>
                  <a:cubicBezTo>
                    <a:pt x="1322" y="632"/>
                    <a:pt x="1409" y="624"/>
                    <a:pt x="1519" y="624"/>
                  </a:cubicBezTo>
                  <a:close/>
                  <a:moveTo>
                    <a:pt x="1513" y="0"/>
                  </a:moveTo>
                  <a:cubicBezTo>
                    <a:pt x="1330" y="0"/>
                    <a:pt x="1179" y="15"/>
                    <a:pt x="1069" y="48"/>
                  </a:cubicBezTo>
                  <a:cubicBezTo>
                    <a:pt x="907" y="96"/>
                    <a:pt x="794" y="180"/>
                    <a:pt x="731" y="300"/>
                  </a:cubicBezTo>
                  <a:lnTo>
                    <a:pt x="54" y="1530"/>
                  </a:lnTo>
                  <a:cubicBezTo>
                    <a:pt x="2" y="1624"/>
                    <a:pt x="1" y="1738"/>
                    <a:pt x="53" y="1834"/>
                  </a:cubicBezTo>
                  <a:lnTo>
                    <a:pt x="2076" y="5579"/>
                  </a:lnTo>
                  <a:cubicBezTo>
                    <a:pt x="2143" y="5839"/>
                    <a:pt x="2494" y="6516"/>
                    <a:pt x="4309" y="6985"/>
                  </a:cubicBezTo>
                  <a:cubicBezTo>
                    <a:pt x="6245" y="7483"/>
                    <a:pt x="9807" y="8229"/>
                    <a:pt x="9841" y="8236"/>
                  </a:cubicBezTo>
                  <a:cubicBezTo>
                    <a:pt x="9864" y="8240"/>
                    <a:pt x="9885" y="8243"/>
                    <a:pt x="9907" y="8243"/>
                  </a:cubicBezTo>
                  <a:cubicBezTo>
                    <a:pt x="9994" y="8243"/>
                    <a:pt x="10078" y="8207"/>
                    <a:pt x="10139" y="8143"/>
                  </a:cubicBezTo>
                  <a:cubicBezTo>
                    <a:pt x="10487" y="7770"/>
                    <a:pt x="11272" y="6838"/>
                    <a:pt x="11025" y="6232"/>
                  </a:cubicBezTo>
                  <a:cubicBezTo>
                    <a:pt x="10826" y="5742"/>
                    <a:pt x="8615" y="2092"/>
                    <a:pt x="7624" y="1497"/>
                  </a:cubicBezTo>
                  <a:cubicBezTo>
                    <a:pt x="6906" y="1066"/>
                    <a:pt x="3063" y="0"/>
                    <a:pt x="15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59"/>
            <p:cNvSpPr/>
            <p:nvPr/>
          </p:nvSpPr>
          <p:spPr>
            <a:xfrm>
              <a:off x="4225225" y="4070150"/>
              <a:ext cx="256925" cy="218850"/>
            </a:xfrm>
            <a:custGeom>
              <a:avLst/>
              <a:gdLst/>
              <a:ahLst/>
              <a:cxnLst/>
              <a:rect l="l" t="t" r="r" b="b"/>
              <a:pathLst>
                <a:path w="10277" h="8754" extrusionOk="0">
                  <a:moveTo>
                    <a:pt x="1454" y="0"/>
                  </a:moveTo>
                  <a:cubicBezTo>
                    <a:pt x="1201" y="0"/>
                    <a:pt x="924" y="83"/>
                    <a:pt x="745" y="381"/>
                  </a:cubicBezTo>
                  <a:cubicBezTo>
                    <a:pt x="745" y="381"/>
                    <a:pt x="73" y="1498"/>
                    <a:pt x="36" y="1963"/>
                  </a:cubicBezTo>
                  <a:cubicBezTo>
                    <a:pt x="0" y="2429"/>
                    <a:pt x="643" y="6222"/>
                    <a:pt x="1625" y="7117"/>
                  </a:cubicBezTo>
                  <a:cubicBezTo>
                    <a:pt x="2608" y="8012"/>
                    <a:pt x="8289" y="8688"/>
                    <a:pt x="9103" y="8752"/>
                  </a:cubicBezTo>
                  <a:cubicBezTo>
                    <a:pt x="9123" y="8753"/>
                    <a:pt x="9142" y="8754"/>
                    <a:pt x="9161" y="8754"/>
                  </a:cubicBezTo>
                  <a:cubicBezTo>
                    <a:pt x="9927" y="8754"/>
                    <a:pt x="10134" y="7522"/>
                    <a:pt x="10205" y="6614"/>
                  </a:cubicBezTo>
                  <a:cubicBezTo>
                    <a:pt x="10277" y="5684"/>
                    <a:pt x="9010" y="2426"/>
                    <a:pt x="8115" y="1888"/>
                  </a:cubicBezTo>
                  <a:cubicBezTo>
                    <a:pt x="7221" y="1352"/>
                    <a:pt x="2051" y="131"/>
                    <a:pt x="2051" y="131"/>
                  </a:cubicBezTo>
                  <a:cubicBezTo>
                    <a:pt x="2051" y="131"/>
                    <a:pt x="1771" y="0"/>
                    <a:pt x="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59"/>
            <p:cNvSpPr/>
            <p:nvPr/>
          </p:nvSpPr>
          <p:spPr>
            <a:xfrm>
              <a:off x="4217150" y="4062225"/>
              <a:ext cx="273125" cy="234700"/>
            </a:xfrm>
            <a:custGeom>
              <a:avLst/>
              <a:gdLst/>
              <a:ahLst/>
              <a:cxnLst/>
              <a:rect l="l" t="t" r="r" b="b"/>
              <a:pathLst>
                <a:path w="10925" h="9388" extrusionOk="0">
                  <a:moveTo>
                    <a:pt x="1785" y="632"/>
                  </a:moveTo>
                  <a:cubicBezTo>
                    <a:pt x="2011" y="632"/>
                    <a:pt x="2225" y="728"/>
                    <a:pt x="2240" y="735"/>
                  </a:cubicBezTo>
                  <a:cubicBezTo>
                    <a:pt x="2259" y="744"/>
                    <a:pt x="2279" y="751"/>
                    <a:pt x="2300" y="756"/>
                  </a:cubicBezTo>
                  <a:cubicBezTo>
                    <a:pt x="3726" y="1093"/>
                    <a:pt x="7575" y="2057"/>
                    <a:pt x="8273" y="2477"/>
                  </a:cubicBezTo>
                  <a:cubicBezTo>
                    <a:pt x="9052" y="2945"/>
                    <a:pt x="10274" y="6109"/>
                    <a:pt x="10211" y="6905"/>
                  </a:cubicBezTo>
                  <a:cubicBezTo>
                    <a:pt x="10157" y="7600"/>
                    <a:pt x="9990" y="8751"/>
                    <a:pt x="9478" y="8751"/>
                  </a:cubicBezTo>
                  <a:lnTo>
                    <a:pt x="9451" y="8751"/>
                  </a:lnTo>
                  <a:cubicBezTo>
                    <a:pt x="8029" y="8640"/>
                    <a:pt x="2976" y="7941"/>
                    <a:pt x="2162" y="7199"/>
                  </a:cubicBezTo>
                  <a:cubicBezTo>
                    <a:pt x="1303" y="6417"/>
                    <a:pt x="642" y="2751"/>
                    <a:pt x="676" y="2304"/>
                  </a:cubicBezTo>
                  <a:cubicBezTo>
                    <a:pt x="697" y="2036"/>
                    <a:pt x="1076" y="1299"/>
                    <a:pt x="1340" y="861"/>
                  </a:cubicBezTo>
                  <a:cubicBezTo>
                    <a:pt x="1445" y="684"/>
                    <a:pt x="1618" y="632"/>
                    <a:pt x="1785" y="632"/>
                  </a:cubicBezTo>
                  <a:close/>
                  <a:moveTo>
                    <a:pt x="1782" y="0"/>
                  </a:moveTo>
                  <a:cubicBezTo>
                    <a:pt x="1422" y="0"/>
                    <a:pt x="1039" y="127"/>
                    <a:pt x="795" y="534"/>
                  </a:cubicBezTo>
                  <a:cubicBezTo>
                    <a:pt x="677" y="731"/>
                    <a:pt x="83" y="1742"/>
                    <a:pt x="43" y="2256"/>
                  </a:cubicBezTo>
                  <a:cubicBezTo>
                    <a:pt x="1" y="2799"/>
                    <a:pt x="654" y="6686"/>
                    <a:pt x="1734" y="7668"/>
                  </a:cubicBezTo>
                  <a:cubicBezTo>
                    <a:pt x="2914" y="8744"/>
                    <a:pt x="9338" y="9380"/>
                    <a:pt x="9401" y="9383"/>
                  </a:cubicBezTo>
                  <a:cubicBezTo>
                    <a:pt x="9432" y="9386"/>
                    <a:pt x="9462" y="9387"/>
                    <a:pt x="9491" y="9387"/>
                  </a:cubicBezTo>
                  <a:cubicBezTo>
                    <a:pt x="10655" y="9387"/>
                    <a:pt x="10797" y="7565"/>
                    <a:pt x="10844" y="6955"/>
                  </a:cubicBezTo>
                  <a:cubicBezTo>
                    <a:pt x="10925" y="5910"/>
                    <a:pt x="9628" y="2550"/>
                    <a:pt x="8601" y="1933"/>
                  </a:cubicBezTo>
                  <a:cubicBezTo>
                    <a:pt x="7706" y="1396"/>
                    <a:pt x="3134" y="302"/>
                    <a:pt x="2476" y="146"/>
                  </a:cubicBezTo>
                  <a:cubicBezTo>
                    <a:pt x="2300" y="69"/>
                    <a:pt x="2048" y="0"/>
                    <a:pt x="1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59"/>
            <p:cNvSpPr/>
            <p:nvPr/>
          </p:nvSpPr>
          <p:spPr>
            <a:xfrm>
              <a:off x="4268725" y="4240175"/>
              <a:ext cx="260200" cy="197975"/>
            </a:xfrm>
            <a:custGeom>
              <a:avLst/>
              <a:gdLst/>
              <a:ahLst/>
              <a:cxnLst/>
              <a:rect l="l" t="t" r="r" b="b"/>
              <a:pathLst>
                <a:path w="10408" h="7919" extrusionOk="0">
                  <a:moveTo>
                    <a:pt x="1760" y="1"/>
                  </a:moveTo>
                  <a:cubicBezTo>
                    <a:pt x="1562" y="1"/>
                    <a:pt x="1407" y="24"/>
                    <a:pt x="1308" y="76"/>
                  </a:cubicBezTo>
                  <a:cubicBezTo>
                    <a:pt x="332" y="585"/>
                    <a:pt x="1" y="1846"/>
                    <a:pt x="36" y="2902"/>
                  </a:cubicBezTo>
                  <a:cubicBezTo>
                    <a:pt x="70" y="3957"/>
                    <a:pt x="329" y="5147"/>
                    <a:pt x="329" y="5147"/>
                  </a:cubicBezTo>
                  <a:lnTo>
                    <a:pt x="10408" y="7919"/>
                  </a:lnTo>
                  <a:lnTo>
                    <a:pt x="9546" y="3116"/>
                  </a:lnTo>
                  <a:cubicBezTo>
                    <a:pt x="9471" y="2692"/>
                    <a:pt x="9248" y="2310"/>
                    <a:pt x="8919" y="2034"/>
                  </a:cubicBezTo>
                  <a:cubicBezTo>
                    <a:pt x="8747" y="1890"/>
                    <a:pt x="8551" y="1779"/>
                    <a:pt x="8339" y="1705"/>
                  </a:cubicBezTo>
                  <a:cubicBezTo>
                    <a:pt x="7186" y="1311"/>
                    <a:pt x="3249" y="1"/>
                    <a:pt x="1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59"/>
            <p:cNvSpPr/>
            <p:nvPr/>
          </p:nvSpPr>
          <p:spPr>
            <a:xfrm>
              <a:off x="4260725" y="4232450"/>
              <a:ext cx="276900" cy="213625"/>
            </a:xfrm>
            <a:custGeom>
              <a:avLst/>
              <a:gdLst/>
              <a:ahLst/>
              <a:cxnLst/>
              <a:rect l="l" t="t" r="r" b="b"/>
              <a:pathLst>
                <a:path w="11076" h="8545" extrusionOk="0">
                  <a:moveTo>
                    <a:pt x="2074" y="621"/>
                  </a:moveTo>
                  <a:cubicBezTo>
                    <a:pt x="2880" y="621"/>
                    <a:pt x="5053" y="1115"/>
                    <a:pt x="8556" y="2314"/>
                  </a:cubicBezTo>
                  <a:cubicBezTo>
                    <a:pt x="8730" y="2375"/>
                    <a:pt x="8893" y="2467"/>
                    <a:pt x="9035" y="2586"/>
                  </a:cubicBezTo>
                  <a:cubicBezTo>
                    <a:pt x="9306" y="2815"/>
                    <a:pt x="9491" y="3131"/>
                    <a:pt x="9553" y="3481"/>
                  </a:cubicBezTo>
                  <a:lnTo>
                    <a:pt x="10327" y="7788"/>
                  </a:lnTo>
                  <a:lnTo>
                    <a:pt x="10327" y="7788"/>
                  </a:lnTo>
                  <a:lnTo>
                    <a:pt x="921" y="5201"/>
                  </a:lnTo>
                  <a:cubicBezTo>
                    <a:pt x="850" y="4831"/>
                    <a:pt x="698" y="3972"/>
                    <a:pt x="673" y="3201"/>
                  </a:cubicBezTo>
                  <a:cubicBezTo>
                    <a:pt x="642" y="2269"/>
                    <a:pt x="916" y="1114"/>
                    <a:pt x="1775" y="666"/>
                  </a:cubicBezTo>
                  <a:cubicBezTo>
                    <a:pt x="1831" y="636"/>
                    <a:pt x="1931" y="621"/>
                    <a:pt x="2074" y="621"/>
                  </a:cubicBezTo>
                  <a:close/>
                  <a:moveTo>
                    <a:pt x="2077" y="1"/>
                  </a:moveTo>
                  <a:cubicBezTo>
                    <a:pt x="1819" y="1"/>
                    <a:pt x="1616" y="32"/>
                    <a:pt x="1481" y="102"/>
                  </a:cubicBezTo>
                  <a:cubicBezTo>
                    <a:pt x="361" y="687"/>
                    <a:pt x="1" y="2096"/>
                    <a:pt x="38" y="3221"/>
                  </a:cubicBezTo>
                  <a:cubicBezTo>
                    <a:pt x="73" y="4292"/>
                    <a:pt x="327" y="5474"/>
                    <a:pt x="338" y="5524"/>
                  </a:cubicBezTo>
                  <a:cubicBezTo>
                    <a:pt x="364" y="5639"/>
                    <a:pt x="450" y="5730"/>
                    <a:pt x="565" y="5763"/>
                  </a:cubicBezTo>
                  <a:lnTo>
                    <a:pt x="10645" y="8535"/>
                  </a:lnTo>
                  <a:cubicBezTo>
                    <a:pt x="10672" y="8541"/>
                    <a:pt x="10701" y="8545"/>
                    <a:pt x="10729" y="8545"/>
                  </a:cubicBezTo>
                  <a:cubicBezTo>
                    <a:pt x="10926" y="8544"/>
                    <a:pt x="11075" y="8366"/>
                    <a:pt x="11042" y="8172"/>
                  </a:cubicBezTo>
                  <a:lnTo>
                    <a:pt x="10179" y="3369"/>
                  </a:lnTo>
                  <a:cubicBezTo>
                    <a:pt x="10089" y="2872"/>
                    <a:pt x="9829" y="2423"/>
                    <a:pt x="9443" y="2099"/>
                  </a:cubicBezTo>
                  <a:cubicBezTo>
                    <a:pt x="9242" y="1930"/>
                    <a:pt x="9010" y="1799"/>
                    <a:pt x="8761" y="1713"/>
                  </a:cubicBezTo>
                  <a:cubicBezTo>
                    <a:pt x="6360" y="891"/>
                    <a:pt x="3447" y="1"/>
                    <a:pt x="2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59"/>
            <p:cNvSpPr/>
            <p:nvPr/>
          </p:nvSpPr>
          <p:spPr>
            <a:xfrm>
              <a:off x="4413600" y="3980175"/>
              <a:ext cx="252875" cy="185700"/>
            </a:xfrm>
            <a:custGeom>
              <a:avLst/>
              <a:gdLst/>
              <a:ahLst/>
              <a:cxnLst/>
              <a:rect l="l" t="t" r="r" b="b"/>
              <a:pathLst>
                <a:path w="10115" h="7428" extrusionOk="0">
                  <a:moveTo>
                    <a:pt x="769" y="1"/>
                  </a:moveTo>
                  <a:cubicBezTo>
                    <a:pt x="488" y="1"/>
                    <a:pt x="158" y="73"/>
                    <a:pt x="271" y="433"/>
                  </a:cubicBezTo>
                  <a:lnTo>
                    <a:pt x="1" y="2401"/>
                  </a:lnTo>
                  <a:cubicBezTo>
                    <a:pt x="1" y="2401"/>
                    <a:pt x="1063" y="5291"/>
                    <a:pt x="2199" y="5730"/>
                  </a:cubicBezTo>
                  <a:cubicBezTo>
                    <a:pt x="3334" y="6170"/>
                    <a:pt x="8620" y="7400"/>
                    <a:pt x="8969" y="7427"/>
                  </a:cubicBezTo>
                  <a:cubicBezTo>
                    <a:pt x="8973" y="7427"/>
                    <a:pt x="8977" y="7427"/>
                    <a:pt x="8980" y="7427"/>
                  </a:cubicBezTo>
                  <a:cubicBezTo>
                    <a:pt x="9335" y="7427"/>
                    <a:pt x="10115" y="6220"/>
                    <a:pt x="10053" y="5522"/>
                  </a:cubicBezTo>
                  <a:cubicBezTo>
                    <a:pt x="9991" y="4815"/>
                    <a:pt x="8008" y="1737"/>
                    <a:pt x="6872" y="1297"/>
                  </a:cubicBezTo>
                  <a:cubicBezTo>
                    <a:pt x="5737" y="858"/>
                    <a:pt x="1121" y="32"/>
                    <a:pt x="1121" y="32"/>
                  </a:cubicBezTo>
                  <a:cubicBezTo>
                    <a:pt x="1121" y="32"/>
                    <a:pt x="956" y="1"/>
                    <a:pt x="7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59"/>
            <p:cNvSpPr/>
            <p:nvPr/>
          </p:nvSpPr>
          <p:spPr>
            <a:xfrm>
              <a:off x="4405575" y="3972200"/>
              <a:ext cx="268725" cy="201600"/>
            </a:xfrm>
            <a:custGeom>
              <a:avLst/>
              <a:gdLst/>
              <a:ahLst/>
              <a:cxnLst/>
              <a:rect l="l" t="t" r="r" b="b"/>
              <a:pathLst>
                <a:path w="10749" h="8064" extrusionOk="0">
                  <a:moveTo>
                    <a:pt x="1093" y="638"/>
                  </a:moveTo>
                  <a:cubicBezTo>
                    <a:pt x="1185" y="638"/>
                    <a:pt x="1291" y="646"/>
                    <a:pt x="1385" y="664"/>
                  </a:cubicBezTo>
                  <a:cubicBezTo>
                    <a:pt x="1431" y="671"/>
                    <a:pt x="5983" y="1489"/>
                    <a:pt x="7078" y="1914"/>
                  </a:cubicBezTo>
                  <a:cubicBezTo>
                    <a:pt x="8064" y="2295"/>
                    <a:pt x="10006" y="5266"/>
                    <a:pt x="10058" y="5870"/>
                  </a:cubicBezTo>
                  <a:cubicBezTo>
                    <a:pt x="10105" y="6411"/>
                    <a:pt x="9473" y="7354"/>
                    <a:pt x="9316" y="7430"/>
                  </a:cubicBezTo>
                  <a:cubicBezTo>
                    <a:pt x="8995" y="7399"/>
                    <a:pt x="3776" y="6196"/>
                    <a:pt x="2635" y="5753"/>
                  </a:cubicBezTo>
                  <a:cubicBezTo>
                    <a:pt x="1923" y="5478"/>
                    <a:pt x="1052" y="3757"/>
                    <a:pt x="648" y="2685"/>
                  </a:cubicBezTo>
                  <a:lnTo>
                    <a:pt x="905" y="796"/>
                  </a:lnTo>
                  <a:cubicBezTo>
                    <a:pt x="912" y="751"/>
                    <a:pt x="872" y="717"/>
                    <a:pt x="857" y="673"/>
                  </a:cubicBezTo>
                  <a:cubicBezTo>
                    <a:pt x="891" y="650"/>
                    <a:pt x="983" y="638"/>
                    <a:pt x="1093" y="638"/>
                  </a:cubicBezTo>
                  <a:close/>
                  <a:moveTo>
                    <a:pt x="1100" y="0"/>
                  </a:moveTo>
                  <a:cubicBezTo>
                    <a:pt x="854" y="0"/>
                    <a:pt x="564" y="48"/>
                    <a:pt x="391" y="242"/>
                  </a:cubicBezTo>
                  <a:cubicBezTo>
                    <a:pt x="318" y="325"/>
                    <a:pt x="210" y="499"/>
                    <a:pt x="269" y="771"/>
                  </a:cubicBezTo>
                  <a:lnTo>
                    <a:pt x="8" y="2677"/>
                  </a:lnTo>
                  <a:cubicBezTo>
                    <a:pt x="0" y="2728"/>
                    <a:pt x="5" y="2781"/>
                    <a:pt x="23" y="2830"/>
                  </a:cubicBezTo>
                  <a:cubicBezTo>
                    <a:pt x="137" y="3140"/>
                    <a:pt x="1171" y="5869"/>
                    <a:pt x="2406" y="6345"/>
                  </a:cubicBezTo>
                  <a:cubicBezTo>
                    <a:pt x="3543" y="6786"/>
                    <a:pt x="8849" y="8030"/>
                    <a:pt x="9266" y="8062"/>
                  </a:cubicBezTo>
                  <a:cubicBezTo>
                    <a:pt x="9279" y="8063"/>
                    <a:pt x="9290" y="8063"/>
                    <a:pt x="9302" y="8063"/>
                  </a:cubicBezTo>
                  <a:cubicBezTo>
                    <a:pt x="9478" y="8063"/>
                    <a:pt x="9657" y="7969"/>
                    <a:pt x="9850" y="7773"/>
                  </a:cubicBezTo>
                  <a:cubicBezTo>
                    <a:pt x="10240" y="7379"/>
                    <a:pt x="10749" y="6479"/>
                    <a:pt x="10690" y="5813"/>
                  </a:cubicBezTo>
                  <a:cubicBezTo>
                    <a:pt x="10617" y="4976"/>
                    <a:pt x="8575" y="1810"/>
                    <a:pt x="7308" y="1320"/>
                  </a:cubicBezTo>
                  <a:cubicBezTo>
                    <a:pt x="6156" y="874"/>
                    <a:pt x="1689" y="71"/>
                    <a:pt x="1502" y="38"/>
                  </a:cubicBezTo>
                  <a:cubicBezTo>
                    <a:pt x="1425" y="24"/>
                    <a:pt x="1273" y="0"/>
                    <a:pt x="11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59"/>
            <p:cNvSpPr/>
            <p:nvPr/>
          </p:nvSpPr>
          <p:spPr>
            <a:xfrm>
              <a:off x="4504075" y="4125600"/>
              <a:ext cx="266025" cy="232925"/>
            </a:xfrm>
            <a:custGeom>
              <a:avLst/>
              <a:gdLst/>
              <a:ahLst/>
              <a:cxnLst/>
              <a:rect l="l" t="t" r="r" b="b"/>
              <a:pathLst>
                <a:path w="10641" h="9317" extrusionOk="0">
                  <a:moveTo>
                    <a:pt x="1307" y="1"/>
                  </a:moveTo>
                  <a:cubicBezTo>
                    <a:pt x="1176" y="1"/>
                    <a:pt x="1068" y="54"/>
                    <a:pt x="1013" y="219"/>
                  </a:cubicBezTo>
                  <a:lnTo>
                    <a:pt x="1" y="2714"/>
                  </a:lnTo>
                  <a:cubicBezTo>
                    <a:pt x="1" y="2714"/>
                    <a:pt x="1320" y="6795"/>
                    <a:pt x="1508" y="7394"/>
                  </a:cubicBezTo>
                  <a:cubicBezTo>
                    <a:pt x="1684" y="7956"/>
                    <a:pt x="8167" y="9316"/>
                    <a:pt x="9284" y="9316"/>
                  </a:cubicBezTo>
                  <a:cubicBezTo>
                    <a:pt x="9359" y="9316"/>
                    <a:pt x="9410" y="9310"/>
                    <a:pt x="9433" y="9297"/>
                  </a:cubicBezTo>
                  <a:cubicBezTo>
                    <a:pt x="9799" y="9091"/>
                    <a:pt x="10641" y="8805"/>
                    <a:pt x="10535" y="7160"/>
                  </a:cubicBezTo>
                  <a:cubicBezTo>
                    <a:pt x="10428" y="5513"/>
                    <a:pt x="8160" y="1594"/>
                    <a:pt x="7238" y="1405"/>
                  </a:cubicBezTo>
                  <a:cubicBezTo>
                    <a:pt x="6317" y="1217"/>
                    <a:pt x="2417" y="212"/>
                    <a:pt x="2068" y="185"/>
                  </a:cubicBezTo>
                  <a:cubicBezTo>
                    <a:pt x="1846" y="167"/>
                    <a:pt x="1540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59"/>
            <p:cNvSpPr/>
            <p:nvPr/>
          </p:nvSpPr>
          <p:spPr>
            <a:xfrm>
              <a:off x="4495925" y="4117775"/>
              <a:ext cx="282200" cy="248275"/>
            </a:xfrm>
            <a:custGeom>
              <a:avLst/>
              <a:gdLst/>
              <a:ahLst/>
              <a:cxnLst/>
              <a:rect l="l" t="t" r="r" b="b"/>
              <a:pathLst>
                <a:path w="11288" h="9931" extrusionOk="0">
                  <a:moveTo>
                    <a:pt x="1634" y="631"/>
                  </a:moveTo>
                  <a:cubicBezTo>
                    <a:pt x="1701" y="631"/>
                    <a:pt x="1855" y="679"/>
                    <a:pt x="1950" y="710"/>
                  </a:cubicBezTo>
                  <a:cubicBezTo>
                    <a:pt x="2087" y="757"/>
                    <a:pt x="2230" y="804"/>
                    <a:pt x="2371" y="814"/>
                  </a:cubicBezTo>
                  <a:cubicBezTo>
                    <a:pt x="2550" y="830"/>
                    <a:pt x="3940" y="1172"/>
                    <a:pt x="5057" y="1446"/>
                  </a:cubicBezTo>
                  <a:cubicBezTo>
                    <a:pt x="6100" y="1703"/>
                    <a:pt x="7084" y="1944"/>
                    <a:pt x="7501" y="2030"/>
                  </a:cubicBezTo>
                  <a:cubicBezTo>
                    <a:pt x="8144" y="2161"/>
                    <a:pt x="10436" y="5832"/>
                    <a:pt x="10543" y="7494"/>
                  </a:cubicBezTo>
                  <a:cubicBezTo>
                    <a:pt x="10628" y="8797"/>
                    <a:pt x="10076" y="9085"/>
                    <a:pt x="9712" y="9275"/>
                  </a:cubicBezTo>
                  <a:lnTo>
                    <a:pt x="9642" y="9311"/>
                  </a:lnTo>
                  <a:cubicBezTo>
                    <a:pt x="9618" y="9314"/>
                    <a:pt x="9589" y="9315"/>
                    <a:pt x="9555" y="9315"/>
                  </a:cubicBezTo>
                  <a:cubicBezTo>
                    <a:pt x="8478" y="9315"/>
                    <a:pt x="2726" y="8054"/>
                    <a:pt x="2123" y="7565"/>
                  </a:cubicBezTo>
                  <a:cubicBezTo>
                    <a:pt x="1913" y="6898"/>
                    <a:pt x="871" y="3678"/>
                    <a:pt x="664" y="3040"/>
                  </a:cubicBezTo>
                  <a:lnTo>
                    <a:pt x="1634" y="653"/>
                  </a:lnTo>
                  <a:cubicBezTo>
                    <a:pt x="1636" y="647"/>
                    <a:pt x="1617" y="639"/>
                    <a:pt x="1620" y="632"/>
                  </a:cubicBezTo>
                  <a:cubicBezTo>
                    <a:pt x="1624" y="631"/>
                    <a:pt x="1629" y="631"/>
                    <a:pt x="1634" y="631"/>
                  </a:cubicBezTo>
                  <a:close/>
                  <a:moveTo>
                    <a:pt x="1626" y="1"/>
                  </a:moveTo>
                  <a:cubicBezTo>
                    <a:pt x="1391" y="1"/>
                    <a:pt x="1156" y="91"/>
                    <a:pt x="1041" y="420"/>
                  </a:cubicBezTo>
                  <a:lnTo>
                    <a:pt x="31" y="2906"/>
                  </a:lnTo>
                  <a:cubicBezTo>
                    <a:pt x="3" y="2976"/>
                    <a:pt x="0" y="3053"/>
                    <a:pt x="24" y="3124"/>
                  </a:cubicBezTo>
                  <a:cubicBezTo>
                    <a:pt x="24" y="3124"/>
                    <a:pt x="1344" y="7201"/>
                    <a:pt x="1530" y="7801"/>
                  </a:cubicBezTo>
                  <a:cubicBezTo>
                    <a:pt x="1593" y="8001"/>
                    <a:pt x="1795" y="8149"/>
                    <a:pt x="2252" y="8330"/>
                  </a:cubicBezTo>
                  <a:cubicBezTo>
                    <a:pt x="3547" y="8846"/>
                    <a:pt x="8273" y="9930"/>
                    <a:pt x="9603" y="9930"/>
                  </a:cubicBezTo>
                  <a:cubicBezTo>
                    <a:pt x="9753" y="9930"/>
                    <a:pt x="9860" y="9916"/>
                    <a:pt x="9913" y="9887"/>
                  </a:cubicBezTo>
                  <a:lnTo>
                    <a:pt x="10006" y="9837"/>
                  </a:lnTo>
                  <a:cubicBezTo>
                    <a:pt x="10423" y="9619"/>
                    <a:pt x="11288" y="9167"/>
                    <a:pt x="11177" y="7452"/>
                  </a:cubicBezTo>
                  <a:cubicBezTo>
                    <a:pt x="11069" y="5781"/>
                    <a:pt x="8787" y="1643"/>
                    <a:pt x="7628" y="1406"/>
                  </a:cubicBezTo>
                  <a:cubicBezTo>
                    <a:pt x="7223" y="1323"/>
                    <a:pt x="6199" y="1071"/>
                    <a:pt x="5209" y="829"/>
                  </a:cubicBezTo>
                  <a:cubicBezTo>
                    <a:pt x="3461" y="399"/>
                    <a:pt x="2616" y="195"/>
                    <a:pt x="2418" y="179"/>
                  </a:cubicBezTo>
                  <a:cubicBezTo>
                    <a:pt x="2354" y="175"/>
                    <a:pt x="2249" y="140"/>
                    <a:pt x="2148" y="107"/>
                  </a:cubicBezTo>
                  <a:cubicBezTo>
                    <a:pt x="2025" y="66"/>
                    <a:pt x="1826" y="1"/>
                    <a:pt x="16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59"/>
            <p:cNvSpPr/>
            <p:nvPr/>
          </p:nvSpPr>
          <p:spPr>
            <a:xfrm>
              <a:off x="4568125" y="4311525"/>
              <a:ext cx="274950" cy="224175"/>
            </a:xfrm>
            <a:custGeom>
              <a:avLst/>
              <a:gdLst/>
              <a:ahLst/>
              <a:cxnLst/>
              <a:rect l="l" t="t" r="r" b="b"/>
              <a:pathLst>
                <a:path w="10998" h="8967" extrusionOk="0">
                  <a:moveTo>
                    <a:pt x="2046" y="0"/>
                  </a:moveTo>
                  <a:cubicBezTo>
                    <a:pt x="1476" y="0"/>
                    <a:pt x="1161" y="151"/>
                    <a:pt x="1245" y="487"/>
                  </a:cubicBezTo>
                  <a:cubicBezTo>
                    <a:pt x="1245" y="487"/>
                    <a:pt x="1" y="2964"/>
                    <a:pt x="258" y="4155"/>
                  </a:cubicBezTo>
                  <a:cubicBezTo>
                    <a:pt x="516" y="5343"/>
                    <a:pt x="1016" y="6435"/>
                    <a:pt x="1016" y="6435"/>
                  </a:cubicBezTo>
                  <a:lnTo>
                    <a:pt x="10998" y="8966"/>
                  </a:lnTo>
                  <a:cubicBezTo>
                    <a:pt x="10998" y="8966"/>
                    <a:pt x="9811" y="4662"/>
                    <a:pt x="9571" y="3240"/>
                  </a:cubicBezTo>
                  <a:cubicBezTo>
                    <a:pt x="9331" y="1817"/>
                    <a:pt x="6809" y="1153"/>
                    <a:pt x="4751" y="526"/>
                  </a:cubicBezTo>
                  <a:cubicBezTo>
                    <a:pt x="3660" y="192"/>
                    <a:pt x="2690" y="0"/>
                    <a:pt x="2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59"/>
            <p:cNvSpPr/>
            <p:nvPr/>
          </p:nvSpPr>
          <p:spPr>
            <a:xfrm>
              <a:off x="4560450" y="4303650"/>
              <a:ext cx="291700" cy="239975"/>
            </a:xfrm>
            <a:custGeom>
              <a:avLst/>
              <a:gdLst/>
              <a:ahLst/>
              <a:cxnLst/>
              <a:rect l="l" t="t" r="r" b="b"/>
              <a:pathLst>
                <a:path w="11668" h="9599" extrusionOk="0">
                  <a:moveTo>
                    <a:pt x="2337" y="630"/>
                  </a:moveTo>
                  <a:cubicBezTo>
                    <a:pt x="2820" y="630"/>
                    <a:pt x="3668" y="748"/>
                    <a:pt x="4966" y="1144"/>
                  </a:cubicBezTo>
                  <a:lnTo>
                    <a:pt x="5387" y="1271"/>
                  </a:lnTo>
                  <a:cubicBezTo>
                    <a:pt x="7163" y="1807"/>
                    <a:pt x="9373" y="2474"/>
                    <a:pt x="9565" y="3607"/>
                  </a:cubicBezTo>
                  <a:cubicBezTo>
                    <a:pt x="9757" y="4747"/>
                    <a:pt x="10531" y="7641"/>
                    <a:pt x="10855" y="8839"/>
                  </a:cubicBezTo>
                  <a:lnTo>
                    <a:pt x="1552" y="6480"/>
                  </a:lnTo>
                  <a:cubicBezTo>
                    <a:pt x="1414" y="6156"/>
                    <a:pt x="1071" y="5302"/>
                    <a:pt x="875" y="4401"/>
                  </a:cubicBezTo>
                  <a:cubicBezTo>
                    <a:pt x="683" y="3516"/>
                    <a:pt x="1504" y="1606"/>
                    <a:pt x="1836" y="944"/>
                  </a:cubicBezTo>
                  <a:cubicBezTo>
                    <a:pt x="1870" y="877"/>
                    <a:pt x="1865" y="795"/>
                    <a:pt x="1846" y="721"/>
                  </a:cubicBezTo>
                  <a:cubicBezTo>
                    <a:pt x="1894" y="671"/>
                    <a:pt x="2052" y="630"/>
                    <a:pt x="2337" y="630"/>
                  </a:cubicBezTo>
                  <a:close/>
                  <a:moveTo>
                    <a:pt x="2373" y="1"/>
                  </a:moveTo>
                  <a:cubicBezTo>
                    <a:pt x="1954" y="1"/>
                    <a:pt x="1606" y="73"/>
                    <a:pt x="1409" y="259"/>
                  </a:cubicBezTo>
                  <a:cubicBezTo>
                    <a:pt x="1275" y="386"/>
                    <a:pt x="1205" y="567"/>
                    <a:pt x="1223" y="751"/>
                  </a:cubicBezTo>
                  <a:cubicBezTo>
                    <a:pt x="972" y="1265"/>
                    <a:pt x="0" y="3367"/>
                    <a:pt x="255" y="4537"/>
                  </a:cubicBezTo>
                  <a:cubicBezTo>
                    <a:pt x="518" y="5746"/>
                    <a:pt x="1015" y="6836"/>
                    <a:pt x="1035" y="6882"/>
                  </a:cubicBezTo>
                  <a:cubicBezTo>
                    <a:pt x="1074" y="6969"/>
                    <a:pt x="1153" y="7034"/>
                    <a:pt x="1245" y="7058"/>
                  </a:cubicBezTo>
                  <a:lnTo>
                    <a:pt x="11226" y="9589"/>
                  </a:lnTo>
                  <a:cubicBezTo>
                    <a:pt x="11253" y="9595"/>
                    <a:pt x="11279" y="9598"/>
                    <a:pt x="11305" y="9598"/>
                  </a:cubicBezTo>
                  <a:cubicBezTo>
                    <a:pt x="11515" y="9598"/>
                    <a:pt x="11667" y="9398"/>
                    <a:pt x="11611" y="9196"/>
                  </a:cubicBezTo>
                  <a:cubicBezTo>
                    <a:pt x="11600" y="9154"/>
                    <a:pt x="10426" y="4892"/>
                    <a:pt x="10192" y="3501"/>
                  </a:cubicBezTo>
                  <a:cubicBezTo>
                    <a:pt x="9934" y="1980"/>
                    <a:pt x="7616" y="1280"/>
                    <a:pt x="5570" y="664"/>
                  </a:cubicBezTo>
                  <a:lnTo>
                    <a:pt x="5151" y="536"/>
                  </a:lnTo>
                  <a:cubicBezTo>
                    <a:pt x="4385" y="302"/>
                    <a:pt x="3230" y="1"/>
                    <a:pt x="23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59"/>
            <p:cNvSpPr/>
            <p:nvPr/>
          </p:nvSpPr>
          <p:spPr>
            <a:xfrm>
              <a:off x="4678350" y="4036000"/>
              <a:ext cx="254900" cy="198375"/>
            </a:xfrm>
            <a:custGeom>
              <a:avLst/>
              <a:gdLst/>
              <a:ahLst/>
              <a:cxnLst/>
              <a:rect l="l" t="t" r="r" b="b"/>
              <a:pathLst>
                <a:path w="10196" h="7935" extrusionOk="0">
                  <a:moveTo>
                    <a:pt x="393" y="1"/>
                  </a:moveTo>
                  <a:cubicBezTo>
                    <a:pt x="179" y="1"/>
                    <a:pt x="21" y="90"/>
                    <a:pt x="154" y="417"/>
                  </a:cubicBezTo>
                  <a:lnTo>
                    <a:pt x="1" y="2394"/>
                  </a:lnTo>
                  <a:cubicBezTo>
                    <a:pt x="1" y="2394"/>
                    <a:pt x="2431" y="5742"/>
                    <a:pt x="3083" y="6378"/>
                  </a:cubicBezTo>
                  <a:cubicBezTo>
                    <a:pt x="3712" y="6990"/>
                    <a:pt x="8644" y="7935"/>
                    <a:pt x="9440" y="7935"/>
                  </a:cubicBezTo>
                  <a:cubicBezTo>
                    <a:pt x="9471" y="7935"/>
                    <a:pt x="9496" y="7933"/>
                    <a:pt x="9514" y="7930"/>
                  </a:cubicBezTo>
                  <a:cubicBezTo>
                    <a:pt x="9989" y="7851"/>
                    <a:pt x="10195" y="6697"/>
                    <a:pt x="10017" y="5981"/>
                  </a:cubicBezTo>
                  <a:cubicBezTo>
                    <a:pt x="9838" y="5265"/>
                    <a:pt x="7265" y="2257"/>
                    <a:pt x="6245" y="1827"/>
                  </a:cubicBezTo>
                  <a:cubicBezTo>
                    <a:pt x="5226" y="1397"/>
                    <a:pt x="996" y="133"/>
                    <a:pt x="996" y="133"/>
                  </a:cubicBezTo>
                  <a:cubicBezTo>
                    <a:pt x="996" y="133"/>
                    <a:pt x="653" y="1"/>
                    <a:pt x="3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59"/>
            <p:cNvSpPr/>
            <p:nvPr/>
          </p:nvSpPr>
          <p:spPr>
            <a:xfrm>
              <a:off x="4670300" y="4028100"/>
              <a:ext cx="270175" cy="214175"/>
            </a:xfrm>
            <a:custGeom>
              <a:avLst/>
              <a:gdLst/>
              <a:ahLst/>
              <a:cxnLst/>
              <a:rect l="l" t="t" r="r" b="b"/>
              <a:pathLst>
                <a:path w="10807" h="8567" extrusionOk="0">
                  <a:moveTo>
                    <a:pt x="779" y="637"/>
                  </a:moveTo>
                  <a:cubicBezTo>
                    <a:pt x="896" y="650"/>
                    <a:pt x="1071" y="693"/>
                    <a:pt x="1227" y="753"/>
                  </a:cubicBezTo>
                  <a:cubicBezTo>
                    <a:pt x="1269" y="766"/>
                    <a:pt x="5452" y="2016"/>
                    <a:pt x="6444" y="2436"/>
                  </a:cubicBezTo>
                  <a:cubicBezTo>
                    <a:pt x="7378" y="2828"/>
                    <a:pt x="9885" y="5786"/>
                    <a:pt x="10031" y="6373"/>
                  </a:cubicBezTo>
                  <a:cubicBezTo>
                    <a:pt x="10144" y="6826"/>
                    <a:pt x="10074" y="7506"/>
                    <a:pt x="9880" y="7825"/>
                  </a:cubicBezTo>
                  <a:cubicBezTo>
                    <a:pt x="9830" y="7908"/>
                    <a:pt x="9792" y="7931"/>
                    <a:pt x="9788" y="7933"/>
                  </a:cubicBezTo>
                  <a:cubicBezTo>
                    <a:pt x="9771" y="7934"/>
                    <a:pt x="9752" y="7935"/>
                    <a:pt x="9729" y="7935"/>
                  </a:cubicBezTo>
                  <a:cubicBezTo>
                    <a:pt x="8909" y="7935"/>
                    <a:pt x="4119" y="6946"/>
                    <a:pt x="3627" y="6466"/>
                  </a:cubicBezTo>
                  <a:cubicBezTo>
                    <a:pt x="3062" y="5916"/>
                    <a:pt x="1047" y="3165"/>
                    <a:pt x="648" y="2618"/>
                  </a:cubicBezTo>
                  <a:lnTo>
                    <a:pt x="792" y="759"/>
                  </a:lnTo>
                  <a:cubicBezTo>
                    <a:pt x="796" y="718"/>
                    <a:pt x="792" y="676"/>
                    <a:pt x="779" y="637"/>
                  </a:cubicBezTo>
                  <a:close/>
                  <a:moveTo>
                    <a:pt x="727" y="0"/>
                  </a:moveTo>
                  <a:cubicBezTo>
                    <a:pt x="547" y="0"/>
                    <a:pt x="374" y="42"/>
                    <a:pt x="252" y="166"/>
                  </a:cubicBezTo>
                  <a:cubicBezTo>
                    <a:pt x="147" y="273"/>
                    <a:pt x="50" y="462"/>
                    <a:pt x="155" y="777"/>
                  </a:cubicBezTo>
                  <a:lnTo>
                    <a:pt x="7" y="2685"/>
                  </a:lnTo>
                  <a:cubicBezTo>
                    <a:pt x="0" y="2761"/>
                    <a:pt x="22" y="2836"/>
                    <a:pt x="66" y="2897"/>
                  </a:cubicBezTo>
                  <a:cubicBezTo>
                    <a:pt x="166" y="3035"/>
                    <a:pt x="2520" y="6274"/>
                    <a:pt x="3185" y="6922"/>
                  </a:cubicBezTo>
                  <a:cubicBezTo>
                    <a:pt x="3873" y="7593"/>
                    <a:pt x="8829" y="8566"/>
                    <a:pt x="9783" y="8566"/>
                  </a:cubicBezTo>
                  <a:cubicBezTo>
                    <a:pt x="9818" y="8566"/>
                    <a:pt x="9854" y="8564"/>
                    <a:pt x="9889" y="8560"/>
                  </a:cubicBezTo>
                  <a:cubicBezTo>
                    <a:pt x="10027" y="8536"/>
                    <a:pt x="10227" y="8453"/>
                    <a:pt x="10399" y="8193"/>
                  </a:cubicBezTo>
                  <a:cubicBezTo>
                    <a:pt x="10694" y="7741"/>
                    <a:pt x="10806" y="6857"/>
                    <a:pt x="10648" y="6220"/>
                  </a:cubicBezTo>
                  <a:cubicBezTo>
                    <a:pt x="10435" y="5367"/>
                    <a:pt x="7759" y="2301"/>
                    <a:pt x="6691" y="1850"/>
                  </a:cubicBezTo>
                  <a:cubicBezTo>
                    <a:pt x="5667" y="1418"/>
                    <a:pt x="1581" y="196"/>
                    <a:pt x="1432" y="152"/>
                  </a:cubicBezTo>
                  <a:cubicBezTo>
                    <a:pt x="1280" y="94"/>
                    <a:pt x="996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59"/>
            <p:cNvSpPr/>
            <p:nvPr/>
          </p:nvSpPr>
          <p:spPr>
            <a:xfrm>
              <a:off x="4779075" y="4195000"/>
              <a:ext cx="274575" cy="230100"/>
            </a:xfrm>
            <a:custGeom>
              <a:avLst/>
              <a:gdLst/>
              <a:ahLst/>
              <a:cxnLst/>
              <a:rect l="l" t="t" r="r" b="b"/>
              <a:pathLst>
                <a:path w="10983" h="9204" extrusionOk="0">
                  <a:moveTo>
                    <a:pt x="1092" y="1"/>
                  </a:moveTo>
                  <a:cubicBezTo>
                    <a:pt x="928" y="1"/>
                    <a:pt x="771" y="65"/>
                    <a:pt x="674" y="261"/>
                  </a:cubicBezTo>
                  <a:cubicBezTo>
                    <a:pt x="674" y="261"/>
                    <a:pt x="0" y="2899"/>
                    <a:pt x="332" y="3159"/>
                  </a:cubicBezTo>
                  <a:cubicBezTo>
                    <a:pt x="661" y="3418"/>
                    <a:pt x="2117" y="7274"/>
                    <a:pt x="2905" y="7686"/>
                  </a:cubicBezTo>
                  <a:cubicBezTo>
                    <a:pt x="3640" y="8072"/>
                    <a:pt x="8715" y="9204"/>
                    <a:pt x="9957" y="9204"/>
                  </a:cubicBezTo>
                  <a:cubicBezTo>
                    <a:pt x="10043" y="9204"/>
                    <a:pt x="10111" y="9198"/>
                    <a:pt x="10157" y="9186"/>
                  </a:cubicBezTo>
                  <a:cubicBezTo>
                    <a:pt x="10873" y="9007"/>
                    <a:pt x="10983" y="7613"/>
                    <a:pt x="10607" y="6413"/>
                  </a:cubicBezTo>
                  <a:cubicBezTo>
                    <a:pt x="10232" y="5214"/>
                    <a:pt x="7899" y="2108"/>
                    <a:pt x="6541" y="1534"/>
                  </a:cubicBezTo>
                  <a:cubicBezTo>
                    <a:pt x="5568" y="1125"/>
                    <a:pt x="1730" y="226"/>
                    <a:pt x="1730" y="226"/>
                  </a:cubicBezTo>
                  <a:cubicBezTo>
                    <a:pt x="1730" y="226"/>
                    <a:pt x="1399" y="1"/>
                    <a:pt x="10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59"/>
            <p:cNvSpPr/>
            <p:nvPr/>
          </p:nvSpPr>
          <p:spPr>
            <a:xfrm>
              <a:off x="4770100" y="4187100"/>
              <a:ext cx="289525" cy="245825"/>
            </a:xfrm>
            <a:custGeom>
              <a:avLst/>
              <a:gdLst/>
              <a:ahLst/>
              <a:cxnLst/>
              <a:rect l="l" t="t" r="r" b="b"/>
              <a:pathLst>
                <a:path w="11581" h="9833" extrusionOk="0">
                  <a:moveTo>
                    <a:pt x="1451" y="634"/>
                  </a:moveTo>
                  <a:cubicBezTo>
                    <a:pt x="1589" y="634"/>
                    <a:pt x="1796" y="728"/>
                    <a:pt x="1909" y="804"/>
                  </a:cubicBezTo>
                  <a:cubicBezTo>
                    <a:pt x="1942" y="826"/>
                    <a:pt x="1976" y="842"/>
                    <a:pt x="2014" y="850"/>
                  </a:cubicBezTo>
                  <a:cubicBezTo>
                    <a:pt x="2054" y="859"/>
                    <a:pt x="5839" y="1748"/>
                    <a:pt x="6776" y="2144"/>
                  </a:cubicBezTo>
                  <a:cubicBezTo>
                    <a:pt x="8033" y="2674"/>
                    <a:pt x="10301" y="5667"/>
                    <a:pt x="10662" y="6823"/>
                  </a:cubicBezTo>
                  <a:cubicBezTo>
                    <a:pt x="10917" y="7638"/>
                    <a:pt x="10925" y="8545"/>
                    <a:pt x="10681" y="8978"/>
                  </a:cubicBezTo>
                  <a:cubicBezTo>
                    <a:pt x="10612" y="9100"/>
                    <a:pt x="10534" y="9170"/>
                    <a:pt x="10439" y="9194"/>
                  </a:cubicBezTo>
                  <a:cubicBezTo>
                    <a:pt x="10409" y="9201"/>
                    <a:pt x="10364" y="9205"/>
                    <a:pt x="10305" y="9205"/>
                  </a:cubicBezTo>
                  <a:cubicBezTo>
                    <a:pt x="9283" y="9205"/>
                    <a:pt x="4182" y="8125"/>
                    <a:pt x="3411" y="7721"/>
                  </a:cubicBezTo>
                  <a:cubicBezTo>
                    <a:pt x="3011" y="7513"/>
                    <a:pt x="2172" y="5724"/>
                    <a:pt x="1723" y="4763"/>
                  </a:cubicBezTo>
                  <a:cubicBezTo>
                    <a:pt x="1269" y="3796"/>
                    <a:pt x="1085" y="3420"/>
                    <a:pt x="928" y="3263"/>
                  </a:cubicBezTo>
                  <a:lnTo>
                    <a:pt x="930" y="3263"/>
                  </a:lnTo>
                  <a:cubicBezTo>
                    <a:pt x="852" y="2976"/>
                    <a:pt x="1069" y="1729"/>
                    <a:pt x="1329" y="692"/>
                  </a:cubicBezTo>
                  <a:cubicBezTo>
                    <a:pt x="1355" y="650"/>
                    <a:pt x="1379" y="644"/>
                    <a:pt x="1395" y="640"/>
                  </a:cubicBezTo>
                  <a:cubicBezTo>
                    <a:pt x="1412" y="636"/>
                    <a:pt x="1431" y="634"/>
                    <a:pt x="1451" y="634"/>
                  </a:cubicBezTo>
                  <a:close/>
                  <a:moveTo>
                    <a:pt x="1448" y="0"/>
                  </a:moveTo>
                  <a:cubicBezTo>
                    <a:pt x="1377" y="0"/>
                    <a:pt x="1305" y="8"/>
                    <a:pt x="1235" y="26"/>
                  </a:cubicBezTo>
                  <a:cubicBezTo>
                    <a:pt x="1020" y="82"/>
                    <a:pt x="852" y="224"/>
                    <a:pt x="748" y="436"/>
                  </a:cubicBezTo>
                  <a:cubicBezTo>
                    <a:pt x="738" y="456"/>
                    <a:pt x="730" y="476"/>
                    <a:pt x="725" y="498"/>
                  </a:cubicBezTo>
                  <a:cubicBezTo>
                    <a:pt x="1" y="3338"/>
                    <a:pt x="359" y="3619"/>
                    <a:pt x="480" y="3713"/>
                  </a:cubicBezTo>
                  <a:cubicBezTo>
                    <a:pt x="581" y="3822"/>
                    <a:pt x="896" y="4493"/>
                    <a:pt x="1149" y="5032"/>
                  </a:cubicBezTo>
                  <a:cubicBezTo>
                    <a:pt x="1955" y="6756"/>
                    <a:pt x="2569" y="7999"/>
                    <a:pt x="3117" y="8285"/>
                  </a:cubicBezTo>
                  <a:cubicBezTo>
                    <a:pt x="3799" y="8642"/>
                    <a:pt x="8925" y="9832"/>
                    <a:pt x="10337" y="9832"/>
                  </a:cubicBezTo>
                  <a:cubicBezTo>
                    <a:pt x="10445" y="9832"/>
                    <a:pt x="10533" y="9825"/>
                    <a:pt x="10594" y="9810"/>
                  </a:cubicBezTo>
                  <a:cubicBezTo>
                    <a:pt x="10860" y="9744"/>
                    <a:pt x="11080" y="9563"/>
                    <a:pt x="11236" y="9290"/>
                  </a:cubicBezTo>
                  <a:cubicBezTo>
                    <a:pt x="11567" y="8698"/>
                    <a:pt x="11581" y="7631"/>
                    <a:pt x="11270" y="6634"/>
                  </a:cubicBezTo>
                  <a:cubicBezTo>
                    <a:pt x="10859" y="5320"/>
                    <a:pt x="8465" y="2166"/>
                    <a:pt x="7023" y="1558"/>
                  </a:cubicBezTo>
                  <a:cubicBezTo>
                    <a:pt x="6088" y="1163"/>
                    <a:pt x="2699" y="359"/>
                    <a:pt x="2214" y="244"/>
                  </a:cubicBezTo>
                  <a:cubicBezTo>
                    <a:pt x="2087" y="168"/>
                    <a:pt x="1776" y="0"/>
                    <a:pt x="14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59"/>
            <p:cNvSpPr/>
            <p:nvPr/>
          </p:nvSpPr>
          <p:spPr>
            <a:xfrm>
              <a:off x="4875525" y="4385400"/>
              <a:ext cx="267850" cy="243750"/>
            </a:xfrm>
            <a:custGeom>
              <a:avLst/>
              <a:gdLst/>
              <a:ahLst/>
              <a:cxnLst/>
              <a:rect l="l" t="t" r="r" b="b"/>
              <a:pathLst>
                <a:path w="10714" h="9750" extrusionOk="0">
                  <a:moveTo>
                    <a:pt x="1544" y="0"/>
                  </a:moveTo>
                  <a:cubicBezTo>
                    <a:pt x="1481" y="0"/>
                    <a:pt x="1429" y="6"/>
                    <a:pt x="1390" y="18"/>
                  </a:cubicBezTo>
                  <a:cubicBezTo>
                    <a:pt x="790" y="206"/>
                    <a:pt x="55" y="2138"/>
                    <a:pt x="28" y="2487"/>
                  </a:cubicBezTo>
                  <a:cubicBezTo>
                    <a:pt x="0" y="2835"/>
                    <a:pt x="1312" y="7032"/>
                    <a:pt x="1312" y="7032"/>
                  </a:cubicBezTo>
                  <a:lnTo>
                    <a:pt x="10694" y="9749"/>
                  </a:lnTo>
                  <a:cubicBezTo>
                    <a:pt x="10694" y="9749"/>
                    <a:pt x="10713" y="9517"/>
                    <a:pt x="10714" y="7997"/>
                  </a:cubicBezTo>
                  <a:cubicBezTo>
                    <a:pt x="10714" y="6475"/>
                    <a:pt x="8454" y="2439"/>
                    <a:pt x="8016" y="2055"/>
                  </a:cubicBezTo>
                  <a:cubicBezTo>
                    <a:pt x="7578" y="1669"/>
                    <a:pt x="5513" y="1158"/>
                    <a:pt x="5513" y="1158"/>
                  </a:cubicBezTo>
                  <a:cubicBezTo>
                    <a:pt x="5513" y="1158"/>
                    <a:pt x="2438" y="0"/>
                    <a:pt x="15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59"/>
            <p:cNvSpPr/>
            <p:nvPr/>
          </p:nvSpPr>
          <p:spPr>
            <a:xfrm>
              <a:off x="4867625" y="4377600"/>
              <a:ext cx="283725" cy="259475"/>
            </a:xfrm>
            <a:custGeom>
              <a:avLst/>
              <a:gdLst/>
              <a:ahLst/>
              <a:cxnLst/>
              <a:rect l="l" t="t" r="r" b="b"/>
              <a:pathLst>
                <a:path w="11349" h="10379" extrusionOk="0">
                  <a:moveTo>
                    <a:pt x="1882" y="627"/>
                  </a:moveTo>
                  <a:cubicBezTo>
                    <a:pt x="2383" y="627"/>
                    <a:pt x="4199" y="1196"/>
                    <a:pt x="5718" y="1768"/>
                  </a:cubicBezTo>
                  <a:cubicBezTo>
                    <a:pt x="5730" y="1773"/>
                    <a:pt x="5742" y="1777"/>
                    <a:pt x="5754" y="1779"/>
                  </a:cubicBezTo>
                  <a:cubicBezTo>
                    <a:pt x="6581" y="1983"/>
                    <a:pt x="7863" y="2375"/>
                    <a:pt x="8124" y="2606"/>
                  </a:cubicBezTo>
                  <a:cubicBezTo>
                    <a:pt x="8508" y="2943"/>
                    <a:pt x="10715" y="6924"/>
                    <a:pt x="10714" y="8309"/>
                  </a:cubicBezTo>
                  <a:cubicBezTo>
                    <a:pt x="10712" y="8971"/>
                    <a:pt x="10709" y="9385"/>
                    <a:pt x="10705" y="9643"/>
                  </a:cubicBezTo>
                  <a:lnTo>
                    <a:pt x="1882" y="7087"/>
                  </a:lnTo>
                  <a:cubicBezTo>
                    <a:pt x="1366" y="5430"/>
                    <a:pt x="675" y="3101"/>
                    <a:pt x="661" y="2825"/>
                  </a:cubicBezTo>
                  <a:cubicBezTo>
                    <a:pt x="689" y="2483"/>
                    <a:pt x="1407" y="757"/>
                    <a:pt x="1799" y="635"/>
                  </a:cubicBezTo>
                  <a:cubicBezTo>
                    <a:pt x="1820" y="630"/>
                    <a:pt x="1848" y="627"/>
                    <a:pt x="1882" y="627"/>
                  </a:cubicBezTo>
                  <a:close/>
                  <a:moveTo>
                    <a:pt x="1840" y="0"/>
                  </a:moveTo>
                  <a:cubicBezTo>
                    <a:pt x="1748" y="0"/>
                    <a:pt x="1671" y="9"/>
                    <a:pt x="1611" y="28"/>
                  </a:cubicBezTo>
                  <a:cubicBezTo>
                    <a:pt x="806" y="279"/>
                    <a:pt x="56" y="2404"/>
                    <a:pt x="27" y="2774"/>
                  </a:cubicBezTo>
                  <a:cubicBezTo>
                    <a:pt x="0" y="3131"/>
                    <a:pt x="829" y="5850"/>
                    <a:pt x="1326" y="7440"/>
                  </a:cubicBezTo>
                  <a:cubicBezTo>
                    <a:pt x="1358" y="7541"/>
                    <a:pt x="1439" y="7620"/>
                    <a:pt x="1541" y="7650"/>
                  </a:cubicBezTo>
                  <a:lnTo>
                    <a:pt x="10923" y="10366"/>
                  </a:lnTo>
                  <a:cubicBezTo>
                    <a:pt x="10951" y="10375"/>
                    <a:pt x="10981" y="10379"/>
                    <a:pt x="11011" y="10379"/>
                  </a:cubicBezTo>
                  <a:cubicBezTo>
                    <a:pt x="11012" y="10379"/>
                    <a:pt x="11013" y="10379"/>
                    <a:pt x="11014" y="10379"/>
                  </a:cubicBezTo>
                  <a:cubicBezTo>
                    <a:pt x="11178" y="10379"/>
                    <a:pt x="11315" y="10251"/>
                    <a:pt x="11327" y="10086"/>
                  </a:cubicBezTo>
                  <a:cubicBezTo>
                    <a:pt x="11330" y="10061"/>
                    <a:pt x="11346" y="9799"/>
                    <a:pt x="11347" y="8309"/>
                  </a:cubicBezTo>
                  <a:cubicBezTo>
                    <a:pt x="11348" y="6687"/>
                    <a:pt x="9028" y="2555"/>
                    <a:pt x="8543" y="2129"/>
                  </a:cubicBezTo>
                  <a:cubicBezTo>
                    <a:pt x="8078" y="1719"/>
                    <a:pt x="6320" y="1265"/>
                    <a:pt x="5923" y="1167"/>
                  </a:cubicBezTo>
                  <a:cubicBezTo>
                    <a:pt x="4927" y="792"/>
                    <a:pt x="2720" y="0"/>
                    <a:pt x="18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59"/>
            <p:cNvSpPr/>
            <p:nvPr/>
          </p:nvSpPr>
          <p:spPr>
            <a:xfrm>
              <a:off x="4943050" y="4126025"/>
              <a:ext cx="264350" cy="186975"/>
            </a:xfrm>
            <a:custGeom>
              <a:avLst/>
              <a:gdLst/>
              <a:ahLst/>
              <a:cxnLst/>
              <a:rect l="l" t="t" r="r" b="b"/>
              <a:pathLst>
                <a:path w="10574" h="7479" extrusionOk="0">
                  <a:moveTo>
                    <a:pt x="480" y="0"/>
                  </a:moveTo>
                  <a:cubicBezTo>
                    <a:pt x="464" y="0"/>
                    <a:pt x="448" y="0"/>
                    <a:pt x="433" y="1"/>
                  </a:cubicBezTo>
                  <a:cubicBezTo>
                    <a:pt x="433" y="1"/>
                    <a:pt x="109" y="1145"/>
                    <a:pt x="55" y="1843"/>
                  </a:cubicBezTo>
                  <a:cubicBezTo>
                    <a:pt x="1" y="2540"/>
                    <a:pt x="2049" y="4805"/>
                    <a:pt x="3049" y="5468"/>
                  </a:cubicBezTo>
                  <a:cubicBezTo>
                    <a:pt x="4050" y="6132"/>
                    <a:pt x="8979" y="7450"/>
                    <a:pt x="9327" y="7478"/>
                  </a:cubicBezTo>
                  <a:cubicBezTo>
                    <a:pt x="9331" y="7478"/>
                    <a:pt x="9336" y="7478"/>
                    <a:pt x="9340" y="7478"/>
                  </a:cubicBezTo>
                  <a:cubicBezTo>
                    <a:pt x="9698" y="7478"/>
                    <a:pt x="10574" y="6392"/>
                    <a:pt x="9965" y="5304"/>
                  </a:cubicBezTo>
                  <a:cubicBezTo>
                    <a:pt x="9349" y="4202"/>
                    <a:pt x="7390" y="2296"/>
                    <a:pt x="6272" y="1624"/>
                  </a:cubicBezTo>
                  <a:cubicBezTo>
                    <a:pt x="5170" y="962"/>
                    <a:pt x="1697" y="0"/>
                    <a:pt x="4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59"/>
            <p:cNvSpPr/>
            <p:nvPr/>
          </p:nvSpPr>
          <p:spPr>
            <a:xfrm>
              <a:off x="4934650" y="4118100"/>
              <a:ext cx="273400" cy="202825"/>
            </a:xfrm>
            <a:custGeom>
              <a:avLst/>
              <a:gdLst/>
              <a:ahLst/>
              <a:cxnLst/>
              <a:rect l="l" t="t" r="r" b="b"/>
              <a:pathLst>
                <a:path w="10936" h="8113" extrusionOk="0">
                  <a:moveTo>
                    <a:pt x="1010" y="641"/>
                  </a:moveTo>
                  <a:cubicBezTo>
                    <a:pt x="2324" y="730"/>
                    <a:pt x="5462" y="1622"/>
                    <a:pt x="6444" y="2214"/>
                  </a:cubicBezTo>
                  <a:cubicBezTo>
                    <a:pt x="7561" y="2883"/>
                    <a:pt x="9467" y="4782"/>
                    <a:pt x="10023" y="5775"/>
                  </a:cubicBezTo>
                  <a:cubicBezTo>
                    <a:pt x="10277" y="6230"/>
                    <a:pt x="10200" y="6649"/>
                    <a:pt x="10089" y="6922"/>
                  </a:cubicBezTo>
                  <a:cubicBezTo>
                    <a:pt x="9947" y="7268"/>
                    <a:pt x="9722" y="7458"/>
                    <a:pt x="9691" y="7477"/>
                  </a:cubicBezTo>
                  <a:cubicBezTo>
                    <a:pt x="9343" y="7441"/>
                    <a:pt x="4516" y="6153"/>
                    <a:pt x="3561" y="5520"/>
                  </a:cubicBezTo>
                  <a:cubicBezTo>
                    <a:pt x="2429" y="4771"/>
                    <a:pt x="673" y="2636"/>
                    <a:pt x="708" y="2184"/>
                  </a:cubicBezTo>
                  <a:cubicBezTo>
                    <a:pt x="744" y="1712"/>
                    <a:pt x="916" y="1006"/>
                    <a:pt x="1010" y="641"/>
                  </a:cubicBezTo>
                  <a:close/>
                  <a:moveTo>
                    <a:pt x="761" y="0"/>
                  </a:moveTo>
                  <a:cubicBezTo>
                    <a:pt x="622" y="3"/>
                    <a:pt x="501" y="96"/>
                    <a:pt x="462" y="231"/>
                  </a:cubicBezTo>
                  <a:cubicBezTo>
                    <a:pt x="449" y="279"/>
                    <a:pt x="130" y="1415"/>
                    <a:pt x="75" y="2137"/>
                  </a:cubicBezTo>
                  <a:cubicBezTo>
                    <a:pt x="1" y="3090"/>
                    <a:pt x="2315" y="5457"/>
                    <a:pt x="3210" y="6049"/>
                  </a:cubicBezTo>
                  <a:cubicBezTo>
                    <a:pt x="4298" y="6770"/>
                    <a:pt x="9294" y="8083"/>
                    <a:pt x="9640" y="8111"/>
                  </a:cubicBezTo>
                  <a:cubicBezTo>
                    <a:pt x="9652" y="8112"/>
                    <a:pt x="9665" y="8112"/>
                    <a:pt x="9677" y="8112"/>
                  </a:cubicBezTo>
                  <a:cubicBezTo>
                    <a:pt x="9996" y="8112"/>
                    <a:pt x="10309" y="7802"/>
                    <a:pt x="10500" y="7503"/>
                  </a:cubicBezTo>
                  <a:cubicBezTo>
                    <a:pt x="10907" y="6867"/>
                    <a:pt x="10936" y="6105"/>
                    <a:pt x="10578" y="5467"/>
                  </a:cubicBezTo>
                  <a:cubicBezTo>
                    <a:pt x="9904" y="4263"/>
                    <a:pt x="7888" y="2339"/>
                    <a:pt x="6773" y="1670"/>
                  </a:cubicBezTo>
                  <a:cubicBezTo>
                    <a:pt x="5626" y="980"/>
                    <a:pt x="2112" y="0"/>
                    <a:pt x="8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59"/>
            <p:cNvSpPr/>
            <p:nvPr/>
          </p:nvSpPr>
          <p:spPr>
            <a:xfrm>
              <a:off x="5066600" y="4276325"/>
              <a:ext cx="271025" cy="206625"/>
            </a:xfrm>
            <a:custGeom>
              <a:avLst/>
              <a:gdLst/>
              <a:ahLst/>
              <a:cxnLst/>
              <a:rect l="l" t="t" r="r" b="b"/>
              <a:pathLst>
                <a:path w="10841" h="8265" extrusionOk="0">
                  <a:moveTo>
                    <a:pt x="1352" y="1"/>
                  </a:moveTo>
                  <a:cubicBezTo>
                    <a:pt x="769" y="1"/>
                    <a:pt x="504" y="227"/>
                    <a:pt x="504" y="227"/>
                  </a:cubicBezTo>
                  <a:cubicBezTo>
                    <a:pt x="504" y="227"/>
                    <a:pt x="74" y="1246"/>
                    <a:pt x="37" y="1712"/>
                  </a:cubicBezTo>
                  <a:cubicBezTo>
                    <a:pt x="1" y="2178"/>
                    <a:pt x="2289" y="5865"/>
                    <a:pt x="2824" y="6491"/>
                  </a:cubicBezTo>
                  <a:cubicBezTo>
                    <a:pt x="3361" y="7117"/>
                    <a:pt x="8424" y="8213"/>
                    <a:pt x="9005" y="8258"/>
                  </a:cubicBezTo>
                  <a:cubicBezTo>
                    <a:pt x="9060" y="8262"/>
                    <a:pt x="9122" y="8265"/>
                    <a:pt x="9187" y="8265"/>
                  </a:cubicBezTo>
                  <a:cubicBezTo>
                    <a:pt x="9816" y="8265"/>
                    <a:pt x="10841" y="8012"/>
                    <a:pt x="10428" y="6497"/>
                  </a:cubicBezTo>
                  <a:cubicBezTo>
                    <a:pt x="9974" y="4824"/>
                    <a:pt x="8545" y="2139"/>
                    <a:pt x="7176" y="1682"/>
                  </a:cubicBezTo>
                  <a:cubicBezTo>
                    <a:pt x="5808" y="1224"/>
                    <a:pt x="3295" y="444"/>
                    <a:pt x="2150" y="121"/>
                  </a:cubicBezTo>
                  <a:cubicBezTo>
                    <a:pt x="1837" y="33"/>
                    <a:pt x="1572" y="1"/>
                    <a:pt x="135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59"/>
            <p:cNvSpPr/>
            <p:nvPr/>
          </p:nvSpPr>
          <p:spPr>
            <a:xfrm>
              <a:off x="5058325" y="4268350"/>
              <a:ext cx="281450" cy="222550"/>
            </a:xfrm>
            <a:custGeom>
              <a:avLst/>
              <a:gdLst/>
              <a:ahLst/>
              <a:cxnLst/>
              <a:rect l="l" t="t" r="r" b="b"/>
              <a:pathLst>
                <a:path w="11258" h="8902" extrusionOk="0">
                  <a:moveTo>
                    <a:pt x="1684" y="637"/>
                  </a:moveTo>
                  <a:cubicBezTo>
                    <a:pt x="1874" y="637"/>
                    <a:pt x="2110" y="665"/>
                    <a:pt x="2395" y="745"/>
                  </a:cubicBezTo>
                  <a:cubicBezTo>
                    <a:pt x="3516" y="1061"/>
                    <a:pt x="6045" y="1847"/>
                    <a:pt x="7408" y="2301"/>
                  </a:cubicBezTo>
                  <a:cubicBezTo>
                    <a:pt x="8632" y="2711"/>
                    <a:pt x="10007" y="5254"/>
                    <a:pt x="10454" y="6899"/>
                  </a:cubicBezTo>
                  <a:cubicBezTo>
                    <a:pt x="10587" y="7388"/>
                    <a:pt x="10562" y="7746"/>
                    <a:pt x="10382" y="7965"/>
                  </a:cubicBezTo>
                  <a:cubicBezTo>
                    <a:pt x="10167" y="8224"/>
                    <a:pt x="9757" y="8266"/>
                    <a:pt x="9513" y="8266"/>
                  </a:cubicBezTo>
                  <a:cubicBezTo>
                    <a:pt x="9449" y="8266"/>
                    <a:pt x="9396" y="8263"/>
                    <a:pt x="9361" y="8260"/>
                  </a:cubicBezTo>
                  <a:cubicBezTo>
                    <a:pt x="8597" y="8201"/>
                    <a:pt x="3798" y="7070"/>
                    <a:pt x="3397" y="6604"/>
                  </a:cubicBezTo>
                  <a:cubicBezTo>
                    <a:pt x="2803" y="5909"/>
                    <a:pt x="743" y="2499"/>
                    <a:pt x="685" y="2055"/>
                  </a:cubicBezTo>
                  <a:cubicBezTo>
                    <a:pt x="710" y="1748"/>
                    <a:pt x="959" y="1082"/>
                    <a:pt x="1091" y="759"/>
                  </a:cubicBezTo>
                  <a:cubicBezTo>
                    <a:pt x="1179" y="713"/>
                    <a:pt x="1370" y="637"/>
                    <a:pt x="1684" y="637"/>
                  </a:cubicBezTo>
                  <a:close/>
                  <a:moveTo>
                    <a:pt x="1682" y="1"/>
                  </a:moveTo>
                  <a:cubicBezTo>
                    <a:pt x="1010" y="1"/>
                    <a:pt x="676" y="264"/>
                    <a:pt x="628" y="304"/>
                  </a:cubicBezTo>
                  <a:cubicBezTo>
                    <a:pt x="591" y="337"/>
                    <a:pt x="562" y="378"/>
                    <a:pt x="542" y="423"/>
                  </a:cubicBezTo>
                  <a:cubicBezTo>
                    <a:pt x="496" y="532"/>
                    <a:pt x="92" y="1503"/>
                    <a:pt x="53" y="2006"/>
                  </a:cubicBezTo>
                  <a:cubicBezTo>
                    <a:pt x="1" y="2676"/>
                    <a:pt x="2563" y="6605"/>
                    <a:pt x="2915" y="7017"/>
                  </a:cubicBezTo>
                  <a:cubicBezTo>
                    <a:pt x="3585" y="7799"/>
                    <a:pt x="8938" y="8866"/>
                    <a:pt x="9311" y="8893"/>
                  </a:cubicBezTo>
                  <a:cubicBezTo>
                    <a:pt x="9367" y="8898"/>
                    <a:pt x="9436" y="8902"/>
                    <a:pt x="9515" y="8902"/>
                  </a:cubicBezTo>
                  <a:cubicBezTo>
                    <a:pt x="9894" y="8902"/>
                    <a:pt x="10496" y="8822"/>
                    <a:pt x="10871" y="8370"/>
                  </a:cubicBezTo>
                  <a:cubicBezTo>
                    <a:pt x="11191" y="7983"/>
                    <a:pt x="11257" y="7431"/>
                    <a:pt x="11067" y="6732"/>
                  </a:cubicBezTo>
                  <a:cubicBezTo>
                    <a:pt x="10581" y="4943"/>
                    <a:pt x="9107" y="2199"/>
                    <a:pt x="7608" y="1699"/>
                  </a:cubicBezTo>
                  <a:cubicBezTo>
                    <a:pt x="6214" y="1232"/>
                    <a:pt x="3717" y="458"/>
                    <a:pt x="2568" y="134"/>
                  </a:cubicBezTo>
                  <a:cubicBezTo>
                    <a:pt x="2224" y="37"/>
                    <a:pt x="1930" y="1"/>
                    <a:pt x="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59"/>
            <p:cNvSpPr/>
            <p:nvPr/>
          </p:nvSpPr>
          <p:spPr>
            <a:xfrm>
              <a:off x="5174700" y="4458275"/>
              <a:ext cx="271275" cy="262550"/>
            </a:xfrm>
            <a:custGeom>
              <a:avLst/>
              <a:gdLst/>
              <a:ahLst/>
              <a:cxnLst/>
              <a:rect l="l" t="t" r="r" b="b"/>
              <a:pathLst>
                <a:path w="10851" h="10502" extrusionOk="0">
                  <a:moveTo>
                    <a:pt x="1206" y="0"/>
                  </a:moveTo>
                  <a:cubicBezTo>
                    <a:pt x="1178" y="0"/>
                    <a:pt x="1153" y="1"/>
                    <a:pt x="1131" y="2"/>
                  </a:cubicBezTo>
                  <a:cubicBezTo>
                    <a:pt x="1131" y="2"/>
                    <a:pt x="200" y="1450"/>
                    <a:pt x="100" y="2730"/>
                  </a:cubicBezTo>
                  <a:cubicBezTo>
                    <a:pt x="0" y="4010"/>
                    <a:pt x="1045" y="7132"/>
                    <a:pt x="2037" y="7911"/>
                  </a:cubicBezTo>
                  <a:cubicBezTo>
                    <a:pt x="3029" y="8689"/>
                    <a:pt x="9791" y="10502"/>
                    <a:pt x="9791" y="10502"/>
                  </a:cubicBezTo>
                  <a:cubicBezTo>
                    <a:pt x="9791" y="10502"/>
                    <a:pt x="10419" y="8445"/>
                    <a:pt x="10635" y="7174"/>
                  </a:cubicBezTo>
                  <a:cubicBezTo>
                    <a:pt x="10851" y="5904"/>
                    <a:pt x="7419" y="1895"/>
                    <a:pt x="7106" y="1402"/>
                  </a:cubicBezTo>
                  <a:cubicBezTo>
                    <a:pt x="6801" y="922"/>
                    <a:pt x="2211" y="0"/>
                    <a:pt x="120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59"/>
            <p:cNvSpPr/>
            <p:nvPr/>
          </p:nvSpPr>
          <p:spPr>
            <a:xfrm>
              <a:off x="5166575" y="4450375"/>
              <a:ext cx="285925" cy="278400"/>
            </a:xfrm>
            <a:custGeom>
              <a:avLst/>
              <a:gdLst/>
              <a:ahLst/>
              <a:cxnLst/>
              <a:rect l="l" t="t" r="r" b="b"/>
              <a:pathLst>
                <a:path w="11437" h="11136" extrusionOk="0">
                  <a:moveTo>
                    <a:pt x="1636" y="635"/>
                  </a:moveTo>
                  <a:cubicBezTo>
                    <a:pt x="2775" y="676"/>
                    <a:pt x="6783" y="1533"/>
                    <a:pt x="7162" y="1890"/>
                  </a:cubicBezTo>
                  <a:cubicBezTo>
                    <a:pt x="7226" y="1989"/>
                    <a:pt x="7414" y="2231"/>
                    <a:pt x="7674" y="2563"/>
                  </a:cubicBezTo>
                  <a:cubicBezTo>
                    <a:pt x="8446" y="3550"/>
                    <a:pt x="10796" y="6555"/>
                    <a:pt x="10647" y="7437"/>
                  </a:cubicBezTo>
                  <a:cubicBezTo>
                    <a:pt x="10485" y="8392"/>
                    <a:pt x="10079" y="9819"/>
                    <a:pt x="9900" y="10431"/>
                  </a:cubicBezTo>
                  <a:cubicBezTo>
                    <a:pt x="7851" y="9873"/>
                    <a:pt x="3292" y="8552"/>
                    <a:pt x="2557" y="7977"/>
                  </a:cubicBezTo>
                  <a:cubicBezTo>
                    <a:pt x="1664" y="7275"/>
                    <a:pt x="647" y="4287"/>
                    <a:pt x="741" y="3071"/>
                  </a:cubicBezTo>
                  <a:cubicBezTo>
                    <a:pt x="816" y="2112"/>
                    <a:pt x="1410" y="1021"/>
                    <a:pt x="1636" y="635"/>
                  </a:cubicBezTo>
                  <a:close/>
                  <a:moveTo>
                    <a:pt x="1473" y="0"/>
                  </a:moveTo>
                  <a:cubicBezTo>
                    <a:pt x="1459" y="0"/>
                    <a:pt x="1447" y="1"/>
                    <a:pt x="1436" y="1"/>
                  </a:cubicBezTo>
                  <a:cubicBezTo>
                    <a:pt x="1335" y="7"/>
                    <a:pt x="1244" y="61"/>
                    <a:pt x="1189" y="147"/>
                  </a:cubicBezTo>
                  <a:cubicBezTo>
                    <a:pt x="1150" y="208"/>
                    <a:pt x="213" y="1678"/>
                    <a:pt x="109" y="3021"/>
                  </a:cubicBezTo>
                  <a:cubicBezTo>
                    <a:pt x="0" y="4418"/>
                    <a:pt x="1105" y="7643"/>
                    <a:pt x="2167" y="8477"/>
                  </a:cubicBezTo>
                  <a:cubicBezTo>
                    <a:pt x="3181" y="9273"/>
                    <a:pt x="9336" y="10939"/>
                    <a:pt x="10034" y="11125"/>
                  </a:cubicBezTo>
                  <a:cubicBezTo>
                    <a:pt x="10060" y="11132"/>
                    <a:pt x="10089" y="11135"/>
                    <a:pt x="10116" y="11135"/>
                  </a:cubicBezTo>
                  <a:cubicBezTo>
                    <a:pt x="10256" y="11135"/>
                    <a:pt x="10379" y="11043"/>
                    <a:pt x="10420" y="10910"/>
                  </a:cubicBezTo>
                  <a:cubicBezTo>
                    <a:pt x="10446" y="10825"/>
                    <a:pt x="11056" y="8820"/>
                    <a:pt x="11273" y="7544"/>
                  </a:cubicBezTo>
                  <a:cubicBezTo>
                    <a:pt x="11436" y="6582"/>
                    <a:pt x="10153" y="4700"/>
                    <a:pt x="8174" y="2172"/>
                  </a:cubicBezTo>
                  <a:cubicBezTo>
                    <a:pt x="7933" y="1863"/>
                    <a:pt x="7757" y="1641"/>
                    <a:pt x="7699" y="1548"/>
                  </a:cubicBezTo>
                  <a:cubicBezTo>
                    <a:pt x="7247" y="836"/>
                    <a:pt x="2252" y="0"/>
                    <a:pt x="1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59"/>
            <p:cNvSpPr/>
            <p:nvPr/>
          </p:nvSpPr>
          <p:spPr>
            <a:xfrm>
              <a:off x="1125750" y="4519925"/>
              <a:ext cx="4462575" cy="838200"/>
            </a:xfrm>
            <a:custGeom>
              <a:avLst/>
              <a:gdLst/>
              <a:ahLst/>
              <a:cxnLst/>
              <a:rect l="l" t="t" r="r" b="b"/>
              <a:pathLst>
                <a:path w="178503" h="33528" extrusionOk="0">
                  <a:moveTo>
                    <a:pt x="30341" y="1"/>
                  </a:moveTo>
                  <a:cubicBezTo>
                    <a:pt x="20849" y="1"/>
                    <a:pt x="13559" y="11203"/>
                    <a:pt x="13559" y="11203"/>
                  </a:cubicBezTo>
                  <a:cubicBezTo>
                    <a:pt x="13559" y="11203"/>
                    <a:pt x="7567" y="10513"/>
                    <a:pt x="3852" y="9331"/>
                  </a:cubicBezTo>
                  <a:cubicBezTo>
                    <a:pt x="2518" y="8905"/>
                    <a:pt x="1470" y="8213"/>
                    <a:pt x="667" y="7499"/>
                  </a:cubicBezTo>
                  <a:cubicBezTo>
                    <a:pt x="222" y="9614"/>
                    <a:pt x="1" y="12001"/>
                    <a:pt x="322" y="14430"/>
                  </a:cubicBezTo>
                  <a:cubicBezTo>
                    <a:pt x="1309" y="21896"/>
                    <a:pt x="5670" y="29177"/>
                    <a:pt x="22447" y="32270"/>
                  </a:cubicBezTo>
                  <a:cubicBezTo>
                    <a:pt x="24255" y="32604"/>
                    <a:pt x="25941" y="32756"/>
                    <a:pt x="27512" y="32756"/>
                  </a:cubicBezTo>
                  <a:cubicBezTo>
                    <a:pt x="40522" y="32756"/>
                    <a:pt x="45613" y="22296"/>
                    <a:pt x="45983" y="17529"/>
                  </a:cubicBezTo>
                  <a:cubicBezTo>
                    <a:pt x="45983" y="17529"/>
                    <a:pt x="86731" y="20470"/>
                    <a:pt x="112035" y="23332"/>
                  </a:cubicBezTo>
                  <a:cubicBezTo>
                    <a:pt x="137339" y="26194"/>
                    <a:pt x="145747" y="24608"/>
                    <a:pt x="154220" y="27953"/>
                  </a:cubicBezTo>
                  <a:cubicBezTo>
                    <a:pt x="162693" y="31297"/>
                    <a:pt x="164763" y="33474"/>
                    <a:pt x="168341" y="33528"/>
                  </a:cubicBezTo>
                  <a:cubicBezTo>
                    <a:pt x="168350" y="33528"/>
                    <a:pt x="168358" y="33528"/>
                    <a:pt x="168367" y="33528"/>
                  </a:cubicBezTo>
                  <a:cubicBezTo>
                    <a:pt x="170543" y="33528"/>
                    <a:pt x="175144" y="29341"/>
                    <a:pt x="178503" y="25293"/>
                  </a:cubicBezTo>
                  <a:cubicBezTo>
                    <a:pt x="177544" y="24959"/>
                    <a:pt x="176643" y="24665"/>
                    <a:pt x="175985" y="24492"/>
                  </a:cubicBezTo>
                  <a:cubicBezTo>
                    <a:pt x="173571" y="23857"/>
                    <a:pt x="169804" y="23341"/>
                    <a:pt x="168402" y="21217"/>
                  </a:cubicBezTo>
                  <a:cubicBezTo>
                    <a:pt x="166999" y="19092"/>
                    <a:pt x="165427" y="16283"/>
                    <a:pt x="151181" y="15177"/>
                  </a:cubicBezTo>
                  <a:cubicBezTo>
                    <a:pt x="136937" y="14070"/>
                    <a:pt x="40808" y="557"/>
                    <a:pt x="30997" y="19"/>
                  </a:cubicBezTo>
                  <a:cubicBezTo>
                    <a:pt x="30777" y="7"/>
                    <a:pt x="30558" y="1"/>
                    <a:pt x="303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59"/>
            <p:cNvSpPr/>
            <p:nvPr/>
          </p:nvSpPr>
          <p:spPr>
            <a:xfrm>
              <a:off x="1118650" y="4511950"/>
              <a:ext cx="4479325" cy="854100"/>
            </a:xfrm>
            <a:custGeom>
              <a:avLst/>
              <a:gdLst/>
              <a:ahLst/>
              <a:cxnLst/>
              <a:rect l="l" t="t" r="r" b="b"/>
              <a:pathLst>
                <a:path w="179173" h="34164" extrusionOk="0">
                  <a:moveTo>
                    <a:pt x="30620" y="636"/>
                  </a:moveTo>
                  <a:cubicBezTo>
                    <a:pt x="30834" y="636"/>
                    <a:pt x="31048" y="642"/>
                    <a:pt x="31264" y="654"/>
                  </a:cubicBezTo>
                  <a:cubicBezTo>
                    <a:pt x="36128" y="922"/>
                    <a:pt x="61892" y="4336"/>
                    <a:pt x="89171" y="7953"/>
                  </a:cubicBezTo>
                  <a:cubicBezTo>
                    <a:pt x="116257" y="11543"/>
                    <a:pt x="144267" y="15255"/>
                    <a:pt x="151440" y="15812"/>
                  </a:cubicBezTo>
                  <a:cubicBezTo>
                    <a:pt x="165246" y="16885"/>
                    <a:pt x="166959" y="19489"/>
                    <a:pt x="168336" y="21582"/>
                  </a:cubicBezTo>
                  <a:lnTo>
                    <a:pt x="168421" y="21710"/>
                  </a:lnTo>
                  <a:cubicBezTo>
                    <a:pt x="169658" y="23585"/>
                    <a:pt x="172558" y="24261"/>
                    <a:pt x="174888" y="24804"/>
                  </a:cubicBezTo>
                  <a:cubicBezTo>
                    <a:pt x="175347" y="24911"/>
                    <a:pt x="175786" y="25013"/>
                    <a:pt x="176188" y="25119"/>
                  </a:cubicBezTo>
                  <a:cubicBezTo>
                    <a:pt x="176687" y="25251"/>
                    <a:pt x="177379" y="25466"/>
                    <a:pt x="178247" y="25761"/>
                  </a:cubicBezTo>
                  <a:cubicBezTo>
                    <a:pt x="174999" y="29598"/>
                    <a:pt x="170639" y="33529"/>
                    <a:pt x="168652" y="33529"/>
                  </a:cubicBezTo>
                  <a:lnTo>
                    <a:pt x="168630" y="33529"/>
                  </a:lnTo>
                  <a:cubicBezTo>
                    <a:pt x="166578" y="33498"/>
                    <a:pt x="165073" y="32761"/>
                    <a:pt x="162340" y="31425"/>
                  </a:cubicBezTo>
                  <a:cubicBezTo>
                    <a:pt x="160442" y="30497"/>
                    <a:pt x="158081" y="29341"/>
                    <a:pt x="154620" y="27976"/>
                  </a:cubicBezTo>
                  <a:cubicBezTo>
                    <a:pt x="149627" y="26004"/>
                    <a:pt x="144637" y="25727"/>
                    <a:pt x="136375" y="25270"/>
                  </a:cubicBezTo>
                  <a:cubicBezTo>
                    <a:pt x="130361" y="24938"/>
                    <a:pt x="122878" y="24525"/>
                    <a:pt x="112355" y="23335"/>
                  </a:cubicBezTo>
                  <a:cubicBezTo>
                    <a:pt x="87334" y="20505"/>
                    <a:pt x="46698" y="17560"/>
                    <a:pt x="46291" y="17530"/>
                  </a:cubicBezTo>
                  <a:lnTo>
                    <a:pt x="46267" y="17530"/>
                  </a:lnTo>
                  <a:cubicBezTo>
                    <a:pt x="46102" y="17531"/>
                    <a:pt x="45965" y="17657"/>
                    <a:pt x="45951" y="17822"/>
                  </a:cubicBezTo>
                  <a:cubicBezTo>
                    <a:pt x="45706" y="20972"/>
                    <a:pt x="43525" y="25837"/>
                    <a:pt x="39312" y="29075"/>
                  </a:cubicBezTo>
                  <a:cubicBezTo>
                    <a:pt x="36120" y="31529"/>
                    <a:pt x="32276" y="32763"/>
                    <a:pt x="27842" y="32763"/>
                  </a:cubicBezTo>
                  <a:cubicBezTo>
                    <a:pt x="26234" y="32763"/>
                    <a:pt x="24549" y="32601"/>
                    <a:pt x="22789" y="32275"/>
                  </a:cubicBezTo>
                  <a:cubicBezTo>
                    <a:pt x="8934" y="29721"/>
                    <a:pt x="2189" y="24302"/>
                    <a:pt x="921" y="14706"/>
                  </a:cubicBezTo>
                  <a:cubicBezTo>
                    <a:pt x="661" y="12743"/>
                    <a:pt x="740" y="10626"/>
                    <a:pt x="1157" y="8405"/>
                  </a:cubicBezTo>
                  <a:cubicBezTo>
                    <a:pt x="2035" y="9101"/>
                    <a:pt x="3002" y="9620"/>
                    <a:pt x="4041" y="9951"/>
                  </a:cubicBezTo>
                  <a:cubicBezTo>
                    <a:pt x="7742" y="11130"/>
                    <a:pt x="13747" y="11829"/>
                    <a:pt x="13807" y="11837"/>
                  </a:cubicBezTo>
                  <a:cubicBezTo>
                    <a:pt x="13819" y="11838"/>
                    <a:pt x="13831" y="11839"/>
                    <a:pt x="13843" y="11839"/>
                  </a:cubicBezTo>
                  <a:cubicBezTo>
                    <a:pt x="13949" y="11839"/>
                    <a:pt x="14050" y="11785"/>
                    <a:pt x="14109" y="11695"/>
                  </a:cubicBezTo>
                  <a:cubicBezTo>
                    <a:pt x="14184" y="11582"/>
                    <a:pt x="21420" y="636"/>
                    <a:pt x="30620" y="636"/>
                  </a:cubicBezTo>
                  <a:close/>
                  <a:moveTo>
                    <a:pt x="30600" y="1"/>
                  </a:moveTo>
                  <a:cubicBezTo>
                    <a:pt x="21580" y="1"/>
                    <a:pt x="14672" y="9729"/>
                    <a:pt x="13687" y="11183"/>
                  </a:cubicBezTo>
                  <a:cubicBezTo>
                    <a:pt x="12634" y="11054"/>
                    <a:pt x="7504" y="10389"/>
                    <a:pt x="4234" y="9346"/>
                  </a:cubicBezTo>
                  <a:cubicBezTo>
                    <a:pt x="3112" y="8990"/>
                    <a:pt x="2080" y="8395"/>
                    <a:pt x="1161" y="7581"/>
                  </a:cubicBezTo>
                  <a:cubicBezTo>
                    <a:pt x="1099" y="7525"/>
                    <a:pt x="1025" y="7500"/>
                    <a:pt x="952" y="7500"/>
                  </a:cubicBezTo>
                  <a:cubicBezTo>
                    <a:pt x="810" y="7500"/>
                    <a:pt x="673" y="7595"/>
                    <a:pt x="640" y="7752"/>
                  </a:cubicBezTo>
                  <a:cubicBezTo>
                    <a:pt x="119" y="10235"/>
                    <a:pt x="1" y="12602"/>
                    <a:pt x="291" y="14790"/>
                  </a:cubicBezTo>
                  <a:cubicBezTo>
                    <a:pt x="1105" y="20943"/>
                    <a:pt x="4310" y="29514"/>
                    <a:pt x="22673" y="32900"/>
                  </a:cubicBezTo>
                  <a:cubicBezTo>
                    <a:pt x="24423" y="33224"/>
                    <a:pt x="26118" y="33384"/>
                    <a:pt x="27747" y="33384"/>
                  </a:cubicBezTo>
                  <a:cubicBezTo>
                    <a:pt x="32353" y="33384"/>
                    <a:pt x="36423" y="32099"/>
                    <a:pt x="39699" y="29579"/>
                  </a:cubicBezTo>
                  <a:cubicBezTo>
                    <a:pt x="43928" y="26327"/>
                    <a:pt x="46185" y="21475"/>
                    <a:pt x="46554" y="18187"/>
                  </a:cubicBezTo>
                  <a:cubicBezTo>
                    <a:pt x="50378" y="18466"/>
                    <a:pt x="88433" y="21269"/>
                    <a:pt x="112283" y="23966"/>
                  </a:cubicBezTo>
                  <a:cubicBezTo>
                    <a:pt x="122824" y="25158"/>
                    <a:pt x="130317" y="25572"/>
                    <a:pt x="136339" y="25905"/>
                  </a:cubicBezTo>
                  <a:cubicBezTo>
                    <a:pt x="144540" y="26358"/>
                    <a:pt x="149490" y="26632"/>
                    <a:pt x="154387" y="28566"/>
                  </a:cubicBezTo>
                  <a:cubicBezTo>
                    <a:pt x="157823" y="29923"/>
                    <a:pt x="160173" y="31072"/>
                    <a:pt x="162061" y="31994"/>
                  </a:cubicBezTo>
                  <a:cubicBezTo>
                    <a:pt x="164783" y="33327"/>
                    <a:pt x="166428" y="34130"/>
                    <a:pt x="168620" y="34164"/>
                  </a:cubicBezTo>
                  <a:lnTo>
                    <a:pt x="168650" y="34164"/>
                  </a:lnTo>
                  <a:cubicBezTo>
                    <a:pt x="171023" y="34164"/>
                    <a:pt x="175687" y="29844"/>
                    <a:pt x="179031" y="25813"/>
                  </a:cubicBezTo>
                  <a:cubicBezTo>
                    <a:pt x="179173" y="25643"/>
                    <a:pt x="179101" y="25384"/>
                    <a:pt x="178892" y="25310"/>
                  </a:cubicBezTo>
                  <a:cubicBezTo>
                    <a:pt x="177785" y="24927"/>
                    <a:pt x="176953" y="24663"/>
                    <a:pt x="176348" y="24504"/>
                  </a:cubicBezTo>
                  <a:cubicBezTo>
                    <a:pt x="175942" y="24397"/>
                    <a:pt x="175498" y="24293"/>
                    <a:pt x="175032" y="24185"/>
                  </a:cubicBezTo>
                  <a:cubicBezTo>
                    <a:pt x="172812" y="23667"/>
                    <a:pt x="170048" y="23022"/>
                    <a:pt x="168950" y="21360"/>
                  </a:cubicBezTo>
                  <a:lnTo>
                    <a:pt x="168866" y="21232"/>
                  </a:lnTo>
                  <a:cubicBezTo>
                    <a:pt x="167414" y="19025"/>
                    <a:pt x="165606" y="16275"/>
                    <a:pt x="151490" y="15179"/>
                  </a:cubicBezTo>
                  <a:cubicBezTo>
                    <a:pt x="144333" y="14623"/>
                    <a:pt x="116332" y="10912"/>
                    <a:pt x="89255" y="7323"/>
                  </a:cubicBezTo>
                  <a:cubicBezTo>
                    <a:pt x="61964" y="3705"/>
                    <a:pt x="36186" y="289"/>
                    <a:pt x="31299" y="20"/>
                  </a:cubicBezTo>
                  <a:cubicBezTo>
                    <a:pt x="31065" y="7"/>
                    <a:pt x="30832" y="1"/>
                    <a:pt x="306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59"/>
            <p:cNvSpPr/>
            <p:nvPr/>
          </p:nvSpPr>
          <p:spPr>
            <a:xfrm>
              <a:off x="1315675" y="4863800"/>
              <a:ext cx="116850" cy="261400"/>
            </a:xfrm>
            <a:custGeom>
              <a:avLst/>
              <a:gdLst/>
              <a:ahLst/>
              <a:cxnLst/>
              <a:rect l="l" t="t" r="r" b="b"/>
              <a:pathLst>
                <a:path w="4674" h="10456" extrusionOk="0">
                  <a:moveTo>
                    <a:pt x="4402" y="1"/>
                  </a:moveTo>
                  <a:cubicBezTo>
                    <a:pt x="4312" y="1"/>
                    <a:pt x="4225" y="52"/>
                    <a:pt x="4185" y="139"/>
                  </a:cubicBezTo>
                  <a:cubicBezTo>
                    <a:pt x="4156" y="204"/>
                    <a:pt x="1200" y="6677"/>
                    <a:pt x="42" y="10141"/>
                  </a:cubicBezTo>
                  <a:cubicBezTo>
                    <a:pt x="0" y="10267"/>
                    <a:pt x="67" y="10401"/>
                    <a:pt x="193" y="10443"/>
                  </a:cubicBezTo>
                  <a:cubicBezTo>
                    <a:pt x="217" y="10451"/>
                    <a:pt x="243" y="10456"/>
                    <a:pt x="268" y="10456"/>
                  </a:cubicBezTo>
                  <a:cubicBezTo>
                    <a:pt x="371" y="10454"/>
                    <a:pt x="461" y="10390"/>
                    <a:pt x="494" y="10293"/>
                  </a:cubicBezTo>
                  <a:cubicBezTo>
                    <a:pt x="1643" y="6853"/>
                    <a:pt x="4589" y="402"/>
                    <a:pt x="4619" y="337"/>
                  </a:cubicBezTo>
                  <a:cubicBezTo>
                    <a:pt x="4673" y="218"/>
                    <a:pt x="4621" y="77"/>
                    <a:pt x="4502" y="22"/>
                  </a:cubicBezTo>
                  <a:cubicBezTo>
                    <a:pt x="4469" y="8"/>
                    <a:pt x="4436" y="1"/>
                    <a:pt x="4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59"/>
            <p:cNvSpPr/>
            <p:nvPr/>
          </p:nvSpPr>
          <p:spPr>
            <a:xfrm>
              <a:off x="1518500" y="4809900"/>
              <a:ext cx="707775" cy="144325"/>
            </a:xfrm>
            <a:custGeom>
              <a:avLst/>
              <a:gdLst/>
              <a:ahLst/>
              <a:cxnLst/>
              <a:rect l="l" t="t" r="r" b="b"/>
              <a:pathLst>
                <a:path w="28311" h="5773" extrusionOk="0">
                  <a:moveTo>
                    <a:pt x="263" y="1"/>
                  </a:moveTo>
                  <a:cubicBezTo>
                    <a:pt x="155" y="1"/>
                    <a:pt x="57" y="75"/>
                    <a:pt x="31" y="185"/>
                  </a:cubicBezTo>
                  <a:cubicBezTo>
                    <a:pt x="0" y="313"/>
                    <a:pt x="80" y="442"/>
                    <a:pt x="208" y="472"/>
                  </a:cubicBezTo>
                  <a:cubicBezTo>
                    <a:pt x="380" y="511"/>
                    <a:pt x="17496" y="4509"/>
                    <a:pt x="28036" y="5770"/>
                  </a:cubicBezTo>
                  <a:cubicBezTo>
                    <a:pt x="28046" y="5771"/>
                    <a:pt x="28055" y="5772"/>
                    <a:pt x="28065" y="5772"/>
                  </a:cubicBezTo>
                  <a:lnTo>
                    <a:pt x="28066" y="5772"/>
                  </a:lnTo>
                  <a:cubicBezTo>
                    <a:pt x="28192" y="5772"/>
                    <a:pt x="28295" y="5674"/>
                    <a:pt x="28303" y="5548"/>
                  </a:cubicBezTo>
                  <a:cubicBezTo>
                    <a:pt x="28310" y="5422"/>
                    <a:pt x="28218" y="5313"/>
                    <a:pt x="28093" y="5298"/>
                  </a:cubicBezTo>
                  <a:cubicBezTo>
                    <a:pt x="17579" y="4039"/>
                    <a:pt x="488" y="48"/>
                    <a:pt x="318" y="7"/>
                  </a:cubicBezTo>
                  <a:cubicBezTo>
                    <a:pt x="299" y="3"/>
                    <a:pt x="281" y="1"/>
                    <a:pt x="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59"/>
            <p:cNvSpPr/>
            <p:nvPr/>
          </p:nvSpPr>
          <p:spPr>
            <a:xfrm>
              <a:off x="980800" y="3470350"/>
              <a:ext cx="1196300" cy="553900"/>
            </a:xfrm>
            <a:custGeom>
              <a:avLst/>
              <a:gdLst/>
              <a:ahLst/>
              <a:cxnLst/>
              <a:rect l="l" t="t" r="r" b="b"/>
              <a:pathLst>
                <a:path w="47852" h="22156" extrusionOk="0">
                  <a:moveTo>
                    <a:pt x="18" y="19871"/>
                  </a:moveTo>
                  <a:cubicBezTo>
                    <a:pt x="6" y="19881"/>
                    <a:pt x="0" y="19886"/>
                    <a:pt x="0" y="19886"/>
                  </a:cubicBezTo>
                  <a:cubicBezTo>
                    <a:pt x="0" y="19886"/>
                    <a:pt x="6" y="19881"/>
                    <a:pt x="18" y="19871"/>
                  </a:cubicBezTo>
                  <a:close/>
                  <a:moveTo>
                    <a:pt x="34478" y="0"/>
                  </a:moveTo>
                  <a:cubicBezTo>
                    <a:pt x="31903" y="0"/>
                    <a:pt x="29454" y="260"/>
                    <a:pt x="27256" y="508"/>
                  </a:cubicBezTo>
                  <a:cubicBezTo>
                    <a:pt x="21480" y="1161"/>
                    <a:pt x="704" y="19272"/>
                    <a:pt x="18" y="19871"/>
                  </a:cubicBezTo>
                  <a:lnTo>
                    <a:pt x="18" y="19871"/>
                  </a:lnTo>
                  <a:cubicBezTo>
                    <a:pt x="385" y="19552"/>
                    <a:pt x="6515" y="14334"/>
                    <a:pt x="14320" y="14334"/>
                  </a:cubicBezTo>
                  <a:cubicBezTo>
                    <a:pt x="14760" y="14334"/>
                    <a:pt x="15205" y="14350"/>
                    <a:pt x="15655" y="14385"/>
                  </a:cubicBezTo>
                  <a:cubicBezTo>
                    <a:pt x="24335" y="15060"/>
                    <a:pt x="34979" y="22156"/>
                    <a:pt x="34979" y="22156"/>
                  </a:cubicBezTo>
                  <a:lnTo>
                    <a:pt x="47851" y="3451"/>
                  </a:lnTo>
                  <a:cubicBezTo>
                    <a:pt x="43439" y="727"/>
                    <a:pt x="38784" y="0"/>
                    <a:pt x="34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59"/>
            <p:cNvSpPr/>
            <p:nvPr/>
          </p:nvSpPr>
          <p:spPr>
            <a:xfrm>
              <a:off x="971925" y="3462375"/>
              <a:ext cx="1214250" cy="569825"/>
            </a:xfrm>
            <a:custGeom>
              <a:avLst/>
              <a:gdLst/>
              <a:ahLst/>
              <a:cxnLst/>
              <a:rect l="l" t="t" r="r" b="b"/>
              <a:pathLst>
                <a:path w="48570" h="22793" extrusionOk="0">
                  <a:moveTo>
                    <a:pt x="34755" y="638"/>
                  </a:moveTo>
                  <a:cubicBezTo>
                    <a:pt x="38868" y="638"/>
                    <a:pt x="43460" y="1309"/>
                    <a:pt x="47754" y="3867"/>
                  </a:cubicBezTo>
                  <a:lnTo>
                    <a:pt x="35247" y="22040"/>
                  </a:lnTo>
                  <a:cubicBezTo>
                    <a:pt x="33546" y="20951"/>
                    <a:pt x="23940" y="15002"/>
                    <a:pt x="16033" y="14388"/>
                  </a:cubicBezTo>
                  <a:cubicBezTo>
                    <a:pt x="15583" y="14353"/>
                    <a:pt x="15136" y="14336"/>
                    <a:pt x="14694" y="14336"/>
                  </a:cubicBezTo>
                  <a:cubicBezTo>
                    <a:pt x="10709" y="14336"/>
                    <a:pt x="7137" y="15688"/>
                    <a:pt x="4529" y="17067"/>
                  </a:cubicBezTo>
                  <a:cubicBezTo>
                    <a:pt x="10985" y="11659"/>
                    <a:pt x="23464" y="1615"/>
                    <a:pt x="27647" y="1144"/>
                  </a:cubicBezTo>
                  <a:cubicBezTo>
                    <a:pt x="29683" y="914"/>
                    <a:pt x="32121" y="638"/>
                    <a:pt x="34755" y="638"/>
                  </a:cubicBezTo>
                  <a:close/>
                  <a:moveTo>
                    <a:pt x="34771" y="1"/>
                  </a:moveTo>
                  <a:cubicBezTo>
                    <a:pt x="32102" y="1"/>
                    <a:pt x="29636" y="279"/>
                    <a:pt x="27575" y="512"/>
                  </a:cubicBezTo>
                  <a:cubicBezTo>
                    <a:pt x="21678" y="1177"/>
                    <a:pt x="1075" y="19155"/>
                    <a:pt x="148" y="19964"/>
                  </a:cubicBezTo>
                  <a:cubicBezTo>
                    <a:pt x="147" y="19966"/>
                    <a:pt x="145" y="19969"/>
                    <a:pt x="145" y="19969"/>
                  </a:cubicBezTo>
                  <a:cubicBezTo>
                    <a:pt x="13" y="20085"/>
                    <a:pt x="0" y="20285"/>
                    <a:pt x="116" y="20417"/>
                  </a:cubicBezTo>
                  <a:cubicBezTo>
                    <a:pt x="179" y="20488"/>
                    <a:pt x="266" y="20525"/>
                    <a:pt x="354" y="20525"/>
                  </a:cubicBezTo>
                  <a:cubicBezTo>
                    <a:pt x="429" y="20525"/>
                    <a:pt x="504" y="20499"/>
                    <a:pt x="564" y="20446"/>
                  </a:cubicBezTo>
                  <a:cubicBezTo>
                    <a:pt x="565" y="20444"/>
                    <a:pt x="569" y="20442"/>
                    <a:pt x="573" y="20438"/>
                  </a:cubicBezTo>
                  <a:cubicBezTo>
                    <a:pt x="813" y="20230"/>
                    <a:pt x="6964" y="14972"/>
                    <a:pt x="14697" y="14972"/>
                  </a:cubicBezTo>
                  <a:cubicBezTo>
                    <a:pt x="15121" y="14972"/>
                    <a:pt x="15551" y="14988"/>
                    <a:pt x="15985" y="15022"/>
                  </a:cubicBezTo>
                  <a:cubicBezTo>
                    <a:pt x="24481" y="15680"/>
                    <a:pt x="35051" y="22669"/>
                    <a:pt x="35157" y="22740"/>
                  </a:cubicBezTo>
                  <a:cubicBezTo>
                    <a:pt x="35210" y="22773"/>
                    <a:pt x="35271" y="22792"/>
                    <a:pt x="35334" y="22792"/>
                  </a:cubicBezTo>
                  <a:cubicBezTo>
                    <a:pt x="35439" y="22792"/>
                    <a:pt x="35537" y="22741"/>
                    <a:pt x="35597" y="22655"/>
                  </a:cubicBezTo>
                  <a:lnTo>
                    <a:pt x="48468" y="3950"/>
                  </a:lnTo>
                  <a:cubicBezTo>
                    <a:pt x="48570" y="3800"/>
                    <a:pt x="48526" y="3595"/>
                    <a:pt x="48373" y="3500"/>
                  </a:cubicBezTo>
                  <a:cubicBezTo>
                    <a:pt x="43870" y="720"/>
                    <a:pt x="39058" y="1"/>
                    <a:pt x="34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60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PREDICTED GROW</a:t>
            </a:r>
            <a:endParaRPr/>
          </a:p>
        </p:txBody>
      </p:sp>
      <p:grpSp>
        <p:nvGrpSpPr>
          <p:cNvPr id="2964" name="Google Shape;2964;p60"/>
          <p:cNvGrpSpPr/>
          <p:nvPr/>
        </p:nvGrpSpPr>
        <p:grpSpPr>
          <a:xfrm>
            <a:off x="1657350" y="2920100"/>
            <a:ext cx="552450" cy="2490253"/>
            <a:chOff x="1885950" y="2920000"/>
            <a:chExt cx="552450" cy="2490253"/>
          </a:xfrm>
        </p:grpSpPr>
        <p:sp>
          <p:nvSpPr>
            <p:cNvPr id="2965" name="Google Shape;2965;p60"/>
            <p:cNvSpPr/>
            <p:nvPr/>
          </p:nvSpPr>
          <p:spPr>
            <a:xfrm>
              <a:off x="1981200" y="2964353"/>
              <a:ext cx="457200" cy="244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0"/>
            <p:cNvSpPr/>
            <p:nvPr/>
          </p:nvSpPr>
          <p:spPr>
            <a:xfrm>
              <a:off x="1885950" y="2920000"/>
              <a:ext cx="457200" cy="24459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7" name="Google Shape;2967;p60"/>
          <p:cNvGrpSpPr/>
          <p:nvPr/>
        </p:nvGrpSpPr>
        <p:grpSpPr>
          <a:xfrm>
            <a:off x="3416300" y="3815351"/>
            <a:ext cx="552450" cy="1595006"/>
            <a:chOff x="3429000" y="3815351"/>
            <a:chExt cx="552450" cy="1595006"/>
          </a:xfrm>
        </p:grpSpPr>
        <p:sp>
          <p:nvSpPr>
            <p:cNvPr id="2968" name="Google Shape;2968;p60"/>
            <p:cNvSpPr/>
            <p:nvPr/>
          </p:nvSpPr>
          <p:spPr>
            <a:xfrm>
              <a:off x="3524250" y="3843757"/>
              <a:ext cx="457200" cy="1566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0"/>
            <p:cNvSpPr/>
            <p:nvPr/>
          </p:nvSpPr>
          <p:spPr>
            <a:xfrm>
              <a:off x="3429000" y="3815351"/>
              <a:ext cx="457200" cy="15666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0" name="Google Shape;2970;p60"/>
          <p:cNvGrpSpPr/>
          <p:nvPr/>
        </p:nvGrpSpPr>
        <p:grpSpPr>
          <a:xfrm>
            <a:off x="5175250" y="3043825"/>
            <a:ext cx="552450" cy="2366547"/>
            <a:chOff x="5067300" y="3043825"/>
            <a:chExt cx="552450" cy="2366547"/>
          </a:xfrm>
        </p:grpSpPr>
        <p:sp>
          <p:nvSpPr>
            <p:cNvPr id="2971" name="Google Shape;2971;p60"/>
            <p:cNvSpPr/>
            <p:nvPr/>
          </p:nvSpPr>
          <p:spPr>
            <a:xfrm>
              <a:off x="5162550" y="3085971"/>
              <a:ext cx="457200" cy="2324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0"/>
            <p:cNvSpPr/>
            <p:nvPr/>
          </p:nvSpPr>
          <p:spPr>
            <a:xfrm>
              <a:off x="5067300" y="3043825"/>
              <a:ext cx="457200" cy="23244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3" name="Google Shape;2973;p60"/>
          <p:cNvGrpSpPr/>
          <p:nvPr/>
        </p:nvGrpSpPr>
        <p:grpSpPr>
          <a:xfrm>
            <a:off x="6934200" y="2005602"/>
            <a:ext cx="552450" cy="3365028"/>
            <a:chOff x="6705600" y="2005602"/>
            <a:chExt cx="552450" cy="3365028"/>
          </a:xfrm>
        </p:grpSpPr>
        <p:sp>
          <p:nvSpPr>
            <p:cNvPr id="2974" name="Google Shape;2974;p60"/>
            <p:cNvSpPr/>
            <p:nvPr/>
          </p:nvSpPr>
          <p:spPr>
            <a:xfrm>
              <a:off x="6800850" y="2065529"/>
              <a:ext cx="457200" cy="330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0"/>
            <p:cNvSpPr/>
            <p:nvPr/>
          </p:nvSpPr>
          <p:spPr>
            <a:xfrm>
              <a:off x="6705600" y="2005602"/>
              <a:ext cx="457200" cy="3305100"/>
            </a:xfrm>
            <a:prstGeom prst="rect">
              <a:avLst/>
            </a:pr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76" name="Google Shape;2976;p60"/>
          <p:cNvSpPr txBox="1">
            <a:spLocks noGrp="1"/>
          </p:cNvSpPr>
          <p:nvPr>
            <p:ph type="body" idx="4294967295"/>
          </p:nvPr>
        </p:nvSpPr>
        <p:spPr>
          <a:xfrm>
            <a:off x="1197675" y="2114050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Mercury is the smallest planet</a:t>
            </a:r>
            <a:endParaRPr sz="1400"/>
          </a:p>
        </p:txBody>
      </p:sp>
      <p:sp>
        <p:nvSpPr>
          <p:cNvPr id="2977" name="Google Shape;2977;p60"/>
          <p:cNvSpPr txBox="1">
            <a:spLocks noGrp="1"/>
          </p:cNvSpPr>
          <p:nvPr>
            <p:ph type="title" idx="4294967295"/>
          </p:nvPr>
        </p:nvSpPr>
        <p:spPr>
          <a:xfrm>
            <a:off x="1197663" y="1749550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Mercury</a:t>
            </a:r>
            <a:endParaRPr sz="1800"/>
          </a:p>
        </p:txBody>
      </p:sp>
      <p:sp>
        <p:nvSpPr>
          <p:cNvPr id="2978" name="Google Shape;2978;p60"/>
          <p:cNvSpPr txBox="1">
            <a:spLocks noGrp="1"/>
          </p:cNvSpPr>
          <p:nvPr>
            <p:ph type="body" idx="4294967295"/>
          </p:nvPr>
        </p:nvSpPr>
        <p:spPr>
          <a:xfrm>
            <a:off x="4715579" y="2241741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Saturn has several rings</a:t>
            </a:r>
            <a:endParaRPr sz="1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1400"/>
          </a:p>
        </p:txBody>
      </p:sp>
      <p:sp>
        <p:nvSpPr>
          <p:cNvPr id="2979" name="Google Shape;2979;p60"/>
          <p:cNvSpPr txBox="1">
            <a:spLocks noGrp="1"/>
          </p:cNvSpPr>
          <p:nvPr>
            <p:ph type="title" idx="4294967295"/>
          </p:nvPr>
        </p:nvSpPr>
        <p:spPr>
          <a:xfrm>
            <a:off x="4715575" y="1877241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Saturn</a:t>
            </a:r>
            <a:endParaRPr sz="1800"/>
          </a:p>
        </p:txBody>
      </p:sp>
      <p:sp>
        <p:nvSpPr>
          <p:cNvPr id="2980" name="Google Shape;2980;p60"/>
          <p:cNvSpPr txBox="1">
            <a:spLocks noGrp="1"/>
          </p:cNvSpPr>
          <p:nvPr>
            <p:ph type="body" idx="4294967295"/>
          </p:nvPr>
        </p:nvSpPr>
        <p:spPr>
          <a:xfrm>
            <a:off x="2956625" y="3011991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Mars is actually a cold place</a:t>
            </a:r>
            <a:endParaRPr sz="1400"/>
          </a:p>
        </p:txBody>
      </p:sp>
      <p:sp>
        <p:nvSpPr>
          <p:cNvPr id="2981" name="Google Shape;2981;p60"/>
          <p:cNvSpPr txBox="1">
            <a:spLocks noGrp="1"/>
          </p:cNvSpPr>
          <p:nvPr>
            <p:ph type="title" idx="4294967295"/>
          </p:nvPr>
        </p:nvSpPr>
        <p:spPr>
          <a:xfrm>
            <a:off x="2956625" y="2647491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Mars</a:t>
            </a:r>
            <a:endParaRPr sz="1800"/>
          </a:p>
        </p:txBody>
      </p:sp>
      <p:sp>
        <p:nvSpPr>
          <p:cNvPr id="2982" name="Google Shape;2982;p60"/>
          <p:cNvSpPr txBox="1">
            <a:spLocks noGrp="1"/>
          </p:cNvSpPr>
          <p:nvPr>
            <p:ph type="body" idx="4294967295"/>
          </p:nvPr>
        </p:nvSpPr>
        <p:spPr>
          <a:xfrm>
            <a:off x="6474524" y="1202261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Earth is where we live on</a:t>
            </a:r>
            <a:endParaRPr sz="1400"/>
          </a:p>
        </p:txBody>
      </p:sp>
      <p:sp>
        <p:nvSpPr>
          <p:cNvPr id="2983" name="Google Shape;2983;p60"/>
          <p:cNvSpPr txBox="1">
            <a:spLocks noGrp="1"/>
          </p:cNvSpPr>
          <p:nvPr>
            <p:ph type="title" idx="4294967295"/>
          </p:nvPr>
        </p:nvSpPr>
        <p:spPr>
          <a:xfrm>
            <a:off x="6474513" y="837761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Earth</a:t>
            </a:r>
            <a:endParaRPr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p61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BALANCE SHEET</a:t>
            </a:r>
            <a:endParaRPr/>
          </a:p>
        </p:txBody>
      </p:sp>
      <p:sp>
        <p:nvSpPr>
          <p:cNvPr id="2989" name="Google Shape;2989;p61"/>
          <p:cNvSpPr/>
          <p:nvPr/>
        </p:nvSpPr>
        <p:spPr>
          <a:xfrm>
            <a:off x="1647675" y="1600200"/>
            <a:ext cx="819300" cy="8193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1M</a:t>
            </a:r>
            <a:endParaRPr sz="18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90" name="Google Shape;2990;p61"/>
          <p:cNvSpPr txBox="1">
            <a:spLocks noGrp="1"/>
          </p:cNvSpPr>
          <p:nvPr>
            <p:ph type="body" idx="4294967295"/>
          </p:nvPr>
        </p:nvSpPr>
        <p:spPr>
          <a:xfrm>
            <a:off x="1321425" y="366662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What the company owns</a:t>
            </a:r>
            <a:endParaRPr sz="1400"/>
          </a:p>
        </p:txBody>
      </p:sp>
      <p:sp>
        <p:nvSpPr>
          <p:cNvPr id="2991" name="Google Shape;2991;p61"/>
          <p:cNvSpPr txBox="1">
            <a:spLocks noGrp="1"/>
          </p:cNvSpPr>
          <p:nvPr>
            <p:ph type="title" idx="4294967295"/>
          </p:nvPr>
        </p:nvSpPr>
        <p:spPr>
          <a:xfrm>
            <a:off x="1321413" y="33021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Assets</a:t>
            </a:r>
            <a:endParaRPr sz="1800"/>
          </a:p>
        </p:txBody>
      </p:sp>
      <p:sp>
        <p:nvSpPr>
          <p:cNvPr id="2992" name="Google Shape;2992;p61"/>
          <p:cNvSpPr/>
          <p:nvPr/>
        </p:nvSpPr>
        <p:spPr>
          <a:xfrm>
            <a:off x="4162350" y="3321175"/>
            <a:ext cx="819300" cy="8193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300K</a:t>
            </a:r>
            <a:endParaRPr sz="13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93" name="Google Shape;2993;p61"/>
          <p:cNvSpPr txBox="1">
            <a:spLocks noGrp="1"/>
          </p:cNvSpPr>
          <p:nvPr>
            <p:ph type="body" idx="4294967295"/>
          </p:nvPr>
        </p:nvSpPr>
        <p:spPr>
          <a:xfrm>
            <a:off x="3836100" y="178767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What the company owes</a:t>
            </a:r>
            <a:endParaRPr sz="1400"/>
          </a:p>
        </p:txBody>
      </p:sp>
      <p:sp>
        <p:nvSpPr>
          <p:cNvPr id="2994" name="Google Shape;2994;p61"/>
          <p:cNvSpPr txBox="1">
            <a:spLocks noGrp="1"/>
          </p:cNvSpPr>
          <p:nvPr>
            <p:ph type="title" idx="4294967295"/>
          </p:nvPr>
        </p:nvSpPr>
        <p:spPr>
          <a:xfrm>
            <a:off x="3836088" y="142317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Liabilities</a:t>
            </a:r>
            <a:endParaRPr sz="1800"/>
          </a:p>
        </p:txBody>
      </p:sp>
      <p:sp>
        <p:nvSpPr>
          <p:cNvPr id="2995" name="Google Shape;2995;p61"/>
          <p:cNvSpPr/>
          <p:nvPr/>
        </p:nvSpPr>
        <p:spPr>
          <a:xfrm>
            <a:off x="6677025" y="1600200"/>
            <a:ext cx="819300" cy="819300"/>
          </a:xfrm>
          <a:prstGeom prst="ellipse">
            <a:avLst/>
          </a:pr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700" scaled="0"/>
          </a:gra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2"/>
                </a:solidFill>
                <a:latin typeface="Viga"/>
                <a:ea typeface="Viga"/>
                <a:cs typeface="Viga"/>
                <a:sym typeface="Viga"/>
              </a:rPr>
              <a:t>700K</a:t>
            </a:r>
            <a:endParaRPr sz="1300">
              <a:solidFill>
                <a:schemeClr val="lt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2996" name="Google Shape;2996;p61"/>
          <p:cNvSpPr txBox="1">
            <a:spLocks noGrp="1"/>
          </p:cNvSpPr>
          <p:nvPr>
            <p:ph type="body" idx="4294967295"/>
          </p:nvPr>
        </p:nvSpPr>
        <p:spPr>
          <a:xfrm>
            <a:off x="6350775" y="3666625"/>
            <a:ext cx="1471800" cy="64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Difference between both</a:t>
            </a:r>
            <a:endParaRPr sz="1400"/>
          </a:p>
        </p:txBody>
      </p:sp>
      <p:sp>
        <p:nvSpPr>
          <p:cNvPr id="2997" name="Google Shape;2997;p61"/>
          <p:cNvSpPr txBox="1">
            <a:spLocks noGrp="1"/>
          </p:cNvSpPr>
          <p:nvPr>
            <p:ph type="title" idx="4294967295"/>
          </p:nvPr>
        </p:nvSpPr>
        <p:spPr>
          <a:xfrm>
            <a:off x="6350763" y="3302125"/>
            <a:ext cx="14718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Equity</a:t>
            </a:r>
            <a:endParaRPr sz="1800"/>
          </a:p>
        </p:txBody>
      </p:sp>
      <p:cxnSp>
        <p:nvCxnSpPr>
          <p:cNvPr id="2998" name="Google Shape;2998;p61"/>
          <p:cNvCxnSpPr>
            <a:stCxn id="2989" idx="4"/>
            <a:endCxn id="2991" idx="0"/>
          </p:cNvCxnSpPr>
          <p:nvPr/>
        </p:nvCxnSpPr>
        <p:spPr>
          <a:xfrm>
            <a:off x="2057325" y="2419500"/>
            <a:ext cx="0" cy="882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999" name="Google Shape;2999;p61"/>
          <p:cNvCxnSpPr>
            <a:stCxn id="2992" idx="0"/>
            <a:endCxn id="2993" idx="2"/>
          </p:cNvCxnSpPr>
          <p:nvPr/>
        </p:nvCxnSpPr>
        <p:spPr>
          <a:xfrm rot="10800000">
            <a:off x="4572000" y="2432875"/>
            <a:ext cx="0" cy="8883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000" name="Google Shape;3000;p61"/>
          <p:cNvCxnSpPr>
            <a:stCxn id="2995" idx="4"/>
            <a:endCxn id="2997" idx="0"/>
          </p:cNvCxnSpPr>
          <p:nvPr/>
        </p:nvCxnSpPr>
        <p:spPr>
          <a:xfrm>
            <a:off x="7086675" y="2419500"/>
            <a:ext cx="0" cy="8826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5" name="Google Shape;3005;p62"/>
          <p:cNvSpPr/>
          <p:nvPr/>
        </p:nvSpPr>
        <p:spPr>
          <a:xfrm rot="-4027679">
            <a:off x="1921001" y="-138242"/>
            <a:ext cx="4896711" cy="5420002"/>
          </a:xfrm>
          <a:custGeom>
            <a:avLst/>
            <a:gdLst/>
            <a:ahLst/>
            <a:cxnLst/>
            <a:rect l="l" t="t" r="r" b="b"/>
            <a:pathLst>
              <a:path w="26397" h="32076" extrusionOk="0">
                <a:moveTo>
                  <a:pt x="11422" y="1"/>
                </a:moveTo>
                <a:cubicBezTo>
                  <a:pt x="10866" y="1"/>
                  <a:pt x="10274" y="46"/>
                  <a:pt x="9640" y="141"/>
                </a:cubicBezTo>
                <a:cubicBezTo>
                  <a:pt x="5702" y="732"/>
                  <a:pt x="2430" y="3940"/>
                  <a:pt x="1216" y="7734"/>
                </a:cubicBezTo>
                <a:cubicBezTo>
                  <a:pt x="0" y="11528"/>
                  <a:pt x="664" y="15761"/>
                  <a:pt x="2459" y="19317"/>
                </a:cubicBezTo>
                <a:cubicBezTo>
                  <a:pt x="4253" y="22873"/>
                  <a:pt x="7097" y="25808"/>
                  <a:pt x="10241" y="28254"/>
                </a:cubicBezTo>
                <a:cubicBezTo>
                  <a:pt x="12805" y="30251"/>
                  <a:pt x="15774" y="32014"/>
                  <a:pt x="19022" y="32074"/>
                </a:cubicBezTo>
                <a:cubicBezTo>
                  <a:pt x="19066" y="32075"/>
                  <a:pt x="19109" y="32076"/>
                  <a:pt x="19153" y="32076"/>
                </a:cubicBezTo>
                <a:cubicBezTo>
                  <a:pt x="22363" y="32076"/>
                  <a:pt x="25746" y="29895"/>
                  <a:pt x="26096" y="26708"/>
                </a:cubicBezTo>
                <a:cubicBezTo>
                  <a:pt x="26397" y="23957"/>
                  <a:pt x="24516" y="21520"/>
                  <a:pt x="23100" y="19145"/>
                </a:cubicBezTo>
                <a:cubicBezTo>
                  <a:pt x="19506" y="13117"/>
                  <a:pt x="20856" y="1"/>
                  <a:pt x="1142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6" name="Google Shape;3006;p62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498,300,000</a:t>
            </a:r>
            <a:endParaRPr/>
          </a:p>
        </p:txBody>
      </p:sp>
      <p:sp>
        <p:nvSpPr>
          <p:cNvPr id="3007" name="Google Shape;3007;p6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Estimated total amount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2" name="Google Shape;3012;p63"/>
          <p:cNvSpPr txBox="1">
            <a:spLocks noGrp="1"/>
          </p:cNvSpPr>
          <p:nvPr>
            <p:ph type="title"/>
          </p:nvPr>
        </p:nvSpPr>
        <p:spPr>
          <a:xfrm>
            <a:off x="635283" y="621481"/>
            <a:ext cx="3967500" cy="1671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3014" name="Google Shape;3014;p63"/>
          <p:cNvGrpSpPr/>
          <p:nvPr/>
        </p:nvGrpSpPr>
        <p:grpSpPr>
          <a:xfrm>
            <a:off x="4145472" y="469010"/>
            <a:ext cx="4817241" cy="4537480"/>
            <a:chOff x="1029100" y="238125"/>
            <a:chExt cx="5561350" cy="5238375"/>
          </a:xfrm>
        </p:grpSpPr>
        <p:sp>
          <p:nvSpPr>
            <p:cNvPr id="3015" name="Google Shape;3015;p63"/>
            <p:cNvSpPr/>
            <p:nvPr/>
          </p:nvSpPr>
          <p:spPr>
            <a:xfrm>
              <a:off x="1203150" y="238125"/>
              <a:ext cx="5105375" cy="4600950"/>
            </a:xfrm>
            <a:custGeom>
              <a:avLst/>
              <a:gdLst/>
              <a:ahLst/>
              <a:cxnLst/>
              <a:rect l="l" t="t" r="r" b="b"/>
              <a:pathLst>
                <a:path w="204215" h="184038" extrusionOk="0">
                  <a:moveTo>
                    <a:pt x="127773" y="0"/>
                  </a:moveTo>
                  <a:cubicBezTo>
                    <a:pt x="115838" y="0"/>
                    <a:pt x="104035" y="4096"/>
                    <a:pt x="94139" y="11670"/>
                  </a:cubicBezTo>
                  <a:cubicBezTo>
                    <a:pt x="71799" y="28768"/>
                    <a:pt x="55542" y="52089"/>
                    <a:pt x="31096" y="66905"/>
                  </a:cubicBezTo>
                  <a:cubicBezTo>
                    <a:pt x="10686" y="79276"/>
                    <a:pt x="0" y="99258"/>
                    <a:pt x="6866" y="127499"/>
                  </a:cubicBezTo>
                  <a:cubicBezTo>
                    <a:pt x="13351" y="154179"/>
                    <a:pt x="34162" y="170340"/>
                    <a:pt x="57584" y="170340"/>
                  </a:cubicBezTo>
                  <a:cubicBezTo>
                    <a:pt x="58955" y="170340"/>
                    <a:pt x="60334" y="170284"/>
                    <a:pt x="61720" y="170172"/>
                  </a:cubicBezTo>
                  <a:cubicBezTo>
                    <a:pt x="66115" y="169818"/>
                    <a:pt x="70552" y="169618"/>
                    <a:pt x="74987" y="169618"/>
                  </a:cubicBezTo>
                  <a:cubicBezTo>
                    <a:pt x="91592" y="169618"/>
                    <a:pt x="108166" y="172420"/>
                    <a:pt x="122391" y="180407"/>
                  </a:cubicBezTo>
                  <a:cubicBezTo>
                    <a:pt x="126702" y="182827"/>
                    <a:pt x="131899" y="184038"/>
                    <a:pt x="137650" y="184038"/>
                  </a:cubicBezTo>
                  <a:cubicBezTo>
                    <a:pt x="153382" y="184038"/>
                    <a:pt x="173260" y="174983"/>
                    <a:pt x="190501" y="156881"/>
                  </a:cubicBezTo>
                  <a:cubicBezTo>
                    <a:pt x="204215" y="142485"/>
                    <a:pt x="202887" y="124179"/>
                    <a:pt x="198418" y="107062"/>
                  </a:cubicBezTo>
                  <a:cubicBezTo>
                    <a:pt x="195664" y="96511"/>
                    <a:pt x="193866" y="85702"/>
                    <a:pt x="191728" y="74983"/>
                  </a:cubicBezTo>
                  <a:cubicBezTo>
                    <a:pt x="190221" y="67429"/>
                    <a:pt x="188545" y="59919"/>
                    <a:pt x="186244" y="52574"/>
                  </a:cubicBezTo>
                  <a:cubicBezTo>
                    <a:pt x="179565" y="31252"/>
                    <a:pt x="166268" y="9678"/>
                    <a:pt x="143434" y="2426"/>
                  </a:cubicBezTo>
                  <a:cubicBezTo>
                    <a:pt x="138288" y="791"/>
                    <a:pt x="133018" y="0"/>
                    <a:pt x="12777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3"/>
            <p:cNvSpPr/>
            <p:nvPr/>
          </p:nvSpPr>
          <p:spPr>
            <a:xfrm>
              <a:off x="1029100" y="5310750"/>
              <a:ext cx="5561350" cy="165750"/>
            </a:xfrm>
            <a:custGeom>
              <a:avLst/>
              <a:gdLst/>
              <a:ahLst/>
              <a:cxnLst/>
              <a:rect l="l" t="t" r="r" b="b"/>
              <a:pathLst>
                <a:path w="222454" h="6630" extrusionOk="0">
                  <a:moveTo>
                    <a:pt x="111226" y="1"/>
                  </a:moveTo>
                  <a:cubicBezTo>
                    <a:pt x="49798" y="1"/>
                    <a:pt x="0" y="1485"/>
                    <a:pt x="0" y="3315"/>
                  </a:cubicBezTo>
                  <a:cubicBezTo>
                    <a:pt x="0" y="5145"/>
                    <a:pt x="49798" y="6629"/>
                    <a:pt x="111226" y="6629"/>
                  </a:cubicBezTo>
                  <a:cubicBezTo>
                    <a:pt x="172655" y="6629"/>
                    <a:pt x="222453" y="5145"/>
                    <a:pt x="222453" y="3315"/>
                  </a:cubicBezTo>
                  <a:cubicBezTo>
                    <a:pt x="222453" y="1485"/>
                    <a:pt x="172655" y="1"/>
                    <a:pt x="1112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3"/>
            <p:cNvSpPr/>
            <p:nvPr/>
          </p:nvSpPr>
          <p:spPr>
            <a:xfrm>
              <a:off x="2571825" y="970075"/>
              <a:ext cx="2459525" cy="4432625"/>
            </a:xfrm>
            <a:custGeom>
              <a:avLst/>
              <a:gdLst/>
              <a:ahLst/>
              <a:cxnLst/>
              <a:rect l="l" t="t" r="r" b="b"/>
              <a:pathLst>
                <a:path w="98381" h="177305" extrusionOk="0">
                  <a:moveTo>
                    <a:pt x="4182" y="1"/>
                  </a:moveTo>
                  <a:cubicBezTo>
                    <a:pt x="1873" y="1"/>
                    <a:pt x="1" y="1873"/>
                    <a:pt x="1" y="4183"/>
                  </a:cubicBezTo>
                  <a:lnTo>
                    <a:pt x="1" y="172763"/>
                  </a:lnTo>
                  <a:cubicBezTo>
                    <a:pt x="1" y="175271"/>
                    <a:pt x="2034" y="177304"/>
                    <a:pt x="4542" y="177304"/>
                  </a:cubicBezTo>
                  <a:lnTo>
                    <a:pt x="93800" y="177304"/>
                  </a:lnTo>
                  <a:cubicBezTo>
                    <a:pt x="96330" y="177304"/>
                    <a:pt x="98380" y="175253"/>
                    <a:pt x="98380" y="172723"/>
                  </a:cubicBezTo>
                  <a:lnTo>
                    <a:pt x="98380" y="4607"/>
                  </a:lnTo>
                  <a:cubicBezTo>
                    <a:pt x="98380" y="2063"/>
                    <a:pt x="96318" y="1"/>
                    <a:pt x="937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3"/>
            <p:cNvSpPr/>
            <p:nvPr/>
          </p:nvSpPr>
          <p:spPr>
            <a:xfrm>
              <a:off x="2564500" y="962775"/>
              <a:ext cx="2474175" cy="4447250"/>
            </a:xfrm>
            <a:custGeom>
              <a:avLst/>
              <a:gdLst/>
              <a:ahLst/>
              <a:cxnLst/>
              <a:rect l="l" t="t" r="r" b="b"/>
              <a:pathLst>
                <a:path w="98967" h="177890" extrusionOk="0">
                  <a:moveTo>
                    <a:pt x="94720" y="586"/>
                  </a:moveTo>
                  <a:cubicBezTo>
                    <a:pt x="96739" y="586"/>
                    <a:pt x="98381" y="2228"/>
                    <a:pt x="98381" y="4246"/>
                  </a:cubicBezTo>
                  <a:lnTo>
                    <a:pt x="98381" y="173643"/>
                  </a:lnTo>
                  <a:cubicBezTo>
                    <a:pt x="98381" y="175662"/>
                    <a:pt x="96739" y="177304"/>
                    <a:pt x="94720" y="177304"/>
                  </a:cubicBezTo>
                  <a:lnTo>
                    <a:pt x="4247" y="177304"/>
                  </a:lnTo>
                  <a:cubicBezTo>
                    <a:pt x="2228" y="177304"/>
                    <a:pt x="586" y="175662"/>
                    <a:pt x="586" y="173643"/>
                  </a:cubicBezTo>
                  <a:lnTo>
                    <a:pt x="586" y="4246"/>
                  </a:lnTo>
                  <a:cubicBezTo>
                    <a:pt x="586" y="2228"/>
                    <a:pt x="2228" y="586"/>
                    <a:pt x="4247" y="586"/>
                  </a:cubicBezTo>
                  <a:close/>
                  <a:moveTo>
                    <a:pt x="4246" y="1"/>
                  </a:moveTo>
                  <a:cubicBezTo>
                    <a:pt x="1905" y="1"/>
                    <a:pt x="0" y="1905"/>
                    <a:pt x="0" y="4246"/>
                  </a:cubicBezTo>
                  <a:lnTo>
                    <a:pt x="0" y="173643"/>
                  </a:lnTo>
                  <a:cubicBezTo>
                    <a:pt x="0" y="175985"/>
                    <a:pt x="1905" y="177890"/>
                    <a:pt x="4247" y="177890"/>
                  </a:cubicBezTo>
                  <a:lnTo>
                    <a:pt x="94720" y="177890"/>
                  </a:lnTo>
                  <a:cubicBezTo>
                    <a:pt x="97062" y="177890"/>
                    <a:pt x="98966" y="175985"/>
                    <a:pt x="98966" y="173643"/>
                  </a:cubicBezTo>
                  <a:lnTo>
                    <a:pt x="98966" y="4246"/>
                  </a:lnTo>
                  <a:cubicBezTo>
                    <a:pt x="98966" y="1905"/>
                    <a:pt x="97061" y="1"/>
                    <a:pt x="9472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3"/>
            <p:cNvSpPr/>
            <p:nvPr/>
          </p:nvSpPr>
          <p:spPr>
            <a:xfrm>
              <a:off x="3634025" y="1172050"/>
              <a:ext cx="369025" cy="62825"/>
            </a:xfrm>
            <a:custGeom>
              <a:avLst/>
              <a:gdLst/>
              <a:ahLst/>
              <a:cxnLst/>
              <a:rect l="l" t="t" r="r" b="b"/>
              <a:pathLst>
                <a:path w="14761" h="2513" extrusionOk="0">
                  <a:moveTo>
                    <a:pt x="1256" y="1"/>
                  </a:moveTo>
                  <a:cubicBezTo>
                    <a:pt x="562" y="1"/>
                    <a:pt x="0" y="563"/>
                    <a:pt x="0" y="1257"/>
                  </a:cubicBezTo>
                  <a:cubicBezTo>
                    <a:pt x="0" y="1951"/>
                    <a:pt x="562" y="2513"/>
                    <a:pt x="1256" y="2513"/>
                  </a:cubicBezTo>
                  <a:lnTo>
                    <a:pt x="13503" y="2513"/>
                  </a:lnTo>
                  <a:cubicBezTo>
                    <a:pt x="14197" y="2513"/>
                    <a:pt x="14760" y="1951"/>
                    <a:pt x="14760" y="1257"/>
                  </a:cubicBezTo>
                  <a:cubicBezTo>
                    <a:pt x="14760" y="563"/>
                    <a:pt x="14197" y="1"/>
                    <a:pt x="13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3"/>
            <p:cNvSpPr/>
            <p:nvPr/>
          </p:nvSpPr>
          <p:spPr>
            <a:xfrm>
              <a:off x="2727250" y="1238500"/>
              <a:ext cx="2148675" cy="3767975"/>
            </a:xfrm>
            <a:custGeom>
              <a:avLst/>
              <a:gdLst/>
              <a:ahLst/>
              <a:cxnLst/>
              <a:rect l="l" t="t" r="r" b="b"/>
              <a:pathLst>
                <a:path w="85947" h="150719" extrusionOk="0">
                  <a:moveTo>
                    <a:pt x="0" y="0"/>
                  </a:moveTo>
                  <a:lnTo>
                    <a:pt x="0" y="150718"/>
                  </a:lnTo>
                  <a:lnTo>
                    <a:pt x="85946" y="150718"/>
                  </a:lnTo>
                  <a:lnTo>
                    <a:pt x="85946" y="0"/>
                  </a:lnTo>
                  <a:lnTo>
                    <a:pt x="66471" y="0"/>
                  </a:lnTo>
                  <a:lnTo>
                    <a:pt x="64400" y="1819"/>
                  </a:lnTo>
                  <a:cubicBezTo>
                    <a:pt x="63586" y="2535"/>
                    <a:pt x="62539" y="2929"/>
                    <a:pt x="61456" y="2929"/>
                  </a:cubicBezTo>
                  <a:lnTo>
                    <a:pt x="25512" y="2929"/>
                  </a:lnTo>
                  <a:cubicBezTo>
                    <a:pt x="24472" y="2929"/>
                    <a:pt x="23465" y="2566"/>
                    <a:pt x="22664" y="1901"/>
                  </a:cubicBezTo>
                  <a:lnTo>
                    <a:pt x="20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3"/>
            <p:cNvSpPr/>
            <p:nvPr/>
          </p:nvSpPr>
          <p:spPr>
            <a:xfrm>
              <a:off x="2720350" y="1231600"/>
              <a:ext cx="2162475" cy="3781750"/>
            </a:xfrm>
            <a:custGeom>
              <a:avLst/>
              <a:gdLst/>
              <a:ahLst/>
              <a:cxnLst/>
              <a:rect l="l" t="t" r="r" b="b"/>
              <a:pathLst>
                <a:path w="86499" h="151270" extrusionOk="0">
                  <a:moveTo>
                    <a:pt x="85947" y="551"/>
                  </a:moveTo>
                  <a:lnTo>
                    <a:pt x="85947" y="150720"/>
                  </a:lnTo>
                  <a:lnTo>
                    <a:pt x="552" y="150720"/>
                  </a:lnTo>
                  <a:lnTo>
                    <a:pt x="552" y="551"/>
                  </a:lnTo>
                  <a:lnTo>
                    <a:pt x="20548" y="551"/>
                  </a:lnTo>
                  <a:lnTo>
                    <a:pt x="22764" y="2390"/>
                  </a:lnTo>
                  <a:cubicBezTo>
                    <a:pt x="23615" y="3094"/>
                    <a:pt x="24684" y="3480"/>
                    <a:pt x="25789" y="3481"/>
                  </a:cubicBezTo>
                  <a:lnTo>
                    <a:pt x="61732" y="3481"/>
                  </a:lnTo>
                  <a:cubicBezTo>
                    <a:pt x="62883" y="3481"/>
                    <a:pt x="63994" y="3062"/>
                    <a:pt x="64858" y="2303"/>
                  </a:cubicBezTo>
                  <a:lnTo>
                    <a:pt x="66851" y="551"/>
                  </a:lnTo>
                  <a:close/>
                  <a:moveTo>
                    <a:pt x="276" y="1"/>
                  </a:moveTo>
                  <a:cubicBezTo>
                    <a:pt x="124" y="1"/>
                    <a:pt x="1" y="124"/>
                    <a:pt x="2" y="276"/>
                  </a:cubicBezTo>
                  <a:lnTo>
                    <a:pt x="2" y="150996"/>
                  </a:lnTo>
                  <a:cubicBezTo>
                    <a:pt x="2" y="151147"/>
                    <a:pt x="124" y="151270"/>
                    <a:pt x="276" y="151270"/>
                  </a:cubicBezTo>
                  <a:lnTo>
                    <a:pt x="86222" y="151270"/>
                  </a:lnTo>
                  <a:cubicBezTo>
                    <a:pt x="86375" y="151270"/>
                    <a:pt x="86497" y="151147"/>
                    <a:pt x="86498" y="150996"/>
                  </a:cubicBezTo>
                  <a:lnTo>
                    <a:pt x="86498" y="276"/>
                  </a:lnTo>
                  <a:cubicBezTo>
                    <a:pt x="86497" y="124"/>
                    <a:pt x="86375" y="1"/>
                    <a:pt x="86222" y="1"/>
                  </a:cubicBezTo>
                  <a:lnTo>
                    <a:pt x="66748" y="1"/>
                  </a:lnTo>
                  <a:cubicBezTo>
                    <a:pt x="66681" y="1"/>
                    <a:pt x="66617" y="25"/>
                    <a:pt x="66567" y="70"/>
                  </a:cubicBezTo>
                  <a:lnTo>
                    <a:pt x="64495" y="1890"/>
                  </a:lnTo>
                  <a:cubicBezTo>
                    <a:pt x="63730" y="2561"/>
                    <a:pt x="62748" y="2931"/>
                    <a:pt x="61732" y="2931"/>
                  </a:cubicBezTo>
                  <a:lnTo>
                    <a:pt x="25788" y="2931"/>
                  </a:lnTo>
                  <a:cubicBezTo>
                    <a:pt x="24812" y="2930"/>
                    <a:pt x="23866" y="2589"/>
                    <a:pt x="23115" y="1965"/>
                  </a:cubicBezTo>
                  <a:lnTo>
                    <a:pt x="20823" y="64"/>
                  </a:lnTo>
                  <a:cubicBezTo>
                    <a:pt x="20774" y="23"/>
                    <a:pt x="20712" y="1"/>
                    <a:pt x="20647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3"/>
            <p:cNvSpPr/>
            <p:nvPr/>
          </p:nvSpPr>
          <p:spPr>
            <a:xfrm>
              <a:off x="2824775" y="1417800"/>
              <a:ext cx="1960250" cy="3487125"/>
            </a:xfrm>
            <a:custGeom>
              <a:avLst/>
              <a:gdLst/>
              <a:ahLst/>
              <a:cxnLst/>
              <a:rect l="l" t="t" r="r" b="b"/>
              <a:pathLst>
                <a:path w="78410" h="139485" extrusionOk="0">
                  <a:moveTo>
                    <a:pt x="0" y="1"/>
                  </a:moveTo>
                  <a:lnTo>
                    <a:pt x="0" y="3942"/>
                  </a:lnTo>
                  <a:lnTo>
                    <a:pt x="0" y="135543"/>
                  </a:lnTo>
                  <a:lnTo>
                    <a:pt x="0" y="139484"/>
                  </a:lnTo>
                  <a:lnTo>
                    <a:pt x="78410" y="139484"/>
                  </a:lnTo>
                  <a:lnTo>
                    <a:pt x="78410" y="3942"/>
                  </a:lnTo>
                  <a:lnTo>
                    <a:pt x="30421" y="3942"/>
                  </a:lnTo>
                  <a:lnTo>
                    <a:pt x="29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3"/>
            <p:cNvSpPr/>
            <p:nvPr/>
          </p:nvSpPr>
          <p:spPr>
            <a:xfrm>
              <a:off x="2893725" y="1693625"/>
              <a:ext cx="1822375" cy="3102925"/>
            </a:xfrm>
            <a:custGeom>
              <a:avLst/>
              <a:gdLst/>
              <a:ahLst/>
              <a:cxnLst/>
              <a:rect l="l" t="t" r="r" b="b"/>
              <a:pathLst>
                <a:path w="72895" h="124117" extrusionOk="0">
                  <a:moveTo>
                    <a:pt x="0" y="1"/>
                  </a:moveTo>
                  <a:lnTo>
                    <a:pt x="0" y="124117"/>
                  </a:lnTo>
                  <a:lnTo>
                    <a:pt x="72894" y="124117"/>
                  </a:lnTo>
                  <a:lnTo>
                    <a:pt x="72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3"/>
            <p:cNvSpPr/>
            <p:nvPr/>
          </p:nvSpPr>
          <p:spPr>
            <a:xfrm>
              <a:off x="3768700" y="5073775"/>
              <a:ext cx="101525" cy="97675"/>
            </a:xfrm>
            <a:custGeom>
              <a:avLst/>
              <a:gdLst/>
              <a:ahLst/>
              <a:cxnLst/>
              <a:rect l="l" t="t" r="r" b="b"/>
              <a:pathLst>
                <a:path w="4061" h="3907" extrusionOk="0">
                  <a:moveTo>
                    <a:pt x="2109" y="0"/>
                  </a:moveTo>
                  <a:cubicBezTo>
                    <a:pt x="1600" y="0"/>
                    <a:pt x="1101" y="199"/>
                    <a:pt x="727" y="572"/>
                  </a:cubicBezTo>
                  <a:cubicBezTo>
                    <a:pt x="168" y="1131"/>
                    <a:pt x="1" y="1971"/>
                    <a:pt x="303" y="2701"/>
                  </a:cubicBezTo>
                  <a:cubicBezTo>
                    <a:pt x="605" y="3431"/>
                    <a:pt x="1318" y="3906"/>
                    <a:pt x="2108" y="3906"/>
                  </a:cubicBezTo>
                  <a:cubicBezTo>
                    <a:pt x="3186" y="3906"/>
                    <a:pt x="4061" y="3032"/>
                    <a:pt x="4061" y="1953"/>
                  </a:cubicBezTo>
                  <a:cubicBezTo>
                    <a:pt x="4061" y="1163"/>
                    <a:pt x="3584" y="451"/>
                    <a:pt x="2854" y="149"/>
                  </a:cubicBezTo>
                  <a:cubicBezTo>
                    <a:pt x="2613" y="49"/>
                    <a:pt x="2360" y="0"/>
                    <a:pt x="21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3"/>
            <p:cNvSpPr/>
            <p:nvPr/>
          </p:nvSpPr>
          <p:spPr>
            <a:xfrm>
              <a:off x="3067975" y="2953475"/>
              <a:ext cx="1200175" cy="1707575"/>
            </a:xfrm>
            <a:custGeom>
              <a:avLst/>
              <a:gdLst/>
              <a:ahLst/>
              <a:cxnLst/>
              <a:rect l="l" t="t" r="r" b="b"/>
              <a:pathLst>
                <a:path w="48007" h="68303" extrusionOk="0">
                  <a:moveTo>
                    <a:pt x="24003" y="1"/>
                  </a:moveTo>
                  <a:cubicBezTo>
                    <a:pt x="17638" y="1"/>
                    <a:pt x="11532" y="3600"/>
                    <a:pt x="7031" y="10004"/>
                  </a:cubicBezTo>
                  <a:cubicBezTo>
                    <a:pt x="2529" y="16409"/>
                    <a:pt x="0" y="25095"/>
                    <a:pt x="0" y="34152"/>
                  </a:cubicBezTo>
                  <a:cubicBezTo>
                    <a:pt x="0" y="43210"/>
                    <a:pt x="2529" y="51895"/>
                    <a:pt x="7031" y="58300"/>
                  </a:cubicBezTo>
                  <a:cubicBezTo>
                    <a:pt x="11532" y="64705"/>
                    <a:pt x="17638" y="68303"/>
                    <a:pt x="24003" y="68303"/>
                  </a:cubicBezTo>
                  <a:cubicBezTo>
                    <a:pt x="30369" y="68303"/>
                    <a:pt x="36474" y="64705"/>
                    <a:pt x="40975" y="58300"/>
                  </a:cubicBezTo>
                  <a:cubicBezTo>
                    <a:pt x="45478" y="51895"/>
                    <a:pt x="48007" y="43210"/>
                    <a:pt x="48007" y="34152"/>
                  </a:cubicBezTo>
                  <a:cubicBezTo>
                    <a:pt x="48007" y="25095"/>
                    <a:pt x="45478" y="16409"/>
                    <a:pt x="40975" y="10004"/>
                  </a:cubicBezTo>
                  <a:cubicBezTo>
                    <a:pt x="36474" y="3600"/>
                    <a:pt x="30369" y="1"/>
                    <a:pt x="240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3"/>
            <p:cNvSpPr/>
            <p:nvPr/>
          </p:nvSpPr>
          <p:spPr>
            <a:xfrm>
              <a:off x="3052200" y="2788650"/>
              <a:ext cx="1357750" cy="1284775"/>
            </a:xfrm>
            <a:custGeom>
              <a:avLst/>
              <a:gdLst/>
              <a:ahLst/>
              <a:cxnLst/>
              <a:rect l="l" t="t" r="r" b="b"/>
              <a:pathLst>
                <a:path w="54310" h="51391" extrusionOk="0">
                  <a:moveTo>
                    <a:pt x="25132" y="1"/>
                  </a:moveTo>
                  <a:cubicBezTo>
                    <a:pt x="23584" y="1"/>
                    <a:pt x="7370" y="10172"/>
                    <a:pt x="4882" y="15522"/>
                  </a:cubicBezTo>
                  <a:cubicBezTo>
                    <a:pt x="2379" y="20903"/>
                    <a:pt x="0" y="31626"/>
                    <a:pt x="6656" y="41966"/>
                  </a:cubicBezTo>
                  <a:cubicBezTo>
                    <a:pt x="11800" y="49958"/>
                    <a:pt x="19262" y="51391"/>
                    <a:pt x="24748" y="51391"/>
                  </a:cubicBezTo>
                  <a:cubicBezTo>
                    <a:pt x="26168" y="51391"/>
                    <a:pt x="27456" y="51295"/>
                    <a:pt x="28538" y="51192"/>
                  </a:cubicBezTo>
                  <a:cubicBezTo>
                    <a:pt x="33795" y="50692"/>
                    <a:pt x="37315" y="48977"/>
                    <a:pt x="42664" y="44699"/>
                  </a:cubicBezTo>
                  <a:cubicBezTo>
                    <a:pt x="48012" y="40420"/>
                    <a:pt x="52884" y="34122"/>
                    <a:pt x="53597" y="29844"/>
                  </a:cubicBezTo>
                  <a:cubicBezTo>
                    <a:pt x="54310" y="25566"/>
                    <a:pt x="51695" y="23188"/>
                    <a:pt x="50032" y="22595"/>
                  </a:cubicBezTo>
                  <a:cubicBezTo>
                    <a:pt x="48368" y="22001"/>
                    <a:pt x="38742" y="22119"/>
                    <a:pt x="31731" y="14988"/>
                  </a:cubicBezTo>
                  <a:cubicBezTo>
                    <a:pt x="24719" y="7858"/>
                    <a:pt x="28037" y="2630"/>
                    <a:pt x="28037" y="2630"/>
                  </a:cubicBezTo>
                  <a:cubicBezTo>
                    <a:pt x="28037" y="2630"/>
                    <a:pt x="26535" y="126"/>
                    <a:pt x="25159" y="2"/>
                  </a:cubicBezTo>
                  <a:cubicBezTo>
                    <a:pt x="25150" y="1"/>
                    <a:pt x="25141" y="1"/>
                    <a:pt x="2513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3"/>
            <p:cNvSpPr/>
            <p:nvPr/>
          </p:nvSpPr>
          <p:spPr>
            <a:xfrm>
              <a:off x="3060225" y="2781350"/>
              <a:ext cx="1357125" cy="1298675"/>
            </a:xfrm>
            <a:custGeom>
              <a:avLst/>
              <a:gdLst/>
              <a:ahLst/>
              <a:cxnLst/>
              <a:rect l="l" t="t" r="r" b="b"/>
              <a:pathLst>
                <a:path w="54285" h="51947" extrusionOk="0">
                  <a:moveTo>
                    <a:pt x="24811" y="585"/>
                  </a:moveTo>
                  <a:cubicBezTo>
                    <a:pt x="25751" y="670"/>
                    <a:pt x="26904" y="2190"/>
                    <a:pt x="27376" y="2929"/>
                  </a:cubicBezTo>
                  <a:cubicBezTo>
                    <a:pt x="27150" y="3357"/>
                    <a:pt x="26601" y="4595"/>
                    <a:pt x="26641" y="6434"/>
                  </a:cubicBezTo>
                  <a:cubicBezTo>
                    <a:pt x="26686" y="8493"/>
                    <a:pt x="27511" y="11735"/>
                    <a:pt x="31201" y="15486"/>
                  </a:cubicBezTo>
                  <a:cubicBezTo>
                    <a:pt x="36918" y="21299"/>
                    <a:pt x="44317" y="22348"/>
                    <a:pt x="47872" y="22851"/>
                  </a:cubicBezTo>
                  <a:cubicBezTo>
                    <a:pt x="48679" y="22966"/>
                    <a:pt x="49317" y="23056"/>
                    <a:pt x="49612" y="23161"/>
                  </a:cubicBezTo>
                  <a:cubicBezTo>
                    <a:pt x="51331" y="23776"/>
                    <a:pt x="53648" y="26127"/>
                    <a:pt x="52988" y="30087"/>
                  </a:cubicBezTo>
                  <a:cubicBezTo>
                    <a:pt x="52316" y="34107"/>
                    <a:pt x="47763" y="40278"/>
                    <a:pt x="42160" y="44761"/>
                  </a:cubicBezTo>
                  <a:cubicBezTo>
                    <a:pt x="36682" y="49145"/>
                    <a:pt x="33287" y="50707"/>
                    <a:pt x="28189" y="51192"/>
                  </a:cubicBezTo>
                  <a:cubicBezTo>
                    <a:pt x="27014" y="51305"/>
                    <a:pt x="25745" y="51386"/>
                    <a:pt x="24418" y="51386"/>
                  </a:cubicBezTo>
                  <a:cubicBezTo>
                    <a:pt x="18541" y="51386"/>
                    <a:pt x="11526" y="49782"/>
                    <a:pt x="6581" y="42099"/>
                  </a:cubicBezTo>
                  <a:cubicBezTo>
                    <a:pt x="622" y="32841"/>
                    <a:pt x="1769" y="22514"/>
                    <a:pt x="4827" y="15937"/>
                  </a:cubicBezTo>
                  <a:cubicBezTo>
                    <a:pt x="7350" y="10513"/>
                    <a:pt x="23538" y="585"/>
                    <a:pt x="24801" y="585"/>
                  </a:cubicBezTo>
                  <a:close/>
                  <a:moveTo>
                    <a:pt x="24828" y="0"/>
                  </a:moveTo>
                  <a:cubicBezTo>
                    <a:pt x="23027" y="0"/>
                    <a:pt x="6798" y="10313"/>
                    <a:pt x="4297" y="15689"/>
                  </a:cubicBezTo>
                  <a:cubicBezTo>
                    <a:pt x="1170" y="22408"/>
                    <a:pt x="0" y="32958"/>
                    <a:pt x="6088" y="42416"/>
                  </a:cubicBezTo>
                  <a:cubicBezTo>
                    <a:pt x="7670" y="44874"/>
                    <a:pt x="12222" y="51947"/>
                    <a:pt x="24758" y="51947"/>
                  </a:cubicBezTo>
                  <a:cubicBezTo>
                    <a:pt x="25857" y="51947"/>
                    <a:pt x="27019" y="51892"/>
                    <a:pt x="28244" y="51776"/>
                  </a:cubicBezTo>
                  <a:cubicBezTo>
                    <a:pt x="33410" y="51284"/>
                    <a:pt x="37013" y="49629"/>
                    <a:pt x="42527" y="45220"/>
                  </a:cubicBezTo>
                  <a:cubicBezTo>
                    <a:pt x="48231" y="40656"/>
                    <a:pt x="52873" y="34331"/>
                    <a:pt x="53565" y="30184"/>
                  </a:cubicBezTo>
                  <a:cubicBezTo>
                    <a:pt x="54284" y="25869"/>
                    <a:pt x="51713" y="23291"/>
                    <a:pt x="49809" y="22610"/>
                  </a:cubicBezTo>
                  <a:cubicBezTo>
                    <a:pt x="49458" y="22485"/>
                    <a:pt x="48827" y="22396"/>
                    <a:pt x="47954" y="22271"/>
                  </a:cubicBezTo>
                  <a:cubicBezTo>
                    <a:pt x="44462" y="21777"/>
                    <a:pt x="37195" y="20748"/>
                    <a:pt x="31619" y="15076"/>
                  </a:cubicBezTo>
                  <a:cubicBezTo>
                    <a:pt x="24869" y="8213"/>
                    <a:pt x="27932" y="3128"/>
                    <a:pt x="27964" y="3078"/>
                  </a:cubicBezTo>
                  <a:cubicBezTo>
                    <a:pt x="28022" y="2985"/>
                    <a:pt x="28024" y="2866"/>
                    <a:pt x="27968" y="2770"/>
                  </a:cubicBezTo>
                  <a:cubicBezTo>
                    <a:pt x="27806" y="2502"/>
                    <a:pt x="26346" y="136"/>
                    <a:pt x="24864" y="2"/>
                  </a:cubicBezTo>
                  <a:cubicBezTo>
                    <a:pt x="24852" y="0"/>
                    <a:pt x="24841" y="0"/>
                    <a:pt x="24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3"/>
            <p:cNvSpPr/>
            <p:nvPr/>
          </p:nvSpPr>
          <p:spPr>
            <a:xfrm>
              <a:off x="3521575" y="2773025"/>
              <a:ext cx="841725" cy="937025"/>
            </a:xfrm>
            <a:custGeom>
              <a:avLst/>
              <a:gdLst/>
              <a:ahLst/>
              <a:cxnLst/>
              <a:rect l="l" t="t" r="r" b="b"/>
              <a:pathLst>
                <a:path w="33669" h="37481" extrusionOk="0">
                  <a:moveTo>
                    <a:pt x="11389" y="0"/>
                  </a:moveTo>
                  <a:lnTo>
                    <a:pt x="11389" y="0"/>
                  </a:lnTo>
                  <a:cubicBezTo>
                    <a:pt x="11389" y="0"/>
                    <a:pt x="7134" y="1628"/>
                    <a:pt x="4506" y="4507"/>
                  </a:cubicBezTo>
                  <a:cubicBezTo>
                    <a:pt x="1878" y="7385"/>
                    <a:pt x="250" y="11891"/>
                    <a:pt x="125" y="18524"/>
                  </a:cubicBezTo>
                  <a:cubicBezTo>
                    <a:pt x="0" y="25158"/>
                    <a:pt x="2128" y="32668"/>
                    <a:pt x="10388" y="35921"/>
                  </a:cubicBezTo>
                  <a:cubicBezTo>
                    <a:pt x="13235" y="37043"/>
                    <a:pt x="15978" y="37480"/>
                    <a:pt x="18447" y="37480"/>
                  </a:cubicBezTo>
                  <a:cubicBezTo>
                    <a:pt x="23144" y="37480"/>
                    <a:pt x="26853" y="35897"/>
                    <a:pt x="28411" y="34420"/>
                  </a:cubicBezTo>
                  <a:cubicBezTo>
                    <a:pt x="30789" y="32167"/>
                    <a:pt x="33668" y="25785"/>
                    <a:pt x="33668" y="25784"/>
                  </a:cubicBezTo>
                  <a:lnTo>
                    <a:pt x="33668" y="25784"/>
                  </a:lnTo>
                  <a:cubicBezTo>
                    <a:pt x="33668" y="25785"/>
                    <a:pt x="30552" y="26615"/>
                    <a:pt x="26632" y="26615"/>
                  </a:cubicBezTo>
                  <a:cubicBezTo>
                    <a:pt x="22501" y="26615"/>
                    <a:pt x="17479" y="25693"/>
                    <a:pt x="14268" y="21904"/>
                  </a:cubicBezTo>
                  <a:cubicBezTo>
                    <a:pt x="8010" y="14519"/>
                    <a:pt x="11389" y="0"/>
                    <a:pt x="11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3"/>
            <p:cNvSpPr/>
            <p:nvPr/>
          </p:nvSpPr>
          <p:spPr>
            <a:xfrm>
              <a:off x="3512125" y="2765700"/>
              <a:ext cx="860075" cy="951250"/>
            </a:xfrm>
            <a:custGeom>
              <a:avLst/>
              <a:gdLst/>
              <a:ahLst/>
              <a:cxnLst/>
              <a:rect l="l" t="t" r="r" b="b"/>
              <a:pathLst>
                <a:path w="34403" h="38050" extrusionOk="0">
                  <a:moveTo>
                    <a:pt x="11367" y="779"/>
                  </a:moveTo>
                  <a:cubicBezTo>
                    <a:pt x="11132" y="1972"/>
                    <a:pt x="10615" y="4966"/>
                    <a:pt x="10567" y="8472"/>
                  </a:cubicBezTo>
                  <a:cubicBezTo>
                    <a:pt x="10510" y="12676"/>
                    <a:pt x="11131" y="18502"/>
                    <a:pt x="14423" y="22386"/>
                  </a:cubicBezTo>
                  <a:cubicBezTo>
                    <a:pt x="17038" y="25472"/>
                    <a:pt x="21281" y="27136"/>
                    <a:pt x="26689" y="27199"/>
                  </a:cubicBezTo>
                  <a:cubicBezTo>
                    <a:pt x="26795" y="27200"/>
                    <a:pt x="26901" y="27200"/>
                    <a:pt x="27006" y="27200"/>
                  </a:cubicBezTo>
                  <a:cubicBezTo>
                    <a:pt x="29910" y="27200"/>
                    <a:pt x="32427" y="26738"/>
                    <a:pt x="33526" y="26500"/>
                  </a:cubicBezTo>
                  <a:lnTo>
                    <a:pt x="33526" y="26500"/>
                  </a:lnTo>
                  <a:cubicBezTo>
                    <a:pt x="32775" y="28082"/>
                    <a:pt x="30496" y="32692"/>
                    <a:pt x="28588" y="34500"/>
                  </a:cubicBezTo>
                  <a:cubicBezTo>
                    <a:pt x="26958" y="36044"/>
                    <a:pt x="23317" y="37473"/>
                    <a:pt x="18847" y="37473"/>
                  </a:cubicBezTo>
                  <a:cubicBezTo>
                    <a:pt x="16376" y="37473"/>
                    <a:pt x="13652" y="37036"/>
                    <a:pt x="10874" y="35942"/>
                  </a:cubicBezTo>
                  <a:cubicBezTo>
                    <a:pt x="2341" y="32581"/>
                    <a:pt x="684" y="24777"/>
                    <a:pt x="796" y="18823"/>
                  </a:cubicBezTo>
                  <a:cubicBezTo>
                    <a:pt x="913" y="12650"/>
                    <a:pt x="2361" y="7998"/>
                    <a:pt x="5101" y="4996"/>
                  </a:cubicBezTo>
                  <a:cubicBezTo>
                    <a:pt x="7123" y="2782"/>
                    <a:pt x="10173" y="1303"/>
                    <a:pt x="11367" y="779"/>
                  </a:cubicBezTo>
                  <a:close/>
                  <a:moveTo>
                    <a:pt x="11768" y="0"/>
                  </a:moveTo>
                  <a:cubicBezTo>
                    <a:pt x="11732" y="0"/>
                    <a:pt x="11697" y="7"/>
                    <a:pt x="11663" y="20"/>
                  </a:cubicBezTo>
                  <a:cubicBezTo>
                    <a:pt x="11487" y="88"/>
                    <a:pt x="7313" y="1705"/>
                    <a:pt x="4667" y="4602"/>
                  </a:cubicBezTo>
                  <a:cubicBezTo>
                    <a:pt x="1830" y="7711"/>
                    <a:pt x="330" y="12492"/>
                    <a:pt x="211" y="18812"/>
                  </a:cubicBezTo>
                  <a:cubicBezTo>
                    <a:pt x="1" y="29935"/>
                    <a:pt x="5776" y="34563"/>
                    <a:pt x="10660" y="36486"/>
                  </a:cubicBezTo>
                  <a:cubicBezTo>
                    <a:pt x="13494" y="37603"/>
                    <a:pt x="16279" y="38050"/>
                    <a:pt x="18815" y="38050"/>
                  </a:cubicBezTo>
                  <a:cubicBezTo>
                    <a:pt x="23471" y="38050"/>
                    <a:pt x="27282" y="36545"/>
                    <a:pt x="28991" y="34925"/>
                  </a:cubicBezTo>
                  <a:cubicBezTo>
                    <a:pt x="31383" y="32659"/>
                    <a:pt x="34195" y="26460"/>
                    <a:pt x="34314" y="26197"/>
                  </a:cubicBezTo>
                  <a:cubicBezTo>
                    <a:pt x="34403" y="25997"/>
                    <a:pt x="34251" y="25783"/>
                    <a:pt x="34048" y="25783"/>
                  </a:cubicBezTo>
                  <a:cubicBezTo>
                    <a:pt x="34023" y="25783"/>
                    <a:pt x="33997" y="25786"/>
                    <a:pt x="33970" y="25793"/>
                  </a:cubicBezTo>
                  <a:cubicBezTo>
                    <a:pt x="33908" y="25810"/>
                    <a:pt x="30852" y="26602"/>
                    <a:pt x="27028" y="26602"/>
                  </a:cubicBezTo>
                  <a:cubicBezTo>
                    <a:pt x="22951" y="26602"/>
                    <a:pt x="18001" y="25702"/>
                    <a:pt x="14871" y="22007"/>
                  </a:cubicBezTo>
                  <a:cubicBezTo>
                    <a:pt x="8781" y="14821"/>
                    <a:pt x="12020" y="504"/>
                    <a:pt x="12053" y="360"/>
                  </a:cubicBezTo>
                  <a:cubicBezTo>
                    <a:pt x="12077" y="254"/>
                    <a:pt x="12042" y="143"/>
                    <a:pt x="11960" y="73"/>
                  </a:cubicBezTo>
                  <a:cubicBezTo>
                    <a:pt x="11906" y="25"/>
                    <a:pt x="11837" y="0"/>
                    <a:pt x="1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3"/>
            <p:cNvSpPr/>
            <p:nvPr/>
          </p:nvSpPr>
          <p:spPr>
            <a:xfrm>
              <a:off x="3643425" y="1155050"/>
              <a:ext cx="2081200" cy="2431225"/>
            </a:xfrm>
            <a:custGeom>
              <a:avLst/>
              <a:gdLst/>
              <a:ahLst/>
              <a:cxnLst/>
              <a:rect l="l" t="t" r="r" b="b"/>
              <a:pathLst>
                <a:path w="83248" h="97249" extrusionOk="0">
                  <a:moveTo>
                    <a:pt x="30073" y="0"/>
                  </a:moveTo>
                  <a:cubicBezTo>
                    <a:pt x="29131" y="0"/>
                    <a:pt x="28244" y="546"/>
                    <a:pt x="27915" y="1296"/>
                  </a:cubicBezTo>
                  <a:cubicBezTo>
                    <a:pt x="27090" y="3184"/>
                    <a:pt x="22252" y="9674"/>
                    <a:pt x="20835" y="11443"/>
                  </a:cubicBezTo>
                  <a:cubicBezTo>
                    <a:pt x="19420" y="13213"/>
                    <a:pt x="16470" y="18050"/>
                    <a:pt x="16470" y="18050"/>
                  </a:cubicBezTo>
                  <a:lnTo>
                    <a:pt x="13192" y="29409"/>
                  </a:lnTo>
                  <a:cubicBezTo>
                    <a:pt x="13192" y="29409"/>
                    <a:pt x="12480" y="32797"/>
                    <a:pt x="8380" y="45631"/>
                  </a:cubicBezTo>
                  <a:cubicBezTo>
                    <a:pt x="4280" y="58467"/>
                    <a:pt x="6062" y="64349"/>
                    <a:pt x="6062" y="64349"/>
                  </a:cubicBezTo>
                  <a:cubicBezTo>
                    <a:pt x="6062" y="64349"/>
                    <a:pt x="6046" y="64341"/>
                    <a:pt x="6013" y="64341"/>
                  </a:cubicBezTo>
                  <a:cubicBezTo>
                    <a:pt x="5779" y="64341"/>
                    <a:pt x="4687" y="64753"/>
                    <a:pt x="2496" y="71479"/>
                  </a:cubicBezTo>
                  <a:cubicBezTo>
                    <a:pt x="1" y="79145"/>
                    <a:pt x="1070" y="88949"/>
                    <a:pt x="5526" y="93583"/>
                  </a:cubicBezTo>
                  <a:cubicBezTo>
                    <a:pt x="8004" y="96160"/>
                    <a:pt x="10921" y="97249"/>
                    <a:pt x="14157" y="97249"/>
                  </a:cubicBezTo>
                  <a:cubicBezTo>
                    <a:pt x="16743" y="97249"/>
                    <a:pt x="19531" y="96553"/>
                    <a:pt x="22461" y="95366"/>
                  </a:cubicBezTo>
                  <a:cubicBezTo>
                    <a:pt x="29056" y="92692"/>
                    <a:pt x="32087" y="86810"/>
                    <a:pt x="32087" y="86810"/>
                  </a:cubicBezTo>
                  <a:cubicBezTo>
                    <a:pt x="32087" y="86810"/>
                    <a:pt x="39040" y="85027"/>
                    <a:pt x="44208" y="81106"/>
                  </a:cubicBezTo>
                  <a:cubicBezTo>
                    <a:pt x="49167" y="77344"/>
                    <a:pt x="52977" y="73418"/>
                    <a:pt x="59886" y="73418"/>
                  </a:cubicBezTo>
                  <a:cubicBezTo>
                    <a:pt x="60181" y="73418"/>
                    <a:pt x="60481" y="73426"/>
                    <a:pt x="60787" y="73440"/>
                  </a:cubicBezTo>
                  <a:cubicBezTo>
                    <a:pt x="68122" y="73790"/>
                    <a:pt x="76483" y="77902"/>
                    <a:pt x="79502" y="77902"/>
                  </a:cubicBezTo>
                  <a:cubicBezTo>
                    <a:pt x="79564" y="77902"/>
                    <a:pt x="79625" y="77900"/>
                    <a:pt x="79683" y="77897"/>
                  </a:cubicBezTo>
                  <a:cubicBezTo>
                    <a:pt x="82535" y="77719"/>
                    <a:pt x="83247" y="74154"/>
                    <a:pt x="80039" y="69340"/>
                  </a:cubicBezTo>
                  <a:cubicBezTo>
                    <a:pt x="76830" y="64527"/>
                    <a:pt x="69165" y="63101"/>
                    <a:pt x="63104" y="61140"/>
                  </a:cubicBezTo>
                  <a:cubicBezTo>
                    <a:pt x="57044" y="59179"/>
                    <a:pt x="53478" y="55258"/>
                    <a:pt x="55083" y="45631"/>
                  </a:cubicBezTo>
                  <a:cubicBezTo>
                    <a:pt x="56687" y="36006"/>
                    <a:pt x="65065" y="20319"/>
                    <a:pt x="64887" y="17467"/>
                  </a:cubicBezTo>
                  <a:cubicBezTo>
                    <a:pt x="64777" y="15712"/>
                    <a:pt x="53863" y="15104"/>
                    <a:pt x="44862" y="15104"/>
                  </a:cubicBezTo>
                  <a:cubicBezTo>
                    <a:pt x="39239" y="15104"/>
                    <a:pt x="34363" y="15341"/>
                    <a:pt x="33335" y="15684"/>
                  </a:cubicBezTo>
                  <a:cubicBezTo>
                    <a:pt x="30661" y="16575"/>
                    <a:pt x="30126" y="16397"/>
                    <a:pt x="27631" y="19606"/>
                  </a:cubicBezTo>
                  <a:cubicBezTo>
                    <a:pt x="25135" y="22814"/>
                    <a:pt x="23887" y="25132"/>
                    <a:pt x="23887" y="25132"/>
                  </a:cubicBezTo>
                  <a:lnTo>
                    <a:pt x="26984" y="18628"/>
                  </a:lnTo>
                  <a:lnTo>
                    <a:pt x="27207" y="18640"/>
                  </a:lnTo>
                  <a:cubicBezTo>
                    <a:pt x="27207" y="18640"/>
                    <a:pt x="27444" y="17815"/>
                    <a:pt x="28623" y="16282"/>
                  </a:cubicBezTo>
                  <a:cubicBezTo>
                    <a:pt x="29803" y="14747"/>
                    <a:pt x="32872" y="11089"/>
                    <a:pt x="32990" y="4954"/>
                  </a:cubicBezTo>
                  <a:cubicBezTo>
                    <a:pt x="33061" y="1255"/>
                    <a:pt x="31503" y="0"/>
                    <a:pt x="300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3"/>
            <p:cNvSpPr/>
            <p:nvPr/>
          </p:nvSpPr>
          <p:spPr>
            <a:xfrm>
              <a:off x="3633450" y="1147700"/>
              <a:ext cx="2083350" cy="2445725"/>
            </a:xfrm>
            <a:custGeom>
              <a:avLst/>
              <a:gdLst/>
              <a:ahLst/>
              <a:cxnLst/>
              <a:rect l="l" t="t" r="r" b="b"/>
              <a:pathLst>
                <a:path w="83334" h="97829" extrusionOk="0">
                  <a:moveTo>
                    <a:pt x="30473" y="588"/>
                  </a:moveTo>
                  <a:cubicBezTo>
                    <a:pt x="30623" y="588"/>
                    <a:pt x="30773" y="604"/>
                    <a:pt x="30921" y="636"/>
                  </a:cubicBezTo>
                  <a:cubicBezTo>
                    <a:pt x="31599" y="783"/>
                    <a:pt x="33166" y="1531"/>
                    <a:pt x="33094" y="5242"/>
                  </a:cubicBezTo>
                  <a:cubicBezTo>
                    <a:pt x="32984" y="10995"/>
                    <a:pt x="30271" y="14488"/>
                    <a:pt x="28967" y="16167"/>
                  </a:cubicBezTo>
                  <a:lnTo>
                    <a:pt x="28790" y="16397"/>
                  </a:lnTo>
                  <a:cubicBezTo>
                    <a:pt x="27928" y="17518"/>
                    <a:pt x="27553" y="18278"/>
                    <a:pt x="27406" y="18631"/>
                  </a:cubicBezTo>
                  <a:lnTo>
                    <a:pt x="27399" y="18631"/>
                  </a:lnTo>
                  <a:cubicBezTo>
                    <a:pt x="27392" y="18631"/>
                    <a:pt x="27386" y="18631"/>
                    <a:pt x="27380" y="18631"/>
                  </a:cubicBezTo>
                  <a:cubicBezTo>
                    <a:pt x="27268" y="18631"/>
                    <a:pt x="27166" y="18696"/>
                    <a:pt x="27119" y="18798"/>
                  </a:cubicBezTo>
                  <a:lnTo>
                    <a:pt x="24022" y="25300"/>
                  </a:lnTo>
                  <a:cubicBezTo>
                    <a:pt x="23952" y="25443"/>
                    <a:pt x="24011" y="25617"/>
                    <a:pt x="24153" y="25689"/>
                  </a:cubicBezTo>
                  <a:cubicBezTo>
                    <a:pt x="24195" y="25710"/>
                    <a:pt x="24240" y="25721"/>
                    <a:pt x="24285" y="25721"/>
                  </a:cubicBezTo>
                  <a:cubicBezTo>
                    <a:pt x="24390" y="25721"/>
                    <a:pt x="24492" y="25664"/>
                    <a:pt x="24544" y="25564"/>
                  </a:cubicBezTo>
                  <a:cubicBezTo>
                    <a:pt x="24556" y="25542"/>
                    <a:pt x="25811" y="23229"/>
                    <a:pt x="28261" y="20080"/>
                  </a:cubicBezTo>
                  <a:cubicBezTo>
                    <a:pt x="30387" y="17344"/>
                    <a:pt x="31023" y="17144"/>
                    <a:pt x="32911" y="16550"/>
                  </a:cubicBezTo>
                  <a:cubicBezTo>
                    <a:pt x="33189" y="16463"/>
                    <a:pt x="33491" y="16368"/>
                    <a:pt x="33827" y="16256"/>
                  </a:cubicBezTo>
                  <a:cubicBezTo>
                    <a:pt x="34865" y="15910"/>
                    <a:pt x="39575" y="15686"/>
                    <a:pt x="45038" y="15686"/>
                  </a:cubicBezTo>
                  <a:cubicBezTo>
                    <a:pt x="53099" y="15686"/>
                    <a:pt x="62797" y="16174"/>
                    <a:pt x="64741" y="17484"/>
                  </a:cubicBezTo>
                  <a:cubicBezTo>
                    <a:pt x="64898" y="17591"/>
                    <a:pt x="64988" y="17696"/>
                    <a:pt x="64994" y="17779"/>
                  </a:cubicBezTo>
                  <a:cubicBezTo>
                    <a:pt x="65066" y="18936"/>
                    <a:pt x="63518" y="22638"/>
                    <a:pt x="61726" y="26924"/>
                  </a:cubicBezTo>
                  <a:cubicBezTo>
                    <a:pt x="59226" y="32907"/>
                    <a:pt x="56114" y="40351"/>
                    <a:pt x="55193" y="45878"/>
                  </a:cubicBezTo>
                  <a:cubicBezTo>
                    <a:pt x="53346" y="56959"/>
                    <a:pt x="58616" y="60161"/>
                    <a:pt x="63413" y="61713"/>
                  </a:cubicBezTo>
                  <a:cubicBezTo>
                    <a:pt x="64486" y="62060"/>
                    <a:pt x="65584" y="62383"/>
                    <a:pt x="66746" y="62725"/>
                  </a:cubicBezTo>
                  <a:cubicBezTo>
                    <a:pt x="72087" y="64296"/>
                    <a:pt x="77611" y="65922"/>
                    <a:pt x="80194" y="69796"/>
                  </a:cubicBezTo>
                  <a:cubicBezTo>
                    <a:pt x="82057" y="72592"/>
                    <a:pt x="82715" y="75180"/>
                    <a:pt x="81952" y="76719"/>
                  </a:cubicBezTo>
                  <a:cubicBezTo>
                    <a:pt x="81597" y="77436"/>
                    <a:pt x="80944" y="77843"/>
                    <a:pt x="80063" y="77899"/>
                  </a:cubicBezTo>
                  <a:cubicBezTo>
                    <a:pt x="80009" y="77902"/>
                    <a:pt x="79952" y="77904"/>
                    <a:pt x="79893" y="77904"/>
                  </a:cubicBezTo>
                  <a:cubicBezTo>
                    <a:pt x="78706" y="77904"/>
                    <a:pt x="76524" y="77197"/>
                    <a:pt x="74023" y="76388"/>
                  </a:cubicBezTo>
                  <a:cubicBezTo>
                    <a:pt x="70256" y="75168"/>
                    <a:pt x="65567" y="73650"/>
                    <a:pt x="61201" y="73443"/>
                  </a:cubicBezTo>
                  <a:cubicBezTo>
                    <a:pt x="60889" y="73428"/>
                    <a:pt x="60584" y="73421"/>
                    <a:pt x="60285" y="73421"/>
                  </a:cubicBezTo>
                  <a:cubicBezTo>
                    <a:pt x="54257" y="73421"/>
                    <a:pt x="50488" y="76405"/>
                    <a:pt x="46506" y="79550"/>
                  </a:cubicBezTo>
                  <a:cubicBezTo>
                    <a:pt x="45830" y="80083"/>
                    <a:pt x="45143" y="80627"/>
                    <a:pt x="44431" y="81166"/>
                  </a:cubicBezTo>
                  <a:cubicBezTo>
                    <a:pt x="39370" y="85005"/>
                    <a:pt x="32482" y="86802"/>
                    <a:pt x="32413" y="86820"/>
                  </a:cubicBezTo>
                  <a:cubicBezTo>
                    <a:pt x="32332" y="86841"/>
                    <a:pt x="32264" y="86895"/>
                    <a:pt x="32226" y="86970"/>
                  </a:cubicBezTo>
                  <a:cubicBezTo>
                    <a:pt x="32196" y="87029"/>
                    <a:pt x="29171" y="92785"/>
                    <a:pt x="22750" y="95390"/>
                  </a:cubicBezTo>
                  <a:cubicBezTo>
                    <a:pt x="19714" y="96620"/>
                    <a:pt x="16997" y="97237"/>
                    <a:pt x="14574" y="97237"/>
                  </a:cubicBezTo>
                  <a:cubicBezTo>
                    <a:pt x="11215" y="97237"/>
                    <a:pt x="8423" y="96051"/>
                    <a:pt x="6137" y="93674"/>
                  </a:cubicBezTo>
                  <a:cubicBezTo>
                    <a:pt x="1921" y="89290"/>
                    <a:pt x="619" y="79710"/>
                    <a:pt x="3174" y="71864"/>
                  </a:cubicBezTo>
                  <a:cubicBezTo>
                    <a:pt x="5240" y="65518"/>
                    <a:pt x="6274" y="64975"/>
                    <a:pt x="6407" y="64931"/>
                  </a:cubicBezTo>
                  <a:cubicBezTo>
                    <a:pt x="6424" y="64934"/>
                    <a:pt x="6442" y="64936"/>
                    <a:pt x="6459" y="64936"/>
                  </a:cubicBezTo>
                  <a:cubicBezTo>
                    <a:pt x="6528" y="64936"/>
                    <a:pt x="6596" y="64912"/>
                    <a:pt x="6649" y="64866"/>
                  </a:cubicBezTo>
                  <a:cubicBezTo>
                    <a:pt x="6739" y="64791"/>
                    <a:pt x="6774" y="64670"/>
                    <a:pt x="6741" y="64558"/>
                  </a:cubicBezTo>
                  <a:cubicBezTo>
                    <a:pt x="6723" y="64500"/>
                    <a:pt x="5031" y="58617"/>
                    <a:pt x="9056" y="46014"/>
                  </a:cubicBezTo>
                  <a:cubicBezTo>
                    <a:pt x="13114" y="33312"/>
                    <a:pt x="13870" y="29799"/>
                    <a:pt x="13872" y="29784"/>
                  </a:cubicBezTo>
                  <a:lnTo>
                    <a:pt x="17139" y="18464"/>
                  </a:lnTo>
                  <a:cubicBezTo>
                    <a:pt x="17403" y="18033"/>
                    <a:pt x="20136" y="13579"/>
                    <a:pt x="21463" y="11920"/>
                  </a:cubicBezTo>
                  <a:cubicBezTo>
                    <a:pt x="22966" y="10040"/>
                    <a:pt x="27751" y="3608"/>
                    <a:pt x="28582" y="1707"/>
                  </a:cubicBezTo>
                  <a:cubicBezTo>
                    <a:pt x="28876" y="1035"/>
                    <a:pt x="29666" y="588"/>
                    <a:pt x="30473" y="588"/>
                  </a:cubicBezTo>
                  <a:close/>
                  <a:moveTo>
                    <a:pt x="30467" y="1"/>
                  </a:moveTo>
                  <a:cubicBezTo>
                    <a:pt x="29433" y="1"/>
                    <a:pt x="28436" y="581"/>
                    <a:pt x="28046" y="1472"/>
                  </a:cubicBezTo>
                  <a:cubicBezTo>
                    <a:pt x="27249" y="3296"/>
                    <a:pt x="22451" y="9748"/>
                    <a:pt x="21006" y="11555"/>
                  </a:cubicBezTo>
                  <a:cubicBezTo>
                    <a:pt x="19594" y="13319"/>
                    <a:pt x="16740" y="17994"/>
                    <a:pt x="16619" y="18193"/>
                  </a:cubicBezTo>
                  <a:cubicBezTo>
                    <a:pt x="16605" y="18216"/>
                    <a:pt x="16595" y="18239"/>
                    <a:pt x="16588" y="18264"/>
                  </a:cubicBezTo>
                  <a:lnTo>
                    <a:pt x="13304" y="29644"/>
                  </a:lnTo>
                  <a:cubicBezTo>
                    <a:pt x="13298" y="29678"/>
                    <a:pt x="12542" y="33180"/>
                    <a:pt x="8499" y="45837"/>
                  </a:cubicBezTo>
                  <a:cubicBezTo>
                    <a:pt x="4880" y="57167"/>
                    <a:pt x="5799" y="63068"/>
                    <a:pt x="6104" y="64428"/>
                  </a:cubicBezTo>
                  <a:cubicBezTo>
                    <a:pt x="5213" y="64903"/>
                    <a:pt x="4010" y="67405"/>
                    <a:pt x="2618" y="71683"/>
                  </a:cubicBezTo>
                  <a:cubicBezTo>
                    <a:pt x="1" y="79716"/>
                    <a:pt x="1362" y="89554"/>
                    <a:pt x="5714" y="94081"/>
                  </a:cubicBezTo>
                  <a:cubicBezTo>
                    <a:pt x="8120" y="96582"/>
                    <a:pt x="11044" y="97829"/>
                    <a:pt x="14554" y="97829"/>
                  </a:cubicBezTo>
                  <a:cubicBezTo>
                    <a:pt x="17055" y="97829"/>
                    <a:pt x="19853" y="97195"/>
                    <a:pt x="22969" y="95932"/>
                  </a:cubicBezTo>
                  <a:cubicBezTo>
                    <a:pt x="29075" y="93457"/>
                    <a:pt x="32209" y="88202"/>
                    <a:pt x="32682" y="87354"/>
                  </a:cubicBezTo>
                  <a:cubicBezTo>
                    <a:pt x="33647" y="87090"/>
                    <a:pt x="40006" y="85259"/>
                    <a:pt x="44784" y="81633"/>
                  </a:cubicBezTo>
                  <a:cubicBezTo>
                    <a:pt x="45499" y="81091"/>
                    <a:pt x="46190" y="80546"/>
                    <a:pt x="46869" y="80010"/>
                  </a:cubicBezTo>
                  <a:cubicBezTo>
                    <a:pt x="50934" y="76800"/>
                    <a:pt x="54470" y="74006"/>
                    <a:pt x="60276" y="74006"/>
                  </a:cubicBezTo>
                  <a:cubicBezTo>
                    <a:pt x="60569" y="74006"/>
                    <a:pt x="60867" y="74013"/>
                    <a:pt x="61172" y="74028"/>
                  </a:cubicBezTo>
                  <a:cubicBezTo>
                    <a:pt x="65460" y="74231"/>
                    <a:pt x="70107" y="75735"/>
                    <a:pt x="73842" y="76944"/>
                  </a:cubicBezTo>
                  <a:cubicBezTo>
                    <a:pt x="76496" y="77803"/>
                    <a:pt x="78617" y="78489"/>
                    <a:pt x="79904" y="78489"/>
                  </a:cubicBezTo>
                  <a:cubicBezTo>
                    <a:pt x="79971" y="78489"/>
                    <a:pt x="80036" y="78487"/>
                    <a:pt x="80098" y="78483"/>
                  </a:cubicBezTo>
                  <a:cubicBezTo>
                    <a:pt x="81185" y="78415"/>
                    <a:pt x="82029" y="77881"/>
                    <a:pt x="82476" y="76979"/>
                  </a:cubicBezTo>
                  <a:cubicBezTo>
                    <a:pt x="83334" y="75250"/>
                    <a:pt x="82663" y="72443"/>
                    <a:pt x="80681" y="69472"/>
                  </a:cubicBezTo>
                  <a:cubicBezTo>
                    <a:pt x="77981" y="65420"/>
                    <a:pt x="72353" y="63764"/>
                    <a:pt x="66911" y="62163"/>
                  </a:cubicBezTo>
                  <a:cubicBezTo>
                    <a:pt x="65753" y="61822"/>
                    <a:pt x="64658" y="61500"/>
                    <a:pt x="63593" y="61155"/>
                  </a:cubicBezTo>
                  <a:cubicBezTo>
                    <a:pt x="56707" y="58928"/>
                    <a:pt x="54367" y="54388"/>
                    <a:pt x="55770" y="45973"/>
                  </a:cubicBezTo>
                  <a:cubicBezTo>
                    <a:pt x="56680" y="40514"/>
                    <a:pt x="59777" y="33104"/>
                    <a:pt x="62266" y="27150"/>
                  </a:cubicBezTo>
                  <a:cubicBezTo>
                    <a:pt x="64161" y="22618"/>
                    <a:pt x="65658" y="19036"/>
                    <a:pt x="65577" y="17742"/>
                  </a:cubicBezTo>
                  <a:cubicBezTo>
                    <a:pt x="65561" y="17466"/>
                    <a:pt x="65388" y="17216"/>
                    <a:pt x="65066" y="16999"/>
                  </a:cubicBezTo>
                  <a:cubicBezTo>
                    <a:pt x="63002" y="15607"/>
                    <a:pt x="53280" y="15093"/>
                    <a:pt x="45148" y="15093"/>
                  </a:cubicBezTo>
                  <a:cubicBezTo>
                    <a:pt x="39569" y="15093"/>
                    <a:pt x="34738" y="15335"/>
                    <a:pt x="33641" y="15700"/>
                  </a:cubicBezTo>
                  <a:cubicBezTo>
                    <a:pt x="33307" y="15811"/>
                    <a:pt x="33009" y="15906"/>
                    <a:pt x="32734" y="15992"/>
                  </a:cubicBezTo>
                  <a:cubicBezTo>
                    <a:pt x="30772" y="16610"/>
                    <a:pt x="30037" y="16841"/>
                    <a:pt x="27798" y="19720"/>
                  </a:cubicBezTo>
                  <a:cubicBezTo>
                    <a:pt x="27321" y="20333"/>
                    <a:pt x="26888" y="20917"/>
                    <a:pt x="26499" y="21459"/>
                  </a:cubicBezTo>
                  <a:lnTo>
                    <a:pt x="27562" y="19227"/>
                  </a:lnTo>
                  <a:lnTo>
                    <a:pt x="27590" y="19228"/>
                  </a:lnTo>
                  <a:cubicBezTo>
                    <a:pt x="27595" y="19228"/>
                    <a:pt x="27599" y="19228"/>
                    <a:pt x="27604" y="19228"/>
                  </a:cubicBezTo>
                  <a:cubicBezTo>
                    <a:pt x="27734" y="19228"/>
                    <a:pt x="27849" y="19143"/>
                    <a:pt x="27888" y="19018"/>
                  </a:cubicBezTo>
                  <a:cubicBezTo>
                    <a:pt x="27890" y="19009"/>
                    <a:pt x="28134" y="18209"/>
                    <a:pt x="29254" y="16753"/>
                  </a:cubicBezTo>
                  <a:lnTo>
                    <a:pt x="29431" y="16527"/>
                  </a:lnTo>
                  <a:cubicBezTo>
                    <a:pt x="30773" y="14798"/>
                    <a:pt x="33566" y="11200"/>
                    <a:pt x="33681" y="5253"/>
                  </a:cubicBezTo>
                  <a:cubicBezTo>
                    <a:pt x="33761" y="1108"/>
                    <a:pt x="31865" y="243"/>
                    <a:pt x="31046" y="63"/>
                  </a:cubicBezTo>
                  <a:cubicBezTo>
                    <a:pt x="30854" y="21"/>
                    <a:pt x="30660" y="1"/>
                    <a:pt x="30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3"/>
            <p:cNvSpPr/>
            <p:nvPr/>
          </p:nvSpPr>
          <p:spPr>
            <a:xfrm>
              <a:off x="5398975" y="2988325"/>
              <a:ext cx="256575" cy="113275"/>
            </a:xfrm>
            <a:custGeom>
              <a:avLst/>
              <a:gdLst/>
              <a:ahLst/>
              <a:cxnLst/>
              <a:rect l="l" t="t" r="r" b="b"/>
              <a:pathLst>
                <a:path w="10263" h="4531" extrusionOk="0">
                  <a:moveTo>
                    <a:pt x="2245" y="1"/>
                  </a:moveTo>
                  <a:cubicBezTo>
                    <a:pt x="687" y="1"/>
                    <a:pt x="1" y="775"/>
                    <a:pt x="1" y="1401"/>
                  </a:cubicBezTo>
                  <a:cubicBezTo>
                    <a:pt x="1" y="2401"/>
                    <a:pt x="9262" y="4530"/>
                    <a:pt x="9887" y="4530"/>
                  </a:cubicBezTo>
                  <a:cubicBezTo>
                    <a:pt x="9887" y="4530"/>
                    <a:pt x="10263" y="3028"/>
                    <a:pt x="6008" y="1026"/>
                  </a:cubicBezTo>
                  <a:cubicBezTo>
                    <a:pt x="4417" y="277"/>
                    <a:pt x="3176" y="1"/>
                    <a:pt x="2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3"/>
            <p:cNvSpPr/>
            <p:nvPr/>
          </p:nvSpPr>
          <p:spPr>
            <a:xfrm>
              <a:off x="5391650" y="2980900"/>
              <a:ext cx="269350" cy="128000"/>
            </a:xfrm>
            <a:custGeom>
              <a:avLst/>
              <a:gdLst/>
              <a:ahLst/>
              <a:cxnLst/>
              <a:rect l="l" t="t" r="r" b="b"/>
              <a:pathLst>
                <a:path w="10774" h="5120" extrusionOk="0">
                  <a:moveTo>
                    <a:pt x="2547" y="590"/>
                  </a:moveTo>
                  <a:cubicBezTo>
                    <a:pt x="3367" y="590"/>
                    <a:pt x="4541" y="818"/>
                    <a:pt x="6176" y="1588"/>
                  </a:cubicBezTo>
                  <a:cubicBezTo>
                    <a:pt x="9026" y="2930"/>
                    <a:pt x="9697" y="4003"/>
                    <a:pt x="9851" y="4487"/>
                  </a:cubicBezTo>
                  <a:cubicBezTo>
                    <a:pt x="9089" y="4352"/>
                    <a:pt x="7206" y="3932"/>
                    <a:pt x="5290" y="3413"/>
                  </a:cubicBezTo>
                  <a:cubicBezTo>
                    <a:pt x="984" y="2246"/>
                    <a:pt x="608" y="1715"/>
                    <a:pt x="586" y="1698"/>
                  </a:cubicBezTo>
                  <a:cubicBezTo>
                    <a:pt x="586" y="1424"/>
                    <a:pt x="778" y="1138"/>
                    <a:pt x="1097" y="935"/>
                  </a:cubicBezTo>
                  <a:cubicBezTo>
                    <a:pt x="1326" y="791"/>
                    <a:pt x="1781" y="590"/>
                    <a:pt x="2547" y="590"/>
                  </a:cubicBezTo>
                  <a:close/>
                  <a:moveTo>
                    <a:pt x="2543" y="1"/>
                  </a:moveTo>
                  <a:cubicBezTo>
                    <a:pt x="1678" y="1"/>
                    <a:pt x="1118" y="228"/>
                    <a:pt x="784" y="441"/>
                  </a:cubicBezTo>
                  <a:cubicBezTo>
                    <a:pt x="294" y="752"/>
                    <a:pt x="0" y="1222"/>
                    <a:pt x="0" y="1698"/>
                  </a:cubicBezTo>
                  <a:cubicBezTo>
                    <a:pt x="0" y="3138"/>
                    <a:pt x="10079" y="5120"/>
                    <a:pt x="10181" y="5120"/>
                  </a:cubicBezTo>
                  <a:cubicBezTo>
                    <a:pt x="10182" y="5120"/>
                    <a:pt x="10183" y="5120"/>
                    <a:pt x="10184" y="5120"/>
                  </a:cubicBezTo>
                  <a:cubicBezTo>
                    <a:pt x="10317" y="5120"/>
                    <a:pt x="10433" y="5028"/>
                    <a:pt x="10466" y="4898"/>
                  </a:cubicBezTo>
                  <a:cubicBezTo>
                    <a:pt x="10509" y="4721"/>
                    <a:pt x="10774" y="3104"/>
                    <a:pt x="6426" y="1058"/>
                  </a:cubicBezTo>
                  <a:cubicBezTo>
                    <a:pt x="4724" y="257"/>
                    <a:pt x="3462" y="1"/>
                    <a:pt x="2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3"/>
            <p:cNvSpPr/>
            <p:nvPr/>
          </p:nvSpPr>
          <p:spPr>
            <a:xfrm>
              <a:off x="4370800" y="1379225"/>
              <a:ext cx="359900" cy="212375"/>
            </a:xfrm>
            <a:custGeom>
              <a:avLst/>
              <a:gdLst/>
              <a:ahLst/>
              <a:cxnLst/>
              <a:rect l="l" t="t" r="r" b="b"/>
              <a:pathLst>
                <a:path w="14396" h="8495" extrusionOk="0">
                  <a:moveTo>
                    <a:pt x="11594" y="1"/>
                  </a:moveTo>
                  <a:cubicBezTo>
                    <a:pt x="11334" y="1"/>
                    <a:pt x="11049" y="74"/>
                    <a:pt x="10738" y="235"/>
                  </a:cubicBezTo>
                  <a:lnTo>
                    <a:pt x="0" y="8495"/>
                  </a:lnTo>
                  <a:lnTo>
                    <a:pt x="14396" y="8495"/>
                  </a:lnTo>
                  <a:cubicBezTo>
                    <a:pt x="14396" y="8495"/>
                    <a:pt x="14396" y="1"/>
                    <a:pt x="11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3"/>
            <p:cNvSpPr/>
            <p:nvPr/>
          </p:nvSpPr>
          <p:spPr>
            <a:xfrm>
              <a:off x="4360775" y="1371875"/>
              <a:ext cx="377225" cy="227025"/>
            </a:xfrm>
            <a:custGeom>
              <a:avLst/>
              <a:gdLst/>
              <a:ahLst/>
              <a:cxnLst/>
              <a:rect l="l" t="t" r="r" b="b"/>
              <a:pathLst>
                <a:path w="15089" h="9081" extrusionOk="0">
                  <a:moveTo>
                    <a:pt x="11994" y="588"/>
                  </a:moveTo>
                  <a:cubicBezTo>
                    <a:pt x="12190" y="588"/>
                    <a:pt x="12372" y="640"/>
                    <a:pt x="12542" y="744"/>
                  </a:cubicBezTo>
                  <a:cubicBezTo>
                    <a:pt x="14073" y="1676"/>
                    <a:pt x="14467" y="6402"/>
                    <a:pt x="14501" y="8495"/>
                  </a:cubicBezTo>
                  <a:lnTo>
                    <a:pt x="1262" y="8495"/>
                  </a:lnTo>
                  <a:lnTo>
                    <a:pt x="11296" y="778"/>
                  </a:lnTo>
                  <a:cubicBezTo>
                    <a:pt x="11547" y="651"/>
                    <a:pt x="11779" y="588"/>
                    <a:pt x="11994" y="588"/>
                  </a:cubicBezTo>
                  <a:close/>
                  <a:moveTo>
                    <a:pt x="11996" y="0"/>
                  </a:moveTo>
                  <a:cubicBezTo>
                    <a:pt x="11682" y="0"/>
                    <a:pt x="11351" y="90"/>
                    <a:pt x="11004" y="269"/>
                  </a:cubicBezTo>
                  <a:cubicBezTo>
                    <a:pt x="10989" y="276"/>
                    <a:pt x="10974" y="285"/>
                    <a:pt x="10960" y="296"/>
                  </a:cubicBezTo>
                  <a:lnTo>
                    <a:pt x="222" y="8556"/>
                  </a:lnTo>
                  <a:cubicBezTo>
                    <a:pt x="0" y="8726"/>
                    <a:pt x="120" y="9081"/>
                    <a:pt x="400" y="9081"/>
                  </a:cubicBezTo>
                  <a:lnTo>
                    <a:pt x="14797" y="9081"/>
                  </a:lnTo>
                  <a:cubicBezTo>
                    <a:pt x="14797" y="9081"/>
                    <a:pt x="14798" y="9081"/>
                    <a:pt x="14799" y="9081"/>
                  </a:cubicBezTo>
                  <a:cubicBezTo>
                    <a:pt x="14959" y="9081"/>
                    <a:pt x="15089" y="8950"/>
                    <a:pt x="15089" y="8789"/>
                  </a:cubicBezTo>
                  <a:cubicBezTo>
                    <a:pt x="15089" y="8495"/>
                    <a:pt x="15063" y="1594"/>
                    <a:pt x="12847" y="244"/>
                  </a:cubicBezTo>
                  <a:cubicBezTo>
                    <a:pt x="12580" y="81"/>
                    <a:pt x="12296" y="0"/>
                    <a:pt x="11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3"/>
            <p:cNvSpPr/>
            <p:nvPr/>
          </p:nvSpPr>
          <p:spPr>
            <a:xfrm>
              <a:off x="4292850" y="2768775"/>
              <a:ext cx="157150" cy="113325"/>
            </a:xfrm>
            <a:custGeom>
              <a:avLst/>
              <a:gdLst/>
              <a:ahLst/>
              <a:cxnLst/>
              <a:rect l="l" t="t" r="r" b="b"/>
              <a:pathLst>
                <a:path w="6286" h="4533" extrusionOk="0">
                  <a:moveTo>
                    <a:pt x="5952" y="0"/>
                  </a:moveTo>
                  <a:cubicBezTo>
                    <a:pt x="5911" y="0"/>
                    <a:pt x="5870" y="9"/>
                    <a:pt x="5830" y="27"/>
                  </a:cubicBezTo>
                  <a:cubicBezTo>
                    <a:pt x="3533" y="1011"/>
                    <a:pt x="1627" y="2365"/>
                    <a:pt x="166" y="4047"/>
                  </a:cubicBezTo>
                  <a:cubicBezTo>
                    <a:pt x="0" y="4237"/>
                    <a:pt x="136" y="4532"/>
                    <a:pt x="387" y="4532"/>
                  </a:cubicBezTo>
                  <a:cubicBezTo>
                    <a:pt x="473" y="4532"/>
                    <a:pt x="553" y="4496"/>
                    <a:pt x="609" y="4431"/>
                  </a:cubicBezTo>
                  <a:cubicBezTo>
                    <a:pt x="2010" y="2815"/>
                    <a:pt x="3845" y="1515"/>
                    <a:pt x="6061" y="565"/>
                  </a:cubicBezTo>
                  <a:cubicBezTo>
                    <a:pt x="6214" y="503"/>
                    <a:pt x="6286" y="329"/>
                    <a:pt x="6221" y="178"/>
                  </a:cubicBezTo>
                  <a:cubicBezTo>
                    <a:pt x="6173" y="67"/>
                    <a:pt x="6065" y="0"/>
                    <a:pt x="595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3"/>
            <p:cNvSpPr/>
            <p:nvPr/>
          </p:nvSpPr>
          <p:spPr>
            <a:xfrm>
              <a:off x="4245575" y="2913000"/>
              <a:ext cx="32625" cy="48850"/>
            </a:xfrm>
            <a:custGeom>
              <a:avLst/>
              <a:gdLst/>
              <a:ahLst/>
              <a:cxnLst/>
              <a:rect l="l" t="t" r="r" b="b"/>
              <a:pathLst>
                <a:path w="1305" h="1954" extrusionOk="0">
                  <a:moveTo>
                    <a:pt x="970" y="1"/>
                  </a:moveTo>
                  <a:cubicBezTo>
                    <a:pt x="869" y="1"/>
                    <a:pt x="771" y="54"/>
                    <a:pt x="717" y="148"/>
                  </a:cubicBezTo>
                  <a:cubicBezTo>
                    <a:pt x="229" y="988"/>
                    <a:pt x="55" y="1551"/>
                    <a:pt x="48" y="1576"/>
                  </a:cubicBezTo>
                  <a:cubicBezTo>
                    <a:pt x="0" y="1730"/>
                    <a:pt x="87" y="1893"/>
                    <a:pt x="243" y="1941"/>
                  </a:cubicBezTo>
                  <a:cubicBezTo>
                    <a:pt x="270" y="1949"/>
                    <a:pt x="299" y="1953"/>
                    <a:pt x="328" y="1953"/>
                  </a:cubicBezTo>
                  <a:cubicBezTo>
                    <a:pt x="457" y="1953"/>
                    <a:pt x="570" y="1870"/>
                    <a:pt x="608" y="1747"/>
                  </a:cubicBezTo>
                  <a:cubicBezTo>
                    <a:pt x="609" y="1741"/>
                    <a:pt x="774" y="1218"/>
                    <a:pt x="1224" y="440"/>
                  </a:cubicBezTo>
                  <a:cubicBezTo>
                    <a:pt x="1305" y="300"/>
                    <a:pt x="1257" y="121"/>
                    <a:pt x="1116" y="40"/>
                  </a:cubicBezTo>
                  <a:cubicBezTo>
                    <a:pt x="1070" y="13"/>
                    <a:pt x="1020" y="1"/>
                    <a:pt x="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3"/>
            <p:cNvSpPr/>
            <p:nvPr/>
          </p:nvSpPr>
          <p:spPr>
            <a:xfrm>
              <a:off x="4098475" y="3185000"/>
              <a:ext cx="58325" cy="55600"/>
            </a:xfrm>
            <a:custGeom>
              <a:avLst/>
              <a:gdLst/>
              <a:ahLst/>
              <a:cxnLst/>
              <a:rect l="l" t="t" r="r" b="b"/>
              <a:pathLst>
                <a:path w="2333" h="2224" extrusionOk="0">
                  <a:moveTo>
                    <a:pt x="328" y="1"/>
                  </a:moveTo>
                  <a:cubicBezTo>
                    <a:pt x="261" y="1"/>
                    <a:pt x="194" y="23"/>
                    <a:pt x="140" y="70"/>
                  </a:cubicBezTo>
                  <a:cubicBezTo>
                    <a:pt x="17" y="174"/>
                    <a:pt x="1" y="360"/>
                    <a:pt x="105" y="483"/>
                  </a:cubicBezTo>
                  <a:cubicBezTo>
                    <a:pt x="610" y="1078"/>
                    <a:pt x="1157" y="1634"/>
                    <a:pt x="1741" y="2150"/>
                  </a:cubicBezTo>
                  <a:cubicBezTo>
                    <a:pt x="1794" y="2197"/>
                    <a:pt x="1863" y="2223"/>
                    <a:pt x="1934" y="2223"/>
                  </a:cubicBezTo>
                  <a:cubicBezTo>
                    <a:pt x="1935" y="2223"/>
                    <a:pt x="1935" y="2223"/>
                    <a:pt x="1936" y="2223"/>
                  </a:cubicBezTo>
                  <a:cubicBezTo>
                    <a:pt x="2206" y="2223"/>
                    <a:pt x="2333" y="1887"/>
                    <a:pt x="2128" y="1710"/>
                  </a:cubicBezTo>
                  <a:cubicBezTo>
                    <a:pt x="1564" y="1213"/>
                    <a:pt x="1038" y="677"/>
                    <a:pt x="552" y="104"/>
                  </a:cubicBezTo>
                  <a:cubicBezTo>
                    <a:pt x="494" y="36"/>
                    <a:pt x="411" y="1"/>
                    <a:pt x="3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3"/>
            <p:cNvSpPr/>
            <p:nvPr/>
          </p:nvSpPr>
          <p:spPr>
            <a:xfrm>
              <a:off x="4198225" y="3268875"/>
              <a:ext cx="255275" cy="66550"/>
            </a:xfrm>
            <a:custGeom>
              <a:avLst/>
              <a:gdLst/>
              <a:ahLst/>
              <a:cxnLst/>
              <a:rect l="l" t="t" r="r" b="b"/>
              <a:pathLst>
                <a:path w="10211" h="2662" extrusionOk="0">
                  <a:moveTo>
                    <a:pt x="337" y="0"/>
                  </a:moveTo>
                  <a:cubicBezTo>
                    <a:pt x="236" y="0"/>
                    <a:pt x="137" y="53"/>
                    <a:pt x="83" y="147"/>
                  </a:cubicBezTo>
                  <a:cubicBezTo>
                    <a:pt x="1" y="288"/>
                    <a:pt x="51" y="469"/>
                    <a:pt x="194" y="549"/>
                  </a:cubicBezTo>
                  <a:cubicBezTo>
                    <a:pt x="3280" y="2329"/>
                    <a:pt x="6336" y="2662"/>
                    <a:pt x="8184" y="2662"/>
                  </a:cubicBezTo>
                  <a:cubicBezTo>
                    <a:pt x="9216" y="2662"/>
                    <a:pt x="9872" y="2557"/>
                    <a:pt x="9943" y="2545"/>
                  </a:cubicBezTo>
                  <a:cubicBezTo>
                    <a:pt x="10103" y="2518"/>
                    <a:pt x="10211" y="2368"/>
                    <a:pt x="10184" y="2208"/>
                  </a:cubicBezTo>
                  <a:cubicBezTo>
                    <a:pt x="10160" y="2065"/>
                    <a:pt x="10036" y="1963"/>
                    <a:pt x="9896" y="1963"/>
                  </a:cubicBezTo>
                  <a:cubicBezTo>
                    <a:pt x="9880" y="1963"/>
                    <a:pt x="9864" y="1964"/>
                    <a:pt x="9848" y="1967"/>
                  </a:cubicBezTo>
                  <a:cubicBezTo>
                    <a:pt x="9831" y="1970"/>
                    <a:pt x="9220" y="2066"/>
                    <a:pt x="8229" y="2066"/>
                  </a:cubicBezTo>
                  <a:cubicBezTo>
                    <a:pt x="6453" y="2066"/>
                    <a:pt x="3458" y="1756"/>
                    <a:pt x="487" y="42"/>
                  </a:cubicBezTo>
                  <a:cubicBezTo>
                    <a:pt x="440" y="14"/>
                    <a:pt x="388" y="0"/>
                    <a:pt x="3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3"/>
            <p:cNvSpPr/>
            <p:nvPr/>
          </p:nvSpPr>
          <p:spPr>
            <a:xfrm>
              <a:off x="3758625" y="1573875"/>
              <a:ext cx="2028525" cy="1486775"/>
            </a:xfrm>
            <a:custGeom>
              <a:avLst/>
              <a:gdLst/>
              <a:ahLst/>
              <a:cxnLst/>
              <a:rect l="l" t="t" r="r" b="b"/>
              <a:pathLst>
                <a:path w="81141" h="59471" extrusionOk="0">
                  <a:moveTo>
                    <a:pt x="13524" y="1"/>
                  </a:moveTo>
                  <a:cubicBezTo>
                    <a:pt x="6055" y="1"/>
                    <a:pt x="1" y="5782"/>
                    <a:pt x="1" y="12914"/>
                  </a:cubicBezTo>
                  <a:lnTo>
                    <a:pt x="1" y="38402"/>
                  </a:lnTo>
                  <a:cubicBezTo>
                    <a:pt x="1" y="44603"/>
                    <a:pt x="4578" y="49781"/>
                    <a:pt x="10682" y="51026"/>
                  </a:cubicBezTo>
                  <a:lnTo>
                    <a:pt x="7829" y="59471"/>
                  </a:lnTo>
                  <a:lnTo>
                    <a:pt x="21055" y="51315"/>
                  </a:lnTo>
                  <a:lnTo>
                    <a:pt x="67617" y="51315"/>
                  </a:lnTo>
                  <a:cubicBezTo>
                    <a:pt x="75086" y="51315"/>
                    <a:pt x="81140" y="45533"/>
                    <a:pt x="81140" y="38402"/>
                  </a:cubicBezTo>
                  <a:lnTo>
                    <a:pt x="81140" y="12914"/>
                  </a:lnTo>
                  <a:cubicBezTo>
                    <a:pt x="81140" y="5782"/>
                    <a:pt x="75086" y="1"/>
                    <a:pt x="6761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3"/>
            <p:cNvSpPr/>
            <p:nvPr/>
          </p:nvSpPr>
          <p:spPr>
            <a:xfrm>
              <a:off x="3743950" y="1559225"/>
              <a:ext cx="2057850" cy="1535225"/>
            </a:xfrm>
            <a:custGeom>
              <a:avLst/>
              <a:gdLst/>
              <a:ahLst/>
              <a:cxnLst/>
              <a:rect l="l" t="t" r="r" b="b"/>
              <a:pathLst>
                <a:path w="82314" h="61409" extrusionOk="0">
                  <a:moveTo>
                    <a:pt x="68204" y="1172"/>
                  </a:moveTo>
                  <a:cubicBezTo>
                    <a:pt x="75338" y="1172"/>
                    <a:pt x="81142" y="6702"/>
                    <a:pt x="81142" y="13500"/>
                  </a:cubicBezTo>
                  <a:lnTo>
                    <a:pt x="81142" y="38988"/>
                  </a:lnTo>
                  <a:cubicBezTo>
                    <a:pt x="81142" y="45784"/>
                    <a:pt x="75337" y="51314"/>
                    <a:pt x="68204" y="51314"/>
                  </a:cubicBezTo>
                  <a:lnTo>
                    <a:pt x="21475" y="51314"/>
                  </a:lnTo>
                  <a:lnTo>
                    <a:pt x="9492" y="58705"/>
                  </a:lnTo>
                  <a:lnTo>
                    <a:pt x="9492" y="58705"/>
                  </a:lnTo>
                  <a:lnTo>
                    <a:pt x="12036" y="51172"/>
                  </a:lnTo>
                  <a:lnTo>
                    <a:pt x="11386" y="51039"/>
                  </a:lnTo>
                  <a:cubicBezTo>
                    <a:pt x="5469" y="49830"/>
                    <a:pt x="1173" y="44761"/>
                    <a:pt x="1173" y="38988"/>
                  </a:cubicBezTo>
                  <a:lnTo>
                    <a:pt x="1173" y="13500"/>
                  </a:lnTo>
                  <a:cubicBezTo>
                    <a:pt x="1173" y="6702"/>
                    <a:pt x="6976" y="1172"/>
                    <a:pt x="14111" y="1172"/>
                  </a:cubicBezTo>
                  <a:close/>
                  <a:moveTo>
                    <a:pt x="14111" y="0"/>
                  </a:moveTo>
                  <a:cubicBezTo>
                    <a:pt x="6331" y="0"/>
                    <a:pt x="1" y="6057"/>
                    <a:pt x="1" y="13500"/>
                  </a:cubicBezTo>
                  <a:lnTo>
                    <a:pt x="1" y="38988"/>
                  </a:lnTo>
                  <a:cubicBezTo>
                    <a:pt x="1" y="45103"/>
                    <a:pt x="4381" y="50493"/>
                    <a:pt x="10506" y="52040"/>
                  </a:cubicBezTo>
                  <a:lnTo>
                    <a:pt x="7341" y="61409"/>
                  </a:lnTo>
                  <a:lnTo>
                    <a:pt x="7341" y="61409"/>
                  </a:lnTo>
                  <a:lnTo>
                    <a:pt x="21808" y="52488"/>
                  </a:lnTo>
                  <a:lnTo>
                    <a:pt x="68204" y="52488"/>
                  </a:lnTo>
                  <a:cubicBezTo>
                    <a:pt x="75984" y="52488"/>
                    <a:pt x="82314" y="46431"/>
                    <a:pt x="82314" y="38988"/>
                  </a:cubicBezTo>
                  <a:lnTo>
                    <a:pt x="82314" y="13500"/>
                  </a:lnTo>
                  <a:cubicBezTo>
                    <a:pt x="82314" y="6056"/>
                    <a:pt x="75984" y="0"/>
                    <a:pt x="68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3"/>
            <p:cNvSpPr/>
            <p:nvPr/>
          </p:nvSpPr>
          <p:spPr>
            <a:xfrm>
              <a:off x="3963675" y="19878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1"/>
                  </a:moveTo>
                  <a:cubicBezTo>
                    <a:pt x="272" y="1"/>
                    <a:pt x="1" y="272"/>
                    <a:pt x="1" y="606"/>
                  </a:cubicBezTo>
                  <a:cubicBezTo>
                    <a:pt x="1" y="939"/>
                    <a:pt x="272" y="1211"/>
                    <a:pt x="606" y="1211"/>
                  </a:cubicBezTo>
                  <a:lnTo>
                    <a:pt x="61418" y="1211"/>
                  </a:lnTo>
                  <a:cubicBezTo>
                    <a:pt x="61753" y="1211"/>
                    <a:pt x="62023" y="939"/>
                    <a:pt x="62023" y="606"/>
                  </a:cubicBezTo>
                  <a:cubicBezTo>
                    <a:pt x="62023" y="272"/>
                    <a:pt x="61753" y="1"/>
                    <a:pt x="6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3"/>
            <p:cNvSpPr/>
            <p:nvPr/>
          </p:nvSpPr>
          <p:spPr>
            <a:xfrm>
              <a:off x="3963675" y="214432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3"/>
            <p:cNvSpPr/>
            <p:nvPr/>
          </p:nvSpPr>
          <p:spPr>
            <a:xfrm>
              <a:off x="3963675" y="2300800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3"/>
            <p:cNvSpPr/>
            <p:nvPr/>
          </p:nvSpPr>
          <p:spPr>
            <a:xfrm>
              <a:off x="3963675" y="2457275"/>
              <a:ext cx="1550575" cy="30275"/>
            </a:xfrm>
            <a:custGeom>
              <a:avLst/>
              <a:gdLst/>
              <a:ahLst/>
              <a:cxnLst/>
              <a:rect l="l" t="t" r="r" b="b"/>
              <a:pathLst>
                <a:path w="62023" h="1211" extrusionOk="0">
                  <a:moveTo>
                    <a:pt x="606" y="0"/>
                  </a:moveTo>
                  <a:cubicBezTo>
                    <a:pt x="272" y="0"/>
                    <a:pt x="1" y="270"/>
                    <a:pt x="1" y="605"/>
                  </a:cubicBezTo>
                  <a:cubicBezTo>
                    <a:pt x="1" y="939"/>
                    <a:pt x="272" y="1210"/>
                    <a:pt x="606" y="1210"/>
                  </a:cubicBezTo>
                  <a:lnTo>
                    <a:pt x="61418" y="1210"/>
                  </a:lnTo>
                  <a:cubicBezTo>
                    <a:pt x="61753" y="1210"/>
                    <a:pt x="62023" y="939"/>
                    <a:pt x="62023" y="605"/>
                  </a:cubicBezTo>
                  <a:cubicBezTo>
                    <a:pt x="62023" y="270"/>
                    <a:pt x="61753" y="0"/>
                    <a:pt x="61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3"/>
            <p:cNvSpPr/>
            <p:nvPr/>
          </p:nvSpPr>
          <p:spPr>
            <a:xfrm>
              <a:off x="5586250" y="1772325"/>
              <a:ext cx="377175" cy="360175"/>
            </a:xfrm>
            <a:custGeom>
              <a:avLst/>
              <a:gdLst/>
              <a:ahLst/>
              <a:cxnLst/>
              <a:rect l="l" t="t" r="r" b="b"/>
              <a:pathLst>
                <a:path w="15087" h="14407" extrusionOk="0">
                  <a:moveTo>
                    <a:pt x="7543" y="1"/>
                  </a:moveTo>
                  <a:cubicBezTo>
                    <a:pt x="5543" y="1"/>
                    <a:pt x="3624" y="759"/>
                    <a:pt x="2210" y="2111"/>
                  </a:cubicBezTo>
                  <a:cubicBezTo>
                    <a:pt x="795" y="3462"/>
                    <a:pt x="1" y="5294"/>
                    <a:pt x="1" y="7204"/>
                  </a:cubicBezTo>
                  <a:cubicBezTo>
                    <a:pt x="1" y="9114"/>
                    <a:pt x="795" y="10946"/>
                    <a:pt x="2210" y="12297"/>
                  </a:cubicBezTo>
                  <a:cubicBezTo>
                    <a:pt x="3624" y="13647"/>
                    <a:pt x="5543" y="14406"/>
                    <a:pt x="7543" y="14406"/>
                  </a:cubicBezTo>
                  <a:cubicBezTo>
                    <a:pt x="9544" y="14406"/>
                    <a:pt x="11463" y="13647"/>
                    <a:pt x="12877" y="12297"/>
                  </a:cubicBezTo>
                  <a:cubicBezTo>
                    <a:pt x="14292" y="10946"/>
                    <a:pt x="15086" y="9114"/>
                    <a:pt x="15086" y="7204"/>
                  </a:cubicBezTo>
                  <a:cubicBezTo>
                    <a:pt x="15086" y="5294"/>
                    <a:pt x="14292" y="3462"/>
                    <a:pt x="12877" y="2111"/>
                  </a:cubicBezTo>
                  <a:cubicBezTo>
                    <a:pt x="11463" y="759"/>
                    <a:pt x="9544" y="1"/>
                    <a:pt x="7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3"/>
            <p:cNvSpPr/>
            <p:nvPr/>
          </p:nvSpPr>
          <p:spPr>
            <a:xfrm>
              <a:off x="5684425" y="1826600"/>
              <a:ext cx="136100" cy="266175"/>
            </a:xfrm>
            <a:custGeom>
              <a:avLst/>
              <a:gdLst/>
              <a:ahLst/>
              <a:cxnLst/>
              <a:rect l="l" t="t" r="r" b="b"/>
              <a:pathLst>
                <a:path w="5444" h="10647" extrusionOk="0">
                  <a:moveTo>
                    <a:pt x="4122" y="1"/>
                  </a:moveTo>
                  <a:cubicBezTo>
                    <a:pt x="3883" y="1"/>
                    <a:pt x="3563" y="122"/>
                    <a:pt x="3163" y="366"/>
                  </a:cubicBezTo>
                  <a:lnTo>
                    <a:pt x="620" y="1704"/>
                  </a:lnTo>
                  <a:cubicBezTo>
                    <a:pt x="396" y="1851"/>
                    <a:pt x="237" y="1990"/>
                    <a:pt x="143" y="2121"/>
                  </a:cubicBezTo>
                  <a:cubicBezTo>
                    <a:pt x="48" y="2253"/>
                    <a:pt x="0" y="2411"/>
                    <a:pt x="0" y="2596"/>
                  </a:cubicBezTo>
                  <a:cubicBezTo>
                    <a:pt x="0" y="2850"/>
                    <a:pt x="89" y="3072"/>
                    <a:pt x="265" y="3262"/>
                  </a:cubicBezTo>
                  <a:cubicBezTo>
                    <a:pt x="440" y="3452"/>
                    <a:pt x="658" y="3547"/>
                    <a:pt x="919" y="3547"/>
                  </a:cubicBezTo>
                  <a:cubicBezTo>
                    <a:pt x="1073" y="3547"/>
                    <a:pt x="1228" y="3506"/>
                    <a:pt x="1386" y="3423"/>
                  </a:cubicBezTo>
                  <a:lnTo>
                    <a:pt x="2710" y="2684"/>
                  </a:lnTo>
                  <a:lnTo>
                    <a:pt x="2710" y="8518"/>
                  </a:lnTo>
                  <a:cubicBezTo>
                    <a:pt x="2710" y="9235"/>
                    <a:pt x="2819" y="9768"/>
                    <a:pt x="3036" y="10120"/>
                  </a:cubicBezTo>
                  <a:cubicBezTo>
                    <a:pt x="3253" y="10471"/>
                    <a:pt x="3596" y="10646"/>
                    <a:pt x="4066" y="10646"/>
                  </a:cubicBezTo>
                  <a:cubicBezTo>
                    <a:pt x="4985" y="10646"/>
                    <a:pt x="5444" y="10005"/>
                    <a:pt x="5444" y="8723"/>
                  </a:cubicBezTo>
                  <a:lnTo>
                    <a:pt x="5444" y="1967"/>
                  </a:lnTo>
                  <a:cubicBezTo>
                    <a:pt x="5444" y="656"/>
                    <a:pt x="5007" y="1"/>
                    <a:pt x="4135" y="1"/>
                  </a:cubicBezTo>
                  <a:cubicBezTo>
                    <a:pt x="4131" y="1"/>
                    <a:pt x="4126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3"/>
            <p:cNvSpPr/>
            <p:nvPr/>
          </p:nvSpPr>
          <p:spPr>
            <a:xfrm>
              <a:off x="5039800" y="1336850"/>
              <a:ext cx="371700" cy="352075"/>
            </a:xfrm>
            <a:custGeom>
              <a:avLst/>
              <a:gdLst/>
              <a:ahLst/>
              <a:cxnLst/>
              <a:rect l="l" t="t" r="r" b="b"/>
              <a:pathLst>
                <a:path w="14868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0" y="2992"/>
                  </a:cubicBezTo>
                  <a:lnTo>
                    <a:pt x="472" y="5705"/>
                  </a:lnTo>
                  <a:cubicBezTo>
                    <a:pt x="472" y="5705"/>
                    <a:pt x="709" y="10425"/>
                    <a:pt x="4957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8" y="14083"/>
                    <a:pt x="14682" y="13234"/>
                    <a:pt x="14750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3"/>
            <p:cNvSpPr/>
            <p:nvPr/>
          </p:nvSpPr>
          <p:spPr>
            <a:xfrm>
              <a:off x="5031575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7" y="1519"/>
                    <a:pt x="102" y="3100"/>
                  </a:cubicBezTo>
                  <a:cubicBezTo>
                    <a:pt x="0" y="3225"/>
                    <a:pt x="19" y="3409"/>
                    <a:pt x="143" y="3512"/>
                  </a:cubicBezTo>
                  <a:cubicBezTo>
                    <a:pt x="198" y="3556"/>
                    <a:pt x="264" y="3578"/>
                    <a:pt x="329" y="3578"/>
                  </a:cubicBezTo>
                  <a:cubicBezTo>
                    <a:pt x="414" y="3578"/>
                    <a:pt x="498" y="3541"/>
                    <a:pt x="556" y="3470"/>
                  </a:cubicBezTo>
                  <a:cubicBezTo>
                    <a:pt x="1761" y="1999"/>
                    <a:pt x="4013" y="587"/>
                    <a:pt x="6111" y="587"/>
                  </a:cubicBezTo>
                  <a:cubicBezTo>
                    <a:pt x="6224" y="587"/>
                    <a:pt x="6338" y="591"/>
                    <a:pt x="6450" y="599"/>
                  </a:cubicBezTo>
                  <a:cubicBezTo>
                    <a:pt x="7719" y="694"/>
                    <a:pt x="8710" y="1330"/>
                    <a:pt x="9399" y="2490"/>
                  </a:cubicBezTo>
                  <a:cubicBezTo>
                    <a:pt x="10157" y="3766"/>
                    <a:pt x="11019" y="4928"/>
                    <a:pt x="11853" y="6053"/>
                  </a:cubicBezTo>
                  <a:cubicBezTo>
                    <a:pt x="13467" y="8227"/>
                    <a:pt x="14861" y="10105"/>
                    <a:pt x="14787" y="11886"/>
                  </a:cubicBezTo>
                  <a:cubicBezTo>
                    <a:pt x="14759" y="12543"/>
                    <a:pt x="14403" y="13071"/>
                    <a:pt x="13729" y="13459"/>
                  </a:cubicBezTo>
                  <a:cubicBezTo>
                    <a:pt x="13002" y="13877"/>
                    <a:pt x="11996" y="14078"/>
                    <a:pt x="10871" y="14078"/>
                  </a:cubicBezTo>
                  <a:cubicBezTo>
                    <a:pt x="9140" y="14078"/>
                    <a:pt x="7128" y="13601"/>
                    <a:pt x="5422" y="12701"/>
                  </a:cubicBezTo>
                  <a:cubicBezTo>
                    <a:pt x="1378" y="10567"/>
                    <a:pt x="1096" y="6029"/>
                    <a:pt x="1093" y="5984"/>
                  </a:cubicBezTo>
                  <a:cubicBezTo>
                    <a:pt x="1086" y="5830"/>
                    <a:pt x="973" y="5705"/>
                    <a:pt x="811" y="5705"/>
                  </a:cubicBezTo>
                  <a:cubicBezTo>
                    <a:pt x="803" y="5705"/>
                    <a:pt x="795" y="5705"/>
                    <a:pt x="787" y="5706"/>
                  </a:cubicBezTo>
                  <a:cubicBezTo>
                    <a:pt x="625" y="5715"/>
                    <a:pt x="501" y="5852"/>
                    <a:pt x="509" y="6014"/>
                  </a:cubicBezTo>
                  <a:cubicBezTo>
                    <a:pt x="519" y="6213"/>
                    <a:pt x="803" y="10926"/>
                    <a:pt x="5148" y="13219"/>
                  </a:cubicBezTo>
                  <a:cubicBezTo>
                    <a:pt x="6950" y="14170"/>
                    <a:pt x="9033" y="14669"/>
                    <a:pt x="10853" y="14669"/>
                  </a:cubicBezTo>
                  <a:cubicBezTo>
                    <a:pt x="12087" y="14669"/>
                    <a:pt x="13199" y="14439"/>
                    <a:pt x="14021" y="13968"/>
                  </a:cubicBezTo>
                  <a:cubicBezTo>
                    <a:pt x="14869" y="13480"/>
                    <a:pt x="15337" y="12769"/>
                    <a:pt x="15372" y="11911"/>
                  </a:cubicBezTo>
                  <a:cubicBezTo>
                    <a:pt x="15454" y="9923"/>
                    <a:pt x="14004" y="7968"/>
                    <a:pt x="12325" y="5704"/>
                  </a:cubicBezTo>
                  <a:cubicBezTo>
                    <a:pt x="11499" y="4592"/>
                    <a:pt x="10646" y="3442"/>
                    <a:pt x="9903" y="2192"/>
                  </a:cubicBezTo>
                  <a:cubicBezTo>
                    <a:pt x="9122" y="876"/>
                    <a:pt x="7943" y="124"/>
                    <a:pt x="6495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3"/>
            <p:cNvSpPr/>
            <p:nvPr/>
          </p:nvSpPr>
          <p:spPr>
            <a:xfrm>
              <a:off x="522565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4" y="2180"/>
                  </a:cubicBezTo>
                  <a:cubicBezTo>
                    <a:pt x="0" y="4068"/>
                    <a:pt x="1298" y="5130"/>
                    <a:pt x="2478" y="5720"/>
                  </a:cubicBezTo>
                  <a:cubicBezTo>
                    <a:pt x="2827" y="5894"/>
                    <a:pt x="3280" y="5986"/>
                    <a:pt x="3777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7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3"/>
            <p:cNvSpPr/>
            <p:nvPr/>
          </p:nvSpPr>
          <p:spPr>
            <a:xfrm>
              <a:off x="5219700" y="1512100"/>
              <a:ext cx="197825" cy="164250"/>
            </a:xfrm>
            <a:custGeom>
              <a:avLst/>
              <a:gdLst/>
              <a:ahLst/>
              <a:cxnLst/>
              <a:rect l="l" t="t" r="r" b="b"/>
              <a:pathLst>
                <a:path w="7913" h="6570" extrusionOk="0">
                  <a:moveTo>
                    <a:pt x="5667" y="604"/>
                  </a:moveTo>
                  <a:cubicBezTo>
                    <a:pt x="6484" y="1803"/>
                    <a:pt x="7278" y="3181"/>
                    <a:pt x="7264" y="4488"/>
                  </a:cubicBezTo>
                  <a:cubicBezTo>
                    <a:pt x="6389" y="5548"/>
                    <a:pt x="5084" y="5989"/>
                    <a:pt x="4031" y="5989"/>
                  </a:cubicBezTo>
                  <a:cubicBezTo>
                    <a:pt x="3569" y="5989"/>
                    <a:pt x="3155" y="5904"/>
                    <a:pt x="2847" y="5750"/>
                  </a:cubicBezTo>
                  <a:cubicBezTo>
                    <a:pt x="1287" y="4970"/>
                    <a:pt x="626" y="3885"/>
                    <a:pt x="881" y="2525"/>
                  </a:cubicBezTo>
                  <a:cubicBezTo>
                    <a:pt x="1042" y="1665"/>
                    <a:pt x="2871" y="933"/>
                    <a:pt x="5667" y="604"/>
                  </a:cubicBezTo>
                  <a:close/>
                  <a:moveTo>
                    <a:pt x="5808" y="0"/>
                  </a:moveTo>
                  <a:cubicBezTo>
                    <a:pt x="5798" y="0"/>
                    <a:pt x="5787" y="1"/>
                    <a:pt x="5777" y="2"/>
                  </a:cubicBezTo>
                  <a:cubicBezTo>
                    <a:pt x="3863" y="213"/>
                    <a:pt x="607" y="806"/>
                    <a:pt x="305" y="2417"/>
                  </a:cubicBezTo>
                  <a:cubicBezTo>
                    <a:pt x="1" y="4042"/>
                    <a:pt x="790" y="5375"/>
                    <a:pt x="2585" y="6274"/>
                  </a:cubicBezTo>
                  <a:cubicBezTo>
                    <a:pt x="2980" y="6471"/>
                    <a:pt x="3471" y="6570"/>
                    <a:pt x="4001" y="6570"/>
                  </a:cubicBezTo>
                  <a:cubicBezTo>
                    <a:pt x="5303" y="6570"/>
                    <a:pt x="6844" y="5973"/>
                    <a:pt x="7785" y="4777"/>
                  </a:cubicBezTo>
                  <a:cubicBezTo>
                    <a:pt x="7823" y="4728"/>
                    <a:pt x="7845" y="4670"/>
                    <a:pt x="7847" y="4607"/>
                  </a:cubicBezTo>
                  <a:cubicBezTo>
                    <a:pt x="7913" y="3051"/>
                    <a:pt x="7022" y="1534"/>
                    <a:pt x="6049" y="127"/>
                  </a:cubicBezTo>
                  <a:cubicBezTo>
                    <a:pt x="5994" y="47"/>
                    <a:pt x="5904" y="0"/>
                    <a:pt x="58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3"/>
            <p:cNvSpPr/>
            <p:nvPr/>
          </p:nvSpPr>
          <p:spPr>
            <a:xfrm>
              <a:off x="4818575" y="1336850"/>
              <a:ext cx="371675" cy="352075"/>
            </a:xfrm>
            <a:custGeom>
              <a:avLst/>
              <a:gdLst/>
              <a:ahLst/>
              <a:cxnLst/>
              <a:rect l="l" t="t" r="r" b="b"/>
              <a:pathLst>
                <a:path w="14867" h="14083" extrusionOk="0">
                  <a:moveTo>
                    <a:pt x="5790" y="0"/>
                  </a:moveTo>
                  <a:cubicBezTo>
                    <a:pt x="3645" y="0"/>
                    <a:pt x="1296" y="1408"/>
                    <a:pt x="0" y="2992"/>
                  </a:cubicBezTo>
                  <a:lnTo>
                    <a:pt x="471" y="5705"/>
                  </a:lnTo>
                  <a:cubicBezTo>
                    <a:pt x="471" y="5705"/>
                    <a:pt x="708" y="10425"/>
                    <a:pt x="4956" y="12667"/>
                  </a:cubicBezTo>
                  <a:cubicBezTo>
                    <a:pt x="6760" y="13620"/>
                    <a:pt x="8778" y="14083"/>
                    <a:pt x="10510" y="14083"/>
                  </a:cubicBezTo>
                  <a:cubicBezTo>
                    <a:pt x="12857" y="14083"/>
                    <a:pt x="14681" y="13234"/>
                    <a:pt x="14749" y="11605"/>
                  </a:cubicBezTo>
                  <a:cubicBezTo>
                    <a:pt x="14867" y="8774"/>
                    <a:pt x="11563" y="5824"/>
                    <a:pt x="9321" y="2047"/>
                  </a:cubicBezTo>
                  <a:cubicBezTo>
                    <a:pt x="8447" y="575"/>
                    <a:pt x="7160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3"/>
            <p:cNvSpPr/>
            <p:nvPr/>
          </p:nvSpPr>
          <p:spPr>
            <a:xfrm>
              <a:off x="4810350" y="1329550"/>
              <a:ext cx="386350" cy="366725"/>
            </a:xfrm>
            <a:custGeom>
              <a:avLst/>
              <a:gdLst/>
              <a:ahLst/>
              <a:cxnLst/>
              <a:rect l="l" t="t" r="r" b="b"/>
              <a:pathLst>
                <a:path w="15454" h="14669" extrusionOk="0">
                  <a:moveTo>
                    <a:pt x="6121" y="0"/>
                  </a:moveTo>
                  <a:cubicBezTo>
                    <a:pt x="3834" y="0"/>
                    <a:pt x="1397" y="1516"/>
                    <a:pt x="103" y="3099"/>
                  </a:cubicBezTo>
                  <a:cubicBezTo>
                    <a:pt x="0" y="3224"/>
                    <a:pt x="18" y="3408"/>
                    <a:pt x="144" y="3511"/>
                  </a:cubicBezTo>
                  <a:cubicBezTo>
                    <a:pt x="198" y="3555"/>
                    <a:pt x="264" y="3577"/>
                    <a:pt x="329" y="3577"/>
                  </a:cubicBezTo>
                  <a:cubicBezTo>
                    <a:pt x="414" y="3577"/>
                    <a:pt x="498" y="3540"/>
                    <a:pt x="556" y="3469"/>
                  </a:cubicBezTo>
                  <a:cubicBezTo>
                    <a:pt x="1762" y="1995"/>
                    <a:pt x="4019" y="586"/>
                    <a:pt x="6117" y="586"/>
                  </a:cubicBezTo>
                  <a:cubicBezTo>
                    <a:pt x="6228" y="586"/>
                    <a:pt x="6339" y="590"/>
                    <a:pt x="6449" y="598"/>
                  </a:cubicBezTo>
                  <a:cubicBezTo>
                    <a:pt x="7718" y="693"/>
                    <a:pt x="8710" y="1329"/>
                    <a:pt x="9399" y="2489"/>
                  </a:cubicBezTo>
                  <a:cubicBezTo>
                    <a:pt x="10156" y="3765"/>
                    <a:pt x="11019" y="4927"/>
                    <a:pt x="11852" y="6052"/>
                  </a:cubicBezTo>
                  <a:cubicBezTo>
                    <a:pt x="13466" y="8226"/>
                    <a:pt x="14860" y="10104"/>
                    <a:pt x="14786" y="11885"/>
                  </a:cubicBezTo>
                  <a:cubicBezTo>
                    <a:pt x="14759" y="12542"/>
                    <a:pt x="14402" y="13070"/>
                    <a:pt x="13729" y="13458"/>
                  </a:cubicBezTo>
                  <a:cubicBezTo>
                    <a:pt x="13002" y="13876"/>
                    <a:pt x="11996" y="14078"/>
                    <a:pt x="10871" y="14078"/>
                  </a:cubicBezTo>
                  <a:cubicBezTo>
                    <a:pt x="9140" y="14078"/>
                    <a:pt x="7127" y="13600"/>
                    <a:pt x="5421" y="12700"/>
                  </a:cubicBezTo>
                  <a:cubicBezTo>
                    <a:pt x="1378" y="10566"/>
                    <a:pt x="1096" y="6028"/>
                    <a:pt x="1094" y="5983"/>
                  </a:cubicBezTo>
                  <a:cubicBezTo>
                    <a:pt x="1086" y="5829"/>
                    <a:pt x="980" y="5704"/>
                    <a:pt x="812" y="5704"/>
                  </a:cubicBezTo>
                  <a:cubicBezTo>
                    <a:pt x="804" y="5704"/>
                    <a:pt x="796" y="5704"/>
                    <a:pt x="787" y="5705"/>
                  </a:cubicBezTo>
                  <a:cubicBezTo>
                    <a:pt x="625" y="5714"/>
                    <a:pt x="500" y="5851"/>
                    <a:pt x="509" y="6013"/>
                  </a:cubicBezTo>
                  <a:cubicBezTo>
                    <a:pt x="518" y="6212"/>
                    <a:pt x="803" y="10925"/>
                    <a:pt x="5148" y="13218"/>
                  </a:cubicBezTo>
                  <a:cubicBezTo>
                    <a:pt x="6950" y="14169"/>
                    <a:pt x="9034" y="14668"/>
                    <a:pt x="10852" y="14668"/>
                  </a:cubicBezTo>
                  <a:cubicBezTo>
                    <a:pt x="12086" y="14668"/>
                    <a:pt x="13199" y="14438"/>
                    <a:pt x="14021" y="13967"/>
                  </a:cubicBezTo>
                  <a:cubicBezTo>
                    <a:pt x="14869" y="13479"/>
                    <a:pt x="15336" y="12768"/>
                    <a:pt x="15371" y="11910"/>
                  </a:cubicBezTo>
                  <a:cubicBezTo>
                    <a:pt x="15454" y="9922"/>
                    <a:pt x="14004" y="7967"/>
                    <a:pt x="12324" y="5703"/>
                  </a:cubicBezTo>
                  <a:cubicBezTo>
                    <a:pt x="11498" y="4591"/>
                    <a:pt x="10645" y="3441"/>
                    <a:pt x="9902" y="2191"/>
                  </a:cubicBezTo>
                  <a:cubicBezTo>
                    <a:pt x="9121" y="875"/>
                    <a:pt x="7942" y="123"/>
                    <a:pt x="6494" y="14"/>
                  </a:cubicBezTo>
                  <a:cubicBezTo>
                    <a:pt x="6370" y="5"/>
                    <a:pt x="6246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3"/>
            <p:cNvSpPr/>
            <p:nvPr/>
          </p:nvSpPr>
          <p:spPr>
            <a:xfrm>
              <a:off x="5004400" y="1519400"/>
              <a:ext cx="184350" cy="149675"/>
            </a:xfrm>
            <a:custGeom>
              <a:avLst/>
              <a:gdLst/>
              <a:ahLst/>
              <a:cxnLst/>
              <a:rect l="l" t="t" r="r" b="b"/>
              <a:pathLst>
                <a:path w="7374" h="5987" extrusionOk="0">
                  <a:moveTo>
                    <a:pt x="5570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0" y="4068"/>
                    <a:pt x="1299" y="5130"/>
                    <a:pt x="2478" y="5720"/>
                  </a:cubicBezTo>
                  <a:cubicBezTo>
                    <a:pt x="2827" y="5894"/>
                    <a:pt x="3280" y="5986"/>
                    <a:pt x="3778" y="5986"/>
                  </a:cubicBezTo>
                  <a:cubicBezTo>
                    <a:pt x="4962" y="5986"/>
                    <a:pt x="6402" y="5466"/>
                    <a:pt x="7316" y="4303"/>
                  </a:cubicBezTo>
                  <a:cubicBezTo>
                    <a:pt x="7374" y="2924"/>
                    <a:pt x="6618" y="1516"/>
                    <a:pt x="5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3"/>
            <p:cNvSpPr/>
            <p:nvPr/>
          </p:nvSpPr>
          <p:spPr>
            <a:xfrm>
              <a:off x="499842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8" y="604"/>
                  </a:moveTo>
                  <a:cubicBezTo>
                    <a:pt x="6485" y="1803"/>
                    <a:pt x="7279" y="3182"/>
                    <a:pt x="7265" y="4488"/>
                  </a:cubicBezTo>
                  <a:cubicBezTo>
                    <a:pt x="6396" y="5539"/>
                    <a:pt x="5063" y="5978"/>
                    <a:pt x="4003" y="5978"/>
                  </a:cubicBezTo>
                  <a:cubicBezTo>
                    <a:pt x="3549" y="5978"/>
                    <a:pt x="3145" y="5898"/>
                    <a:pt x="2848" y="5750"/>
                  </a:cubicBezTo>
                  <a:cubicBezTo>
                    <a:pt x="1288" y="4970"/>
                    <a:pt x="627" y="3885"/>
                    <a:pt x="882" y="2525"/>
                  </a:cubicBezTo>
                  <a:cubicBezTo>
                    <a:pt x="1043" y="1665"/>
                    <a:pt x="2871" y="933"/>
                    <a:pt x="5668" y="604"/>
                  </a:cubicBezTo>
                  <a:close/>
                  <a:moveTo>
                    <a:pt x="5809" y="0"/>
                  </a:moveTo>
                  <a:cubicBezTo>
                    <a:pt x="5799" y="0"/>
                    <a:pt x="5789" y="1"/>
                    <a:pt x="5778" y="2"/>
                  </a:cubicBezTo>
                  <a:cubicBezTo>
                    <a:pt x="3864" y="213"/>
                    <a:pt x="607" y="806"/>
                    <a:pt x="306" y="2417"/>
                  </a:cubicBezTo>
                  <a:cubicBezTo>
                    <a:pt x="1" y="4042"/>
                    <a:pt x="789" y="5375"/>
                    <a:pt x="2586" y="6274"/>
                  </a:cubicBezTo>
                  <a:cubicBezTo>
                    <a:pt x="2981" y="6471"/>
                    <a:pt x="3471" y="6570"/>
                    <a:pt x="4002" y="6570"/>
                  </a:cubicBezTo>
                  <a:cubicBezTo>
                    <a:pt x="5304" y="6570"/>
                    <a:pt x="6846" y="5973"/>
                    <a:pt x="7786" y="4777"/>
                  </a:cubicBezTo>
                  <a:cubicBezTo>
                    <a:pt x="7824" y="4728"/>
                    <a:pt x="7845" y="4670"/>
                    <a:pt x="7848" y="4607"/>
                  </a:cubicBezTo>
                  <a:cubicBezTo>
                    <a:pt x="7912" y="3051"/>
                    <a:pt x="7023" y="1534"/>
                    <a:pt x="6051" y="127"/>
                  </a:cubicBezTo>
                  <a:cubicBezTo>
                    <a:pt x="5995" y="47"/>
                    <a:pt x="5905" y="0"/>
                    <a:pt x="58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3"/>
            <p:cNvSpPr/>
            <p:nvPr/>
          </p:nvSpPr>
          <p:spPr>
            <a:xfrm>
              <a:off x="4612675" y="1336850"/>
              <a:ext cx="371725" cy="352075"/>
            </a:xfrm>
            <a:custGeom>
              <a:avLst/>
              <a:gdLst/>
              <a:ahLst/>
              <a:cxnLst/>
              <a:rect l="l" t="t" r="r" b="b"/>
              <a:pathLst>
                <a:path w="14869" h="14083" extrusionOk="0">
                  <a:moveTo>
                    <a:pt x="5791" y="0"/>
                  </a:moveTo>
                  <a:cubicBezTo>
                    <a:pt x="3646" y="0"/>
                    <a:pt x="1296" y="1408"/>
                    <a:pt x="1" y="2992"/>
                  </a:cubicBezTo>
                  <a:lnTo>
                    <a:pt x="473" y="5705"/>
                  </a:lnTo>
                  <a:cubicBezTo>
                    <a:pt x="473" y="5705"/>
                    <a:pt x="708" y="10425"/>
                    <a:pt x="4956" y="12667"/>
                  </a:cubicBezTo>
                  <a:cubicBezTo>
                    <a:pt x="6761" y="13620"/>
                    <a:pt x="8778" y="14083"/>
                    <a:pt x="10511" y="14083"/>
                  </a:cubicBezTo>
                  <a:cubicBezTo>
                    <a:pt x="12857" y="14083"/>
                    <a:pt x="14682" y="13234"/>
                    <a:pt x="14749" y="11605"/>
                  </a:cubicBezTo>
                  <a:cubicBezTo>
                    <a:pt x="14868" y="8774"/>
                    <a:pt x="11564" y="5824"/>
                    <a:pt x="9322" y="2047"/>
                  </a:cubicBezTo>
                  <a:cubicBezTo>
                    <a:pt x="8448" y="575"/>
                    <a:pt x="7161" y="0"/>
                    <a:pt x="5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3"/>
            <p:cNvSpPr/>
            <p:nvPr/>
          </p:nvSpPr>
          <p:spPr>
            <a:xfrm>
              <a:off x="4604450" y="1329525"/>
              <a:ext cx="386375" cy="366750"/>
            </a:xfrm>
            <a:custGeom>
              <a:avLst/>
              <a:gdLst/>
              <a:ahLst/>
              <a:cxnLst/>
              <a:rect l="l" t="t" r="r" b="b"/>
              <a:pathLst>
                <a:path w="15455" h="14670" extrusionOk="0">
                  <a:moveTo>
                    <a:pt x="6114" y="0"/>
                  </a:moveTo>
                  <a:cubicBezTo>
                    <a:pt x="3827" y="0"/>
                    <a:pt x="1396" y="1519"/>
                    <a:pt x="103" y="3100"/>
                  </a:cubicBezTo>
                  <a:cubicBezTo>
                    <a:pt x="1" y="3225"/>
                    <a:pt x="20" y="3409"/>
                    <a:pt x="144" y="3512"/>
                  </a:cubicBezTo>
                  <a:cubicBezTo>
                    <a:pt x="199" y="3556"/>
                    <a:pt x="264" y="3578"/>
                    <a:pt x="330" y="3578"/>
                  </a:cubicBezTo>
                  <a:cubicBezTo>
                    <a:pt x="414" y="3578"/>
                    <a:pt x="499" y="3541"/>
                    <a:pt x="556" y="3470"/>
                  </a:cubicBezTo>
                  <a:cubicBezTo>
                    <a:pt x="1760" y="1999"/>
                    <a:pt x="4012" y="587"/>
                    <a:pt x="6110" y="587"/>
                  </a:cubicBezTo>
                  <a:cubicBezTo>
                    <a:pt x="6224" y="587"/>
                    <a:pt x="6337" y="591"/>
                    <a:pt x="6450" y="599"/>
                  </a:cubicBezTo>
                  <a:cubicBezTo>
                    <a:pt x="7719" y="694"/>
                    <a:pt x="8711" y="1330"/>
                    <a:pt x="9400" y="2490"/>
                  </a:cubicBezTo>
                  <a:cubicBezTo>
                    <a:pt x="10156" y="3766"/>
                    <a:pt x="11020" y="4928"/>
                    <a:pt x="11854" y="6053"/>
                  </a:cubicBezTo>
                  <a:cubicBezTo>
                    <a:pt x="13466" y="8227"/>
                    <a:pt x="14861" y="10105"/>
                    <a:pt x="14786" y="11886"/>
                  </a:cubicBezTo>
                  <a:cubicBezTo>
                    <a:pt x="14760" y="12543"/>
                    <a:pt x="14404" y="13071"/>
                    <a:pt x="13730" y="13459"/>
                  </a:cubicBezTo>
                  <a:cubicBezTo>
                    <a:pt x="13003" y="13877"/>
                    <a:pt x="11997" y="14079"/>
                    <a:pt x="10872" y="14079"/>
                  </a:cubicBezTo>
                  <a:cubicBezTo>
                    <a:pt x="9141" y="14079"/>
                    <a:pt x="7128" y="13601"/>
                    <a:pt x="5423" y="12701"/>
                  </a:cubicBezTo>
                  <a:cubicBezTo>
                    <a:pt x="1379" y="10567"/>
                    <a:pt x="1096" y="6029"/>
                    <a:pt x="1094" y="5984"/>
                  </a:cubicBezTo>
                  <a:cubicBezTo>
                    <a:pt x="1087" y="5830"/>
                    <a:pt x="975" y="5705"/>
                    <a:pt x="812" y="5705"/>
                  </a:cubicBezTo>
                  <a:cubicBezTo>
                    <a:pt x="804" y="5705"/>
                    <a:pt x="796" y="5705"/>
                    <a:pt x="787" y="5706"/>
                  </a:cubicBezTo>
                  <a:cubicBezTo>
                    <a:pt x="625" y="5715"/>
                    <a:pt x="501" y="5852"/>
                    <a:pt x="510" y="6014"/>
                  </a:cubicBezTo>
                  <a:cubicBezTo>
                    <a:pt x="519" y="6213"/>
                    <a:pt x="803" y="10926"/>
                    <a:pt x="5149" y="13219"/>
                  </a:cubicBezTo>
                  <a:cubicBezTo>
                    <a:pt x="6952" y="14170"/>
                    <a:pt x="9034" y="14669"/>
                    <a:pt x="10853" y="14669"/>
                  </a:cubicBezTo>
                  <a:cubicBezTo>
                    <a:pt x="12087" y="14669"/>
                    <a:pt x="13200" y="14439"/>
                    <a:pt x="14022" y="13968"/>
                  </a:cubicBezTo>
                  <a:cubicBezTo>
                    <a:pt x="14870" y="13480"/>
                    <a:pt x="15336" y="12769"/>
                    <a:pt x="15372" y="11911"/>
                  </a:cubicBezTo>
                  <a:cubicBezTo>
                    <a:pt x="15454" y="9923"/>
                    <a:pt x="14004" y="7968"/>
                    <a:pt x="12324" y="5704"/>
                  </a:cubicBezTo>
                  <a:cubicBezTo>
                    <a:pt x="11498" y="4592"/>
                    <a:pt x="10645" y="3442"/>
                    <a:pt x="9903" y="2192"/>
                  </a:cubicBezTo>
                  <a:cubicBezTo>
                    <a:pt x="9122" y="876"/>
                    <a:pt x="7943" y="124"/>
                    <a:pt x="6494" y="15"/>
                  </a:cubicBezTo>
                  <a:cubicBezTo>
                    <a:pt x="6368" y="5"/>
                    <a:pt x="6241" y="0"/>
                    <a:pt x="6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3"/>
            <p:cNvSpPr/>
            <p:nvPr/>
          </p:nvSpPr>
          <p:spPr>
            <a:xfrm>
              <a:off x="4798500" y="1519400"/>
              <a:ext cx="184375" cy="149675"/>
            </a:xfrm>
            <a:custGeom>
              <a:avLst/>
              <a:gdLst/>
              <a:ahLst/>
              <a:cxnLst/>
              <a:rect l="l" t="t" r="r" b="b"/>
              <a:pathLst>
                <a:path w="7375" h="5987" extrusionOk="0">
                  <a:moveTo>
                    <a:pt x="5572" y="1"/>
                  </a:moveTo>
                  <a:cubicBezTo>
                    <a:pt x="4082" y="165"/>
                    <a:pt x="632" y="701"/>
                    <a:pt x="355" y="2180"/>
                  </a:cubicBezTo>
                  <a:cubicBezTo>
                    <a:pt x="1" y="4068"/>
                    <a:pt x="1300" y="5130"/>
                    <a:pt x="2479" y="5720"/>
                  </a:cubicBezTo>
                  <a:cubicBezTo>
                    <a:pt x="2828" y="5894"/>
                    <a:pt x="3281" y="5986"/>
                    <a:pt x="3778" y="5986"/>
                  </a:cubicBezTo>
                  <a:cubicBezTo>
                    <a:pt x="4963" y="5986"/>
                    <a:pt x="6403" y="5466"/>
                    <a:pt x="7316" y="4303"/>
                  </a:cubicBezTo>
                  <a:cubicBezTo>
                    <a:pt x="7374" y="2924"/>
                    <a:pt x="6619" y="1516"/>
                    <a:pt x="55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3"/>
            <p:cNvSpPr/>
            <p:nvPr/>
          </p:nvSpPr>
          <p:spPr>
            <a:xfrm>
              <a:off x="4792575" y="1512100"/>
              <a:ext cx="197800" cy="164250"/>
            </a:xfrm>
            <a:custGeom>
              <a:avLst/>
              <a:gdLst/>
              <a:ahLst/>
              <a:cxnLst/>
              <a:rect l="l" t="t" r="r" b="b"/>
              <a:pathLst>
                <a:path w="7912" h="6570" extrusionOk="0">
                  <a:moveTo>
                    <a:pt x="5667" y="604"/>
                  </a:moveTo>
                  <a:cubicBezTo>
                    <a:pt x="6483" y="1803"/>
                    <a:pt x="7278" y="3182"/>
                    <a:pt x="7263" y="4488"/>
                  </a:cubicBezTo>
                  <a:cubicBezTo>
                    <a:pt x="6389" y="5548"/>
                    <a:pt x="5084" y="5988"/>
                    <a:pt x="4030" y="5988"/>
                  </a:cubicBezTo>
                  <a:cubicBezTo>
                    <a:pt x="3569" y="5988"/>
                    <a:pt x="3155" y="5903"/>
                    <a:pt x="2847" y="5750"/>
                  </a:cubicBezTo>
                  <a:cubicBezTo>
                    <a:pt x="1287" y="4970"/>
                    <a:pt x="626" y="3885"/>
                    <a:pt x="880" y="2525"/>
                  </a:cubicBezTo>
                  <a:cubicBezTo>
                    <a:pt x="1041" y="1665"/>
                    <a:pt x="2869" y="933"/>
                    <a:pt x="5667" y="604"/>
                  </a:cubicBezTo>
                  <a:close/>
                  <a:moveTo>
                    <a:pt x="5807" y="0"/>
                  </a:moveTo>
                  <a:cubicBezTo>
                    <a:pt x="5797" y="0"/>
                    <a:pt x="5787" y="1"/>
                    <a:pt x="5777" y="2"/>
                  </a:cubicBezTo>
                  <a:cubicBezTo>
                    <a:pt x="3862" y="213"/>
                    <a:pt x="606" y="806"/>
                    <a:pt x="305" y="2417"/>
                  </a:cubicBezTo>
                  <a:cubicBezTo>
                    <a:pt x="0" y="4042"/>
                    <a:pt x="788" y="5375"/>
                    <a:pt x="2585" y="6274"/>
                  </a:cubicBezTo>
                  <a:cubicBezTo>
                    <a:pt x="2979" y="6471"/>
                    <a:pt x="3469" y="6570"/>
                    <a:pt x="4000" y="6570"/>
                  </a:cubicBezTo>
                  <a:cubicBezTo>
                    <a:pt x="5302" y="6570"/>
                    <a:pt x="6845" y="5973"/>
                    <a:pt x="7785" y="4777"/>
                  </a:cubicBezTo>
                  <a:cubicBezTo>
                    <a:pt x="7822" y="4728"/>
                    <a:pt x="7845" y="4670"/>
                    <a:pt x="7847" y="4607"/>
                  </a:cubicBezTo>
                  <a:cubicBezTo>
                    <a:pt x="7911" y="3051"/>
                    <a:pt x="7022" y="1534"/>
                    <a:pt x="6050" y="127"/>
                  </a:cubicBezTo>
                  <a:cubicBezTo>
                    <a:pt x="5995" y="47"/>
                    <a:pt x="5903" y="0"/>
                    <a:pt x="58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3"/>
            <p:cNvSpPr/>
            <p:nvPr/>
          </p:nvSpPr>
          <p:spPr>
            <a:xfrm>
              <a:off x="3787450" y="2756425"/>
              <a:ext cx="125475" cy="318075"/>
            </a:xfrm>
            <a:custGeom>
              <a:avLst/>
              <a:gdLst/>
              <a:ahLst/>
              <a:cxnLst/>
              <a:rect l="l" t="t" r="r" b="b"/>
              <a:pathLst>
                <a:path w="5019" h="12723" extrusionOk="0">
                  <a:moveTo>
                    <a:pt x="309" y="1"/>
                  </a:moveTo>
                  <a:cubicBezTo>
                    <a:pt x="302" y="1"/>
                    <a:pt x="294" y="1"/>
                    <a:pt x="287" y="2"/>
                  </a:cubicBezTo>
                  <a:cubicBezTo>
                    <a:pt x="125" y="9"/>
                    <a:pt x="1" y="145"/>
                    <a:pt x="8" y="307"/>
                  </a:cubicBezTo>
                  <a:cubicBezTo>
                    <a:pt x="21" y="607"/>
                    <a:pt x="388" y="7715"/>
                    <a:pt x="4409" y="12615"/>
                  </a:cubicBezTo>
                  <a:cubicBezTo>
                    <a:pt x="4464" y="12683"/>
                    <a:pt x="4546" y="12723"/>
                    <a:pt x="4634" y="12723"/>
                  </a:cubicBezTo>
                  <a:cubicBezTo>
                    <a:pt x="4882" y="12723"/>
                    <a:pt x="5019" y="12435"/>
                    <a:pt x="4861" y="12244"/>
                  </a:cubicBezTo>
                  <a:cubicBezTo>
                    <a:pt x="967" y="7497"/>
                    <a:pt x="595" y="353"/>
                    <a:pt x="592" y="281"/>
                  </a:cubicBezTo>
                  <a:cubicBezTo>
                    <a:pt x="586" y="127"/>
                    <a:pt x="460" y="1"/>
                    <a:pt x="3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3"/>
            <p:cNvSpPr/>
            <p:nvPr/>
          </p:nvSpPr>
          <p:spPr>
            <a:xfrm>
              <a:off x="3393850" y="3454500"/>
              <a:ext cx="109975" cy="133725"/>
            </a:xfrm>
            <a:custGeom>
              <a:avLst/>
              <a:gdLst/>
              <a:ahLst/>
              <a:cxnLst/>
              <a:rect l="l" t="t" r="r" b="b"/>
              <a:pathLst>
                <a:path w="4399" h="5349" extrusionOk="0">
                  <a:moveTo>
                    <a:pt x="2199" y="1"/>
                  </a:moveTo>
                  <a:cubicBezTo>
                    <a:pt x="985" y="1"/>
                    <a:pt x="1" y="1199"/>
                    <a:pt x="1" y="2675"/>
                  </a:cubicBezTo>
                  <a:cubicBezTo>
                    <a:pt x="1" y="4152"/>
                    <a:pt x="985" y="5349"/>
                    <a:pt x="2199" y="5349"/>
                  </a:cubicBezTo>
                  <a:cubicBezTo>
                    <a:pt x="3414" y="5349"/>
                    <a:pt x="4398" y="4152"/>
                    <a:pt x="4398" y="2675"/>
                  </a:cubicBezTo>
                  <a:cubicBezTo>
                    <a:pt x="4398" y="1199"/>
                    <a:pt x="3414" y="1"/>
                    <a:pt x="2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3"/>
            <p:cNvSpPr/>
            <p:nvPr/>
          </p:nvSpPr>
          <p:spPr>
            <a:xfrm>
              <a:off x="3249875" y="3530375"/>
              <a:ext cx="124575" cy="148375"/>
            </a:xfrm>
            <a:custGeom>
              <a:avLst/>
              <a:gdLst/>
              <a:ahLst/>
              <a:cxnLst/>
              <a:rect l="l" t="t" r="r" b="b"/>
              <a:pathLst>
                <a:path w="4983" h="5935" extrusionOk="0">
                  <a:moveTo>
                    <a:pt x="2492" y="586"/>
                  </a:moveTo>
                  <a:lnTo>
                    <a:pt x="2492" y="587"/>
                  </a:lnTo>
                  <a:cubicBezTo>
                    <a:pt x="3543" y="587"/>
                    <a:pt x="4397" y="1655"/>
                    <a:pt x="4397" y="2967"/>
                  </a:cubicBezTo>
                  <a:cubicBezTo>
                    <a:pt x="4397" y="4280"/>
                    <a:pt x="3543" y="5348"/>
                    <a:pt x="2492" y="5348"/>
                  </a:cubicBezTo>
                  <a:cubicBezTo>
                    <a:pt x="1441" y="5348"/>
                    <a:pt x="586" y="4280"/>
                    <a:pt x="586" y="2967"/>
                  </a:cubicBezTo>
                  <a:cubicBezTo>
                    <a:pt x="586" y="1655"/>
                    <a:pt x="1441" y="586"/>
                    <a:pt x="2492" y="586"/>
                  </a:cubicBezTo>
                  <a:close/>
                  <a:moveTo>
                    <a:pt x="2492" y="0"/>
                  </a:moveTo>
                  <a:cubicBezTo>
                    <a:pt x="1119" y="0"/>
                    <a:pt x="1" y="1332"/>
                    <a:pt x="1" y="2967"/>
                  </a:cubicBezTo>
                  <a:cubicBezTo>
                    <a:pt x="1" y="4604"/>
                    <a:pt x="1119" y="5935"/>
                    <a:pt x="2492" y="5935"/>
                  </a:cubicBezTo>
                  <a:cubicBezTo>
                    <a:pt x="3866" y="5935"/>
                    <a:pt x="4983" y="4604"/>
                    <a:pt x="4983" y="2967"/>
                  </a:cubicBezTo>
                  <a:cubicBezTo>
                    <a:pt x="4983" y="1332"/>
                    <a:pt x="3866" y="0"/>
                    <a:pt x="24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4" name="Google Shape;3064;p63"/>
          <p:cNvSpPr/>
          <p:nvPr/>
        </p:nvSpPr>
        <p:spPr>
          <a:xfrm>
            <a:off x="756875" y="2670800"/>
            <a:ext cx="279075" cy="279383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65" name="Google Shape;3065;p63"/>
          <p:cNvGrpSpPr/>
          <p:nvPr/>
        </p:nvGrpSpPr>
        <p:grpSpPr>
          <a:xfrm>
            <a:off x="1119645" y="2670754"/>
            <a:ext cx="279371" cy="279062"/>
            <a:chOff x="3303268" y="3817349"/>
            <a:chExt cx="346056" cy="345674"/>
          </a:xfrm>
        </p:grpSpPr>
        <p:sp>
          <p:nvSpPr>
            <p:cNvPr id="3066" name="Google Shape;3066;p63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3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3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3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0" name="Google Shape;3070;p63"/>
          <p:cNvGrpSpPr/>
          <p:nvPr/>
        </p:nvGrpSpPr>
        <p:grpSpPr>
          <a:xfrm>
            <a:off x="1482195" y="2670754"/>
            <a:ext cx="279371" cy="279062"/>
            <a:chOff x="3752358" y="3817349"/>
            <a:chExt cx="346056" cy="345674"/>
          </a:xfrm>
        </p:grpSpPr>
        <p:sp>
          <p:nvSpPr>
            <p:cNvPr id="3071" name="Google Shape;3071;p63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3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3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3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Google Shape;3080;p64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081" name="Google Shape;3081;p64"/>
          <p:cNvGrpSpPr/>
          <p:nvPr/>
        </p:nvGrpSpPr>
        <p:grpSpPr>
          <a:xfrm>
            <a:off x="4002405" y="1087338"/>
            <a:ext cx="779340" cy="1615342"/>
            <a:chOff x="-2560775" y="1429700"/>
            <a:chExt cx="1463550" cy="3034075"/>
          </a:xfrm>
        </p:grpSpPr>
        <p:sp>
          <p:nvSpPr>
            <p:cNvPr id="3082" name="Google Shape;3082;p64"/>
            <p:cNvSpPr/>
            <p:nvPr/>
          </p:nvSpPr>
          <p:spPr>
            <a:xfrm>
              <a:off x="-2486000" y="4190425"/>
              <a:ext cx="1236475" cy="273350"/>
            </a:xfrm>
            <a:custGeom>
              <a:avLst/>
              <a:gdLst/>
              <a:ahLst/>
              <a:cxnLst/>
              <a:rect l="l" t="t" r="r" b="b"/>
              <a:pathLst>
                <a:path w="49459" h="10934" extrusionOk="0">
                  <a:moveTo>
                    <a:pt x="24729" y="0"/>
                  </a:moveTo>
                  <a:cubicBezTo>
                    <a:pt x="18171" y="0"/>
                    <a:pt x="11882" y="577"/>
                    <a:pt x="7244" y="1602"/>
                  </a:cubicBezTo>
                  <a:cubicBezTo>
                    <a:pt x="2606" y="2627"/>
                    <a:pt x="0" y="4017"/>
                    <a:pt x="0" y="5468"/>
                  </a:cubicBezTo>
                  <a:cubicBezTo>
                    <a:pt x="0" y="6917"/>
                    <a:pt x="2606" y="8307"/>
                    <a:pt x="7244" y="9333"/>
                  </a:cubicBezTo>
                  <a:cubicBezTo>
                    <a:pt x="11882" y="10357"/>
                    <a:pt x="18171" y="10934"/>
                    <a:pt x="24729" y="10934"/>
                  </a:cubicBezTo>
                  <a:cubicBezTo>
                    <a:pt x="31289" y="10934"/>
                    <a:pt x="37578" y="10357"/>
                    <a:pt x="42216" y="9333"/>
                  </a:cubicBezTo>
                  <a:cubicBezTo>
                    <a:pt x="46854" y="8307"/>
                    <a:pt x="49458" y="6917"/>
                    <a:pt x="49458" y="5468"/>
                  </a:cubicBezTo>
                  <a:cubicBezTo>
                    <a:pt x="49458" y="4017"/>
                    <a:pt x="46854" y="2627"/>
                    <a:pt x="42216" y="1602"/>
                  </a:cubicBezTo>
                  <a:cubicBezTo>
                    <a:pt x="37578" y="577"/>
                    <a:pt x="31289" y="0"/>
                    <a:pt x="2472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4"/>
            <p:cNvSpPr/>
            <p:nvPr/>
          </p:nvSpPr>
          <p:spPr>
            <a:xfrm>
              <a:off x="-2341025" y="4166825"/>
              <a:ext cx="261625" cy="166750"/>
            </a:xfrm>
            <a:custGeom>
              <a:avLst/>
              <a:gdLst/>
              <a:ahLst/>
              <a:cxnLst/>
              <a:rect l="l" t="t" r="r" b="b"/>
              <a:pathLst>
                <a:path w="10465" h="6670" extrusionOk="0">
                  <a:moveTo>
                    <a:pt x="9145" y="1"/>
                  </a:moveTo>
                  <a:cubicBezTo>
                    <a:pt x="7828" y="1"/>
                    <a:pt x="5998" y="820"/>
                    <a:pt x="5998" y="820"/>
                  </a:cubicBezTo>
                  <a:cubicBezTo>
                    <a:pt x="5998" y="820"/>
                    <a:pt x="0" y="4193"/>
                    <a:pt x="0" y="5817"/>
                  </a:cubicBezTo>
                  <a:cubicBezTo>
                    <a:pt x="0" y="6430"/>
                    <a:pt x="527" y="6669"/>
                    <a:pt x="1314" y="6669"/>
                  </a:cubicBezTo>
                  <a:cubicBezTo>
                    <a:pt x="2612" y="6669"/>
                    <a:pt x="4617" y="6017"/>
                    <a:pt x="6126" y="5317"/>
                  </a:cubicBezTo>
                  <a:cubicBezTo>
                    <a:pt x="8550" y="4193"/>
                    <a:pt x="10465" y="3319"/>
                    <a:pt x="10465" y="1069"/>
                  </a:cubicBezTo>
                  <a:cubicBezTo>
                    <a:pt x="10465" y="260"/>
                    <a:pt x="9886" y="1"/>
                    <a:pt x="914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4"/>
            <p:cNvSpPr/>
            <p:nvPr/>
          </p:nvSpPr>
          <p:spPr>
            <a:xfrm>
              <a:off x="-2347550" y="4160350"/>
              <a:ext cx="274625" cy="179700"/>
            </a:xfrm>
            <a:custGeom>
              <a:avLst/>
              <a:gdLst/>
              <a:ahLst/>
              <a:cxnLst/>
              <a:rect l="l" t="t" r="r" b="b"/>
              <a:pathLst>
                <a:path w="10985" h="7188" extrusionOk="0">
                  <a:moveTo>
                    <a:pt x="9407" y="517"/>
                  </a:moveTo>
                  <a:cubicBezTo>
                    <a:pt x="9716" y="517"/>
                    <a:pt x="9984" y="568"/>
                    <a:pt x="10174" y="691"/>
                  </a:cubicBezTo>
                  <a:cubicBezTo>
                    <a:pt x="10298" y="772"/>
                    <a:pt x="10465" y="926"/>
                    <a:pt x="10465" y="1329"/>
                  </a:cubicBezTo>
                  <a:cubicBezTo>
                    <a:pt x="10465" y="3399"/>
                    <a:pt x="8725" y="4205"/>
                    <a:pt x="6277" y="5340"/>
                  </a:cubicBezTo>
                  <a:cubicBezTo>
                    <a:pt x="4672" y="6085"/>
                    <a:pt x="2741" y="6670"/>
                    <a:pt x="1567" y="6670"/>
                  </a:cubicBezTo>
                  <a:cubicBezTo>
                    <a:pt x="1211" y="6670"/>
                    <a:pt x="924" y="6616"/>
                    <a:pt x="737" y="6496"/>
                  </a:cubicBezTo>
                  <a:cubicBezTo>
                    <a:pt x="588" y="6402"/>
                    <a:pt x="522" y="6271"/>
                    <a:pt x="522" y="6076"/>
                  </a:cubicBezTo>
                  <a:cubicBezTo>
                    <a:pt x="522" y="5006"/>
                    <a:pt x="4107" y="2589"/>
                    <a:pt x="6375" y="1311"/>
                  </a:cubicBezTo>
                  <a:lnTo>
                    <a:pt x="6376" y="1311"/>
                  </a:lnTo>
                  <a:cubicBezTo>
                    <a:pt x="6984" y="1041"/>
                    <a:pt x="8409" y="517"/>
                    <a:pt x="9407" y="517"/>
                  </a:cubicBezTo>
                  <a:close/>
                  <a:moveTo>
                    <a:pt x="9394" y="0"/>
                  </a:moveTo>
                  <a:cubicBezTo>
                    <a:pt x="8079" y="0"/>
                    <a:pt x="6392" y="733"/>
                    <a:pt x="6152" y="841"/>
                  </a:cubicBezTo>
                  <a:lnTo>
                    <a:pt x="6130" y="852"/>
                  </a:lnTo>
                  <a:cubicBezTo>
                    <a:pt x="5503" y="1205"/>
                    <a:pt x="1" y="4351"/>
                    <a:pt x="1" y="6076"/>
                  </a:cubicBezTo>
                  <a:cubicBezTo>
                    <a:pt x="1" y="6448"/>
                    <a:pt x="160" y="6745"/>
                    <a:pt x="457" y="6936"/>
                  </a:cubicBezTo>
                  <a:cubicBezTo>
                    <a:pt x="736" y="7113"/>
                    <a:pt x="1125" y="7188"/>
                    <a:pt x="1577" y="7188"/>
                  </a:cubicBezTo>
                  <a:cubicBezTo>
                    <a:pt x="3085" y="7188"/>
                    <a:pt x="5305" y="6366"/>
                    <a:pt x="6537" y="5794"/>
                  </a:cubicBezTo>
                  <a:cubicBezTo>
                    <a:pt x="8924" y="4686"/>
                    <a:pt x="10985" y="3731"/>
                    <a:pt x="10985" y="1328"/>
                  </a:cubicBezTo>
                  <a:cubicBezTo>
                    <a:pt x="10985" y="723"/>
                    <a:pt x="10698" y="410"/>
                    <a:pt x="10457" y="254"/>
                  </a:cubicBezTo>
                  <a:cubicBezTo>
                    <a:pt x="10175" y="71"/>
                    <a:pt x="9802" y="0"/>
                    <a:pt x="9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4"/>
            <p:cNvSpPr/>
            <p:nvPr/>
          </p:nvSpPr>
          <p:spPr>
            <a:xfrm>
              <a:off x="-1584925" y="4166825"/>
              <a:ext cx="261625" cy="166750"/>
            </a:xfrm>
            <a:custGeom>
              <a:avLst/>
              <a:gdLst/>
              <a:ahLst/>
              <a:cxnLst/>
              <a:rect l="l" t="t" r="r" b="b"/>
              <a:pathLst>
                <a:path w="10465" h="6670" extrusionOk="0">
                  <a:moveTo>
                    <a:pt x="1320" y="1"/>
                  </a:moveTo>
                  <a:cubicBezTo>
                    <a:pt x="579" y="1"/>
                    <a:pt x="1" y="260"/>
                    <a:pt x="1" y="1069"/>
                  </a:cubicBezTo>
                  <a:cubicBezTo>
                    <a:pt x="1" y="3319"/>
                    <a:pt x="1914" y="4193"/>
                    <a:pt x="4340" y="5317"/>
                  </a:cubicBezTo>
                  <a:cubicBezTo>
                    <a:pt x="5849" y="6017"/>
                    <a:pt x="7853" y="6669"/>
                    <a:pt x="9151" y="6669"/>
                  </a:cubicBezTo>
                  <a:cubicBezTo>
                    <a:pt x="9937" y="6669"/>
                    <a:pt x="10464" y="6430"/>
                    <a:pt x="10464" y="5817"/>
                  </a:cubicBezTo>
                  <a:cubicBezTo>
                    <a:pt x="10464" y="4193"/>
                    <a:pt x="4467" y="820"/>
                    <a:pt x="4467" y="820"/>
                  </a:cubicBezTo>
                  <a:cubicBezTo>
                    <a:pt x="4467" y="820"/>
                    <a:pt x="2637" y="1"/>
                    <a:pt x="132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4"/>
            <p:cNvSpPr/>
            <p:nvPr/>
          </p:nvSpPr>
          <p:spPr>
            <a:xfrm>
              <a:off x="-1591425" y="4160325"/>
              <a:ext cx="274625" cy="179725"/>
            </a:xfrm>
            <a:custGeom>
              <a:avLst/>
              <a:gdLst/>
              <a:ahLst/>
              <a:cxnLst/>
              <a:rect l="l" t="t" r="r" b="b"/>
              <a:pathLst>
                <a:path w="10985" h="7189" extrusionOk="0">
                  <a:moveTo>
                    <a:pt x="1577" y="519"/>
                  </a:moveTo>
                  <a:cubicBezTo>
                    <a:pt x="2575" y="519"/>
                    <a:pt x="4003" y="1042"/>
                    <a:pt x="4610" y="1312"/>
                  </a:cubicBezTo>
                  <a:cubicBezTo>
                    <a:pt x="6878" y="2590"/>
                    <a:pt x="10465" y="5007"/>
                    <a:pt x="10465" y="6077"/>
                  </a:cubicBezTo>
                  <a:cubicBezTo>
                    <a:pt x="10465" y="6272"/>
                    <a:pt x="10399" y="6403"/>
                    <a:pt x="10250" y="6497"/>
                  </a:cubicBezTo>
                  <a:cubicBezTo>
                    <a:pt x="10063" y="6617"/>
                    <a:pt x="9777" y="6671"/>
                    <a:pt x="9421" y="6671"/>
                  </a:cubicBezTo>
                  <a:cubicBezTo>
                    <a:pt x="8246" y="6671"/>
                    <a:pt x="6306" y="6082"/>
                    <a:pt x="4669" y="5322"/>
                  </a:cubicBezTo>
                  <a:cubicBezTo>
                    <a:pt x="2260" y="4205"/>
                    <a:pt x="521" y="3400"/>
                    <a:pt x="521" y="1329"/>
                  </a:cubicBezTo>
                  <a:cubicBezTo>
                    <a:pt x="521" y="927"/>
                    <a:pt x="687" y="772"/>
                    <a:pt x="812" y="691"/>
                  </a:cubicBezTo>
                  <a:cubicBezTo>
                    <a:pt x="1002" y="569"/>
                    <a:pt x="1268" y="519"/>
                    <a:pt x="1577" y="519"/>
                  </a:cubicBezTo>
                  <a:close/>
                  <a:moveTo>
                    <a:pt x="1592" y="1"/>
                  </a:moveTo>
                  <a:cubicBezTo>
                    <a:pt x="1183" y="1"/>
                    <a:pt x="810" y="72"/>
                    <a:pt x="528" y="255"/>
                  </a:cubicBezTo>
                  <a:cubicBezTo>
                    <a:pt x="288" y="411"/>
                    <a:pt x="1" y="724"/>
                    <a:pt x="1" y="1329"/>
                  </a:cubicBezTo>
                  <a:cubicBezTo>
                    <a:pt x="1" y="3732"/>
                    <a:pt x="2061" y="4687"/>
                    <a:pt x="4491" y="5813"/>
                  </a:cubicBezTo>
                  <a:cubicBezTo>
                    <a:pt x="5691" y="6370"/>
                    <a:pt x="7902" y="7189"/>
                    <a:pt x="9408" y="7189"/>
                  </a:cubicBezTo>
                  <a:cubicBezTo>
                    <a:pt x="9861" y="7189"/>
                    <a:pt x="10250" y="7115"/>
                    <a:pt x="10528" y="6937"/>
                  </a:cubicBezTo>
                  <a:cubicBezTo>
                    <a:pt x="10827" y="6746"/>
                    <a:pt x="10985" y="6449"/>
                    <a:pt x="10985" y="6077"/>
                  </a:cubicBezTo>
                  <a:cubicBezTo>
                    <a:pt x="10985" y="4352"/>
                    <a:pt x="5482" y="1206"/>
                    <a:pt x="4855" y="853"/>
                  </a:cubicBezTo>
                  <a:lnTo>
                    <a:pt x="4833" y="842"/>
                  </a:lnTo>
                  <a:cubicBezTo>
                    <a:pt x="4593" y="734"/>
                    <a:pt x="2907" y="1"/>
                    <a:pt x="15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4"/>
            <p:cNvSpPr/>
            <p:nvPr/>
          </p:nvSpPr>
          <p:spPr>
            <a:xfrm>
              <a:off x="-2194275" y="2806750"/>
              <a:ext cx="708250" cy="1421175"/>
            </a:xfrm>
            <a:custGeom>
              <a:avLst/>
              <a:gdLst/>
              <a:ahLst/>
              <a:cxnLst/>
              <a:rect l="l" t="t" r="r" b="b"/>
              <a:pathLst>
                <a:path w="28330" h="56847" extrusionOk="0">
                  <a:moveTo>
                    <a:pt x="25394" y="1"/>
                  </a:moveTo>
                  <a:lnTo>
                    <a:pt x="2553" y="2"/>
                  </a:lnTo>
                  <a:lnTo>
                    <a:pt x="1" y="55848"/>
                  </a:lnTo>
                  <a:cubicBezTo>
                    <a:pt x="1" y="55848"/>
                    <a:pt x="908" y="56637"/>
                    <a:pt x="2096" y="56637"/>
                  </a:cubicBezTo>
                  <a:cubicBezTo>
                    <a:pt x="2245" y="56637"/>
                    <a:pt x="2397" y="56625"/>
                    <a:pt x="2553" y="56597"/>
                  </a:cubicBezTo>
                  <a:cubicBezTo>
                    <a:pt x="3957" y="56348"/>
                    <a:pt x="4595" y="55472"/>
                    <a:pt x="4595" y="55472"/>
                  </a:cubicBezTo>
                  <a:lnTo>
                    <a:pt x="13272" y="9871"/>
                  </a:lnTo>
                  <a:lnTo>
                    <a:pt x="15058" y="9871"/>
                  </a:lnTo>
                  <a:lnTo>
                    <a:pt x="24247" y="56348"/>
                  </a:lnTo>
                  <a:cubicBezTo>
                    <a:pt x="24247" y="56348"/>
                    <a:pt x="25139" y="56847"/>
                    <a:pt x="26033" y="56847"/>
                  </a:cubicBezTo>
                  <a:cubicBezTo>
                    <a:pt x="26925" y="56847"/>
                    <a:pt x="28330" y="55723"/>
                    <a:pt x="28330" y="55723"/>
                  </a:cubicBezTo>
                  <a:lnTo>
                    <a:pt x="25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4"/>
            <p:cNvSpPr/>
            <p:nvPr/>
          </p:nvSpPr>
          <p:spPr>
            <a:xfrm>
              <a:off x="-2200925" y="2800250"/>
              <a:ext cx="721600" cy="1434175"/>
            </a:xfrm>
            <a:custGeom>
              <a:avLst/>
              <a:gdLst/>
              <a:ahLst/>
              <a:cxnLst/>
              <a:rect l="l" t="t" r="r" b="b"/>
              <a:pathLst>
                <a:path w="28864" h="57367" extrusionOk="0">
                  <a:moveTo>
                    <a:pt x="25415" y="522"/>
                  </a:moveTo>
                  <a:lnTo>
                    <a:pt x="28329" y="55861"/>
                  </a:lnTo>
                  <a:cubicBezTo>
                    <a:pt x="27886" y="56197"/>
                    <a:pt x="26904" y="56846"/>
                    <a:pt x="26300" y="56846"/>
                  </a:cubicBezTo>
                  <a:cubicBezTo>
                    <a:pt x="25656" y="56846"/>
                    <a:pt x="24994" y="56556"/>
                    <a:pt x="24744" y="56433"/>
                  </a:cubicBezTo>
                  <a:lnTo>
                    <a:pt x="15580" y="10081"/>
                  </a:lnTo>
                  <a:lnTo>
                    <a:pt x="15539" y="9872"/>
                  </a:lnTo>
                  <a:lnTo>
                    <a:pt x="13323" y="9872"/>
                  </a:lnTo>
                  <a:lnTo>
                    <a:pt x="4617" y="55620"/>
                  </a:lnTo>
                  <a:cubicBezTo>
                    <a:pt x="4475" y="55785"/>
                    <a:pt x="3879" y="56404"/>
                    <a:pt x="2773" y="56600"/>
                  </a:cubicBezTo>
                  <a:cubicBezTo>
                    <a:pt x="2635" y="56625"/>
                    <a:pt x="2499" y="56636"/>
                    <a:pt x="2367" y="56636"/>
                  </a:cubicBezTo>
                  <a:cubicBezTo>
                    <a:pt x="1501" y="56636"/>
                    <a:pt x="784" y="56170"/>
                    <a:pt x="533" y="55985"/>
                  </a:cubicBezTo>
                  <a:lnTo>
                    <a:pt x="3067" y="522"/>
                  </a:lnTo>
                  <a:close/>
                  <a:moveTo>
                    <a:pt x="2570" y="0"/>
                  </a:moveTo>
                  <a:lnTo>
                    <a:pt x="6" y="56095"/>
                  </a:lnTo>
                  <a:lnTo>
                    <a:pt x="0" y="56221"/>
                  </a:lnTo>
                  <a:lnTo>
                    <a:pt x="96" y="56304"/>
                  </a:lnTo>
                  <a:cubicBezTo>
                    <a:pt x="140" y="56343"/>
                    <a:pt x="1093" y="57159"/>
                    <a:pt x="2358" y="57159"/>
                  </a:cubicBezTo>
                  <a:cubicBezTo>
                    <a:pt x="2522" y="57159"/>
                    <a:pt x="2692" y="57145"/>
                    <a:pt x="2865" y="57114"/>
                  </a:cubicBezTo>
                  <a:cubicBezTo>
                    <a:pt x="4355" y="56847"/>
                    <a:pt x="5042" y="55925"/>
                    <a:pt x="5072" y="55886"/>
                  </a:cubicBezTo>
                  <a:lnTo>
                    <a:pt x="5105" y="55839"/>
                  </a:lnTo>
                  <a:lnTo>
                    <a:pt x="13754" y="10391"/>
                  </a:lnTo>
                  <a:lnTo>
                    <a:pt x="15111" y="10391"/>
                  </a:lnTo>
                  <a:lnTo>
                    <a:pt x="24281" y="56775"/>
                  </a:lnTo>
                  <a:lnTo>
                    <a:pt x="24387" y="56834"/>
                  </a:lnTo>
                  <a:cubicBezTo>
                    <a:pt x="24425" y="56856"/>
                    <a:pt x="25349" y="57367"/>
                    <a:pt x="26300" y="57367"/>
                  </a:cubicBezTo>
                  <a:cubicBezTo>
                    <a:pt x="27256" y="57367"/>
                    <a:pt x="28608" y="56306"/>
                    <a:pt x="28759" y="56185"/>
                  </a:cubicBezTo>
                  <a:lnTo>
                    <a:pt x="28863" y="56102"/>
                  </a:lnTo>
                  <a:lnTo>
                    <a:pt x="25921" y="248"/>
                  </a:lnTo>
                  <a:lnTo>
                    <a:pt x="25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4"/>
            <p:cNvSpPr/>
            <p:nvPr/>
          </p:nvSpPr>
          <p:spPr>
            <a:xfrm>
              <a:off x="-2197450" y="1954100"/>
              <a:ext cx="733775" cy="799625"/>
            </a:xfrm>
            <a:custGeom>
              <a:avLst/>
              <a:gdLst/>
              <a:ahLst/>
              <a:cxnLst/>
              <a:rect l="l" t="t" r="r" b="b"/>
              <a:pathLst>
                <a:path w="29351" h="31985" extrusionOk="0">
                  <a:moveTo>
                    <a:pt x="16717" y="1"/>
                  </a:moveTo>
                  <a:lnTo>
                    <a:pt x="11613" y="250"/>
                  </a:lnTo>
                  <a:lnTo>
                    <a:pt x="1" y="4998"/>
                  </a:lnTo>
                  <a:lnTo>
                    <a:pt x="3063" y="31984"/>
                  </a:lnTo>
                  <a:lnTo>
                    <a:pt x="25267" y="31984"/>
                  </a:lnTo>
                  <a:lnTo>
                    <a:pt x="29350" y="3999"/>
                  </a:lnTo>
                  <a:lnTo>
                    <a:pt x="167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4"/>
            <p:cNvSpPr/>
            <p:nvPr/>
          </p:nvSpPr>
          <p:spPr>
            <a:xfrm>
              <a:off x="-2204500" y="1947525"/>
              <a:ext cx="748050" cy="812700"/>
            </a:xfrm>
            <a:custGeom>
              <a:avLst/>
              <a:gdLst/>
              <a:ahLst/>
              <a:cxnLst/>
              <a:rect l="l" t="t" r="r" b="b"/>
              <a:pathLst>
                <a:path w="29922" h="32508" extrusionOk="0">
                  <a:moveTo>
                    <a:pt x="16964" y="526"/>
                  </a:moveTo>
                  <a:lnTo>
                    <a:pt x="29343" y="4442"/>
                  </a:lnTo>
                  <a:lnTo>
                    <a:pt x="25324" y="31987"/>
                  </a:lnTo>
                  <a:lnTo>
                    <a:pt x="3577" y="31987"/>
                  </a:lnTo>
                  <a:lnTo>
                    <a:pt x="562" y="5427"/>
                  </a:lnTo>
                  <a:lnTo>
                    <a:pt x="11952" y="771"/>
                  </a:lnTo>
                  <a:lnTo>
                    <a:pt x="16964" y="526"/>
                  </a:lnTo>
                  <a:close/>
                  <a:moveTo>
                    <a:pt x="17033" y="1"/>
                  </a:moveTo>
                  <a:lnTo>
                    <a:pt x="11882" y="253"/>
                  </a:lnTo>
                  <a:lnTo>
                    <a:pt x="0" y="5095"/>
                  </a:lnTo>
                  <a:lnTo>
                    <a:pt x="3086" y="32276"/>
                  </a:lnTo>
                  <a:lnTo>
                    <a:pt x="3112" y="32507"/>
                  </a:lnTo>
                  <a:lnTo>
                    <a:pt x="25774" y="32507"/>
                  </a:lnTo>
                  <a:lnTo>
                    <a:pt x="29890" y="4300"/>
                  </a:lnTo>
                  <a:lnTo>
                    <a:pt x="29922" y="4080"/>
                  </a:lnTo>
                  <a:lnTo>
                    <a:pt x="17076" y="15"/>
                  </a:lnTo>
                  <a:lnTo>
                    <a:pt x="17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4"/>
            <p:cNvSpPr/>
            <p:nvPr/>
          </p:nvSpPr>
          <p:spPr>
            <a:xfrm>
              <a:off x="-1897575" y="2015100"/>
              <a:ext cx="130825" cy="685525"/>
            </a:xfrm>
            <a:custGeom>
              <a:avLst/>
              <a:gdLst/>
              <a:ahLst/>
              <a:cxnLst/>
              <a:rect l="l" t="t" r="r" b="b"/>
              <a:pathLst>
                <a:path w="5233" h="27421" extrusionOk="0">
                  <a:moveTo>
                    <a:pt x="2550" y="1"/>
                  </a:moveTo>
                  <a:lnTo>
                    <a:pt x="894" y="1684"/>
                  </a:lnTo>
                  <a:lnTo>
                    <a:pt x="2298" y="3932"/>
                  </a:lnTo>
                  <a:lnTo>
                    <a:pt x="1" y="23297"/>
                  </a:lnTo>
                  <a:lnTo>
                    <a:pt x="2808" y="27420"/>
                  </a:lnTo>
                  <a:lnTo>
                    <a:pt x="5233" y="22922"/>
                  </a:lnTo>
                  <a:lnTo>
                    <a:pt x="3319" y="3682"/>
                  </a:lnTo>
                  <a:lnTo>
                    <a:pt x="4977" y="1059"/>
                  </a:lnTo>
                  <a:lnTo>
                    <a:pt x="25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4"/>
            <p:cNvSpPr/>
            <p:nvPr/>
          </p:nvSpPr>
          <p:spPr>
            <a:xfrm>
              <a:off x="-1904325" y="2007325"/>
              <a:ext cx="144250" cy="705825"/>
            </a:xfrm>
            <a:custGeom>
              <a:avLst/>
              <a:gdLst/>
              <a:ahLst/>
              <a:cxnLst/>
              <a:rect l="l" t="t" r="r" b="b"/>
              <a:pathLst>
                <a:path w="5770" h="28233" extrusionOk="0">
                  <a:moveTo>
                    <a:pt x="2878" y="622"/>
                  </a:moveTo>
                  <a:lnTo>
                    <a:pt x="4864" y="1487"/>
                  </a:lnTo>
                  <a:lnTo>
                    <a:pt x="3320" y="3930"/>
                  </a:lnTo>
                  <a:lnTo>
                    <a:pt x="5235" y="23179"/>
                  </a:lnTo>
                  <a:lnTo>
                    <a:pt x="3052" y="27230"/>
                  </a:lnTo>
                  <a:lnTo>
                    <a:pt x="541" y="23541"/>
                  </a:lnTo>
                  <a:lnTo>
                    <a:pt x="2824" y="4274"/>
                  </a:lnTo>
                  <a:lnTo>
                    <a:pt x="2835" y="4183"/>
                  </a:lnTo>
                  <a:lnTo>
                    <a:pt x="1492" y="2031"/>
                  </a:lnTo>
                  <a:lnTo>
                    <a:pt x="2878" y="622"/>
                  </a:lnTo>
                  <a:close/>
                  <a:moveTo>
                    <a:pt x="2760" y="0"/>
                  </a:moveTo>
                  <a:lnTo>
                    <a:pt x="835" y="1958"/>
                  </a:lnTo>
                  <a:lnTo>
                    <a:pt x="2298" y="4304"/>
                  </a:lnTo>
                  <a:lnTo>
                    <a:pt x="13" y="23578"/>
                  </a:lnTo>
                  <a:lnTo>
                    <a:pt x="1" y="23673"/>
                  </a:lnTo>
                  <a:lnTo>
                    <a:pt x="3104" y="28233"/>
                  </a:lnTo>
                  <a:lnTo>
                    <a:pt x="5769" y="23286"/>
                  </a:lnTo>
                  <a:lnTo>
                    <a:pt x="3857" y="4057"/>
                  </a:lnTo>
                  <a:lnTo>
                    <a:pt x="5630" y="1252"/>
                  </a:lnTo>
                  <a:lnTo>
                    <a:pt x="27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4"/>
            <p:cNvSpPr/>
            <p:nvPr/>
          </p:nvSpPr>
          <p:spPr>
            <a:xfrm>
              <a:off x="-1963450" y="1928875"/>
              <a:ext cx="129625" cy="165925"/>
            </a:xfrm>
            <a:custGeom>
              <a:avLst/>
              <a:gdLst/>
              <a:ahLst/>
              <a:cxnLst/>
              <a:rect l="l" t="t" r="r" b="b"/>
              <a:pathLst>
                <a:path w="5185" h="6637" extrusionOk="0">
                  <a:moveTo>
                    <a:pt x="1862" y="1"/>
                  </a:moveTo>
                  <a:lnTo>
                    <a:pt x="1" y="2213"/>
                  </a:lnTo>
                  <a:lnTo>
                    <a:pt x="3323" y="6637"/>
                  </a:lnTo>
                  <a:lnTo>
                    <a:pt x="5185" y="3450"/>
                  </a:lnTo>
                  <a:lnTo>
                    <a:pt x="1862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4"/>
            <p:cNvSpPr/>
            <p:nvPr/>
          </p:nvSpPr>
          <p:spPr>
            <a:xfrm>
              <a:off x="-1971775" y="1919175"/>
              <a:ext cx="146025" cy="187375"/>
            </a:xfrm>
            <a:custGeom>
              <a:avLst/>
              <a:gdLst/>
              <a:ahLst/>
              <a:cxnLst/>
              <a:rect l="l" t="t" r="r" b="b"/>
              <a:pathLst>
                <a:path w="5841" h="7495" extrusionOk="0">
                  <a:moveTo>
                    <a:pt x="2208" y="778"/>
                  </a:moveTo>
                  <a:lnTo>
                    <a:pt x="5193" y="3876"/>
                  </a:lnTo>
                  <a:lnTo>
                    <a:pt x="3629" y="6555"/>
                  </a:lnTo>
                  <a:lnTo>
                    <a:pt x="667" y="2610"/>
                  </a:lnTo>
                  <a:lnTo>
                    <a:pt x="2208" y="778"/>
                  </a:lnTo>
                  <a:close/>
                  <a:moveTo>
                    <a:pt x="2180" y="0"/>
                  </a:moveTo>
                  <a:lnTo>
                    <a:pt x="1" y="2592"/>
                  </a:lnTo>
                  <a:lnTo>
                    <a:pt x="3684" y="7494"/>
                  </a:lnTo>
                  <a:lnTo>
                    <a:pt x="5841" y="3798"/>
                  </a:lnTo>
                  <a:lnTo>
                    <a:pt x="2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4"/>
            <p:cNvSpPr/>
            <p:nvPr/>
          </p:nvSpPr>
          <p:spPr>
            <a:xfrm>
              <a:off x="-1833850" y="1927250"/>
              <a:ext cx="124625" cy="175700"/>
            </a:xfrm>
            <a:custGeom>
              <a:avLst/>
              <a:gdLst/>
              <a:ahLst/>
              <a:cxnLst/>
              <a:rect l="l" t="t" r="r" b="b"/>
              <a:pathLst>
                <a:path w="4985" h="7028" extrusionOk="0">
                  <a:moveTo>
                    <a:pt x="3390" y="1"/>
                  </a:moveTo>
                  <a:lnTo>
                    <a:pt x="1" y="3515"/>
                  </a:lnTo>
                  <a:lnTo>
                    <a:pt x="2260" y="7027"/>
                  </a:lnTo>
                  <a:lnTo>
                    <a:pt x="4985" y="2018"/>
                  </a:lnTo>
                  <a:lnTo>
                    <a:pt x="3390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4"/>
            <p:cNvSpPr/>
            <p:nvPr/>
          </p:nvSpPr>
          <p:spPr>
            <a:xfrm>
              <a:off x="-1842100" y="1917375"/>
              <a:ext cx="140625" cy="198325"/>
            </a:xfrm>
            <a:custGeom>
              <a:avLst/>
              <a:gdLst/>
              <a:ahLst/>
              <a:cxnLst/>
              <a:rect l="l" t="t" r="r" b="b"/>
              <a:pathLst>
                <a:path w="5625" h="7933" extrusionOk="0">
                  <a:moveTo>
                    <a:pt x="3701" y="790"/>
                  </a:moveTo>
                  <a:lnTo>
                    <a:pt x="5004" y="2440"/>
                  </a:lnTo>
                  <a:lnTo>
                    <a:pt x="2571" y="6911"/>
                  </a:lnTo>
                  <a:lnTo>
                    <a:pt x="660" y="3941"/>
                  </a:lnTo>
                  <a:lnTo>
                    <a:pt x="3701" y="790"/>
                  </a:lnTo>
                  <a:close/>
                  <a:moveTo>
                    <a:pt x="3738" y="1"/>
                  </a:moveTo>
                  <a:lnTo>
                    <a:pt x="0" y="3876"/>
                  </a:lnTo>
                  <a:lnTo>
                    <a:pt x="2608" y="7932"/>
                  </a:lnTo>
                  <a:lnTo>
                    <a:pt x="5625" y="2386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4"/>
            <p:cNvSpPr/>
            <p:nvPr/>
          </p:nvSpPr>
          <p:spPr>
            <a:xfrm>
              <a:off x="-2142175" y="2203975"/>
              <a:ext cx="195700" cy="104125"/>
            </a:xfrm>
            <a:custGeom>
              <a:avLst/>
              <a:gdLst/>
              <a:ahLst/>
              <a:cxnLst/>
              <a:rect l="l" t="t" r="r" b="b"/>
              <a:pathLst>
                <a:path w="7828" h="4165" extrusionOk="0">
                  <a:moveTo>
                    <a:pt x="1" y="0"/>
                  </a:moveTo>
                  <a:lnTo>
                    <a:pt x="1" y="2666"/>
                  </a:lnTo>
                  <a:lnTo>
                    <a:pt x="3914" y="4165"/>
                  </a:lnTo>
                  <a:lnTo>
                    <a:pt x="7828" y="2498"/>
                  </a:lnTo>
                  <a:lnTo>
                    <a:pt x="782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4"/>
            <p:cNvSpPr/>
            <p:nvPr/>
          </p:nvSpPr>
          <p:spPr>
            <a:xfrm>
              <a:off x="-2148650" y="2197475"/>
              <a:ext cx="208700" cy="117650"/>
            </a:xfrm>
            <a:custGeom>
              <a:avLst/>
              <a:gdLst/>
              <a:ahLst/>
              <a:cxnLst/>
              <a:rect l="l" t="t" r="r" b="b"/>
              <a:pathLst>
                <a:path w="8348" h="4706" extrusionOk="0">
                  <a:moveTo>
                    <a:pt x="7827" y="521"/>
                  </a:moveTo>
                  <a:lnTo>
                    <a:pt x="7827" y="2587"/>
                  </a:lnTo>
                  <a:lnTo>
                    <a:pt x="4168" y="4144"/>
                  </a:lnTo>
                  <a:lnTo>
                    <a:pt x="520" y="2746"/>
                  </a:lnTo>
                  <a:lnTo>
                    <a:pt x="520" y="521"/>
                  </a:lnTo>
                  <a:close/>
                  <a:moveTo>
                    <a:pt x="0" y="0"/>
                  </a:moveTo>
                  <a:lnTo>
                    <a:pt x="0" y="3105"/>
                  </a:lnTo>
                  <a:lnTo>
                    <a:pt x="4178" y="4706"/>
                  </a:lnTo>
                  <a:lnTo>
                    <a:pt x="8347" y="2932"/>
                  </a:lnTo>
                  <a:lnTo>
                    <a:pt x="83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4"/>
            <p:cNvSpPr/>
            <p:nvPr/>
          </p:nvSpPr>
          <p:spPr>
            <a:xfrm>
              <a:off x="-1750800" y="2203975"/>
              <a:ext cx="195675" cy="104125"/>
            </a:xfrm>
            <a:custGeom>
              <a:avLst/>
              <a:gdLst/>
              <a:ahLst/>
              <a:cxnLst/>
              <a:rect l="l" t="t" r="r" b="b"/>
              <a:pathLst>
                <a:path w="7827" h="4165" extrusionOk="0">
                  <a:moveTo>
                    <a:pt x="0" y="0"/>
                  </a:moveTo>
                  <a:lnTo>
                    <a:pt x="0" y="2666"/>
                  </a:lnTo>
                  <a:lnTo>
                    <a:pt x="3914" y="4165"/>
                  </a:lnTo>
                  <a:lnTo>
                    <a:pt x="7826" y="2498"/>
                  </a:lnTo>
                  <a:lnTo>
                    <a:pt x="782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4"/>
            <p:cNvSpPr/>
            <p:nvPr/>
          </p:nvSpPr>
          <p:spPr>
            <a:xfrm>
              <a:off x="-1757325" y="2197475"/>
              <a:ext cx="208700" cy="117650"/>
            </a:xfrm>
            <a:custGeom>
              <a:avLst/>
              <a:gdLst/>
              <a:ahLst/>
              <a:cxnLst/>
              <a:rect l="l" t="t" r="r" b="b"/>
              <a:pathLst>
                <a:path w="8348" h="4706" extrusionOk="0">
                  <a:moveTo>
                    <a:pt x="7827" y="521"/>
                  </a:moveTo>
                  <a:lnTo>
                    <a:pt x="7827" y="2587"/>
                  </a:lnTo>
                  <a:lnTo>
                    <a:pt x="4169" y="4144"/>
                  </a:lnTo>
                  <a:lnTo>
                    <a:pt x="520" y="2746"/>
                  </a:lnTo>
                  <a:lnTo>
                    <a:pt x="520" y="521"/>
                  </a:lnTo>
                  <a:close/>
                  <a:moveTo>
                    <a:pt x="1" y="0"/>
                  </a:moveTo>
                  <a:lnTo>
                    <a:pt x="1" y="3105"/>
                  </a:lnTo>
                  <a:lnTo>
                    <a:pt x="4180" y="4706"/>
                  </a:lnTo>
                  <a:lnTo>
                    <a:pt x="8348" y="2930"/>
                  </a:lnTo>
                  <a:lnTo>
                    <a:pt x="83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4"/>
            <p:cNvSpPr/>
            <p:nvPr/>
          </p:nvSpPr>
          <p:spPr>
            <a:xfrm>
              <a:off x="-2130450" y="2741200"/>
              <a:ext cx="571075" cy="65625"/>
            </a:xfrm>
            <a:custGeom>
              <a:avLst/>
              <a:gdLst/>
              <a:ahLst/>
              <a:cxnLst/>
              <a:rect l="l" t="t" r="r" b="b"/>
              <a:pathLst>
                <a:path w="22843" h="2625" extrusionOk="0">
                  <a:moveTo>
                    <a:pt x="0" y="0"/>
                  </a:moveTo>
                  <a:lnTo>
                    <a:pt x="0" y="2624"/>
                  </a:lnTo>
                  <a:lnTo>
                    <a:pt x="22843" y="2624"/>
                  </a:lnTo>
                  <a:lnTo>
                    <a:pt x="228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4"/>
            <p:cNvSpPr/>
            <p:nvPr/>
          </p:nvSpPr>
          <p:spPr>
            <a:xfrm>
              <a:off x="-2136975" y="2734675"/>
              <a:ext cx="584100" cy="78650"/>
            </a:xfrm>
            <a:custGeom>
              <a:avLst/>
              <a:gdLst/>
              <a:ahLst/>
              <a:cxnLst/>
              <a:rect l="l" t="t" r="r" b="b"/>
              <a:pathLst>
                <a:path w="23364" h="3146" extrusionOk="0">
                  <a:moveTo>
                    <a:pt x="22843" y="520"/>
                  </a:moveTo>
                  <a:lnTo>
                    <a:pt x="22843" y="2625"/>
                  </a:lnTo>
                  <a:lnTo>
                    <a:pt x="522" y="2625"/>
                  </a:lnTo>
                  <a:lnTo>
                    <a:pt x="522" y="520"/>
                  </a:lnTo>
                  <a:close/>
                  <a:moveTo>
                    <a:pt x="1" y="1"/>
                  </a:moveTo>
                  <a:lnTo>
                    <a:pt x="1" y="3145"/>
                  </a:lnTo>
                  <a:lnTo>
                    <a:pt x="23364" y="3145"/>
                  </a:lnTo>
                  <a:lnTo>
                    <a:pt x="233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4"/>
            <p:cNvSpPr/>
            <p:nvPr/>
          </p:nvSpPr>
          <p:spPr>
            <a:xfrm>
              <a:off x="-2242125" y="2794275"/>
              <a:ext cx="143600" cy="298450"/>
            </a:xfrm>
            <a:custGeom>
              <a:avLst/>
              <a:gdLst/>
              <a:ahLst/>
              <a:cxnLst/>
              <a:rect l="l" t="t" r="r" b="b"/>
              <a:pathLst>
                <a:path w="5744" h="11938" extrusionOk="0">
                  <a:moveTo>
                    <a:pt x="4085" y="1"/>
                  </a:moveTo>
                  <a:lnTo>
                    <a:pt x="129" y="1625"/>
                  </a:lnTo>
                  <a:cubicBezTo>
                    <a:pt x="129" y="1625"/>
                    <a:pt x="0" y="3499"/>
                    <a:pt x="383" y="4998"/>
                  </a:cubicBezTo>
                  <a:cubicBezTo>
                    <a:pt x="767" y="6497"/>
                    <a:pt x="1277" y="9746"/>
                    <a:pt x="1659" y="10370"/>
                  </a:cubicBezTo>
                  <a:cubicBezTo>
                    <a:pt x="1994" y="10916"/>
                    <a:pt x="3496" y="11938"/>
                    <a:pt x="4041" y="11938"/>
                  </a:cubicBezTo>
                  <a:cubicBezTo>
                    <a:pt x="4120" y="11938"/>
                    <a:pt x="4179" y="11916"/>
                    <a:pt x="4212" y="11869"/>
                  </a:cubicBezTo>
                  <a:cubicBezTo>
                    <a:pt x="4467" y="11494"/>
                    <a:pt x="5744" y="500"/>
                    <a:pt x="5744" y="500"/>
                  </a:cubicBezTo>
                  <a:lnTo>
                    <a:pt x="4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4"/>
            <p:cNvSpPr/>
            <p:nvPr/>
          </p:nvSpPr>
          <p:spPr>
            <a:xfrm>
              <a:off x="-2248575" y="2787375"/>
              <a:ext cx="157125" cy="311875"/>
            </a:xfrm>
            <a:custGeom>
              <a:avLst/>
              <a:gdLst/>
              <a:ahLst/>
              <a:cxnLst/>
              <a:rect l="l" t="t" r="r" b="b"/>
              <a:pathLst>
                <a:path w="6285" h="12475" extrusionOk="0">
                  <a:moveTo>
                    <a:pt x="4356" y="554"/>
                  </a:moveTo>
                  <a:lnTo>
                    <a:pt x="5718" y="964"/>
                  </a:lnTo>
                  <a:cubicBezTo>
                    <a:pt x="5231" y="5136"/>
                    <a:pt x="4472" y="11253"/>
                    <a:pt x="4269" y="11956"/>
                  </a:cubicBezTo>
                  <a:cubicBezTo>
                    <a:pt x="3876" y="11935"/>
                    <a:pt x="2458" y="11031"/>
                    <a:pt x="2140" y="10511"/>
                  </a:cubicBezTo>
                  <a:cubicBezTo>
                    <a:pt x="1918" y="10149"/>
                    <a:pt x="1601" y="8578"/>
                    <a:pt x="1347" y="7313"/>
                  </a:cubicBezTo>
                  <a:cubicBezTo>
                    <a:pt x="1186" y="6512"/>
                    <a:pt x="1033" y="5755"/>
                    <a:pt x="894" y="5210"/>
                  </a:cubicBezTo>
                  <a:cubicBezTo>
                    <a:pt x="590" y="4019"/>
                    <a:pt x="618" y="2558"/>
                    <a:pt x="638" y="2079"/>
                  </a:cubicBezTo>
                  <a:lnTo>
                    <a:pt x="4356" y="554"/>
                  </a:lnTo>
                  <a:close/>
                  <a:moveTo>
                    <a:pt x="4329" y="1"/>
                  </a:moveTo>
                  <a:lnTo>
                    <a:pt x="138" y="1722"/>
                  </a:lnTo>
                  <a:lnTo>
                    <a:pt x="126" y="1883"/>
                  </a:lnTo>
                  <a:cubicBezTo>
                    <a:pt x="121" y="1961"/>
                    <a:pt x="0" y="3816"/>
                    <a:pt x="389" y="5339"/>
                  </a:cubicBezTo>
                  <a:cubicBezTo>
                    <a:pt x="526" y="5870"/>
                    <a:pt x="677" y="6621"/>
                    <a:pt x="837" y="7415"/>
                  </a:cubicBezTo>
                  <a:cubicBezTo>
                    <a:pt x="1193" y="9183"/>
                    <a:pt x="1445" y="10373"/>
                    <a:pt x="1696" y="10783"/>
                  </a:cubicBezTo>
                  <a:cubicBezTo>
                    <a:pt x="2062" y="11382"/>
                    <a:pt x="3618" y="12459"/>
                    <a:pt x="4283" y="12474"/>
                  </a:cubicBezTo>
                  <a:lnTo>
                    <a:pt x="4300" y="12474"/>
                  </a:lnTo>
                  <a:cubicBezTo>
                    <a:pt x="4527" y="12474"/>
                    <a:pt x="4638" y="12362"/>
                    <a:pt x="4685" y="12293"/>
                  </a:cubicBezTo>
                  <a:cubicBezTo>
                    <a:pt x="4948" y="11906"/>
                    <a:pt x="5874" y="4131"/>
                    <a:pt x="6259" y="807"/>
                  </a:cubicBezTo>
                  <a:lnTo>
                    <a:pt x="6285" y="591"/>
                  </a:lnTo>
                  <a:lnTo>
                    <a:pt x="43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4"/>
            <p:cNvSpPr/>
            <p:nvPr/>
          </p:nvSpPr>
          <p:spPr>
            <a:xfrm>
              <a:off x="-1916925" y="1813400"/>
              <a:ext cx="167825" cy="201725"/>
            </a:xfrm>
            <a:custGeom>
              <a:avLst/>
              <a:gdLst/>
              <a:ahLst/>
              <a:cxnLst/>
              <a:rect l="l" t="t" r="r" b="b"/>
              <a:pathLst>
                <a:path w="6713" h="8069" extrusionOk="0">
                  <a:moveTo>
                    <a:pt x="6713" y="0"/>
                  </a:moveTo>
                  <a:lnTo>
                    <a:pt x="1" y="66"/>
                  </a:lnTo>
                  <a:lnTo>
                    <a:pt x="1" y="4620"/>
                  </a:lnTo>
                  <a:lnTo>
                    <a:pt x="3324" y="8069"/>
                  </a:lnTo>
                  <a:lnTo>
                    <a:pt x="6713" y="4555"/>
                  </a:lnTo>
                  <a:lnTo>
                    <a:pt x="67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4"/>
            <p:cNvSpPr/>
            <p:nvPr/>
          </p:nvSpPr>
          <p:spPr>
            <a:xfrm>
              <a:off x="-1923425" y="1806825"/>
              <a:ext cx="180850" cy="217650"/>
            </a:xfrm>
            <a:custGeom>
              <a:avLst/>
              <a:gdLst/>
              <a:ahLst/>
              <a:cxnLst/>
              <a:rect l="l" t="t" r="r" b="b"/>
              <a:pathLst>
                <a:path w="7234" h="8706" extrusionOk="0">
                  <a:moveTo>
                    <a:pt x="6713" y="526"/>
                  </a:moveTo>
                  <a:lnTo>
                    <a:pt x="6713" y="4713"/>
                  </a:lnTo>
                  <a:lnTo>
                    <a:pt x="3584" y="7956"/>
                  </a:lnTo>
                  <a:lnTo>
                    <a:pt x="521" y="4778"/>
                  </a:lnTo>
                  <a:lnTo>
                    <a:pt x="521" y="587"/>
                  </a:lnTo>
                  <a:lnTo>
                    <a:pt x="6713" y="526"/>
                  </a:lnTo>
                  <a:close/>
                  <a:moveTo>
                    <a:pt x="7233" y="1"/>
                  </a:moveTo>
                  <a:lnTo>
                    <a:pt x="1" y="71"/>
                  </a:lnTo>
                  <a:lnTo>
                    <a:pt x="1" y="4987"/>
                  </a:lnTo>
                  <a:lnTo>
                    <a:pt x="3584" y="8706"/>
                  </a:lnTo>
                  <a:lnTo>
                    <a:pt x="7233" y="4923"/>
                  </a:lnTo>
                  <a:lnTo>
                    <a:pt x="7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4"/>
            <p:cNvSpPr/>
            <p:nvPr/>
          </p:nvSpPr>
          <p:spPr>
            <a:xfrm>
              <a:off x="-2009975" y="1689375"/>
              <a:ext cx="64850" cy="83750"/>
            </a:xfrm>
            <a:custGeom>
              <a:avLst/>
              <a:gdLst/>
              <a:ahLst/>
              <a:cxnLst/>
              <a:rect l="l" t="t" r="r" b="b"/>
              <a:pathLst>
                <a:path w="2594" h="3350" extrusionOk="0">
                  <a:moveTo>
                    <a:pt x="706" y="0"/>
                  </a:moveTo>
                  <a:cubicBezTo>
                    <a:pt x="600" y="0"/>
                    <a:pt x="494" y="77"/>
                    <a:pt x="400" y="276"/>
                  </a:cubicBezTo>
                  <a:cubicBezTo>
                    <a:pt x="1" y="1123"/>
                    <a:pt x="466" y="2424"/>
                    <a:pt x="1064" y="2944"/>
                  </a:cubicBezTo>
                  <a:cubicBezTo>
                    <a:pt x="1463" y="3292"/>
                    <a:pt x="2011" y="3349"/>
                    <a:pt x="2331" y="3349"/>
                  </a:cubicBezTo>
                  <a:cubicBezTo>
                    <a:pt x="2490" y="3349"/>
                    <a:pt x="2593" y="3335"/>
                    <a:pt x="2593" y="3335"/>
                  </a:cubicBezTo>
                  <a:lnTo>
                    <a:pt x="2260" y="1383"/>
                  </a:lnTo>
                  <a:lnTo>
                    <a:pt x="1397" y="797"/>
                  </a:lnTo>
                  <a:cubicBezTo>
                    <a:pt x="1397" y="797"/>
                    <a:pt x="1048" y="0"/>
                    <a:pt x="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4"/>
            <p:cNvSpPr/>
            <p:nvPr/>
          </p:nvSpPr>
          <p:spPr>
            <a:xfrm>
              <a:off x="-2016875" y="1682850"/>
              <a:ext cx="79250" cy="96775"/>
            </a:xfrm>
            <a:custGeom>
              <a:avLst/>
              <a:gdLst/>
              <a:ahLst/>
              <a:cxnLst/>
              <a:rect l="l" t="t" r="r" b="b"/>
              <a:pathLst>
                <a:path w="3170" h="3871" extrusionOk="0">
                  <a:moveTo>
                    <a:pt x="984" y="523"/>
                  </a:moveTo>
                  <a:cubicBezTo>
                    <a:pt x="1084" y="557"/>
                    <a:pt x="1305" y="867"/>
                    <a:pt x="1434" y="1163"/>
                  </a:cubicBezTo>
                  <a:lnTo>
                    <a:pt x="1465" y="1232"/>
                  </a:lnTo>
                  <a:lnTo>
                    <a:pt x="2299" y="1797"/>
                  </a:lnTo>
                  <a:lnTo>
                    <a:pt x="2563" y="3349"/>
                  </a:lnTo>
                  <a:cubicBezTo>
                    <a:pt x="2278" y="3344"/>
                    <a:pt x="1830" y="3287"/>
                    <a:pt x="1511" y="3009"/>
                  </a:cubicBezTo>
                  <a:cubicBezTo>
                    <a:pt x="964" y="2533"/>
                    <a:pt x="581" y="1351"/>
                    <a:pt x="911" y="649"/>
                  </a:cubicBezTo>
                  <a:cubicBezTo>
                    <a:pt x="952" y="563"/>
                    <a:pt x="984" y="531"/>
                    <a:pt x="984" y="523"/>
                  </a:cubicBezTo>
                  <a:close/>
                  <a:moveTo>
                    <a:pt x="987" y="1"/>
                  </a:moveTo>
                  <a:cubicBezTo>
                    <a:pt x="842" y="12"/>
                    <a:pt x="607" y="72"/>
                    <a:pt x="440" y="427"/>
                  </a:cubicBezTo>
                  <a:cubicBezTo>
                    <a:pt x="1" y="1361"/>
                    <a:pt x="470" y="2793"/>
                    <a:pt x="1169" y="3401"/>
                  </a:cubicBezTo>
                  <a:cubicBezTo>
                    <a:pt x="1630" y="3803"/>
                    <a:pt x="2246" y="3871"/>
                    <a:pt x="2606" y="3871"/>
                  </a:cubicBezTo>
                  <a:cubicBezTo>
                    <a:pt x="2706" y="3871"/>
                    <a:pt x="2805" y="3866"/>
                    <a:pt x="2904" y="3854"/>
                  </a:cubicBezTo>
                  <a:lnTo>
                    <a:pt x="3169" y="3816"/>
                  </a:lnTo>
                  <a:lnTo>
                    <a:pt x="2775" y="1490"/>
                  </a:lnTo>
                  <a:lnTo>
                    <a:pt x="1879" y="884"/>
                  </a:lnTo>
                  <a:cubicBezTo>
                    <a:pt x="1750" y="609"/>
                    <a:pt x="1419" y="7"/>
                    <a:pt x="9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4"/>
            <p:cNvSpPr/>
            <p:nvPr/>
          </p:nvSpPr>
          <p:spPr>
            <a:xfrm>
              <a:off x="-1734200" y="1689375"/>
              <a:ext cx="64850" cy="83750"/>
            </a:xfrm>
            <a:custGeom>
              <a:avLst/>
              <a:gdLst/>
              <a:ahLst/>
              <a:cxnLst/>
              <a:rect l="l" t="t" r="r" b="b"/>
              <a:pathLst>
                <a:path w="2594" h="3350" extrusionOk="0">
                  <a:moveTo>
                    <a:pt x="1889" y="0"/>
                  </a:moveTo>
                  <a:cubicBezTo>
                    <a:pt x="1546" y="0"/>
                    <a:pt x="1197" y="797"/>
                    <a:pt x="1197" y="797"/>
                  </a:cubicBezTo>
                  <a:lnTo>
                    <a:pt x="334" y="1383"/>
                  </a:lnTo>
                  <a:lnTo>
                    <a:pt x="1" y="3335"/>
                  </a:lnTo>
                  <a:cubicBezTo>
                    <a:pt x="1" y="3335"/>
                    <a:pt x="104" y="3349"/>
                    <a:pt x="263" y="3349"/>
                  </a:cubicBezTo>
                  <a:cubicBezTo>
                    <a:pt x="583" y="3349"/>
                    <a:pt x="1131" y="3292"/>
                    <a:pt x="1530" y="2944"/>
                  </a:cubicBezTo>
                  <a:cubicBezTo>
                    <a:pt x="2128" y="2424"/>
                    <a:pt x="2593" y="1123"/>
                    <a:pt x="2195" y="276"/>
                  </a:cubicBezTo>
                  <a:cubicBezTo>
                    <a:pt x="2101" y="77"/>
                    <a:pt x="1995" y="0"/>
                    <a:pt x="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4"/>
            <p:cNvSpPr/>
            <p:nvPr/>
          </p:nvSpPr>
          <p:spPr>
            <a:xfrm>
              <a:off x="-1741700" y="1682850"/>
              <a:ext cx="79275" cy="96775"/>
            </a:xfrm>
            <a:custGeom>
              <a:avLst/>
              <a:gdLst/>
              <a:ahLst/>
              <a:cxnLst/>
              <a:rect l="l" t="t" r="r" b="b"/>
              <a:pathLst>
                <a:path w="3171" h="3871" extrusionOk="0">
                  <a:moveTo>
                    <a:pt x="2171" y="518"/>
                  </a:moveTo>
                  <a:cubicBezTo>
                    <a:pt x="2172" y="518"/>
                    <a:pt x="2208" y="540"/>
                    <a:pt x="2259" y="649"/>
                  </a:cubicBezTo>
                  <a:cubicBezTo>
                    <a:pt x="2590" y="1351"/>
                    <a:pt x="2206" y="2533"/>
                    <a:pt x="1660" y="3009"/>
                  </a:cubicBezTo>
                  <a:cubicBezTo>
                    <a:pt x="1340" y="3286"/>
                    <a:pt x="892" y="3344"/>
                    <a:pt x="607" y="3349"/>
                  </a:cubicBezTo>
                  <a:lnTo>
                    <a:pt x="872" y="1797"/>
                  </a:lnTo>
                  <a:lnTo>
                    <a:pt x="1706" y="1231"/>
                  </a:lnTo>
                  <a:lnTo>
                    <a:pt x="1736" y="1162"/>
                  </a:lnTo>
                  <a:cubicBezTo>
                    <a:pt x="1869" y="859"/>
                    <a:pt x="2097" y="542"/>
                    <a:pt x="2171" y="518"/>
                  </a:cubicBezTo>
                  <a:close/>
                  <a:moveTo>
                    <a:pt x="2183" y="1"/>
                  </a:moveTo>
                  <a:cubicBezTo>
                    <a:pt x="1752" y="7"/>
                    <a:pt x="1420" y="610"/>
                    <a:pt x="1291" y="884"/>
                  </a:cubicBezTo>
                  <a:lnTo>
                    <a:pt x="397" y="1490"/>
                  </a:lnTo>
                  <a:lnTo>
                    <a:pt x="1" y="3816"/>
                  </a:lnTo>
                  <a:lnTo>
                    <a:pt x="266" y="3854"/>
                  </a:lnTo>
                  <a:cubicBezTo>
                    <a:pt x="364" y="3866"/>
                    <a:pt x="464" y="3871"/>
                    <a:pt x="564" y="3871"/>
                  </a:cubicBezTo>
                  <a:cubicBezTo>
                    <a:pt x="925" y="3871"/>
                    <a:pt x="1540" y="3803"/>
                    <a:pt x="2001" y="3401"/>
                  </a:cubicBezTo>
                  <a:cubicBezTo>
                    <a:pt x="2700" y="2793"/>
                    <a:pt x="3171" y="1362"/>
                    <a:pt x="2730" y="427"/>
                  </a:cubicBezTo>
                  <a:cubicBezTo>
                    <a:pt x="2562" y="71"/>
                    <a:pt x="2353" y="1"/>
                    <a:pt x="2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4"/>
            <p:cNvSpPr/>
            <p:nvPr/>
          </p:nvSpPr>
          <p:spPr>
            <a:xfrm>
              <a:off x="-2016600" y="1436150"/>
              <a:ext cx="370500" cy="286175"/>
            </a:xfrm>
            <a:custGeom>
              <a:avLst/>
              <a:gdLst/>
              <a:ahLst/>
              <a:cxnLst/>
              <a:rect l="l" t="t" r="r" b="b"/>
              <a:pathLst>
                <a:path w="14820" h="11447" extrusionOk="0">
                  <a:moveTo>
                    <a:pt x="6624" y="0"/>
                  </a:moveTo>
                  <a:cubicBezTo>
                    <a:pt x="6213" y="0"/>
                    <a:pt x="5819" y="39"/>
                    <a:pt x="5449" y="126"/>
                  </a:cubicBezTo>
                  <a:cubicBezTo>
                    <a:pt x="2126" y="907"/>
                    <a:pt x="2792" y="1883"/>
                    <a:pt x="2792" y="1883"/>
                  </a:cubicBezTo>
                  <a:cubicBezTo>
                    <a:pt x="2792" y="1883"/>
                    <a:pt x="0" y="3054"/>
                    <a:pt x="0" y="5006"/>
                  </a:cubicBezTo>
                  <a:cubicBezTo>
                    <a:pt x="0" y="6958"/>
                    <a:pt x="399" y="9170"/>
                    <a:pt x="1064" y="10015"/>
                  </a:cubicBezTo>
                  <a:cubicBezTo>
                    <a:pt x="1728" y="10862"/>
                    <a:pt x="2259" y="11447"/>
                    <a:pt x="2259" y="11447"/>
                  </a:cubicBezTo>
                  <a:lnTo>
                    <a:pt x="2392" y="8650"/>
                  </a:lnTo>
                  <a:lnTo>
                    <a:pt x="4320" y="5332"/>
                  </a:lnTo>
                  <a:cubicBezTo>
                    <a:pt x="4320" y="5332"/>
                    <a:pt x="7509" y="7348"/>
                    <a:pt x="9104" y="7348"/>
                  </a:cubicBezTo>
                  <a:cubicBezTo>
                    <a:pt x="10699" y="7348"/>
                    <a:pt x="11762" y="7153"/>
                    <a:pt x="11762" y="7153"/>
                  </a:cubicBezTo>
                  <a:lnTo>
                    <a:pt x="12360" y="10471"/>
                  </a:lnTo>
                  <a:lnTo>
                    <a:pt x="13225" y="8065"/>
                  </a:lnTo>
                  <a:lnTo>
                    <a:pt x="13225" y="5852"/>
                  </a:lnTo>
                  <a:cubicBezTo>
                    <a:pt x="13225" y="5852"/>
                    <a:pt x="14819" y="4356"/>
                    <a:pt x="14486" y="3380"/>
                  </a:cubicBezTo>
                  <a:cubicBezTo>
                    <a:pt x="14192" y="2512"/>
                    <a:pt x="9906" y="0"/>
                    <a:pt x="66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4"/>
            <p:cNvSpPr/>
            <p:nvPr/>
          </p:nvSpPr>
          <p:spPr>
            <a:xfrm>
              <a:off x="-2023100" y="1429700"/>
              <a:ext cx="383350" cy="308675"/>
            </a:xfrm>
            <a:custGeom>
              <a:avLst/>
              <a:gdLst/>
              <a:ahLst/>
              <a:cxnLst/>
              <a:rect l="l" t="t" r="r" b="b"/>
              <a:pathLst>
                <a:path w="15334" h="12347" extrusionOk="0">
                  <a:moveTo>
                    <a:pt x="6890" y="517"/>
                  </a:moveTo>
                  <a:cubicBezTo>
                    <a:pt x="10065" y="517"/>
                    <a:pt x="14246" y="2975"/>
                    <a:pt x="14502" y="3721"/>
                  </a:cubicBezTo>
                  <a:cubicBezTo>
                    <a:pt x="14729" y="4386"/>
                    <a:pt x="13691" y="5561"/>
                    <a:pt x="13308" y="5919"/>
                  </a:cubicBezTo>
                  <a:lnTo>
                    <a:pt x="13226" y="5997"/>
                  </a:lnTo>
                  <a:lnTo>
                    <a:pt x="13226" y="8277"/>
                  </a:lnTo>
                  <a:lnTo>
                    <a:pt x="12706" y="9725"/>
                  </a:lnTo>
                  <a:lnTo>
                    <a:pt x="12234" y="7107"/>
                  </a:lnTo>
                  <a:lnTo>
                    <a:pt x="11977" y="7154"/>
                  </a:lnTo>
                  <a:cubicBezTo>
                    <a:pt x="11966" y="7157"/>
                    <a:pt x="10915" y="7345"/>
                    <a:pt x="9365" y="7345"/>
                  </a:cubicBezTo>
                  <a:cubicBezTo>
                    <a:pt x="7864" y="7345"/>
                    <a:pt x="4750" y="5389"/>
                    <a:pt x="4720" y="5369"/>
                  </a:cubicBezTo>
                  <a:lnTo>
                    <a:pt x="4491" y="5224"/>
                  </a:lnTo>
                  <a:lnTo>
                    <a:pt x="2395" y="8831"/>
                  </a:lnTo>
                  <a:lnTo>
                    <a:pt x="2291" y="11045"/>
                  </a:lnTo>
                  <a:cubicBezTo>
                    <a:pt x="2085" y="10803"/>
                    <a:pt x="1819" y="10482"/>
                    <a:pt x="1529" y="10112"/>
                  </a:cubicBezTo>
                  <a:cubicBezTo>
                    <a:pt x="954" y="9381"/>
                    <a:pt x="521" y="7297"/>
                    <a:pt x="521" y="5264"/>
                  </a:cubicBezTo>
                  <a:cubicBezTo>
                    <a:pt x="521" y="3509"/>
                    <a:pt x="3127" y="2392"/>
                    <a:pt x="3153" y="2381"/>
                  </a:cubicBezTo>
                  <a:lnTo>
                    <a:pt x="3452" y="2267"/>
                  </a:lnTo>
                  <a:lnTo>
                    <a:pt x="3273" y="2004"/>
                  </a:lnTo>
                  <a:cubicBezTo>
                    <a:pt x="3270" y="1996"/>
                    <a:pt x="3234" y="1925"/>
                    <a:pt x="3288" y="1807"/>
                  </a:cubicBezTo>
                  <a:cubicBezTo>
                    <a:pt x="3376" y="1609"/>
                    <a:pt x="3795" y="1102"/>
                    <a:pt x="5770" y="637"/>
                  </a:cubicBezTo>
                  <a:cubicBezTo>
                    <a:pt x="6122" y="555"/>
                    <a:pt x="6498" y="517"/>
                    <a:pt x="6890" y="517"/>
                  </a:cubicBezTo>
                  <a:close/>
                  <a:moveTo>
                    <a:pt x="6870" y="0"/>
                  </a:moveTo>
                  <a:cubicBezTo>
                    <a:pt x="6442" y="0"/>
                    <a:pt x="6031" y="41"/>
                    <a:pt x="5649" y="131"/>
                  </a:cubicBezTo>
                  <a:cubicBezTo>
                    <a:pt x="3991" y="521"/>
                    <a:pt x="3031" y="1028"/>
                    <a:pt x="2794" y="1637"/>
                  </a:cubicBezTo>
                  <a:cubicBezTo>
                    <a:pt x="2748" y="1751"/>
                    <a:pt x="2728" y="1875"/>
                    <a:pt x="2739" y="1998"/>
                  </a:cubicBezTo>
                  <a:cubicBezTo>
                    <a:pt x="2060" y="2326"/>
                    <a:pt x="0" y="3472"/>
                    <a:pt x="0" y="5264"/>
                  </a:cubicBezTo>
                  <a:cubicBezTo>
                    <a:pt x="0" y="7068"/>
                    <a:pt x="350" y="9456"/>
                    <a:pt x="1118" y="10436"/>
                  </a:cubicBezTo>
                  <a:cubicBezTo>
                    <a:pt x="1781" y="11278"/>
                    <a:pt x="2321" y="11874"/>
                    <a:pt x="2326" y="11880"/>
                  </a:cubicBezTo>
                  <a:lnTo>
                    <a:pt x="2750" y="12347"/>
                  </a:lnTo>
                  <a:lnTo>
                    <a:pt x="2910" y="8983"/>
                  </a:lnTo>
                  <a:lnTo>
                    <a:pt x="4671" y="5952"/>
                  </a:lnTo>
                  <a:cubicBezTo>
                    <a:pt x="5444" y="6420"/>
                    <a:pt x="7950" y="7867"/>
                    <a:pt x="9364" y="7867"/>
                  </a:cubicBezTo>
                  <a:cubicBezTo>
                    <a:pt x="10524" y="7867"/>
                    <a:pt x="11400" y="7767"/>
                    <a:pt x="11811" y="7708"/>
                  </a:cubicBezTo>
                  <a:lnTo>
                    <a:pt x="12537" y="11733"/>
                  </a:lnTo>
                  <a:lnTo>
                    <a:pt x="13729" y="8410"/>
                  </a:lnTo>
                  <a:lnTo>
                    <a:pt x="13745" y="6221"/>
                  </a:lnTo>
                  <a:cubicBezTo>
                    <a:pt x="14107" y="5862"/>
                    <a:pt x="15334" y="4554"/>
                    <a:pt x="14993" y="3554"/>
                  </a:cubicBezTo>
                  <a:cubicBezTo>
                    <a:pt x="14632" y="2489"/>
                    <a:pt x="10216" y="0"/>
                    <a:pt x="68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4"/>
            <p:cNvSpPr/>
            <p:nvPr/>
          </p:nvSpPr>
          <p:spPr>
            <a:xfrm>
              <a:off x="-1980075" y="1528775"/>
              <a:ext cx="274175" cy="374925"/>
            </a:xfrm>
            <a:custGeom>
              <a:avLst/>
              <a:gdLst/>
              <a:ahLst/>
              <a:cxnLst/>
              <a:rect l="l" t="t" r="r" b="b"/>
              <a:pathLst>
                <a:path w="10967" h="14997" extrusionOk="0">
                  <a:moveTo>
                    <a:pt x="2061" y="0"/>
                  </a:moveTo>
                  <a:cubicBezTo>
                    <a:pt x="2061" y="0"/>
                    <a:pt x="1862" y="2213"/>
                    <a:pt x="1064" y="3513"/>
                  </a:cubicBezTo>
                  <a:cubicBezTo>
                    <a:pt x="340" y="4696"/>
                    <a:pt x="54" y="4750"/>
                    <a:pt x="8" y="4750"/>
                  </a:cubicBezTo>
                  <a:cubicBezTo>
                    <a:pt x="3" y="4750"/>
                    <a:pt x="1" y="4750"/>
                    <a:pt x="1" y="4750"/>
                  </a:cubicBezTo>
                  <a:lnTo>
                    <a:pt x="1" y="4750"/>
                  </a:lnTo>
                  <a:cubicBezTo>
                    <a:pt x="1" y="4750"/>
                    <a:pt x="799" y="9628"/>
                    <a:pt x="1464" y="10930"/>
                  </a:cubicBezTo>
                  <a:cubicBezTo>
                    <a:pt x="2127" y="12232"/>
                    <a:pt x="4188" y="14508"/>
                    <a:pt x="4653" y="14834"/>
                  </a:cubicBezTo>
                  <a:cubicBezTo>
                    <a:pt x="4832" y="14959"/>
                    <a:pt x="5197" y="14997"/>
                    <a:pt x="5616" y="14997"/>
                  </a:cubicBezTo>
                  <a:cubicBezTo>
                    <a:pt x="6288" y="14997"/>
                    <a:pt x="7101" y="14898"/>
                    <a:pt x="7511" y="14898"/>
                  </a:cubicBezTo>
                  <a:cubicBezTo>
                    <a:pt x="8175" y="14898"/>
                    <a:pt x="10102" y="10995"/>
                    <a:pt x="10434" y="10280"/>
                  </a:cubicBezTo>
                  <a:cubicBezTo>
                    <a:pt x="10767" y="9564"/>
                    <a:pt x="10967" y="3449"/>
                    <a:pt x="10967" y="3449"/>
                  </a:cubicBezTo>
                  <a:lnTo>
                    <a:pt x="10369" y="2342"/>
                  </a:lnTo>
                  <a:cubicBezTo>
                    <a:pt x="10369" y="2342"/>
                    <a:pt x="9301" y="2610"/>
                    <a:pt x="7955" y="2610"/>
                  </a:cubicBezTo>
                  <a:cubicBezTo>
                    <a:pt x="7099" y="2610"/>
                    <a:pt x="6130" y="2501"/>
                    <a:pt x="5251" y="2147"/>
                  </a:cubicBezTo>
                  <a:cubicBezTo>
                    <a:pt x="2992" y="1237"/>
                    <a:pt x="2061" y="0"/>
                    <a:pt x="2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4"/>
            <p:cNvSpPr/>
            <p:nvPr/>
          </p:nvSpPr>
          <p:spPr>
            <a:xfrm>
              <a:off x="-1988075" y="1511425"/>
              <a:ext cx="288725" cy="398775"/>
            </a:xfrm>
            <a:custGeom>
              <a:avLst/>
              <a:gdLst/>
              <a:ahLst/>
              <a:cxnLst/>
              <a:rect l="l" t="t" r="r" b="b"/>
              <a:pathLst>
                <a:path w="11549" h="15951" extrusionOk="0">
                  <a:moveTo>
                    <a:pt x="2570" y="1279"/>
                  </a:moveTo>
                  <a:cubicBezTo>
                    <a:pt x="3048" y="1737"/>
                    <a:pt x="3978" y="2478"/>
                    <a:pt x="5475" y="3082"/>
                  </a:cubicBezTo>
                  <a:cubicBezTo>
                    <a:pt x="6394" y="3452"/>
                    <a:pt x="7398" y="3565"/>
                    <a:pt x="8281" y="3565"/>
                  </a:cubicBezTo>
                  <a:cubicBezTo>
                    <a:pt x="9311" y="3565"/>
                    <a:pt x="10176" y="3412"/>
                    <a:pt x="10553" y="3333"/>
                  </a:cubicBezTo>
                  <a:lnTo>
                    <a:pt x="11024" y="4204"/>
                  </a:lnTo>
                  <a:cubicBezTo>
                    <a:pt x="10945" y="6554"/>
                    <a:pt x="10742" y="10382"/>
                    <a:pt x="10519" y="10864"/>
                  </a:cubicBezTo>
                  <a:cubicBezTo>
                    <a:pt x="9709" y="12607"/>
                    <a:pt x="8254" y="15216"/>
                    <a:pt x="7831" y="15332"/>
                  </a:cubicBezTo>
                  <a:cubicBezTo>
                    <a:pt x="7647" y="15332"/>
                    <a:pt x="7383" y="15351"/>
                    <a:pt x="7088" y="15373"/>
                  </a:cubicBezTo>
                  <a:cubicBezTo>
                    <a:pt x="6757" y="15398"/>
                    <a:pt x="6310" y="15431"/>
                    <a:pt x="5920" y="15431"/>
                  </a:cubicBezTo>
                  <a:cubicBezTo>
                    <a:pt x="5560" y="15431"/>
                    <a:pt x="5249" y="15403"/>
                    <a:pt x="5122" y="15314"/>
                  </a:cubicBezTo>
                  <a:cubicBezTo>
                    <a:pt x="4729" y="15039"/>
                    <a:pt x="2669" y="12786"/>
                    <a:pt x="2015" y="11505"/>
                  </a:cubicBezTo>
                  <a:cubicBezTo>
                    <a:pt x="1451" y="10402"/>
                    <a:pt x="769" y="6526"/>
                    <a:pt x="612" y="5601"/>
                  </a:cubicBezTo>
                  <a:cubicBezTo>
                    <a:pt x="830" y="5448"/>
                    <a:pt x="1143" y="5100"/>
                    <a:pt x="1607" y="4343"/>
                  </a:cubicBezTo>
                  <a:cubicBezTo>
                    <a:pt x="2182" y="3402"/>
                    <a:pt x="2456" y="2039"/>
                    <a:pt x="2570" y="1279"/>
                  </a:cubicBezTo>
                  <a:close/>
                  <a:moveTo>
                    <a:pt x="2182" y="1"/>
                  </a:moveTo>
                  <a:lnTo>
                    <a:pt x="2122" y="669"/>
                  </a:lnTo>
                  <a:cubicBezTo>
                    <a:pt x="2120" y="691"/>
                    <a:pt x="1919" y="2835"/>
                    <a:pt x="1163" y="4070"/>
                  </a:cubicBezTo>
                  <a:cubicBezTo>
                    <a:pt x="656" y="4896"/>
                    <a:pt x="395" y="5118"/>
                    <a:pt x="311" y="5172"/>
                  </a:cubicBezTo>
                  <a:lnTo>
                    <a:pt x="0" y="5096"/>
                  </a:lnTo>
                  <a:lnTo>
                    <a:pt x="64" y="5485"/>
                  </a:lnTo>
                  <a:cubicBezTo>
                    <a:pt x="97" y="5686"/>
                    <a:pt x="876" y="10420"/>
                    <a:pt x="1551" y="11743"/>
                  </a:cubicBezTo>
                  <a:cubicBezTo>
                    <a:pt x="2234" y="13080"/>
                    <a:pt x="4317" y="15386"/>
                    <a:pt x="4824" y="15741"/>
                  </a:cubicBezTo>
                  <a:cubicBezTo>
                    <a:pt x="5050" y="15899"/>
                    <a:pt x="5435" y="15951"/>
                    <a:pt x="5931" y="15951"/>
                  </a:cubicBezTo>
                  <a:cubicBezTo>
                    <a:pt x="6280" y="15951"/>
                    <a:pt x="6685" y="15925"/>
                    <a:pt x="7126" y="15891"/>
                  </a:cubicBezTo>
                  <a:cubicBezTo>
                    <a:pt x="7407" y="15871"/>
                    <a:pt x="7657" y="15852"/>
                    <a:pt x="7831" y="15852"/>
                  </a:cubicBezTo>
                  <a:cubicBezTo>
                    <a:pt x="8749" y="15852"/>
                    <a:pt x="10764" y="11571"/>
                    <a:pt x="10990" y="11082"/>
                  </a:cubicBezTo>
                  <a:cubicBezTo>
                    <a:pt x="11335" y="10340"/>
                    <a:pt x="11525" y="4781"/>
                    <a:pt x="11546" y="4149"/>
                  </a:cubicBezTo>
                  <a:lnTo>
                    <a:pt x="11548" y="4079"/>
                  </a:lnTo>
                  <a:lnTo>
                    <a:pt x="10821" y="2734"/>
                  </a:lnTo>
                  <a:lnTo>
                    <a:pt x="10626" y="2783"/>
                  </a:lnTo>
                  <a:cubicBezTo>
                    <a:pt x="10609" y="2787"/>
                    <a:pt x="9569" y="3041"/>
                    <a:pt x="8272" y="3041"/>
                  </a:cubicBezTo>
                  <a:cubicBezTo>
                    <a:pt x="7443" y="3041"/>
                    <a:pt x="6508" y="2937"/>
                    <a:pt x="5668" y="2598"/>
                  </a:cubicBezTo>
                  <a:cubicBezTo>
                    <a:pt x="3514" y="1730"/>
                    <a:pt x="2597" y="548"/>
                    <a:pt x="2589" y="536"/>
                  </a:cubicBezTo>
                  <a:lnTo>
                    <a:pt x="2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4"/>
            <p:cNvSpPr/>
            <p:nvPr/>
          </p:nvSpPr>
          <p:spPr>
            <a:xfrm>
              <a:off x="-1973400" y="1644225"/>
              <a:ext cx="121300" cy="101100"/>
            </a:xfrm>
            <a:custGeom>
              <a:avLst/>
              <a:gdLst/>
              <a:ahLst/>
              <a:cxnLst/>
              <a:rect l="l" t="t" r="r" b="b"/>
              <a:pathLst>
                <a:path w="4852" h="4044" extrusionOk="0">
                  <a:moveTo>
                    <a:pt x="2260" y="1"/>
                  </a:moveTo>
                  <a:cubicBezTo>
                    <a:pt x="797" y="1"/>
                    <a:pt x="0" y="456"/>
                    <a:pt x="0" y="456"/>
                  </a:cubicBezTo>
                  <a:cubicBezTo>
                    <a:pt x="0" y="456"/>
                    <a:pt x="0" y="2668"/>
                    <a:pt x="731" y="3514"/>
                  </a:cubicBezTo>
                  <a:cubicBezTo>
                    <a:pt x="1052" y="3885"/>
                    <a:pt x="1642" y="4043"/>
                    <a:pt x="2254" y="4043"/>
                  </a:cubicBezTo>
                  <a:cubicBezTo>
                    <a:pt x="3035" y="4043"/>
                    <a:pt x="3851" y="3785"/>
                    <a:pt x="4186" y="3384"/>
                  </a:cubicBezTo>
                  <a:cubicBezTo>
                    <a:pt x="4785" y="2668"/>
                    <a:pt x="4851" y="651"/>
                    <a:pt x="4851" y="651"/>
                  </a:cubicBezTo>
                  <a:cubicBezTo>
                    <a:pt x="4851" y="651"/>
                    <a:pt x="3721" y="1"/>
                    <a:pt x="22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4"/>
            <p:cNvSpPr/>
            <p:nvPr/>
          </p:nvSpPr>
          <p:spPr>
            <a:xfrm>
              <a:off x="-1979900" y="1637725"/>
              <a:ext cx="134425" cy="114125"/>
            </a:xfrm>
            <a:custGeom>
              <a:avLst/>
              <a:gdLst/>
              <a:ahLst/>
              <a:cxnLst/>
              <a:rect l="l" t="t" r="r" b="b"/>
              <a:pathLst>
                <a:path w="5377" h="4565" extrusionOk="0">
                  <a:moveTo>
                    <a:pt x="2520" y="520"/>
                  </a:moveTo>
                  <a:cubicBezTo>
                    <a:pt x="3605" y="520"/>
                    <a:pt x="4509" y="904"/>
                    <a:pt x="4844" y="1065"/>
                  </a:cubicBezTo>
                  <a:cubicBezTo>
                    <a:pt x="4806" y="1697"/>
                    <a:pt x="4651" y="2993"/>
                    <a:pt x="4247" y="3477"/>
                  </a:cubicBezTo>
                  <a:cubicBezTo>
                    <a:pt x="3978" y="3799"/>
                    <a:pt x="3261" y="4036"/>
                    <a:pt x="2542" y="4042"/>
                  </a:cubicBezTo>
                  <a:cubicBezTo>
                    <a:pt x="2535" y="4042"/>
                    <a:pt x="2528" y="4043"/>
                    <a:pt x="2521" y="4043"/>
                  </a:cubicBezTo>
                  <a:cubicBezTo>
                    <a:pt x="1914" y="4043"/>
                    <a:pt x="1431" y="3885"/>
                    <a:pt x="1188" y="3604"/>
                  </a:cubicBezTo>
                  <a:cubicBezTo>
                    <a:pt x="685" y="3023"/>
                    <a:pt x="543" y="1569"/>
                    <a:pt x="523" y="880"/>
                  </a:cubicBezTo>
                  <a:cubicBezTo>
                    <a:pt x="797" y="762"/>
                    <a:pt x="1485" y="521"/>
                    <a:pt x="2520" y="520"/>
                  </a:cubicBezTo>
                  <a:close/>
                  <a:moveTo>
                    <a:pt x="2520" y="0"/>
                  </a:moveTo>
                  <a:cubicBezTo>
                    <a:pt x="1005" y="0"/>
                    <a:pt x="166" y="470"/>
                    <a:pt x="131" y="490"/>
                  </a:cubicBezTo>
                  <a:lnTo>
                    <a:pt x="0" y="565"/>
                  </a:lnTo>
                  <a:lnTo>
                    <a:pt x="0" y="716"/>
                  </a:lnTo>
                  <a:cubicBezTo>
                    <a:pt x="0" y="812"/>
                    <a:pt x="9" y="3036"/>
                    <a:pt x="794" y="3944"/>
                  </a:cubicBezTo>
                  <a:cubicBezTo>
                    <a:pt x="1140" y="4345"/>
                    <a:pt x="1749" y="4564"/>
                    <a:pt x="2511" y="4564"/>
                  </a:cubicBezTo>
                  <a:cubicBezTo>
                    <a:pt x="2524" y="4564"/>
                    <a:pt x="2534" y="4564"/>
                    <a:pt x="2547" y="4563"/>
                  </a:cubicBezTo>
                  <a:cubicBezTo>
                    <a:pt x="3284" y="4557"/>
                    <a:pt x="4220" y="4322"/>
                    <a:pt x="4646" y="3811"/>
                  </a:cubicBezTo>
                  <a:cubicBezTo>
                    <a:pt x="5284" y="3048"/>
                    <a:pt x="5364" y="1135"/>
                    <a:pt x="5372" y="920"/>
                  </a:cubicBezTo>
                  <a:lnTo>
                    <a:pt x="5376" y="763"/>
                  </a:lnTo>
                  <a:lnTo>
                    <a:pt x="5241" y="686"/>
                  </a:lnTo>
                  <a:cubicBezTo>
                    <a:pt x="5192" y="658"/>
                    <a:pt x="4034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4"/>
            <p:cNvSpPr/>
            <p:nvPr/>
          </p:nvSpPr>
          <p:spPr>
            <a:xfrm>
              <a:off x="-1828875" y="1644225"/>
              <a:ext cx="121325" cy="101100"/>
            </a:xfrm>
            <a:custGeom>
              <a:avLst/>
              <a:gdLst/>
              <a:ahLst/>
              <a:cxnLst/>
              <a:rect l="l" t="t" r="r" b="b"/>
              <a:pathLst>
                <a:path w="4853" h="4044" extrusionOk="0">
                  <a:moveTo>
                    <a:pt x="2593" y="1"/>
                  </a:moveTo>
                  <a:cubicBezTo>
                    <a:pt x="1130" y="1"/>
                    <a:pt x="0" y="651"/>
                    <a:pt x="0" y="651"/>
                  </a:cubicBezTo>
                  <a:cubicBezTo>
                    <a:pt x="0" y="651"/>
                    <a:pt x="67" y="2668"/>
                    <a:pt x="665" y="3384"/>
                  </a:cubicBezTo>
                  <a:cubicBezTo>
                    <a:pt x="1000" y="3785"/>
                    <a:pt x="1816" y="4043"/>
                    <a:pt x="2597" y="4043"/>
                  </a:cubicBezTo>
                  <a:cubicBezTo>
                    <a:pt x="3209" y="4043"/>
                    <a:pt x="3800" y="3885"/>
                    <a:pt x="4121" y="3514"/>
                  </a:cubicBezTo>
                  <a:cubicBezTo>
                    <a:pt x="4852" y="2668"/>
                    <a:pt x="4852" y="456"/>
                    <a:pt x="4852" y="456"/>
                  </a:cubicBezTo>
                  <a:cubicBezTo>
                    <a:pt x="4852" y="456"/>
                    <a:pt x="4054" y="1"/>
                    <a:pt x="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4"/>
            <p:cNvSpPr/>
            <p:nvPr/>
          </p:nvSpPr>
          <p:spPr>
            <a:xfrm>
              <a:off x="-1835500" y="1637725"/>
              <a:ext cx="134450" cy="114125"/>
            </a:xfrm>
            <a:custGeom>
              <a:avLst/>
              <a:gdLst/>
              <a:ahLst/>
              <a:cxnLst/>
              <a:rect l="l" t="t" r="r" b="b"/>
              <a:pathLst>
                <a:path w="5378" h="4565" extrusionOk="0">
                  <a:moveTo>
                    <a:pt x="2853" y="522"/>
                  </a:moveTo>
                  <a:cubicBezTo>
                    <a:pt x="2854" y="522"/>
                    <a:pt x="2856" y="522"/>
                    <a:pt x="2858" y="522"/>
                  </a:cubicBezTo>
                  <a:cubicBezTo>
                    <a:pt x="3893" y="522"/>
                    <a:pt x="4580" y="762"/>
                    <a:pt x="4855" y="880"/>
                  </a:cubicBezTo>
                  <a:cubicBezTo>
                    <a:pt x="4834" y="1569"/>
                    <a:pt x="4692" y="3023"/>
                    <a:pt x="4190" y="3604"/>
                  </a:cubicBezTo>
                  <a:cubicBezTo>
                    <a:pt x="3944" y="3889"/>
                    <a:pt x="3444" y="4044"/>
                    <a:pt x="2836" y="4044"/>
                  </a:cubicBezTo>
                  <a:cubicBezTo>
                    <a:pt x="2117" y="4038"/>
                    <a:pt x="1400" y="3799"/>
                    <a:pt x="1131" y="3477"/>
                  </a:cubicBezTo>
                  <a:cubicBezTo>
                    <a:pt x="727" y="2994"/>
                    <a:pt x="572" y="1698"/>
                    <a:pt x="534" y="1066"/>
                  </a:cubicBezTo>
                  <a:lnTo>
                    <a:pt x="533" y="1066"/>
                  </a:lnTo>
                  <a:cubicBezTo>
                    <a:pt x="867" y="904"/>
                    <a:pt x="1769" y="522"/>
                    <a:pt x="2853" y="522"/>
                  </a:cubicBezTo>
                  <a:close/>
                  <a:moveTo>
                    <a:pt x="2858" y="0"/>
                  </a:moveTo>
                  <a:cubicBezTo>
                    <a:pt x="1343" y="0"/>
                    <a:pt x="184" y="658"/>
                    <a:pt x="136" y="686"/>
                  </a:cubicBezTo>
                  <a:lnTo>
                    <a:pt x="0" y="763"/>
                  </a:lnTo>
                  <a:lnTo>
                    <a:pt x="5" y="920"/>
                  </a:lnTo>
                  <a:cubicBezTo>
                    <a:pt x="12" y="1136"/>
                    <a:pt x="93" y="3050"/>
                    <a:pt x="730" y="3811"/>
                  </a:cubicBezTo>
                  <a:cubicBezTo>
                    <a:pt x="1158" y="4322"/>
                    <a:pt x="2094" y="4558"/>
                    <a:pt x="2831" y="4564"/>
                  </a:cubicBezTo>
                  <a:lnTo>
                    <a:pt x="2865" y="4564"/>
                  </a:lnTo>
                  <a:cubicBezTo>
                    <a:pt x="3628" y="4564"/>
                    <a:pt x="4237" y="4345"/>
                    <a:pt x="4583" y="3944"/>
                  </a:cubicBezTo>
                  <a:cubicBezTo>
                    <a:pt x="5368" y="3036"/>
                    <a:pt x="5378" y="811"/>
                    <a:pt x="5378" y="717"/>
                  </a:cubicBezTo>
                  <a:lnTo>
                    <a:pt x="5378" y="566"/>
                  </a:lnTo>
                  <a:lnTo>
                    <a:pt x="5246" y="491"/>
                  </a:lnTo>
                  <a:cubicBezTo>
                    <a:pt x="5211" y="470"/>
                    <a:pt x="4373" y="0"/>
                    <a:pt x="2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4"/>
            <p:cNvSpPr/>
            <p:nvPr/>
          </p:nvSpPr>
          <p:spPr>
            <a:xfrm>
              <a:off x="-1852125" y="1660500"/>
              <a:ext cx="23275" cy="25"/>
            </a:xfrm>
            <a:custGeom>
              <a:avLst/>
              <a:gdLst/>
              <a:ahLst/>
              <a:cxnLst/>
              <a:rect l="l" t="t" r="r" b="b"/>
              <a:pathLst>
                <a:path w="931" h="1" extrusionOk="0">
                  <a:moveTo>
                    <a:pt x="0" y="0"/>
                  </a:moveTo>
                  <a:lnTo>
                    <a:pt x="93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4"/>
            <p:cNvSpPr/>
            <p:nvPr/>
          </p:nvSpPr>
          <p:spPr>
            <a:xfrm>
              <a:off x="-1852125" y="1653975"/>
              <a:ext cx="23275" cy="13050"/>
            </a:xfrm>
            <a:custGeom>
              <a:avLst/>
              <a:gdLst/>
              <a:ahLst/>
              <a:cxnLst/>
              <a:rect l="l" t="t" r="r" b="b"/>
              <a:pathLst>
                <a:path w="931" h="522" extrusionOk="0">
                  <a:moveTo>
                    <a:pt x="0" y="1"/>
                  </a:moveTo>
                  <a:lnTo>
                    <a:pt x="0" y="521"/>
                  </a:lnTo>
                  <a:lnTo>
                    <a:pt x="930" y="521"/>
                  </a:lnTo>
                  <a:lnTo>
                    <a:pt x="93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4"/>
            <p:cNvSpPr/>
            <p:nvPr/>
          </p:nvSpPr>
          <p:spPr>
            <a:xfrm>
              <a:off x="-2238925" y="2688100"/>
              <a:ext cx="229700" cy="146800"/>
            </a:xfrm>
            <a:custGeom>
              <a:avLst/>
              <a:gdLst/>
              <a:ahLst/>
              <a:cxnLst/>
              <a:rect l="l" t="t" r="r" b="b"/>
              <a:pathLst>
                <a:path w="9188" h="5872" extrusionOk="0">
                  <a:moveTo>
                    <a:pt x="5998" y="0"/>
                  </a:moveTo>
                  <a:lnTo>
                    <a:pt x="1787" y="125"/>
                  </a:lnTo>
                  <a:lnTo>
                    <a:pt x="1" y="3248"/>
                  </a:lnTo>
                  <a:cubicBezTo>
                    <a:pt x="1" y="3248"/>
                    <a:pt x="3828" y="5872"/>
                    <a:pt x="5233" y="5872"/>
                  </a:cubicBezTo>
                  <a:cubicBezTo>
                    <a:pt x="6636" y="5872"/>
                    <a:pt x="7402" y="3997"/>
                    <a:pt x="7402" y="3997"/>
                  </a:cubicBezTo>
                  <a:cubicBezTo>
                    <a:pt x="7402" y="3997"/>
                    <a:pt x="7735" y="4079"/>
                    <a:pt x="8092" y="4079"/>
                  </a:cubicBezTo>
                  <a:cubicBezTo>
                    <a:pt x="8360" y="4079"/>
                    <a:pt x="8641" y="4033"/>
                    <a:pt x="8805" y="3873"/>
                  </a:cubicBezTo>
                  <a:cubicBezTo>
                    <a:pt x="9188" y="3498"/>
                    <a:pt x="9188" y="2874"/>
                    <a:pt x="9188" y="2874"/>
                  </a:cubicBezTo>
                  <a:lnTo>
                    <a:pt x="59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4"/>
            <p:cNvSpPr/>
            <p:nvPr/>
          </p:nvSpPr>
          <p:spPr>
            <a:xfrm>
              <a:off x="-2247550" y="2681525"/>
              <a:ext cx="244850" cy="159900"/>
            </a:xfrm>
            <a:custGeom>
              <a:avLst/>
              <a:gdLst/>
              <a:ahLst/>
              <a:cxnLst/>
              <a:rect l="l" t="t" r="r" b="b"/>
              <a:pathLst>
                <a:path w="9794" h="6396" extrusionOk="0">
                  <a:moveTo>
                    <a:pt x="6246" y="527"/>
                  </a:moveTo>
                  <a:lnTo>
                    <a:pt x="9265" y="3246"/>
                  </a:lnTo>
                  <a:cubicBezTo>
                    <a:pt x="9246" y="3414"/>
                    <a:pt x="9183" y="3741"/>
                    <a:pt x="8968" y="3950"/>
                  </a:cubicBezTo>
                  <a:cubicBezTo>
                    <a:pt x="8870" y="4047"/>
                    <a:pt x="8663" y="4083"/>
                    <a:pt x="8435" y="4083"/>
                  </a:cubicBezTo>
                  <a:cubicBezTo>
                    <a:pt x="8220" y="4083"/>
                    <a:pt x="7987" y="4051"/>
                    <a:pt x="7808" y="4008"/>
                  </a:cubicBezTo>
                  <a:lnTo>
                    <a:pt x="7590" y="3955"/>
                  </a:lnTo>
                  <a:lnTo>
                    <a:pt x="7506" y="4162"/>
                  </a:lnTo>
                  <a:cubicBezTo>
                    <a:pt x="7498" y="4179"/>
                    <a:pt x="6791" y="5874"/>
                    <a:pt x="5577" y="5874"/>
                  </a:cubicBezTo>
                  <a:cubicBezTo>
                    <a:pt x="4555" y="5874"/>
                    <a:pt x="1873" y="4222"/>
                    <a:pt x="691" y="3431"/>
                  </a:cubicBezTo>
                  <a:lnTo>
                    <a:pt x="2285" y="643"/>
                  </a:lnTo>
                  <a:lnTo>
                    <a:pt x="6246" y="527"/>
                  </a:lnTo>
                  <a:close/>
                  <a:moveTo>
                    <a:pt x="6440" y="0"/>
                  </a:moveTo>
                  <a:lnTo>
                    <a:pt x="1978" y="132"/>
                  </a:lnTo>
                  <a:lnTo>
                    <a:pt x="0" y="3591"/>
                  </a:lnTo>
                  <a:lnTo>
                    <a:pt x="198" y="3726"/>
                  </a:lnTo>
                  <a:cubicBezTo>
                    <a:pt x="356" y="3835"/>
                    <a:pt x="4110" y="6395"/>
                    <a:pt x="5577" y="6395"/>
                  </a:cubicBezTo>
                  <a:cubicBezTo>
                    <a:pt x="6863" y="6395"/>
                    <a:pt x="7642" y="5069"/>
                    <a:pt x="7897" y="4556"/>
                  </a:cubicBezTo>
                  <a:cubicBezTo>
                    <a:pt x="8036" y="4579"/>
                    <a:pt x="8226" y="4603"/>
                    <a:pt x="8427" y="4603"/>
                  </a:cubicBezTo>
                  <a:cubicBezTo>
                    <a:pt x="8752" y="4603"/>
                    <a:pt x="9109" y="4542"/>
                    <a:pt x="9333" y="4322"/>
                  </a:cubicBezTo>
                  <a:cubicBezTo>
                    <a:pt x="9788" y="3875"/>
                    <a:pt x="9793" y="3167"/>
                    <a:pt x="9793" y="3137"/>
                  </a:cubicBezTo>
                  <a:lnTo>
                    <a:pt x="9793" y="3020"/>
                  </a:lnTo>
                  <a:lnTo>
                    <a:pt x="64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4"/>
            <p:cNvSpPr/>
            <p:nvPr/>
          </p:nvSpPr>
          <p:spPr>
            <a:xfrm>
              <a:off x="-2551575" y="2079025"/>
              <a:ext cx="392425" cy="690300"/>
            </a:xfrm>
            <a:custGeom>
              <a:avLst/>
              <a:gdLst/>
              <a:ahLst/>
              <a:cxnLst/>
              <a:rect l="l" t="t" r="r" b="b"/>
              <a:pathLst>
                <a:path w="15697" h="27612" extrusionOk="0">
                  <a:moveTo>
                    <a:pt x="14166" y="1"/>
                  </a:moveTo>
                  <a:lnTo>
                    <a:pt x="0" y="18616"/>
                  </a:lnTo>
                  <a:lnTo>
                    <a:pt x="12507" y="27612"/>
                  </a:lnTo>
                  <a:lnTo>
                    <a:pt x="14293" y="24488"/>
                  </a:lnTo>
                  <a:lnTo>
                    <a:pt x="10465" y="17117"/>
                  </a:lnTo>
                  <a:lnTo>
                    <a:pt x="15696" y="12369"/>
                  </a:lnTo>
                  <a:lnTo>
                    <a:pt x="1416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4"/>
            <p:cNvSpPr/>
            <p:nvPr/>
          </p:nvSpPr>
          <p:spPr>
            <a:xfrm>
              <a:off x="-2560775" y="2062375"/>
              <a:ext cx="408525" cy="716425"/>
            </a:xfrm>
            <a:custGeom>
              <a:avLst/>
              <a:gdLst/>
              <a:ahLst/>
              <a:cxnLst/>
              <a:rect l="l" t="t" r="r" b="b"/>
              <a:pathLst>
                <a:path w="16341" h="28657" extrusionOk="0">
                  <a:moveTo>
                    <a:pt x="14353" y="1333"/>
                  </a:moveTo>
                  <a:lnTo>
                    <a:pt x="15789" y="12933"/>
                  </a:lnTo>
                  <a:lnTo>
                    <a:pt x="10508" y="17725"/>
                  </a:lnTo>
                  <a:lnTo>
                    <a:pt x="14364" y="25148"/>
                  </a:lnTo>
                  <a:lnTo>
                    <a:pt x="12792" y="27898"/>
                  </a:lnTo>
                  <a:lnTo>
                    <a:pt x="738" y="19228"/>
                  </a:lnTo>
                  <a:lnTo>
                    <a:pt x="14353" y="1333"/>
                  </a:lnTo>
                  <a:close/>
                  <a:moveTo>
                    <a:pt x="14714" y="1"/>
                  </a:moveTo>
                  <a:lnTo>
                    <a:pt x="0" y="19338"/>
                  </a:lnTo>
                  <a:lnTo>
                    <a:pt x="12957" y="28657"/>
                  </a:lnTo>
                  <a:lnTo>
                    <a:pt x="14957" y="25160"/>
                  </a:lnTo>
                  <a:lnTo>
                    <a:pt x="11156" y="17841"/>
                  </a:lnTo>
                  <a:lnTo>
                    <a:pt x="16340" y="13138"/>
                  </a:lnTo>
                  <a:lnTo>
                    <a:pt x="147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4"/>
            <p:cNvSpPr/>
            <p:nvPr/>
          </p:nvSpPr>
          <p:spPr>
            <a:xfrm>
              <a:off x="-2282125" y="2631800"/>
              <a:ext cx="69625" cy="109675"/>
            </a:xfrm>
            <a:custGeom>
              <a:avLst/>
              <a:gdLst/>
              <a:ahLst/>
              <a:cxnLst/>
              <a:rect l="l" t="t" r="r" b="b"/>
              <a:pathLst>
                <a:path w="2785" h="4387" extrusionOk="0">
                  <a:moveTo>
                    <a:pt x="2489" y="1"/>
                  </a:moveTo>
                  <a:cubicBezTo>
                    <a:pt x="2401" y="1"/>
                    <a:pt x="2315" y="45"/>
                    <a:pt x="2266" y="126"/>
                  </a:cubicBezTo>
                  <a:lnTo>
                    <a:pt x="98" y="3999"/>
                  </a:lnTo>
                  <a:cubicBezTo>
                    <a:pt x="1" y="4173"/>
                    <a:pt x="125" y="4387"/>
                    <a:pt x="324" y="4387"/>
                  </a:cubicBezTo>
                  <a:cubicBezTo>
                    <a:pt x="418" y="4387"/>
                    <a:pt x="506" y="4335"/>
                    <a:pt x="552" y="4254"/>
                  </a:cubicBezTo>
                  <a:lnTo>
                    <a:pt x="2720" y="380"/>
                  </a:lnTo>
                  <a:cubicBezTo>
                    <a:pt x="2784" y="255"/>
                    <a:pt x="2738" y="103"/>
                    <a:pt x="2616" y="34"/>
                  </a:cubicBezTo>
                  <a:cubicBezTo>
                    <a:pt x="2576" y="11"/>
                    <a:pt x="2532" y="1"/>
                    <a:pt x="24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4"/>
            <p:cNvSpPr/>
            <p:nvPr/>
          </p:nvSpPr>
          <p:spPr>
            <a:xfrm>
              <a:off x="-2339000" y="2393975"/>
              <a:ext cx="56425" cy="119500"/>
            </a:xfrm>
            <a:custGeom>
              <a:avLst/>
              <a:gdLst/>
              <a:ahLst/>
              <a:cxnLst/>
              <a:rect l="l" t="t" r="r" b="b"/>
              <a:pathLst>
                <a:path w="2257" h="4780" extrusionOk="0">
                  <a:moveTo>
                    <a:pt x="298" y="0"/>
                  </a:moveTo>
                  <a:cubicBezTo>
                    <a:pt x="267" y="0"/>
                    <a:pt x="235" y="6"/>
                    <a:pt x="204" y="18"/>
                  </a:cubicBezTo>
                  <a:cubicBezTo>
                    <a:pt x="66" y="71"/>
                    <a:pt x="0" y="230"/>
                    <a:pt x="61" y="364"/>
                  </a:cubicBezTo>
                  <a:lnTo>
                    <a:pt x="1720" y="4612"/>
                  </a:lnTo>
                  <a:cubicBezTo>
                    <a:pt x="1757" y="4713"/>
                    <a:pt x="1854" y="4779"/>
                    <a:pt x="1962" y="4779"/>
                  </a:cubicBezTo>
                  <a:cubicBezTo>
                    <a:pt x="1993" y="4779"/>
                    <a:pt x="2026" y="4772"/>
                    <a:pt x="2055" y="4761"/>
                  </a:cubicBezTo>
                  <a:cubicBezTo>
                    <a:pt x="2190" y="4708"/>
                    <a:pt x="2256" y="4558"/>
                    <a:pt x="2204" y="4423"/>
                  </a:cubicBezTo>
                  <a:lnTo>
                    <a:pt x="545" y="176"/>
                  </a:lnTo>
                  <a:cubicBezTo>
                    <a:pt x="508" y="68"/>
                    <a:pt x="406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4"/>
            <p:cNvSpPr/>
            <p:nvPr/>
          </p:nvSpPr>
          <p:spPr>
            <a:xfrm>
              <a:off x="-1648725" y="2688100"/>
              <a:ext cx="229725" cy="146800"/>
            </a:xfrm>
            <a:custGeom>
              <a:avLst/>
              <a:gdLst/>
              <a:ahLst/>
              <a:cxnLst/>
              <a:rect l="l" t="t" r="r" b="b"/>
              <a:pathLst>
                <a:path w="9189" h="5872" extrusionOk="0">
                  <a:moveTo>
                    <a:pt x="3191" y="0"/>
                  </a:moveTo>
                  <a:lnTo>
                    <a:pt x="0" y="2874"/>
                  </a:lnTo>
                  <a:cubicBezTo>
                    <a:pt x="0" y="2874"/>
                    <a:pt x="0" y="3498"/>
                    <a:pt x="383" y="3873"/>
                  </a:cubicBezTo>
                  <a:cubicBezTo>
                    <a:pt x="547" y="4033"/>
                    <a:pt x="828" y="4079"/>
                    <a:pt x="1096" y="4079"/>
                  </a:cubicBezTo>
                  <a:cubicBezTo>
                    <a:pt x="1453" y="4079"/>
                    <a:pt x="1786" y="3997"/>
                    <a:pt x="1786" y="3997"/>
                  </a:cubicBezTo>
                  <a:cubicBezTo>
                    <a:pt x="1786" y="3997"/>
                    <a:pt x="2553" y="5872"/>
                    <a:pt x="3956" y="5872"/>
                  </a:cubicBezTo>
                  <a:cubicBezTo>
                    <a:pt x="5360" y="5872"/>
                    <a:pt x="9189" y="3248"/>
                    <a:pt x="9189" y="3248"/>
                  </a:cubicBezTo>
                  <a:lnTo>
                    <a:pt x="7401" y="125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4"/>
            <p:cNvSpPr/>
            <p:nvPr/>
          </p:nvSpPr>
          <p:spPr>
            <a:xfrm>
              <a:off x="-1655250" y="2681525"/>
              <a:ext cx="244875" cy="159900"/>
            </a:xfrm>
            <a:custGeom>
              <a:avLst/>
              <a:gdLst/>
              <a:ahLst/>
              <a:cxnLst/>
              <a:rect l="l" t="t" r="r" b="b"/>
              <a:pathLst>
                <a:path w="9795" h="6396" extrusionOk="0">
                  <a:moveTo>
                    <a:pt x="3548" y="527"/>
                  </a:moveTo>
                  <a:lnTo>
                    <a:pt x="7510" y="643"/>
                  </a:lnTo>
                  <a:lnTo>
                    <a:pt x="9104" y="3431"/>
                  </a:lnTo>
                  <a:cubicBezTo>
                    <a:pt x="7923" y="4222"/>
                    <a:pt x="5241" y="5874"/>
                    <a:pt x="4219" y="5874"/>
                  </a:cubicBezTo>
                  <a:cubicBezTo>
                    <a:pt x="3008" y="5874"/>
                    <a:pt x="2297" y="4179"/>
                    <a:pt x="2290" y="4162"/>
                  </a:cubicBezTo>
                  <a:lnTo>
                    <a:pt x="2205" y="3955"/>
                  </a:lnTo>
                  <a:lnTo>
                    <a:pt x="1987" y="4008"/>
                  </a:lnTo>
                  <a:cubicBezTo>
                    <a:pt x="1809" y="4051"/>
                    <a:pt x="1575" y="4083"/>
                    <a:pt x="1360" y="4083"/>
                  </a:cubicBezTo>
                  <a:cubicBezTo>
                    <a:pt x="1132" y="4083"/>
                    <a:pt x="925" y="4047"/>
                    <a:pt x="827" y="3950"/>
                  </a:cubicBezTo>
                  <a:cubicBezTo>
                    <a:pt x="612" y="3741"/>
                    <a:pt x="548" y="3414"/>
                    <a:pt x="530" y="3246"/>
                  </a:cubicBezTo>
                  <a:lnTo>
                    <a:pt x="3548" y="527"/>
                  </a:lnTo>
                  <a:close/>
                  <a:moveTo>
                    <a:pt x="3355" y="0"/>
                  </a:moveTo>
                  <a:lnTo>
                    <a:pt x="1" y="3020"/>
                  </a:lnTo>
                  <a:lnTo>
                    <a:pt x="1" y="3137"/>
                  </a:lnTo>
                  <a:cubicBezTo>
                    <a:pt x="1" y="3167"/>
                    <a:pt x="6" y="3875"/>
                    <a:pt x="462" y="4322"/>
                  </a:cubicBezTo>
                  <a:cubicBezTo>
                    <a:pt x="687" y="4542"/>
                    <a:pt x="1043" y="4603"/>
                    <a:pt x="1368" y="4603"/>
                  </a:cubicBezTo>
                  <a:cubicBezTo>
                    <a:pt x="1570" y="4603"/>
                    <a:pt x="1759" y="4579"/>
                    <a:pt x="1897" y="4556"/>
                  </a:cubicBezTo>
                  <a:cubicBezTo>
                    <a:pt x="2152" y="5069"/>
                    <a:pt x="2931" y="6395"/>
                    <a:pt x="4217" y="6395"/>
                  </a:cubicBezTo>
                  <a:cubicBezTo>
                    <a:pt x="5685" y="6395"/>
                    <a:pt x="9437" y="3835"/>
                    <a:pt x="9596" y="3726"/>
                  </a:cubicBezTo>
                  <a:lnTo>
                    <a:pt x="9795" y="3591"/>
                  </a:lnTo>
                  <a:lnTo>
                    <a:pt x="7816" y="132"/>
                  </a:lnTo>
                  <a:lnTo>
                    <a:pt x="33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4"/>
            <p:cNvSpPr/>
            <p:nvPr/>
          </p:nvSpPr>
          <p:spPr>
            <a:xfrm>
              <a:off x="-1517925" y="2054050"/>
              <a:ext cx="411575" cy="715275"/>
            </a:xfrm>
            <a:custGeom>
              <a:avLst/>
              <a:gdLst/>
              <a:ahLst/>
              <a:cxnLst/>
              <a:rect l="l" t="t" r="r" b="b"/>
              <a:pathLst>
                <a:path w="16463" h="28611" extrusionOk="0">
                  <a:moveTo>
                    <a:pt x="2169" y="1"/>
                  </a:moveTo>
                  <a:lnTo>
                    <a:pt x="1" y="13243"/>
                  </a:lnTo>
                  <a:lnTo>
                    <a:pt x="5998" y="18116"/>
                  </a:lnTo>
                  <a:lnTo>
                    <a:pt x="2169" y="25487"/>
                  </a:lnTo>
                  <a:lnTo>
                    <a:pt x="3957" y="28611"/>
                  </a:lnTo>
                  <a:lnTo>
                    <a:pt x="16463" y="19615"/>
                  </a:lnTo>
                  <a:lnTo>
                    <a:pt x="216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4"/>
            <p:cNvSpPr/>
            <p:nvPr/>
          </p:nvSpPr>
          <p:spPr>
            <a:xfrm>
              <a:off x="-1524950" y="2037650"/>
              <a:ext cx="427725" cy="741150"/>
            </a:xfrm>
            <a:custGeom>
              <a:avLst/>
              <a:gdLst/>
              <a:ahLst/>
              <a:cxnLst/>
              <a:rect l="l" t="t" r="r" b="b"/>
              <a:pathLst>
                <a:path w="17109" h="29646" extrusionOk="0">
                  <a:moveTo>
                    <a:pt x="2607" y="1313"/>
                  </a:moveTo>
                  <a:lnTo>
                    <a:pt x="16378" y="20213"/>
                  </a:lnTo>
                  <a:lnTo>
                    <a:pt x="4320" y="28887"/>
                  </a:lnTo>
                  <a:lnTo>
                    <a:pt x="2747" y="26137"/>
                  </a:lnTo>
                  <a:lnTo>
                    <a:pt x="6609" y="18704"/>
                  </a:lnTo>
                  <a:lnTo>
                    <a:pt x="563" y="13793"/>
                  </a:lnTo>
                  <a:lnTo>
                    <a:pt x="2607" y="1313"/>
                  </a:lnTo>
                  <a:close/>
                  <a:moveTo>
                    <a:pt x="2295" y="1"/>
                  </a:moveTo>
                  <a:lnTo>
                    <a:pt x="1" y="14006"/>
                  </a:lnTo>
                  <a:lnTo>
                    <a:pt x="5950" y="18840"/>
                  </a:lnTo>
                  <a:lnTo>
                    <a:pt x="2155" y="26149"/>
                  </a:lnTo>
                  <a:lnTo>
                    <a:pt x="4155" y="29646"/>
                  </a:lnTo>
                  <a:lnTo>
                    <a:pt x="17108" y="20330"/>
                  </a:lnTo>
                  <a:lnTo>
                    <a:pt x="22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4"/>
            <p:cNvSpPr/>
            <p:nvPr/>
          </p:nvSpPr>
          <p:spPr>
            <a:xfrm>
              <a:off x="-1445750" y="2631400"/>
              <a:ext cx="69950" cy="110075"/>
            </a:xfrm>
            <a:custGeom>
              <a:avLst/>
              <a:gdLst/>
              <a:ahLst/>
              <a:cxnLst/>
              <a:rect l="l" t="t" r="r" b="b"/>
              <a:pathLst>
                <a:path w="2798" h="4403" extrusionOk="0">
                  <a:moveTo>
                    <a:pt x="299" y="1"/>
                  </a:moveTo>
                  <a:cubicBezTo>
                    <a:pt x="256" y="1"/>
                    <a:pt x="213" y="12"/>
                    <a:pt x="172" y="34"/>
                  </a:cubicBezTo>
                  <a:cubicBezTo>
                    <a:pt x="44" y="105"/>
                    <a:pt x="0" y="270"/>
                    <a:pt x="77" y="396"/>
                  </a:cubicBezTo>
                  <a:lnTo>
                    <a:pt x="2247" y="4270"/>
                  </a:lnTo>
                  <a:cubicBezTo>
                    <a:pt x="2291" y="4352"/>
                    <a:pt x="2379" y="4403"/>
                    <a:pt x="2473" y="4403"/>
                  </a:cubicBezTo>
                  <a:cubicBezTo>
                    <a:pt x="2672" y="4403"/>
                    <a:pt x="2798" y="4189"/>
                    <a:pt x="2701" y="4015"/>
                  </a:cubicBezTo>
                  <a:lnTo>
                    <a:pt x="531" y="142"/>
                  </a:lnTo>
                  <a:cubicBezTo>
                    <a:pt x="484" y="52"/>
                    <a:pt x="393" y="1"/>
                    <a:pt x="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4"/>
            <p:cNvSpPr/>
            <p:nvPr/>
          </p:nvSpPr>
          <p:spPr>
            <a:xfrm>
              <a:off x="-1375375" y="2394150"/>
              <a:ext cx="56300" cy="119325"/>
            </a:xfrm>
            <a:custGeom>
              <a:avLst/>
              <a:gdLst/>
              <a:ahLst/>
              <a:cxnLst/>
              <a:rect l="l" t="t" r="r" b="b"/>
              <a:pathLst>
                <a:path w="2252" h="4773" extrusionOk="0">
                  <a:moveTo>
                    <a:pt x="1957" y="1"/>
                  </a:moveTo>
                  <a:cubicBezTo>
                    <a:pt x="1851" y="1"/>
                    <a:pt x="1752" y="65"/>
                    <a:pt x="1713" y="170"/>
                  </a:cubicBezTo>
                  <a:lnTo>
                    <a:pt x="54" y="4418"/>
                  </a:lnTo>
                  <a:cubicBezTo>
                    <a:pt x="1" y="4551"/>
                    <a:pt x="67" y="4702"/>
                    <a:pt x="202" y="4754"/>
                  </a:cubicBezTo>
                  <a:cubicBezTo>
                    <a:pt x="232" y="4766"/>
                    <a:pt x="263" y="4772"/>
                    <a:pt x="296" y="4772"/>
                  </a:cubicBezTo>
                  <a:cubicBezTo>
                    <a:pt x="404" y="4772"/>
                    <a:pt x="500" y="4706"/>
                    <a:pt x="538" y="4607"/>
                  </a:cubicBezTo>
                  <a:lnTo>
                    <a:pt x="2197" y="359"/>
                  </a:lnTo>
                  <a:cubicBezTo>
                    <a:pt x="2252" y="224"/>
                    <a:pt x="2185" y="72"/>
                    <a:pt x="2051" y="18"/>
                  </a:cubicBezTo>
                  <a:cubicBezTo>
                    <a:pt x="2020" y="7"/>
                    <a:pt x="1988" y="1"/>
                    <a:pt x="19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3" name="Google Shape;3133;p64"/>
          <p:cNvGrpSpPr/>
          <p:nvPr/>
        </p:nvGrpSpPr>
        <p:grpSpPr>
          <a:xfrm>
            <a:off x="5065312" y="925495"/>
            <a:ext cx="1771044" cy="1777177"/>
            <a:chOff x="1252700" y="238400"/>
            <a:chExt cx="5219700" cy="5237775"/>
          </a:xfrm>
        </p:grpSpPr>
        <p:sp>
          <p:nvSpPr>
            <p:cNvPr id="3134" name="Google Shape;3134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4"/>
            <p:cNvSpPr/>
            <p:nvPr/>
          </p:nvSpPr>
          <p:spPr>
            <a:xfrm>
              <a:off x="1252700" y="693600"/>
              <a:ext cx="5219700" cy="3620175"/>
            </a:xfrm>
            <a:custGeom>
              <a:avLst/>
              <a:gdLst/>
              <a:ahLst/>
              <a:cxnLst/>
              <a:rect l="l" t="t" r="r" b="b"/>
              <a:pathLst>
                <a:path w="208788" h="144807" extrusionOk="0">
                  <a:moveTo>
                    <a:pt x="166787" y="50315"/>
                  </a:moveTo>
                  <a:cubicBezTo>
                    <a:pt x="166836" y="50315"/>
                    <a:pt x="166886" y="50317"/>
                    <a:pt x="166937" y="50322"/>
                  </a:cubicBezTo>
                  <a:cubicBezTo>
                    <a:pt x="167741" y="50397"/>
                    <a:pt x="168355" y="51073"/>
                    <a:pt x="168355" y="51882"/>
                  </a:cubicBezTo>
                  <a:cubicBezTo>
                    <a:pt x="168355" y="52690"/>
                    <a:pt x="167741" y="53366"/>
                    <a:pt x="166937" y="53441"/>
                  </a:cubicBezTo>
                  <a:cubicBezTo>
                    <a:pt x="166886" y="53446"/>
                    <a:pt x="166836" y="53449"/>
                    <a:pt x="166787" y="53449"/>
                  </a:cubicBezTo>
                  <a:cubicBezTo>
                    <a:pt x="166043" y="53449"/>
                    <a:pt x="165392" y="52920"/>
                    <a:pt x="165250" y="52176"/>
                  </a:cubicBezTo>
                  <a:lnTo>
                    <a:pt x="145519" y="52176"/>
                  </a:lnTo>
                  <a:lnTo>
                    <a:pt x="145519" y="51587"/>
                  </a:lnTo>
                  <a:lnTo>
                    <a:pt x="165250" y="51587"/>
                  </a:lnTo>
                  <a:cubicBezTo>
                    <a:pt x="165392" y="50843"/>
                    <a:pt x="166043" y="50315"/>
                    <a:pt x="166787" y="50315"/>
                  </a:cubicBezTo>
                  <a:close/>
                  <a:moveTo>
                    <a:pt x="39992" y="50314"/>
                  </a:moveTo>
                  <a:cubicBezTo>
                    <a:pt x="39997" y="50314"/>
                    <a:pt x="40002" y="50314"/>
                    <a:pt x="40006" y="50314"/>
                  </a:cubicBezTo>
                  <a:cubicBezTo>
                    <a:pt x="40814" y="50314"/>
                    <a:pt x="41471" y="50928"/>
                    <a:pt x="41557" y="51713"/>
                  </a:cubicBezTo>
                  <a:lnTo>
                    <a:pt x="70690" y="51713"/>
                  </a:lnTo>
                  <a:lnTo>
                    <a:pt x="70690" y="52302"/>
                  </a:lnTo>
                  <a:lnTo>
                    <a:pt x="41510" y="52302"/>
                  </a:lnTo>
                  <a:cubicBezTo>
                    <a:pt x="41324" y="52962"/>
                    <a:pt x="40726" y="53449"/>
                    <a:pt x="40006" y="53449"/>
                  </a:cubicBezTo>
                  <a:cubicBezTo>
                    <a:pt x="40002" y="53449"/>
                    <a:pt x="39997" y="53449"/>
                    <a:pt x="39992" y="53449"/>
                  </a:cubicBezTo>
                  <a:cubicBezTo>
                    <a:pt x="39127" y="53449"/>
                    <a:pt x="38424" y="52748"/>
                    <a:pt x="38424" y="51882"/>
                  </a:cubicBezTo>
                  <a:cubicBezTo>
                    <a:pt x="38424" y="51015"/>
                    <a:pt x="39127" y="50314"/>
                    <a:pt x="39992" y="50314"/>
                  </a:cubicBezTo>
                  <a:close/>
                  <a:moveTo>
                    <a:pt x="189267" y="65419"/>
                  </a:moveTo>
                  <a:cubicBezTo>
                    <a:pt x="190075" y="65419"/>
                    <a:pt x="190750" y="66033"/>
                    <a:pt x="190827" y="66837"/>
                  </a:cubicBezTo>
                  <a:cubicBezTo>
                    <a:pt x="190904" y="67642"/>
                    <a:pt x="190355" y="68373"/>
                    <a:pt x="189561" y="68524"/>
                  </a:cubicBezTo>
                  <a:lnTo>
                    <a:pt x="189561" y="84816"/>
                  </a:lnTo>
                  <a:lnTo>
                    <a:pt x="180120" y="84816"/>
                  </a:lnTo>
                  <a:lnTo>
                    <a:pt x="180120" y="95311"/>
                  </a:lnTo>
                  <a:lnTo>
                    <a:pt x="179530" y="95311"/>
                  </a:lnTo>
                  <a:lnTo>
                    <a:pt x="179530" y="84226"/>
                  </a:lnTo>
                  <a:lnTo>
                    <a:pt x="188972" y="84226"/>
                  </a:lnTo>
                  <a:lnTo>
                    <a:pt x="188972" y="68524"/>
                  </a:lnTo>
                  <a:cubicBezTo>
                    <a:pt x="188178" y="68373"/>
                    <a:pt x="187629" y="67642"/>
                    <a:pt x="187706" y="66837"/>
                  </a:cubicBezTo>
                  <a:cubicBezTo>
                    <a:pt x="187782" y="66033"/>
                    <a:pt x="188458" y="65419"/>
                    <a:pt x="189267" y="65419"/>
                  </a:cubicBezTo>
                  <a:close/>
                  <a:moveTo>
                    <a:pt x="15147" y="88090"/>
                  </a:moveTo>
                  <a:cubicBezTo>
                    <a:pt x="15152" y="88090"/>
                    <a:pt x="15158" y="88090"/>
                    <a:pt x="15163" y="88090"/>
                  </a:cubicBezTo>
                  <a:cubicBezTo>
                    <a:pt x="15858" y="88090"/>
                    <a:pt x="16440" y="88545"/>
                    <a:pt x="16646" y="89172"/>
                  </a:cubicBezTo>
                  <a:lnTo>
                    <a:pt x="30860" y="89172"/>
                  </a:lnTo>
                  <a:lnTo>
                    <a:pt x="30860" y="94304"/>
                  </a:lnTo>
                  <a:cubicBezTo>
                    <a:pt x="31360" y="94499"/>
                    <a:pt x="31725" y="94938"/>
                    <a:pt x="31827" y="95467"/>
                  </a:cubicBezTo>
                  <a:lnTo>
                    <a:pt x="191326" y="95467"/>
                  </a:lnTo>
                  <a:cubicBezTo>
                    <a:pt x="191468" y="94722"/>
                    <a:pt x="192120" y="94193"/>
                    <a:pt x="192864" y="94193"/>
                  </a:cubicBezTo>
                  <a:cubicBezTo>
                    <a:pt x="192913" y="94193"/>
                    <a:pt x="192963" y="94195"/>
                    <a:pt x="193012" y="94200"/>
                  </a:cubicBezTo>
                  <a:cubicBezTo>
                    <a:pt x="193817" y="94277"/>
                    <a:pt x="194431" y="94952"/>
                    <a:pt x="194431" y="95760"/>
                  </a:cubicBezTo>
                  <a:cubicBezTo>
                    <a:pt x="194431" y="96569"/>
                    <a:pt x="193817" y="97244"/>
                    <a:pt x="193012" y="97321"/>
                  </a:cubicBezTo>
                  <a:cubicBezTo>
                    <a:pt x="192962" y="97326"/>
                    <a:pt x="192912" y="97328"/>
                    <a:pt x="192862" y="97328"/>
                  </a:cubicBezTo>
                  <a:cubicBezTo>
                    <a:pt x="192119" y="97328"/>
                    <a:pt x="191468" y="96800"/>
                    <a:pt x="191326" y="96055"/>
                  </a:cubicBezTo>
                  <a:lnTo>
                    <a:pt x="31826" y="96055"/>
                  </a:lnTo>
                  <a:cubicBezTo>
                    <a:pt x="31686" y="96793"/>
                    <a:pt x="31040" y="97327"/>
                    <a:pt x="30289" y="97327"/>
                  </a:cubicBezTo>
                  <a:cubicBezTo>
                    <a:pt x="29538" y="97327"/>
                    <a:pt x="28892" y="96793"/>
                    <a:pt x="28751" y="96055"/>
                  </a:cubicBezTo>
                  <a:lnTo>
                    <a:pt x="23560" y="96055"/>
                  </a:lnTo>
                  <a:cubicBezTo>
                    <a:pt x="23418" y="96800"/>
                    <a:pt x="22767" y="97328"/>
                    <a:pt x="22023" y="97328"/>
                  </a:cubicBezTo>
                  <a:cubicBezTo>
                    <a:pt x="21973" y="97328"/>
                    <a:pt x="21923" y="97326"/>
                    <a:pt x="21873" y="97321"/>
                  </a:cubicBezTo>
                  <a:cubicBezTo>
                    <a:pt x="21069" y="97244"/>
                    <a:pt x="20455" y="96569"/>
                    <a:pt x="20455" y="95760"/>
                  </a:cubicBezTo>
                  <a:cubicBezTo>
                    <a:pt x="20455" y="94952"/>
                    <a:pt x="21069" y="94276"/>
                    <a:pt x="21873" y="94200"/>
                  </a:cubicBezTo>
                  <a:cubicBezTo>
                    <a:pt x="21923" y="94195"/>
                    <a:pt x="21973" y="94193"/>
                    <a:pt x="22023" y="94193"/>
                  </a:cubicBezTo>
                  <a:cubicBezTo>
                    <a:pt x="22767" y="94193"/>
                    <a:pt x="23418" y="94721"/>
                    <a:pt x="23560" y="95465"/>
                  </a:cubicBezTo>
                  <a:lnTo>
                    <a:pt x="28751" y="95465"/>
                  </a:lnTo>
                  <a:cubicBezTo>
                    <a:pt x="28891" y="94734"/>
                    <a:pt x="29527" y="94203"/>
                    <a:pt x="30270" y="94195"/>
                  </a:cubicBezTo>
                  <a:lnTo>
                    <a:pt x="30270" y="89761"/>
                  </a:lnTo>
                  <a:lnTo>
                    <a:pt x="16720" y="89761"/>
                  </a:lnTo>
                  <a:cubicBezTo>
                    <a:pt x="16665" y="90577"/>
                    <a:pt x="15993" y="91224"/>
                    <a:pt x="15163" y="91224"/>
                  </a:cubicBezTo>
                  <a:cubicBezTo>
                    <a:pt x="15158" y="91224"/>
                    <a:pt x="15152" y="91224"/>
                    <a:pt x="15147" y="91224"/>
                  </a:cubicBezTo>
                  <a:cubicBezTo>
                    <a:pt x="14282" y="91224"/>
                    <a:pt x="13581" y="90523"/>
                    <a:pt x="13581" y="89657"/>
                  </a:cubicBezTo>
                  <a:cubicBezTo>
                    <a:pt x="13581" y="88791"/>
                    <a:pt x="14282" y="88090"/>
                    <a:pt x="15147" y="88090"/>
                  </a:cubicBezTo>
                  <a:close/>
                  <a:moveTo>
                    <a:pt x="169604" y="115323"/>
                  </a:moveTo>
                  <a:cubicBezTo>
                    <a:pt x="170357" y="115323"/>
                    <a:pt x="171001" y="115858"/>
                    <a:pt x="171142" y="116596"/>
                  </a:cubicBezTo>
                  <a:lnTo>
                    <a:pt x="191775" y="116596"/>
                  </a:lnTo>
                  <a:cubicBezTo>
                    <a:pt x="191917" y="115852"/>
                    <a:pt x="192569" y="115323"/>
                    <a:pt x="193312" y="115323"/>
                  </a:cubicBezTo>
                  <a:cubicBezTo>
                    <a:pt x="193362" y="115323"/>
                    <a:pt x="193412" y="115326"/>
                    <a:pt x="193462" y="115330"/>
                  </a:cubicBezTo>
                  <a:cubicBezTo>
                    <a:pt x="194267" y="115407"/>
                    <a:pt x="194880" y="116083"/>
                    <a:pt x="194880" y="116891"/>
                  </a:cubicBezTo>
                  <a:cubicBezTo>
                    <a:pt x="194880" y="117699"/>
                    <a:pt x="194267" y="118374"/>
                    <a:pt x="193462" y="118450"/>
                  </a:cubicBezTo>
                  <a:cubicBezTo>
                    <a:pt x="193412" y="118455"/>
                    <a:pt x="193362" y="118457"/>
                    <a:pt x="193312" y="118457"/>
                  </a:cubicBezTo>
                  <a:cubicBezTo>
                    <a:pt x="192569" y="118457"/>
                    <a:pt x="191917" y="117929"/>
                    <a:pt x="191775" y="117186"/>
                  </a:cubicBezTo>
                  <a:lnTo>
                    <a:pt x="171143" y="117186"/>
                  </a:lnTo>
                  <a:cubicBezTo>
                    <a:pt x="171016" y="117853"/>
                    <a:pt x="170464" y="118364"/>
                    <a:pt x="169780" y="118440"/>
                  </a:cubicBezTo>
                  <a:lnTo>
                    <a:pt x="169780" y="123789"/>
                  </a:lnTo>
                  <a:lnTo>
                    <a:pt x="191767" y="123789"/>
                  </a:lnTo>
                  <a:cubicBezTo>
                    <a:pt x="191869" y="123023"/>
                    <a:pt x="192518" y="122430"/>
                    <a:pt x="193313" y="122430"/>
                  </a:cubicBezTo>
                  <a:cubicBezTo>
                    <a:pt x="194172" y="122437"/>
                    <a:pt x="194865" y="123137"/>
                    <a:pt x="194865" y="123996"/>
                  </a:cubicBezTo>
                  <a:cubicBezTo>
                    <a:pt x="194865" y="124856"/>
                    <a:pt x="194172" y="125556"/>
                    <a:pt x="193313" y="125565"/>
                  </a:cubicBezTo>
                  <a:cubicBezTo>
                    <a:pt x="192579" y="125565"/>
                    <a:pt x="191969" y="125059"/>
                    <a:pt x="191797" y="124378"/>
                  </a:cubicBezTo>
                  <a:lnTo>
                    <a:pt x="169191" y="124378"/>
                  </a:lnTo>
                  <a:lnTo>
                    <a:pt x="169191" y="118395"/>
                  </a:lnTo>
                  <a:cubicBezTo>
                    <a:pt x="168620" y="118239"/>
                    <a:pt x="168179" y="117774"/>
                    <a:pt x="168067" y="117186"/>
                  </a:cubicBezTo>
                  <a:lnTo>
                    <a:pt x="142960" y="117186"/>
                  </a:lnTo>
                  <a:lnTo>
                    <a:pt x="142960" y="116596"/>
                  </a:lnTo>
                  <a:lnTo>
                    <a:pt x="168067" y="116596"/>
                  </a:lnTo>
                  <a:cubicBezTo>
                    <a:pt x="168207" y="115858"/>
                    <a:pt x="168853" y="115323"/>
                    <a:pt x="169604" y="115323"/>
                  </a:cubicBezTo>
                  <a:close/>
                  <a:moveTo>
                    <a:pt x="14087" y="111137"/>
                  </a:moveTo>
                  <a:cubicBezTo>
                    <a:pt x="14092" y="111137"/>
                    <a:pt x="14097" y="111137"/>
                    <a:pt x="14102" y="111137"/>
                  </a:cubicBezTo>
                  <a:cubicBezTo>
                    <a:pt x="14914" y="111137"/>
                    <a:pt x="15574" y="111758"/>
                    <a:pt x="15653" y="112550"/>
                  </a:cubicBezTo>
                  <a:lnTo>
                    <a:pt x="27665" y="112550"/>
                  </a:lnTo>
                  <a:cubicBezTo>
                    <a:pt x="27744" y="111758"/>
                    <a:pt x="28404" y="111137"/>
                    <a:pt x="29216" y="111137"/>
                  </a:cubicBezTo>
                  <a:cubicBezTo>
                    <a:pt x="30029" y="111137"/>
                    <a:pt x="30689" y="111758"/>
                    <a:pt x="30768" y="112550"/>
                  </a:cubicBezTo>
                  <a:lnTo>
                    <a:pt x="39402" y="112550"/>
                  </a:lnTo>
                  <a:lnTo>
                    <a:pt x="39402" y="122440"/>
                  </a:lnTo>
                  <a:lnTo>
                    <a:pt x="57801" y="122440"/>
                  </a:lnTo>
                  <a:cubicBezTo>
                    <a:pt x="57922" y="121811"/>
                    <a:pt x="58414" y="121318"/>
                    <a:pt x="59043" y="121197"/>
                  </a:cubicBezTo>
                  <a:lnTo>
                    <a:pt x="59043" y="116486"/>
                  </a:lnTo>
                  <a:lnTo>
                    <a:pt x="69556" y="116486"/>
                  </a:lnTo>
                  <a:lnTo>
                    <a:pt x="69556" y="117075"/>
                  </a:lnTo>
                  <a:lnTo>
                    <a:pt x="59632" y="117075"/>
                  </a:lnTo>
                  <a:lnTo>
                    <a:pt x="59632" y="121198"/>
                  </a:lnTo>
                  <a:cubicBezTo>
                    <a:pt x="60202" y="121307"/>
                    <a:pt x="60665" y="121721"/>
                    <a:pt x="60836" y="122275"/>
                  </a:cubicBezTo>
                  <a:cubicBezTo>
                    <a:pt x="61006" y="122830"/>
                    <a:pt x="60857" y="123433"/>
                    <a:pt x="60447" y="123843"/>
                  </a:cubicBezTo>
                  <a:cubicBezTo>
                    <a:pt x="60149" y="124142"/>
                    <a:pt x="59749" y="124302"/>
                    <a:pt x="59339" y="124302"/>
                  </a:cubicBezTo>
                  <a:cubicBezTo>
                    <a:pt x="59185" y="124302"/>
                    <a:pt x="59030" y="124280"/>
                    <a:pt x="58879" y="124233"/>
                  </a:cubicBezTo>
                  <a:cubicBezTo>
                    <a:pt x="58324" y="124062"/>
                    <a:pt x="57910" y="123600"/>
                    <a:pt x="57801" y="123030"/>
                  </a:cubicBezTo>
                  <a:lnTo>
                    <a:pt x="38812" y="123030"/>
                  </a:lnTo>
                  <a:lnTo>
                    <a:pt x="38812" y="113140"/>
                  </a:lnTo>
                  <a:lnTo>
                    <a:pt x="30715" y="113140"/>
                  </a:lnTo>
                  <a:cubicBezTo>
                    <a:pt x="30553" y="113700"/>
                    <a:pt x="30091" y="114132"/>
                    <a:pt x="29511" y="114243"/>
                  </a:cubicBezTo>
                  <a:lnTo>
                    <a:pt x="29511" y="129324"/>
                  </a:lnTo>
                  <a:lnTo>
                    <a:pt x="20101" y="129324"/>
                  </a:lnTo>
                  <a:cubicBezTo>
                    <a:pt x="19877" y="129917"/>
                    <a:pt x="19309" y="130341"/>
                    <a:pt x="18638" y="130341"/>
                  </a:cubicBezTo>
                  <a:cubicBezTo>
                    <a:pt x="18633" y="130341"/>
                    <a:pt x="18629" y="130341"/>
                    <a:pt x="18624" y="130341"/>
                  </a:cubicBezTo>
                  <a:cubicBezTo>
                    <a:pt x="17759" y="130341"/>
                    <a:pt x="17056" y="129640"/>
                    <a:pt x="17056" y="128773"/>
                  </a:cubicBezTo>
                  <a:cubicBezTo>
                    <a:pt x="17056" y="127907"/>
                    <a:pt x="17759" y="127206"/>
                    <a:pt x="18624" y="127206"/>
                  </a:cubicBezTo>
                  <a:cubicBezTo>
                    <a:pt x="18629" y="127206"/>
                    <a:pt x="18633" y="127206"/>
                    <a:pt x="18638" y="127206"/>
                  </a:cubicBezTo>
                  <a:cubicBezTo>
                    <a:pt x="19490" y="127206"/>
                    <a:pt x="20180" y="127888"/>
                    <a:pt x="20201" y="128735"/>
                  </a:cubicBezTo>
                  <a:lnTo>
                    <a:pt x="28921" y="128735"/>
                  </a:lnTo>
                  <a:lnTo>
                    <a:pt x="28921" y="114243"/>
                  </a:lnTo>
                  <a:cubicBezTo>
                    <a:pt x="28341" y="114132"/>
                    <a:pt x="27880" y="113700"/>
                    <a:pt x="27717" y="113140"/>
                  </a:cubicBezTo>
                  <a:lnTo>
                    <a:pt x="15601" y="113140"/>
                  </a:lnTo>
                  <a:cubicBezTo>
                    <a:pt x="15411" y="113792"/>
                    <a:pt x="14815" y="114272"/>
                    <a:pt x="14102" y="114272"/>
                  </a:cubicBezTo>
                  <a:cubicBezTo>
                    <a:pt x="14097" y="114272"/>
                    <a:pt x="14092" y="114272"/>
                    <a:pt x="14087" y="114272"/>
                  </a:cubicBezTo>
                  <a:cubicBezTo>
                    <a:pt x="13223" y="114272"/>
                    <a:pt x="12519" y="113571"/>
                    <a:pt x="12519" y="112705"/>
                  </a:cubicBezTo>
                  <a:cubicBezTo>
                    <a:pt x="12519" y="111838"/>
                    <a:pt x="13223" y="111137"/>
                    <a:pt x="14087" y="111137"/>
                  </a:cubicBezTo>
                  <a:close/>
                  <a:moveTo>
                    <a:pt x="136905" y="1"/>
                  </a:moveTo>
                  <a:cubicBezTo>
                    <a:pt x="132240" y="1"/>
                    <a:pt x="127894" y="738"/>
                    <a:pt x="123858" y="1748"/>
                  </a:cubicBezTo>
                  <a:cubicBezTo>
                    <a:pt x="110020" y="5210"/>
                    <a:pt x="103470" y="13062"/>
                    <a:pt x="88405" y="20150"/>
                  </a:cubicBezTo>
                  <a:lnTo>
                    <a:pt x="88405" y="23084"/>
                  </a:lnTo>
                  <a:lnTo>
                    <a:pt x="101149" y="23084"/>
                  </a:lnTo>
                  <a:lnTo>
                    <a:pt x="101149" y="23672"/>
                  </a:lnTo>
                  <a:lnTo>
                    <a:pt x="87817" y="23672"/>
                  </a:lnTo>
                  <a:lnTo>
                    <a:pt x="87817" y="20427"/>
                  </a:lnTo>
                  <a:cubicBezTo>
                    <a:pt x="86732" y="20929"/>
                    <a:pt x="85607" y="21426"/>
                    <a:pt x="84429" y="21917"/>
                  </a:cubicBezTo>
                  <a:cubicBezTo>
                    <a:pt x="78037" y="24581"/>
                    <a:pt x="72617" y="25705"/>
                    <a:pt x="67307" y="26261"/>
                  </a:cubicBezTo>
                  <a:lnTo>
                    <a:pt x="67307" y="28418"/>
                  </a:lnTo>
                  <a:lnTo>
                    <a:pt x="48103" y="28418"/>
                  </a:lnTo>
                  <a:cubicBezTo>
                    <a:pt x="47960" y="29163"/>
                    <a:pt x="47309" y="29691"/>
                    <a:pt x="46565" y="29691"/>
                  </a:cubicBezTo>
                  <a:cubicBezTo>
                    <a:pt x="46516" y="29691"/>
                    <a:pt x="46466" y="29688"/>
                    <a:pt x="46417" y="29684"/>
                  </a:cubicBezTo>
                  <a:cubicBezTo>
                    <a:pt x="45613" y="29607"/>
                    <a:pt x="44999" y="28931"/>
                    <a:pt x="44999" y="28124"/>
                  </a:cubicBezTo>
                  <a:cubicBezTo>
                    <a:pt x="44999" y="27968"/>
                    <a:pt x="45028" y="27819"/>
                    <a:pt x="45071" y="27678"/>
                  </a:cubicBezTo>
                  <a:lnTo>
                    <a:pt x="45071" y="27678"/>
                  </a:lnTo>
                  <a:cubicBezTo>
                    <a:pt x="41448" y="28073"/>
                    <a:pt x="37848" y="28655"/>
                    <a:pt x="34286" y="29422"/>
                  </a:cubicBezTo>
                  <a:cubicBezTo>
                    <a:pt x="12428" y="34111"/>
                    <a:pt x="0" y="63661"/>
                    <a:pt x="0" y="80547"/>
                  </a:cubicBezTo>
                  <a:cubicBezTo>
                    <a:pt x="0" y="97433"/>
                    <a:pt x="1314" y="121838"/>
                    <a:pt x="20143" y="134487"/>
                  </a:cubicBezTo>
                  <a:cubicBezTo>
                    <a:pt x="24099" y="137145"/>
                    <a:pt x="29192" y="138189"/>
                    <a:pt x="34933" y="138189"/>
                  </a:cubicBezTo>
                  <a:cubicBezTo>
                    <a:pt x="55990" y="138189"/>
                    <a:pt x="85762" y="124142"/>
                    <a:pt x="100094" y="124142"/>
                  </a:cubicBezTo>
                  <a:cubicBezTo>
                    <a:pt x="100454" y="124142"/>
                    <a:pt x="100804" y="124150"/>
                    <a:pt x="101144" y="124169"/>
                  </a:cubicBezTo>
                  <a:cubicBezTo>
                    <a:pt x="118716" y="125107"/>
                    <a:pt x="138858" y="144807"/>
                    <a:pt x="164145" y="144807"/>
                  </a:cubicBezTo>
                  <a:cubicBezTo>
                    <a:pt x="199570" y="144806"/>
                    <a:pt x="208787" y="98789"/>
                    <a:pt x="202926" y="65885"/>
                  </a:cubicBezTo>
                  <a:cubicBezTo>
                    <a:pt x="200074" y="49872"/>
                    <a:pt x="192226" y="37294"/>
                    <a:pt x="182144" y="25669"/>
                  </a:cubicBezTo>
                  <a:cubicBezTo>
                    <a:pt x="180993" y="24341"/>
                    <a:pt x="179852" y="23076"/>
                    <a:pt x="178721" y="21874"/>
                  </a:cubicBezTo>
                  <a:lnTo>
                    <a:pt x="148778" y="21874"/>
                  </a:lnTo>
                  <a:cubicBezTo>
                    <a:pt x="148554" y="22468"/>
                    <a:pt x="147986" y="22893"/>
                    <a:pt x="147314" y="22893"/>
                  </a:cubicBezTo>
                  <a:cubicBezTo>
                    <a:pt x="147313" y="22893"/>
                    <a:pt x="147313" y="22893"/>
                    <a:pt x="147312" y="22893"/>
                  </a:cubicBezTo>
                  <a:cubicBezTo>
                    <a:pt x="146447" y="22893"/>
                    <a:pt x="145746" y="22190"/>
                    <a:pt x="145747" y="21326"/>
                  </a:cubicBezTo>
                  <a:cubicBezTo>
                    <a:pt x="145747" y="20512"/>
                    <a:pt x="146369" y="19852"/>
                    <a:pt x="147161" y="19773"/>
                  </a:cubicBezTo>
                  <a:lnTo>
                    <a:pt x="147161" y="12882"/>
                  </a:lnTo>
                  <a:lnTo>
                    <a:pt x="129767" y="12882"/>
                  </a:lnTo>
                  <a:lnTo>
                    <a:pt x="129767" y="21874"/>
                  </a:lnTo>
                  <a:lnTo>
                    <a:pt x="109249" y="21874"/>
                  </a:lnTo>
                  <a:lnTo>
                    <a:pt x="109249" y="38214"/>
                  </a:lnTo>
                  <a:lnTo>
                    <a:pt x="108659" y="38214"/>
                  </a:lnTo>
                  <a:lnTo>
                    <a:pt x="108659" y="21285"/>
                  </a:lnTo>
                  <a:lnTo>
                    <a:pt x="129178" y="21285"/>
                  </a:lnTo>
                  <a:lnTo>
                    <a:pt x="129178" y="12293"/>
                  </a:lnTo>
                  <a:lnTo>
                    <a:pt x="161653" y="12293"/>
                  </a:lnTo>
                  <a:cubicBezTo>
                    <a:pt x="161795" y="11549"/>
                    <a:pt x="162447" y="11021"/>
                    <a:pt x="163191" y="11021"/>
                  </a:cubicBezTo>
                  <a:cubicBezTo>
                    <a:pt x="163240" y="11021"/>
                    <a:pt x="163291" y="11023"/>
                    <a:pt x="163341" y="11028"/>
                  </a:cubicBezTo>
                  <a:cubicBezTo>
                    <a:pt x="164145" y="11104"/>
                    <a:pt x="164759" y="11779"/>
                    <a:pt x="164759" y="12588"/>
                  </a:cubicBezTo>
                  <a:cubicBezTo>
                    <a:pt x="164759" y="13397"/>
                    <a:pt x="164145" y="14072"/>
                    <a:pt x="163341" y="14149"/>
                  </a:cubicBezTo>
                  <a:cubicBezTo>
                    <a:pt x="163291" y="14154"/>
                    <a:pt x="163242" y="14156"/>
                    <a:pt x="163193" y="14156"/>
                  </a:cubicBezTo>
                  <a:cubicBezTo>
                    <a:pt x="162448" y="14156"/>
                    <a:pt x="161795" y="13627"/>
                    <a:pt x="161653" y="12882"/>
                  </a:cubicBezTo>
                  <a:lnTo>
                    <a:pt x="147750" y="12882"/>
                  </a:lnTo>
                  <a:lnTo>
                    <a:pt x="147750" y="19828"/>
                  </a:lnTo>
                  <a:cubicBezTo>
                    <a:pt x="148403" y="20016"/>
                    <a:pt x="148859" y="20605"/>
                    <a:pt x="148878" y="21285"/>
                  </a:cubicBezTo>
                  <a:lnTo>
                    <a:pt x="178162" y="21285"/>
                  </a:lnTo>
                  <a:cubicBezTo>
                    <a:pt x="162316" y="4644"/>
                    <a:pt x="148608" y="1"/>
                    <a:pt x="13690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4"/>
            <p:cNvSpPr/>
            <p:nvPr/>
          </p:nvSpPr>
          <p:spPr>
            <a:xfrm>
              <a:off x="2451375" y="1351625"/>
              <a:ext cx="469250" cy="37725"/>
            </a:xfrm>
            <a:custGeom>
              <a:avLst/>
              <a:gdLst/>
              <a:ahLst/>
              <a:cxnLst/>
              <a:rect l="l" t="t" r="r" b="b"/>
              <a:pathLst>
                <a:path w="18770" h="1509" extrusionOk="0">
                  <a:moveTo>
                    <a:pt x="18770" y="1"/>
                  </a:moveTo>
                  <a:cubicBezTo>
                    <a:pt x="12824" y="577"/>
                    <a:pt x="6970" y="485"/>
                    <a:pt x="0" y="1077"/>
                  </a:cubicBezTo>
                  <a:cubicBezTo>
                    <a:pt x="74" y="1212"/>
                    <a:pt x="127" y="1357"/>
                    <a:pt x="156" y="1508"/>
                  </a:cubicBezTo>
                  <a:lnTo>
                    <a:pt x="18770" y="1508"/>
                  </a:lnTo>
                  <a:lnTo>
                    <a:pt x="187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4"/>
            <p:cNvSpPr/>
            <p:nvPr/>
          </p:nvSpPr>
          <p:spPr>
            <a:xfrm>
              <a:off x="3739775" y="587475"/>
              <a:ext cx="435225" cy="424425"/>
            </a:xfrm>
            <a:custGeom>
              <a:avLst/>
              <a:gdLst/>
              <a:ahLst/>
              <a:cxnLst/>
              <a:rect l="l" t="t" r="r" b="b"/>
              <a:pathLst>
                <a:path w="17409" h="16977" extrusionOk="0">
                  <a:moveTo>
                    <a:pt x="8704" y="2482"/>
                  </a:moveTo>
                  <a:cubicBezTo>
                    <a:pt x="12135" y="2482"/>
                    <a:pt x="14927" y="5273"/>
                    <a:pt x="14927" y="8705"/>
                  </a:cubicBezTo>
                  <a:lnTo>
                    <a:pt x="14927" y="14496"/>
                  </a:lnTo>
                  <a:lnTo>
                    <a:pt x="2481" y="14496"/>
                  </a:lnTo>
                  <a:lnTo>
                    <a:pt x="2481" y="8705"/>
                  </a:lnTo>
                  <a:cubicBezTo>
                    <a:pt x="2481" y="5274"/>
                    <a:pt x="5273" y="2482"/>
                    <a:pt x="8704" y="2482"/>
                  </a:cubicBezTo>
                  <a:close/>
                  <a:moveTo>
                    <a:pt x="8704" y="0"/>
                  </a:moveTo>
                  <a:cubicBezTo>
                    <a:pt x="3905" y="0"/>
                    <a:pt x="1" y="3905"/>
                    <a:pt x="1" y="8705"/>
                  </a:cubicBezTo>
                  <a:lnTo>
                    <a:pt x="1" y="15736"/>
                  </a:lnTo>
                  <a:cubicBezTo>
                    <a:pt x="1" y="16420"/>
                    <a:pt x="556" y="16976"/>
                    <a:pt x="1241" y="16976"/>
                  </a:cubicBezTo>
                  <a:lnTo>
                    <a:pt x="16167" y="16976"/>
                  </a:lnTo>
                  <a:cubicBezTo>
                    <a:pt x="16852" y="16976"/>
                    <a:pt x="17407" y="16421"/>
                    <a:pt x="17408" y="15736"/>
                  </a:cubicBezTo>
                  <a:lnTo>
                    <a:pt x="17408" y="8705"/>
                  </a:lnTo>
                  <a:cubicBezTo>
                    <a:pt x="17408" y="3905"/>
                    <a:pt x="13504" y="0"/>
                    <a:pt x="87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4"/>
            <p:cNvSpPr/>
            <p:nvPr/>
          </p:nvSpPr>
          <p:spPr>
            <a:xfrm>
              <a:off x="3732400" y="580100"/>
              <a:ext cx="449950" cy="439125"/>
            </a:xfrm>
            <a:custGeom>
              <a:avLst/>
              <a:gdLst/>
              <a:ahLst/>
              <a:cxnLst/>
              <a:rect l="l" t="t" r="r" b="b"/>
              <a:pathLst>
                <a:path w="17998" h="17565" extrusionOk="0">
                  <a:moveTo>
                    <a:pt x="8998" y="3070"/>
                  </a:moveTo>
                  <a:cubicBezTo>
                    <a:pt x="12268" y="3070"/>
                    <a:pt x="14927" y="5730"/>
                    <a:pt x="14927" y="8999"/>
                  </a:cubicBezTo>
                  <a:lnTo>
                    <a:pt x="14927" y="14496"/>
                  </a:lnTo>
                  <a:lnTo>
                    <a:pt x="3070" y="14496"/>
                  </a:lnTo>
                  <a:lnTo>
                    <a:pt x="3070" y="8999"/>
                  </a:lnTo>
                  <a:cubicBezTo>
                    <a:pt x="3070" y="5729"/>
                    <a:pt x="5728" y="3070"/>
                    <a:pt x="8998" y="3070"/>
                  </a:cubicBezTo>
                  <a:close/>
                  <a:moveTo>
                    <a:pt x="8999" y="2482"/>
                  </a:moveTo>
                  <a:cubicBezTo>
                    <a:pt x="5406" y="2482"/>
                    <a:pt x="2482" y="5405"/>
                    <a:pt x="2482" y="9000"/>
                  </a:cubicBezTo>
                  <a:lnTo>
                    <a:pt x="2482" y="14791"/>
                  </a:lnTo>
                  <a:cubicBezTo>
                    <a:pt x="2482" y="14953"/>
                    <a:pt x="2614" y="15085"/>
                    <a:pt x="2777" y="15085"/>
                  </a:cubicBezTo>
                  <a:lnTo>
                    <a:pt x="15223" y="15085"/>
                  </a:lnTo>
                  <a:cubicBezTo>
                    <a:pt x="15385" y="15085"/>
                    <a:pt x="15517" y="14953"/>
                    <a:pt x="15517" y="14791"/>
                  </a:cubicBezTo>
                  <a:lnTo>
                    <a:pt x="15517" y="9000"/>
                  </a:lnTo>
                  <a:cubicBezTo>
                    <a:pt x="15517" y="5405"/>
                    <a:pt x="12592" y="2482"/>
                    <a:pt x="8999" y="2482"/>
                  </a:cubicBezTo>
                  <a:close/>
                  <a:moveTo>
                    <a:pt x="8999" y="590"/>
                  </a:moveTo>
                  <a:cubicBezTo>
                    <a:pt x="13636" y="590"/>
                    <a:pt x="17408" y="4362"/>
                    <a:pt x="17407" y="9000"/>
                  </a:cubicBezTo>
                  <a:lnTo>
                    <a:pt x="17407" y="16031"/>
                  </a:lnTo>
                  <a:cubicBezTo>
                    <a:pt x="17406" y="16553"/>
                    <a:pt x="16984" y="16976"/>
                    <a:pt x="16462" y="16977"/>
                  </a:cubicBezTo>
                  <a:lnTo>
                    <a:pt x="1535" y="16977"/>
                  </a:lnTo>
                  <a:cubicBezTo>
                    <a:pt x="1013" y="16976"/>
                    <a:pt x="590" y="16553"/>
                    <a:pt x="590" y="16031"/>
                  </a:cubicBezTo>
                  <a:lnTo>
                    <a:pt x="590" y="9000"/>
                  </a:lnTo>
                  <a:cubicBezTo>
                    <a:pt x="590" y="4362"/>
                    <a:pt x="4362" y="590"/>
                    <a:pt x="8999" y="590"/>
                  </a:cubicBezTo>
                  <a:close/>
                  <a:moveTo>
                    <a:pt x="8999" y="0"/>
                  </a:moveTo>
                  <a:cubicBezTo>
                    <a:pt x="4037" y="0"/>
                    <a:pt x="1" y="4038"/>
                    <a:pt x="1" y="9000"/>
                  </a:cubicBezTo>
                  <a:lnTo>
                    <a:pt x="1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2" y="17565"/>
                  </a:lnTo>
                  <a:cubicBezTo>
                    <a:pt x="17310" y="17565"/>
                    <a:pt x="17996" y="16878"/>
                    <a:pt x="17997" y="16031"/>
                  </a:cubicBezTo>
                  <a:lnTo>
                    <a:pt x="17997" y="9000"/>
                  </a:lnTo>
                  <a:cubicBezTo>
                    <a:pt x="17997" y="4038"/>
                    <a:pt x="13961" y="0"/>
                    <a:pt x="89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4"/>
            <p:cNvSpPr/>
            <p:nvPr/>
          </p:nvSpPr>
          <p:spPr>
            <a:xfrm>
              <a:off x="3716725" y="927125"/>
              <a:ext cx="475125" cy="401500"/>
            </a:xfrm>
            <a:custGeom>
              <a:avLst/>
              <a:gdLst/>
              <a:ahLst/>
              <a:cxnLst/>
              <a:rect l="l" t="t" r="r" b="b"/>
              <a:pathLst>
                <a:path w="19005" h="16060" extrusionOk="0">
                  <a:moveTo>
                    <a:pt x="1" y="1"/>
                  </a:moveTo>
                  <a:lnTo>
                    <a:pt x="1" y="16060"/>
                  </a:lnTo>
                  <a:lnTo>
                    <a:pt x="19005" y="16060"/>
                  </a:lnTo>
                  <a:lnTo>
                    <a:pt x="190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4"/>
            <p:cNvSpPr/>
            <p:nvPr/>
          </p:nvSpPr>
          <p:spPr>
            <a:xfrm>
              <a:off x="3709350" y="919775"/>
              <a:ext cx="489875" cy="416200"/>
            </a:xfrm>
            <a:custGeom>
              <a:avLst/>
              <a:gdLst/>
              <a:ahLst/>
              <a:cxnLst/>
              <a:rect l="l" t="t" r="r" b="b"/>
              <a:pathLst>
                <a:path w="19595" h="16648" extrusionOk="0">
                  <a:moveTo>
                    <a:pt x="19005" y="590"/>
                  </a:moveTo>
                  <a:lnTo>
                    <a:pt x="19005" y="16059"/>
                  </a:lnTo>
                  <a:lnTo>
                    <a:pt x="589" y="16059"/>
                  </a:lnTo>
                  <a:lnTo>
                    <a:pt x="589" y="590"/>
                  </a:lnTo>
                  <a:close/>
                  <a:moveTo>
                    <a:pt x="296" y="1"/>
                  </a:moveTo>
                  <a:cubicBezTo>
                    <a:pt x="132" y="1"/>
                    <a:pt x="1" y="132"/>
                    <a:pt x="1" y="295"/>
                  </a:cubicBezTo>
                  <a:lnTo>
                    <a:pt x="1" y="16352"/>
                  </a:lnTo>
                  <a:cubicBezTo>
                    <a:pt x="1" y="16516"/>
                    <a:pt x="132" y="16647"/>
                    <a:pt x="296" y="16647"/>
                  </a:cubicBezTo>
                  <a:lnTo>
                    <a:pt x="19300" y="16647"/>
                  </a:lnTo>
                  <a:cubicBezTo>
                    <a:pt x="19462" y="16647"/>
                    <a:pt x="19595" y="16516"/>
                    <a:pt x="19594" y="16352"/>
                  </a:cubicBezTo>
                  <a:lnTo>
                    <a:pt x="19594" y="295"/>
                  </a:lnTo>
                  <a:cubicBezTo>
                    <a:pt x="19595" y="132"/>
                    <a:pt x="19462" y="1"/>
                    <a:pt x="19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4"/>
            <p:cNvSpPr/>
            <p:nvPr/>
          </p:nvSpPr>
          <p:spPr>
            <a:xfrm>
              <a:off x="3899800" y="104207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6" y="1"/>
                  </a:moveTo>
                  <a:cubicBezTo>
                    <a:pt x="1719" y="1"/>
                    <a:pt x="1352" y="98"/>
                    <a:pt x="1026" y="293"/>
                  </a:cubicBezTo>
                  <a:cubicBezTo>
                    <a:pt x="385" y="675"/>
                    <a:pt x="0" y="1371"/>
                    <a:pt x="17" y="2116"/>
                  </a:cubicBezTo>
                  <a:cubicBezTo>
                    <a:pt x="33" y="2860"/>
                    <a:pt x="449" y="3539"/>
                    <a:pt x="1105" y="3892"/>
                  </a:cubicBezTo>
                  <a:lnTo>
                    <a:pt x="757" y="7539"/>
                  </a:lnTo>
                  <a:lnTo>
                    <a:pt x="3417" y="7539"/>
                  </a:lnTo>
                  <a:lnTo>
                    <a:pt x="3070" y="3892"/>
                  </a:lnTo>
                  <a:cubicBezTo>
                    <a:pt x="3738" y="3531"/>
                    <a:pt x="4156" y="2832"/>
                    <a:pt x="4156" y="2072"/>
                  </a:cubicBezTo>
                  <a:cubicBezTo>
                    <a:pt x="4156" y="1326"/>
                    <a:pt x="3756" y="639"/>
                    <a:pt x="3108" y="271"/>
                  </a:cubicBezTo>
                  <a:cubicBezTo>
                    <a:pt x="2791" y="91"/>
                    <a:pt x="2438" y="1"/>
                    <a:pt x="20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4"/>
            <p:cNvSpPr/>
            <p:nvPr/>
          </p:nvSpPr>
          <p:spPr>
            <a:xfrm>
              <a:off x="3892850" y="1034750"/>
              <a:ext cx="118250" cy="203200"/>
            </a:xfrm>
            <a:custGeom>
              <a:avLst/>
              <a:gdLst/>
              <a:ahLst/>
              <a:cxnLst/>
              <a:rect l="l" t="t" r="r" b="b"/>
              <a:pathLst>
                <a:path w="4730" h="8128" extrusionOk="0">
                  <a:moveTo>
                    <a:pt x="2364" y="589"/>
                  </a:moveTo>
                  <a:cubicBezTo>
                    <a:pt x="3343" y="589"/>
                    <a:pt x="4139" y="1386"/>
                    <a:pt x="4139" y="2364"/>
                  </a:cubicBezTo>
                  <a:cubicBezTo>
                    <a:pt x="4139" y="3016"/>
                    <a:pt x="3782" y="3617"/>
                    <a:pt x="3207" y="3926"/>
                  </a:cubicBezTo>
                  <a:lnTo>
                    <a:pt x="3035" y="4019"/>
                  </a:lnTo>
                  <a:lnTo>
                    <a:pt x="3371" y="7537"/>
                  </a:lnTo>
                  <a:lnTo>
                    <a:pt x="1358" y="7537"/>
                  </a:lnTo>
                  <a:lnTo>
                    <a:pt x="1694" y="4019"/>
                  </a:lnTo>
                  <a:lnTo>
                    <a:pt x="1522" y="3926"/>
                  </a:lnTo>
                  <a:cubicBezTo>
                    <a:pt x="947" y="3617"/>
                    <a:pt x="590" y="3016"/>
                    <a:pt x="590" y="2364"/>
                  </a:cubicBezTo>
                  <a:cubicBezTo>
                    <a:pt x="590" y="1386"/>
                    <a:pt x="1386" y="589"/>
                    <a:pt x="2364" y="589"/>
                  </a:cubicBezTo>
                  <a:close/>
                  <a:moveTo>
                    <a:pt x="2365" y="1"/>
                  </a:moveTo>
                  <a:cubicBezTo>
                    <a:pt x="1061" y="1"/>
                    <a:pt x="1" y="1061"/>
                    <a:pt x="1" y="2365"/>
                  </a:cubicBezTo>
                  <a:cubicBezTo>
                    <a:pt x="1" y="3162"/>
                    <a:pt x="403" y="3907"/>
                    <a:pt x="1072" y="4343"/>
                  </a:cubicBezTo>
                  <a:lnTo>
                    <a:pt x="711" y="8127"/>
                  </a:lnTo>
                  <a:lnTo>
                    <a:pt x="4019" y="8127"/>
                  </a:lnTo>
                  <a:lnTo>
                    <a:pt x="3658" y="4343"/>
                  </a:lnTo>
                  <a:cubicBezTo>
                    <a:pt x="4326" y="3907"/>
                    <a:pt x="4729" y="3162"/>
                    <a:pt x="4728" y="2365"/>
                  </a:cubicBezTo>
                  <a:cubicBezTo>
                    <a:pt x="4728" y="1061"/>
                    <a:pt x="3668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4"/>
            <p:cNvSpPr/>
            <p:nvPr/>
          </p:nvSpPr>
          <p:spPr>
            <a:xfrm>
              <a:off x="54770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5" y="2481"/>
                  </a:moveTo>
                  <a:cubicBezTo>
                    <a:pt x="12136" y="2481"/>
                    <a:pt x="14928" y="5273"/>
                    <a:pt x="14928" y="8704"/>
                  </a:cubicBezTo>
                  <a:lnTo>
                    <a:pt x="14928" y="14495"/>
                  </a:lnTo>
                  <a:lnTo>
                    <a:pt x="2482" y="14495"/>
                  </a:lnTo>
                  <a:lnTo>
                    <a:pt x="2482" y="8704"/>
                  </a:lnTo>
                  <a:cubicBezTo>
                    <a:pt x="2482" y="5273"/>
                    <a:pt x="5273" y="2481"/>
                    <a:pt x="8705" y="2481"/>
                  </a:cubicBezTo>
                  <a:close/>
                  <a:moveTo>
                    <a:pt x="8705" y="0"/>
                  </a:moveTo>
                  <a:cubicBezTo>
                    <a:pt x="3906" y="0"/>
                    <a:pt x="1" y="3904"/>
                    <a:pt x="1" y="8704"/>
                  </a:cubicBezTo>
                  <a:lnTo>
                    <a:pt x="1" y="15735"/>
                  </a:lnTo>
                  <a:cubicBezTo>
                    <a:pt x="1" y="16420"/>
                    <a:pt x="557" y="16975"/>
                    <a:pt x="1242" y="16975"/>
                  </a:cubicBezTo>
                  <a:lnTo>
                    <a:pt x="16168" y="16975"/>
                  </a:lnTo>
                  <a:cubicBezTo>
                    <a:pt x="16854" y="16975"/>
                    <a:pt x="17409" y="16420"/>
                    <a:pt x="17409" y="15735"/>
                  </a:cubicBezTo>
                  <a:lnTo>
                    <a:pt x="17409" y="8704"/>
                  </a:lnTo>
                  <a:cubicBezTo>
                    <a:pt x="17409" y="3905"/>
                    <a:pt x="13505" y="0"/>
                    <a:pt x="870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4"/>
            <p:cNvSpPr/>
            <p:nvPr/>
          </p:nvSpPr>
          <p:spPr>
            <a:xfrm>
              <a:off x="5469700" y="2562050"/>
              <a:ext cx="449925" cy="439125"/>
            </a:xfrm>
            <a:custGeom>
              <a:avLst/>
              <a:gdLst/>
              <a:ahLst/>
              <a:cxnLst/>
              <a:rect l="l" t="t" r="r" b="b"/>
              <a:pathLst>
                <a:path w="17997" h="17565" extrusionOk="0">
                  <a:moveTo>
                    <a:pt x="8998" y="3069"/>
                  </a:moveTo>
                  <a:cubicBezTo>
                    <a:pt x="12267" y="3069"/>
                    <a:pt x="14926" y="5729"/>
                    <a:pt x="14926" y="8999"/>
                  </a:cubicBezTo>
                  <a:lnTo>
                    <a:pt x="14926" y="14495"/>
                  </a:lnTo>
                  <a:lnTo>
                    <a:pt x="3069" y="14495"/>
                  </a:lnTo>
                  <a:lnTo>
                    <a:pt x="3069" y="8999"/>
                  </a:lnTo>
                  <a:cubicBezTo>
                    <a:pt x="3069" y="5729"/>
                    <a:pt x="5728" y="3069"/>
                    <a:pt x="8998" y="3069"/>
                  </a:cubicBezTo>
                  <a:close/>
                  <a:moveTo>
                    <a:pt x="8998" y="2481"/>
                  </a:moveTo>
                  <a:cubicBezTo>
                    <a:pt x="5405" y="2481"/>
                    <a:pt x="2480" y="5405"/>
                    <a:pt x="2480" y="8999"/>
                  </a:cubicBezTo>
                  <a:lnTo>
                    <a:pt x="2480" y="14790"/>
                  </a:lnTo>
                  <a:cubicBezTo>
                    <a:pt x="2480" y="14952"/>
                    <a:pt x="2613" y="15085"/>
                    <a:pt x="2775" y="15085"/>
                  </a:cubicBezTo>
                  <a:lnTo>
                    <a:pt x="15221" y="15085"/>
                  </a:lnTo>
                  <a:cubicBezTo>
                    <a:pt x="15383" y="15085"/>
                    <a:pt x="15516" y="14952"/>
                    <a:pt x="15516" y="14790"/>
                  </a:cubicBezTo>
                  <a:lnTo>
                    <a:pt x="15516" y="8999"/>
                  </a:lnTo>
                  <a:cubicBezTo>
                    <a:pt x="15516" y="5405"/>
                    <a:pt x="12592" y="2481"/>
                    <a:pt x="8998" y="2481"/>
                  </a:cubicBezTo>
                  <a:close/>
                  <a:moveTo>
                    <a:pt x="8998" y="589"/>
                  </a:moveTo>
                  <a:cubicBezTo>
                    <a:pt x="13634" y="589"/>
                    <a:pt x="17408" y="4361"/>
                    <a:pt x="17407" y="8999"/>
                  </a:cubicBezTo>
                  <a:lnTo>
                    <a:pt x="17407" y="16030"/>
                  </a:lnTo>
                  <a:cubicBezTo>
                    <a:pt x="17407" y="16552"/>
                    <a:pt x="16983" y="16975"/>
                    <a:pt x="16461" y="16975"/>
                  </a:cubicBezTo>
                  <a:lnTo>
                    <a:pt x="1534" y="16975"/>
                  </a:lnTo>
                  <a:cubicBezTo>
                    <a:pt x="1012" y="16974"/>
                    <a:pt x="589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8" y="589"/>
                  </a:cubicBezTo>
                  <a:close/>
                  <a:moveTo>
                    <a:pt x="8998" y="1"/>
                  </a:moveTo>
                  <a:cubicBezTo>
                    <a:pt x="4036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1" y="16877"/>
                    <a:pt x="688" y="17564"/>
                    <a:pt x="1535" y="17565"/>
                  </a:cubicBezTo>
                  <a:lnTo>
                    <a:pt x="16461" y="17565"/>
                  </a:lnTo>
                  <a:cubicBezTo>
                    <a:pt x="17309" y="17564"/>
                    <a:pt x="17996" y="16877"/>
                    <a:pt x="17996" y="16030"/>
                  </a:cubicBezTo>
                  <a:lnTo>
                    <a:pt x="17996" y="8999"/>
                  </a:lnTo>
                  <a:cubicBezTo>
                    <a:pt x="17996" y="4037"/>
                    <a:pt x="13960" y="1"/>
                    <a:pt x="89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4"/>
            <p:cNvSpPr/>
            <p:nvPr/>
          </p:nvSpPr>
          <p:spPr>
            <a:xfrm>
              <a:off x="54539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1" y="1"/>
                  </a:moveTo>
                  <a:lnTo>
                    <a:pt x="1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4"/>
            <p:cNvSpPr/>
            <p:nvPr/>
          </p:nvSpPr>
          <p:spPr>
            <a:xfrm>
              <a:off x="54466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1" y="590"/>
                  </a:lnTo>
                  <a:close/>
                  <a:moveTo>
                    <a:pt x="296" y="1"/>
                  </a:moveTo>
                  <a:cubicBezTo>
                    <a:pt x="133" y="1"/>
                    <a:pt x="1" y="132"/>
                    <a:pt x="2" y="296"/>
                  </a:cubicBezTo>
                  <a:lnTo>
                    <a:pt x="2" y="16354"/>
                  </a:lnTo>
                  <a:cubicBezTo>
                    <a:pt x="2" y="16516"/>
                    <a:pt x="133" y="16649"/>
                    <a:pt x="296" y="16649"/>
                  </a:cubicBezTo>
                  <a:lnTo>
                    <a:pt x="19301" y="16649"/>
                  </a:lnTo>
                  <a:cubicBezTo>
                    <a:pt x="19463" y="16649"/>
                    <a:pt x="19595" y="16516"/>
                    <a:pt x="19595" y="16354"/>
                  </a:cubicBezTo>
                  <a:lnTo>
                    <a:pt x="19595" y="296"/>
                  </a:lnTo>
                  <a:cubicBezTo>
                    <a:pt x="19595" y="132"/>
                    <a:pt x="19463" y="1"/>
                    <a:pt x="19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4"/>
            <p:cNvSpPr/>
            <p:nvPr/>
          </p:nvSpPr>
          <p:spPr>
            <a:xfrm>
              <a:off x="5637075" y="3024025"/>
              <a:ext cx="103925" cy="188500"/>
            </a:xfrm>
            <a:custGeom>
              <a:avLst/>
              <a:gdLst/>
              <a:ahLst/>
              <a:cxnLst/>
              <a:rect l="l" t="t" r="r" b="b"/>
              <a:pathLst>
                <a:path w="4157" h="7540" extrusionOk="0">
                  <a:moveTo>
                    <a:pt x="2085" y="0"/>
                  </a:moveTo>
                  <a:cubicBezTo>
                    <a:pt x="1718" y="0"/>
                    <a:pt x="1351" y="98"/>
                    <a:pt x="1025" y="292"/>
                  </a:cubicBezTo>
                  <a:cubicBezTo>
                    <a:pt x="385" y="675"/>
                    <a:pt x="1" y="1370"/>
                    <a:pt x="17" y="2116"/>
                  </a:cubicBezTo>
                  <a:cubicBezTo>
                    <a:pt x="33" y="2860"/>
                    <a:pt x="448" y="3539"/>
                    <a:pt x="1104" y="3892"/>
                  </a:cubicBezTo>
                  <a:lnTo>
                    <a:pt x="757" y="7539"/>
                  </a:lnTo>
                  <a:lnTo>
                    <a:pt x="3416" y="7539"/>
                  </a:lnTo>
                  <a:lnTo>
                    <a:pt x="3069" y="3892"/>
                  </a:lnTo>
                  <a:cubicBezTo>
                    <a:pt x="3739" y="3531"/>
                    <a:pt x="4155" y="2832"/>
                    <a:pt x="4155" y="2071"/>
                  </a:cubicBezTo>
                  <a:cubicBezTo>
                    <a:pt x="4156" y="1326"/>
                    <a:pt x="3756" y="639"/>
                    <a:pt x="3108" y="270"/>
                  </a:cubicBezTo>
                  <a:cubicBezTo>
                    <a:pt x="2790" y="90"/>
                    <a:pt x="2438" y="0"/>
                    <a:pt x="208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4"/>
            <p:cNvSpPr/>
            <p:nvPr/>
          </p:nvSpPr>
          <p:spPr>
            <a:xfrm>
              <a:off x="5630150" y="3016700"/>
              <a:ext cx="118200" cy="203200"/>
            </a:xfrm>
            <a:custGeom>
              <a:avLst/>
              <a:gdLst/>
              <a:ahLst/>
              <a:cxnLst/>
              <a:rect l="l" t="t" r="r" b="b"/>
              <a:pathLst>
                <a:path w="4728" h="8128" extrusionOk="0">
                  <a:moveTo>
                    <a:pt x="2364" y="590"/>
                  </a:moveTo>
                  <a:cubicBezTo>
                    <a:pt x="3342" y="590"/>
                    <a:pt x="4138" y="1386"/>
                    <a:pt x="4138" y="2364"/>
                  </a:cubicBezTo>
                  <a:cubicBezTo>
                    <a:pt x="4138" y="3016"/>
                    <a:pt x="3781" y="3616"/>
                    <a:pt x="3206" y="3926"/>
                  </a:cubicBezTo>
                  <a:lnTo>
                    <a:pt x="3034" y="4018"/>
                  </a:lnTo>
                  <a:lnTo>
                    <a:pt x="3370" y="7537"/>
                  </a:lnTo>
                  <a:lnTo>
                    <a:pt x="1358" y="7537"/>
                  </a:lnTo>
                  <a:lnTo>
                    <a:pt x="1693" y="4018"/>
                  </a:lnTo>
                  <a:lnTo>
                    <a:pt x="1521" y="3926"/>
                  </a:lnTo>
                  <a:cubicBezTo>
                    <a:pt x="947" y="3616"/>
                    <a:pt x="589" y="3016"/>
                    <a:pt x="589" y="2364"/>
                  </a:cubicBezTo>
                  <a:cubicBezTo>
                    <a:pt x="589" y="1386"/>
                    <a:pt x="1386" y="590"/>
                    <a:pt x="2364" y="590"/>
                  </a:cubicBezTo>
                  <a:close/>
                  <a:moveTo>
                    <a:pt x="2364" y="1"/>
                  </a:moveTo>
                  <a:cubicBezTo>
                    <a:pt x="1060" y="1"/>
                    <a:pt x="0" y="1060"/>
                    <a:pt x="0" y="2364"/>
                  </a:cubicBezTo>
                  <a:cubicBezTo>
                    <a:pt x="0" y="3162"/>
                    <a:pt x="403" y="3907"/>
                    <a:pt x="1070" y="4343"/>
                  </a:cubicBezTo>
                  <a:lnTo>
                    <a:pt x="710" y="8127"/>
                  </a:lnTo>
                  <a:lnTo>
                    <a:pt x="4018" y="8127"/>
                  </a:lnTo>
                  <a:lnTo>
                    <a:pt x="3657" y="4343"/>
                  </a:lnTo>
                  <a:cubicBezTo>
                    <a:pt x="4325" y="3907"/>
                    <a:pt x="4727" y="3162"/>
                    <a:pt x="4727" y="2364"/>
                  </a:cubicBezTo>
                  <a:cubicBezTo>
                    <a:pt x="4727" y="1060"/>
                    <a:pt x="3667" y="1"/>
                    <a:pt x="23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4"/>
            <p:cNvSpPr/>
            <p:nvPr/>
          </p:nvSpPr>
          <p:spPr>
            <a:xfrm>
              <a:off x="1981725" y="2569425"/>
              <a:ext cx="435225" cy="424400"/>
            </a:xfrm>
            <a:custGeom>
              <a:avLst/>
              <a:gdLst/>
              <a:ahLst/>
              <a:cxnLst/>
              <a:rect l="l" t="t" r="r" b="b"/>
              <a:pathLst>
                <a:path w="17409" h="16976" extrusionOk="0">
                  <a:moveTo>
                    <a:pt x="8704" y="2481"/>
                  </a:moveTo>
                  <a:cubicBezTo>
                    <a:pt x="12135" y="2481"/>
                    <a:pt x="14927" y="5273"/>
                    <a:pt x="14927" y="8704"/>
                  </a:cubicBezTo>
                  <a:lnTo>
                    <a:pt x="14927" y="14495"/>
                  </a:lnTo>
                  <a:lnTo>
                    <a:pt x="2481" y="14495"/>
                  </a:lnTo>
                  <a:lnTo>
                    <a:pt x="2481" y="8704"/>
                  </a:lnTo>
                  <a:cubicBezTo>
                    <a:pt x="2481" y="5273"/>
                    <a:pt x="5273" y="2481"/>
                    <a:pt x="8704" y="2481"/>
                  </a:cubicBezTo>
                  <a:close/>
                  <a:moveTo>
                    <a:pt x="8704" y="0"/>
                  </a:moveTo>
                  <a:cubicBezTo>
                    <a:pt x="3905" y="0"/>
                    <a:pt x="0" y="3904"/>
                    <a:pt x="0" y="8704"/>
                  </a:cubicBezTo>
                  <a:lnTo>
                    <a:pt x="0" y="15735"/>
                  </a:lnTo>
                  <a:cubicBezTo>
                    <a:pt x="0" y="16420"/>
                    <a:pt x="555" y="16975"/>
                    <a:pt x="1241" y="16975"/>
                  </a:cubicBezTo>
                  <a:lnTo>
                    <a:pt x="16168" y="16975"/>
                  </a:lnTo>
                  <a:cubicBezTo>
                    <a:pt x="16852" y="16975"/>
                    <a:pt x="17408" y="16420"/>
                    <a:pt x="17408" y="15735"/>
                  </a:cubicBezTo>
                  <a:lnTo>
                    <a:pt x="17408" y="8704"/>
                  </a:lnTo>
                  <a:cubicBezTo>
                    <a:pt x="17408" y="3905"/>
                    <a:pt x="13503" y="0"/>
                    <a:pt x="8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4"/>
            <p:cNvSpPr/>
            <p:nvPr/>
          </p:nvSpPr>
          <p:spPr>
            <a:xfrm>
              <a:off x="1974350" y="2562050"/>
              <a:ext cx="449975" cy="439125"/>
            </a:xfrm>
            <a:custGeom>
              <a:avLst/>
              <a:gdLst/>
              <a:ahLst/>
              <a:cxnLst/>
              <a:rect l="l" t="t" r="r" b="b"/>
              <a:pathLst>
                <a:path w="17999" h="17565" extrusionOk="0">
                  <a:moveTo>
                    <a:pt x="8999" y="3069"/>
                  </a:moveTo>
                  <a:cubicBezTo>
                    <a:pt x="12269" y="3069"/>
                    <a:pt x="14928" y="5729"/>
                    <a:pt x="14928" y="8999"/>
                  </a:cubicBezTo>
                  <a:lnTo>
                    <a:pt x="14928" y="14495"/>
                  </a:lnTo>
                  <a:lnTo>
                    <a:pt x="3070" y="14495"/>
                  </a:lnTo>
                  <a:lnTo>
                    <a:pt x="3071" y="8999"/>
                  </a:lnTo>
                  <a:cubicBezTo>
                    <a:pt x="3071" y="5730"/>
                    <a:pt x="5729" y="3069"/>
                    <a:pt x="8999" y="3069"/>
                  </a:cubicBezTo>
                  <a:close/>
                  <a:moveTo>
                    <a:pt x="9000" y="2481"/>
                  </a:moveTo>
                  <a:cubicBezTo>
                    <a:pt x="5405" y="2481"/>
                    <a:pt x="2482" y="5405"/>
                    <a:pt x="2482" y="8999"/>
                  </a:cubicBezTo>
                  <a:lnTo>
                    <a:pt x="2482" y="14790"/>
                  </a:lnTo>
                  <a:cubicBezTo>
                    <a:pt x="2481" y="14952"/>
                    <a:pt x="2614" y="15085"/>
                    <a:pt x="2776" y="15085"/>
                  </a:cubicBezTo>
                  <a:lnTo>
                    <a:pt x="15223" y="15085"/>
                  </a:lnTo>
                  <a:cubicBezTo>
                    <a:pt x="15385" y="15085"/>
                    <a:pt x="15517" y="14952"/>
                    <a:pt x="15517" y="14790"/>
                  </a:cubicBezTo>
                  <a:lnTo>
                    <a:pt x="15517" y="8999"/>
                  </a:lnTo>
                  <a:cubicBezTo>
                    <a:pt x="15517" y="5405"/>
                    <a:pt x="12593" y="2481"/>
                    <a:pt x="9000" y="2481"/>
                  </a:cubicBezTo>
                  <a:close/>
                  <a:moveTo>
                    <a:pt x="9000" y="589"/>
                  </a:moveTo>
                  <a:cubicBezTo>
                    <a:pt x="13636" y="589"/>
                    <a:pt x="17409" y="4361"/>
                    <a:pt x="17408" y="8999"/>
                  </a:cubicBezTo>
                  <a:lnTo>
                    <a:pt x="17408" y="16030"/>
                  </a:lnTo>
                  <a:cubicBezTo>
                    <a:pt x="17407" y="16552"/>
                    <a:pt x="16985" y="16974"/>
                    <a:pt x="16463" y="16975"/>
                  </a:cubicBezTo>
                  <a:lnTo>
                    <a:pt x="1536" y="16975"/>
                  </a:lnTo>
                  <a:cubicBezTo>
                    <a:pt x="1013" y="16975"/>
                    <a:pt x="590" y="16552"/>
                    <a:pt x="589" y="16030"/>
                  </a:cubicBezTo>
                  <a:lnTo>
                    <a:pt x="589" y="8999"/>
                  </a:lnTo>
                  <a:cubicBezTo>
                    <a:pt x="589" y="4361"/>
                    <a:pt x="4361" y="589"/>
                    <a:pt x="8999" y="589"/>
                  </a:cubicBezTo>
                  <a:close/>
                  <a:moveTo>
                    <a:pt x="8999" y="1"/>
                  </a:moveTo>
                  <a:cubicBezTo>
                    <a:pt x="4038" y="1"/>
                    <a:pt x="0" y="4037"/>
                    <a:pt x="0" y="8999"/>
                  </a:cubicBezTo>
                  <a:lnTo>
                    <a:pt x="0" y="16030"/>
                  </a:lnTo>
                  <a:cubicBezTo>
                    <a:pt x="2" y="16877"/>
                    <a:pt x="688" y="17564"/>
                    <a:pt x="1536" y="17565"/>
                  </a:cubicBezTo>
                  <a:lnTo>
                    <a:pt x="16463" y="17565"/>
                  </a:lnTo>
                  <a:cubicBezTo>
                    <a:pt x="17309" y="17564"/>
                    <a:pt x="17997" y="16877"/>
                    <a:pt x="17998" y="16030"/>
                  </a:cubicBezTo>
                  <a:lnTo>
                    <a:pt x="17998" y="8999"/>
                  </a:lnTo>
                  <a:cubicBezTo>
                    <a:pt x="17998" y="4037"/>
                    <a:pt x="13961" y="1"/>
                    <a:pt x="89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4"/>
            <p:cNvSpPr/>
            <p:nvPr/>
          </p:nvSpPr>
          <p:spPr>
            <a:xfrm>
              <a:off x="1958675" y="2909075"/>
              <a:ext cx="475150" cy="401475"/>
            </a:xfrm>
            <a:custGeom>
              <a:avLst/>
              <a:gdLst/>
              <a:ahLst/>
              <a:cxnLst/>
              <a:rect l="l" t="t" r="r" b="b"/>
              <a:pathLst>
                <a:path w="19006" h="16059" extrusionOk="0">
                  <a:moveTo>
                    <a:pt x="0" y="1"/>
                  </a:moveTo>
                  <a:lnTo>
                    <a:pt x="0" y="16059"/>
                  </a:lnTo>
                  <a:lnTo>
                    <a:pt x="19006" y="16059"/>
                  </a:lnTo>
                  <a:lnTo>
                    <a:pt x="190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4"/>
            <p:cNvSpPr/>
            <p:nvPr/>
          </p:nvSpPr>
          <p:spPr>
            <a:xfrm>
              <a:off x="1951300" y="2901700"/>
              <a:ext cx="489875" cy="416225"/>
            </a:xfrm>
            <a:custGeom>
              <a:avLst/>
              <a:gdLst/>
              <a:ahLst/>
              <a:cxnLst/>
              <a:rect l="l" t="t" r="r" b="b"/>
              <a:pathLst>
                <a:path w="19595" h="16649" extrusionOk="0">
                  <a:moveTo>
                    <a:pt x="19006" y="590"/>
                  </a:moveTo>
                  <a:lnTo>
                    <a:pt x="19006" y="16059"/>
                  </a:lnTo>
                  <a:lnTo>
                    <a:pt x="590" y="16059"/>
                  </a:lnTo>
                  <a:lnTo>
                    <a:pt x="590" y="590"/>
                  </a:lnTo>
                  <a:close/>
                  <a:moveTo>
                    <a:pt x="295" y="1"/>
                  </a:moveTo>
                  <a:cubicBezTo>
                    <a:pt x="133" y="1"/>
                    <a:pt x="0" y="132"/>
                    <a:pt x="1" y="296"/>
                  </a:cubicBezTo>
                  <a:lnTo>
                    <a:pt x="1" y="16354"/>
                  </a:lnTo>
                  <a:cubicBezTo>
                    <a:pt x="0" y="16516"/>
                    <a:pt x="133" y="16649"/>
                    <a:pt x="295" y="16649"/>
                  </a:cubicBezTo>
                  <a:lnTo>
                    <a:pt x="19299" y="16649"/>
                  </a:lnTo>
                  <a:cubicBezTo>
                    <a:pt x="19463" y="16649"/>
                    <a:pt x="19594" y="16516"/>
                    <a:pt x="19594" y="16354"/>
                  </a:cubicBezTo>
                  <a:lnTo>
                    <a:pt x="19594" y="296"/>
                  </a:lnTo>
                  <a:cubicBezTo>
                    <a:pt x="19594" y="132"/>
                    <a:pt x="19463" y="1"/>
                    <a:pt x="192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4"/>
            <p:cNvSpPr/>
            <p:nvPr/>
          </p:nvSpPr>
          <p:spPr>
            <a:xfrm>
              <a:off x="2141775" y="3024025"/>
              <a:ext cx="103875" cy="188500"/>
            </a:xfrm>
            <a:custGeom>
              <a:avLst/>
              <a:gdLst/>
              <a:ahLst/>
              <a:cxnLst/>
              <a:rect l="l" t="t" r="r" b="b"/>
              <a:pathLst>
                <a:path w="4155" h="7540" extrusionOk="0">
                  <a:moveTo>
                    <a:pt x="2084" y="0"/>
                  </a:moveTo>
                  <a:cubicBezTo>
                    <a:pt x="1717" y="0"/>
                    <a:pt x="1351" y="98"/>
                    <a:pt x="1024" y="292"/>
                  </a:cubicBezTo>
                  <a:cubicBezTo>
                    <a:pt x="385" y="675"/>
                    <a:pt x="0" y="1370"/>
                    <a:pt x="15" y="2116"/>
                  </a:cubicBezTo>
                  <a:cubicBezTo>
                    <a:pt x="32" y="2860"/>
                    <a:pt x="447" y="3539"/>
                    <a:pt x="1103" y="3892"/>
                  </a:cubicBezTo>
                  <a:lnTo>
                    <a:pt x="756" y="7539"/>
                  </a:lnTo>
                  <a:lnTo>
                    <a:pt x="3416" y="7539"/>
                  </a:lnTo>
                  <a:lnTo>
                    <a:pt x="3068" y="3892"/>
                  </a:lnTo>
                  <a:cubicBezTo>
                    <a:pt x="3738" y="3531"/>
                    <a:pt x="4155" y="2832"/>
                    <a:pt x="4155" y="2071"/>
                  </a:cubicBezTo>
                  <a:cubicBezTo>
                    <a:pt x="4155" y="1326"/>
                    <a:pt x="3756" y="639"/>
                    <a:pt x="3108" y="270"/>
                  </a:cubicBezTo>
                  <a:cubicBezTo>
                    <a:pt x="2790" y="90"/>
                    <a:pt x="2437" y="0"/>
                    <a:pt x="208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4"/>
            <p:cNvSpPr/>
            <p:nvPr/>
          </p:nvSpPr>
          <p:spPr>
            <a:xfrm>
              <a:off x="2134800" y="3016675"/>
              <a:ext cx="118225" cy="203225"/>
            </a:xfrm>
            <a:custGeom>
              <a:avLst/>
              <a:gdLst/>
              <a:ahLst/>
              <a:cxnLst/>
              <a:rect l="l" t="t" r="r" b="b"/>
              <a:pathLst>
                <a:path w="4729" h="8129" extrusionOk="0">
                  <a:moveTo>
                    <a:pt x="2365" y="591"/>
                  </a:moveTo>
                  <a:cubicBezTo>
                    <a:pt x="3344" y="591"/>
                    <a:pt x="4140" y="1387"/>
                    <a:pt x="4140" y="2365"/>
                  </a:cubicBezTo>
                  <a:cubicBezTo>
                    <a:pt x="4140" y="3017"/>
                    <a:pt x="3781" y="3617"/>
                    <a:pt x="3208" y="3927"/>
                  </a:cubicBezTo>
                  <a:lnTo>
                    <a:pt x="3036" y="4019"/>
                  </a:lnTo>
                  <a:lnTo>
                    <a:pt x="3371" y="7538"/>
                  </a:lnTo>
                  <a:lnTo>
                    <a:pt x="1358" y="7538"/>
                  </a:lnTo>
                  <a:lnTo>
                    <a:pt x="1695" y="4019"/>
                  </a:lnTo>
                  <a:lnTo>
                    <a:pt x="1523" y="3927"/>
                  </a:lnTo>
                  <a:cubicBezTo>
                    <a:pt x="948" y="3617"/>
                    <a:pt x="590" y="3017"/>
                    <a:pt x="590" y="2365"/>
                  </a:cubicBezTo>
                  <a:cubicBezTo>
                    <a:pt x="590" y="1387"/>
                    <a:pt x="1387" y="591"/>
                    <a:pt x="2365" y="591"/>
                  </a:cubicBezTo>
                  <a:close/>
                  <a:moveTo>
                    <a:pt x="2365" y="1"/>
                  </a:moveTo>
                  <a:cubicBezTo>
                    <a:pt x="1062" y="1"/>
                    <a:pt x="2" y="1061"/>
                    <a:pt x="2" y="2365"/>
                  </a:cubicBezTo>
                  <a:cubicBezTo>
                    <a:pt x="1" y="3162"/>
                    <a:pt x="403" y="3907"/>
                    <a:pt x="1072" y="4344"/>
                  </a:cubicBezTo>
                  <a:lnTo>
                    <a:pt x="711" y="8128"/>
                  </a:lnTo>
                  <a:lnTo>
                    <a:pt x="4019" y="8128"/>
                  </a:lnTo>
                  <a:lnTo>
                    <a:pt x="3659" y="4343"/>
                  </a:lnTo>
                  <a:cubicBezTo>
                    <a:pt x="4326" y="3907"/>
                    <a:pt x="4729" y="3162"/>
                    <a:pt x="4729" y="2365"/>
                  </a:cubicBezTo>
                  <a:cubicBezTo>
                    <a:pt x="4729" y="1062"/>
                    <a:pt x="366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4"/>
            <p:cNvSpPr/>
            <p:nvPr/>
          </p:nvSpPr>
          <p:spPr>
            <a:xfrm>
              <a:off x="6074275" y="2700300"/>
              <a:ext cx="144125" cy="518900"/>
            </a:xfrm>
            <a:custGeom>
              <a:avLst/>
              <a:gdLst/>
              <a:ahLst/>
              <a:cxnLst/>
              <a:rect l="l" t="t" r="r" b="b"/>
              <a:pathLst>
                <a:path w="5765" h="20756" extrusionOk="0">
                  <a:moveTo>
                    <a:pt x="4480" y="0"/>
                  </a:moveTo>
                  <a:cubicBezTo>
                    <a:pt x="4218" y="0"/>
                    <a:pt x="3956" y="103"/>
                    <a:pt x="3761" y="306"/>
                  </a:cubicBezTo>
                  <a:cubicBezTo>
                    <a:pt x="1396" y="2772"/>
                    <a:pt x="0" y="6537"/>
                    <a:pt x="26" y="10377"/>
                  </a:cubicBezTo>
                  <a:cubicBezTo>
                    <a:pt x="54" y="14266"/>
                    <a:pt x="1529" y="18039"/>
                    <a:pt x="3973" y="20469"/>
                  </a:cubicBezTo>
                  <a:cubicBezTo>
                    <a:pt x="4167" y="20660"/>
                    <a:pt x="4419" y="20755"/>
                    <a:pt x="4672" y="20755"/>
                  </a:cubicBezTo>
                  <a:cubicBezTo>
                    <a:pt x="4927" y="20755"/>
                    <a:pt x="5183" y="20657"/>
                    <a:pt x="5378" y="20461"/>
                  </a:cubicBezTo>
                  <a:cubicBezTo>
                    <a:pt x="5765" y="20073"/>
                    <a:pt x="5764" y="19444"/>
                    <a:pt x="5375" y="19056"/>
                  </a:cubicBezTo>
                  <a:cubicBezTo>
                    <a:pt x="3296" y="16989"/>
                    <a:pt x="2041" y="13739"/>
                    <a:pt x="2018" y="10363"/>
                  </a:cubicBezTo>
                  <a:cubicBezTo>
                    <a:pt x="1995" y="7029"/>
                    <a:pt x="3183" y="3786"/>
                    <a:pt x="5198" y="1685"/>
                  </a:cubicBezTo>
                  <a:cubicBezTo>
                    <a:pt x="5578" y="1288"/>
                    <a:pt x="5565" y="657"/>
                    <a:pt x="5168" y="277"/>
                  </a:cubicBezTo>
                  <a:cubicBezTo>
                    <a:pt x="4975" y="92"/>
                    <a:pt x="4727" y="0"/>
                    <a:pt x="4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4"/>
            <p:cNvSpPr/>
            <p:nvPr/>
          </p:nvSpPr>
          <p:spPr>
            <a:xfrm>
              <a:off x="6177275" y="2766625"/>
              <a:ext cx="113725" cy="384825"/>
            </a:xfrm>
            <a:custGeom>
              <a:avLst/>
              <a:gdLst/>
              <a:ahLst/>
              <a:cxnLst/>
              <a:rect l="l" t="t" r="r" b="b"/>
              <a:pathLst>
                <a:path w="4549" h="15393" extrusionOk="0">
                  <a:moveTo>
                    <a:pt x="3301" y="0"/>
                  </a:moveTo>
                  <a:cubicBezTo>
                    <a:pt x="3019" y="0"/>
                    <a:pt x="2738" y="120"/>
                    <a:pt x="2542" y="353"/>
                  </a:cubicBezTo>
                  <a:cubicBezTo>
                    <a:pt x="897" y="2345"/>
                    <a:pt x="1" y="4953"/>
                    <a:pt x="21" y="7696"/>
                  </a:cubicBezTo>
                  <a:cubicBezTo>
                    <a:pt x="39" y="10459"/>
                    <a:pt x="983" y="13070"/>
                    <a:pt x="2680" y="15046"/>
                  </a:cubicBezTo>
                  <a:cubicBezTo>
                    <a:pt x="2876" y="15275"/>
                    <a:pt x="3155" y="15392"/>
                    <a:pt x="3435" y="15392"/>
                  </a:cubicBezTo>
                  <a:cubicBezTo>
                    <a:pt x="3664" y="15392"/>
                    <a:pt x="3895" y="15313"/>
                    <a:pt x="4082" y="15152"/>
                  </a:cubicBezTo>
                  <a:cubicBezTo>
                    <a:pt x="4500" y="14795"/>
                    <a:pt x="4548" y="14166"/>
                    <a:pt x="4190" y="13750"/>
                  </a:cubicBezTo>
                  <a:cubicBezTo>
                    <a:pt x="2800" y="12130"/>
                    <a:pt x="2027" y="9975"/>
                    <a:pt x="2011" y="7681"/>
                  </a:cubicBezTo>
                  <a:cubicBezTo>
                    <a:pt x="1994" y="5406"/>
                    <a:pt x="2729" y="3253"/>
                    <a:pt x="4077" y="1620"/>
                  </a:cubicBezTo>
                  <a:cubicBezTo>
                    <a:pt x="4418" y="1195"/>
                    <a:pt x="4355" y="575"/>
                    <a:pt x="3934" y="228"/>
                  </a:cubicBezTo>
                  <a:cubicBezTo>
                    <a:pt x="3749" y="75"/>
                    <a:pt x="3525" y="0"/>
                    <a:pt x="3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4"/>
            <p:cNvSpPr/>
            <p:nvPr/>
          </p:nvSpPr>
          <p:spPr>
            <a:xfrm>
              <a:off x="6272025" y="2833800"/>
              <a:ext cx="91725" cy="251225"/>
            </a:xfrm>
            <a:custGeom>
              <a:avLst/>
              <a:gdLst/>
              <a:ahLst/>
              <a:cxnLst/>
              <a:rect l="l" t="t" r="r" b="b"/>
              <a:pathLst>
                <a:path w="3669" h="10049" extrusionOk="0">
                  <a:moveTo>
                    <a:pt x="2402" y="1"/>
                  </a:moveTo>
                  <a:cubicBezTo>
                    <a:pt x="2106" y="1"/>
                    <a:pt x="1813" y="132"/>
                    <a:pt x="1617" y="383"/>
                  </a:cubicBezTo>
                  <a:lnTo>
                    <a:pt x="1618" y="383"/>
                  </a:lnTo>
                  <a:cubicBezTo>
                    <a:pt x="557" y="1743"/>
                    <a:pt x="1" y="3333"/>
                    <a:pt x="13" y="4982"/>
                  </a:cubicBezTo>
                  <a:cubicBezTo>
                    <a:pt x="24" y="6697"/>
                    <a:pt x="643" y="8331"/>
                    <a:pt x="1803" y="9707"/>
                  </a:cubicBezTo>
                  <a:cubicBezTo>
                    <a:pt x="2000" y="9933"/>
                    <a:pt x="2276" y="10049"/>
                    <a:pt x="2554" y="10049"/>
                  </a:cubicBezTo>
                  <a:cubicBezTo>
                    <a:pt x="2781" y="10049"/>
                    <a:pt x="3009" y="9972"/>
                    <a:pt x="3196" y="9815"/>
                  </a:cubicBezTo>
                  <a:cubicBezTo>
                    <a:pt x="3612" y="9464"/>
                    <a:pt x="3669" y="8844"/>
                    <a:pt x="3324" y="8424"/>
                  </a:cubicBezTo>
                  <a:cubicBezTo>
                    <a:pt x="2468" y="7408"/>
                    <a:pt x="2011" y="6213"/>
                    <a:pt x="2002" y="4969"/>
                  </a:cubicBezTo>
                  <a:cubicBezTo>
                    <a:pt x="1994" y="3773"/>
                    <a:pt x="2403" y="2611"/>
                    <a:pt x="3186" y="1609"/>
                  </a:cubicBezTo>
                  <a:cubicBezTo>
                    <a:pt x="3524" y="1176"/>
                    <a:pt x="3447" y="550"/>
                    <a:pt x="3014" y="212"/>
                  </a:cubicBezTo>
                  <a:cubicBezTo>
                    <a:pt x="2832" y="70"/>
                    <a:pt x="2616" y="1"/>
                    <a:pt x="24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4"/>
            <p:cNvSpPr/>
            <p:nvPr/>
          </p:nvSpPr>
          <p:spPr>
            <a:xfrm>
              <a:off x="1692475" y="2700300"/>
              <a:ext cx="144300" cy="519000"/>
            </a:xfrm>
            <a:custGeom>
              <a:avLst/>
              <a:gdLst/>
              <a:ahLst/>
              <a:cxnLst/>
              <a:rect l="l" t="t" r="r" b="b"/>
              <a:pathLst>
                <a:path w="5772" h="20760" extrusionOk="0">
                  <a:moveTo>
                    <a:pt x="1292" y="0"/>
                  </a:moveTo>
                  <a:cubicBezTo>
                    <a:pt x="1045" y="0"/>
                    <a:pt x="797" y="92"/>
                    <a:pt x="604" y="277"/>
                  </a:cubicBezTo>
                  <a:cubicBezTo>
                    <a:pt x="207" y="657"/>
                    <a:pt x="194" y="1288"/>
                    <a:pt x="574" y="1685"/>
                  </a:cubicBezTo>
                  <a:cubicBezTo>
                    <a:pt x="2589" y="3786"/>
                    <a:pt x="3777" y="7029"/>
                    <a:pt x="3754" y="10363"/>
                  </a:cubicBezTo>
                  <a:cubicBezTo>
                    <a:pt x="3731" y="13739"/>
                    <a:pt x="2476" y="16989"/>
                    <a:pt x="396" y="19056"/>
                  </a:cubicBezTo>
                  <a:cubicBezTo>
                    <a:pt x="4" y="19443"/>
                    <a:pt x="1" y="20075"/>
                    <a:pt x="389" y="20466"/>
                  </a:cubicBezTo>
                  <a:cubicBezTo>
                    <a:pt x="584" y="20662"/>
                    <a:pt x="839" y="20760"/>
                    <a:pt x="1095" y="20760"/>
                  </a:cubicBezTo>
                  <a:cubicBezTo>
                    <a:pt x="1350" y="20760"/>
                    <a:pt x="1605" y="20663"/>
                    <a:pt x="1799" y="20469"/>
                  </a:cubicBezTo>
                  <a:cubicBezTo>
                    <a:pt x="4243" y="18039"/>
                    <a:pt x="5717" y="14266"/>
                    <a:pt x="5745" y="10377"/>
                  </a:cubicBezTo>
                  <a:cubicBezTo>
                    <a:pt x="5772" y="6537"/>
                    <a:pt x="4376" y="2772"/>
                    <a:pt x="2011" y="306"/>
                  </a:cubicBezTo>
                  <a:cubicBezTo>
                    <a:pt x="1815" y="103"/>
                    <a:pt x="1554" y="0"/>
                    <a:pt x="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4"/>
            <p:cNvSpPr/>
            <p:nvPr/>
          </p:nvSpPr>
          <p:spPr>
            <a:xfrm>
              <a:off x="1619925" y="2766125"/>
              <a:ext cx="113825" cy="385475"/>
            </a:xfrm>
            <a:custGeom>
              <a:avLst/>
              <a:gdLst/>
              <a:ahLst/>
              <a:cxnLst/>
              <a:rect l="l" t="t" r="r" b="b"/>
              <a:pathLst>
                <a:path w="4553" h="15419" extrusionOk="0">
                  <a:moveTo>
                    <a:pt x="1236" y="1"/>
                  </a:moveTo>
                  <a:cubicBezTo>
                    <a:pt x="1013" y="1"/>
                    <a:pt x="789" y="75"/>
                    <a:pt x="603" y="228"/>
                  </a:cubicBezTo>
                  <a:cubicBezTo>
                    <a:pt x="176" y="581"/>
                    <a:pt x="119" y="1216"/>
                    <a:pt x="477" y="1640"/>
                  </a:cubicBezTo>
                  <a:cubicBezTo>
                    <a:pt x="1825" y="3273"/>
                    <a:pt x="2559" y="5426"/>
                    <a:pt x="2543" y="7701"/>
                  </a:cubicBezTo>
                  <a:cubicBezTo>
                    <a:pt x="2527" y="9995"/>
                    <a:pt x="1753" y="12150"/>
                    <a:pt x="364" y="13770"/>
                  </a:cubicBezTo>
                  <a:cubicBezTo>
                    <a:pt x="0" y="14186"/>
                    <a:pt x="46" y="14819"/>
                    <a:pt x="465" y="15179"/>
                  </a:cubicBezTo>
                  <a:cubicBezTo>
                    <a:pt x="653" y="15340"/>
                    <a:pt x="884" y="15419"/>
                    <a:pt x="1114" y="15419"/>
                  </a:cubicBezTo>
                  <a:cubicBezTo>
                    <a:pt x="1397" y="15419"/>
                    <a:pt x="1678" y="15299"/>
                    <a:pt x="1874" y="15066"/>
                  </a:cubicBezTo>
                  <a:cubicBezTo>
                    <a:pt x="3571" y="13090"/>
                    <a:pt x="4515" y="10479"/>
                    <a:pt x="4533" y="7716"/>
                  </a:cubicBezTo>
                  <a:cubicBezTo>
                    <a:pt x="4552" y="4973"/>
                    <a:pt x="3657" y="2365"/>
                    <a:pt x="2012" y="373"/>
                  </a:cubicBezTo>
                  <a:cubicBezTo>
                    <a:pt x="1816" y="128"/>
                    <a:pt x="1527" y="1"/>
                    <a:pt x="1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4"/>
            <p:cNvSpPr/>
            <p:nvPr/>
          </p:nvSpPr>
          <p:spPr>
            <a:xfrm>
              <a:off x="1547400" y="2833800"/>
              <a:ext cx="91625" cy="251100"/>
            </a:xfrm>
            <a:custGeom>
              <a:avLst/>
              <a:gdLst/>
              <a:ahLst/>
              <a:cxnLst/>
              <a:rect l="l" t="t" r="r" b="b"/>
              <a:pathLst>
                <a:path w="3665" h="10044" extrusionOk="0">
                  <a:moveTo>
                    <a:pt x="1263" y="1"/>
                  </a:moveTo>
                  <a:cubicBezTo>
                    <a:pt x="1048" y="1"/>
                    <a:pt x="832" y="70"/>
                    <a:pt x="650" y="212"/>
                  </a:cubicBezTo>
                  <a:cubicBezTo>
                    <a:pt x="217" y="550"/>
                    <a:pt x="140" y="1176"/>
                    <a:pt x="479" y="1609"/>
                  </a:cubicBezTo>
                  <a:cubicBezTo>
                    <a:pt x="1262" y="2611"/>
                    <a:pt x="1671" y="3773"/>
                    <a:pt x="1663" y="4969"/>
                  </a:cubicBezTo>
                  <a:cubicBezTo>
                    <a:pt x="1655" y="6213"/>
                    <a:pt x="1197" y="7408"/>
                    <a:pt x="340" y="8424"/>
                  </a:cubicBezTo>
                  <a:cubicBezTo>
                    <a:pt x="1" y="8845"/>
                    <a:pt x="60" y="9460"/>
                    <a:pt x="474" y="9809"/>
                  </a:cubicBezTo>
                  <a:cubicBezTo>
                    <a:pt x="660" y="9966"/>
                    <a:pt x="888" y="10043"/>
                    <a:pt x="1114" y="10043"/>
                  </a:cubicBezTo>
                  <a:cubicBezTo>
                    <a:pt x="1390" y="10043"/>
                    <a:pt x="1665" y="9929"/>
                    <a:pt x="1862" y="9707"/>
                  </a:cubicBezTo>
                  <a:cubicBezTo>
                    <a:pt x="3022" y="8331"/>
                    <a:pt x="3640" y="6697"/>
                    <a:pt x="3652" y="4982"/>
                  </a:cubicBezTo>
                  <a:cubicBezTo>
                    <a:pt x="3664" y="3333"/>
                    <a:pt x="3109" y="1743"/>
                    <a:pt x="2047" y="383"/>
                  </a:cubicBezTo>
                  <a:cubicBezTo>
                    <a:pt x="1851" y="132"/>
                    <a:pt x="1559" y="1"/>
                    <a:pt x="1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4"/>
            <p:cNvSpPr/>
            <p:nvPr/>
          </p:nvSpPr>
          <p:spPr>
            <a:xfrm>
              <a:off x="3693525" y="383050"/>
              <a:ext cx="523850" cy="141150"/>
            </a:xfrm>
            <a:custGeom>
              <a:avLst/>
              <a:gdLst/>
              <a:ahLst/>
              <a:cxnLst/>
              <a:rect l="l" t="t" r="r" b="b"/>
              <a:pathLst>
                <a:path w="20954" h="5646" extrusionOk="0">
                  <a:moveTo>
                    <a:pt x="1095" y="0"/>
                  </a:moveTo>
                  <a:cubicBezTo>
                    <a:pt x="841" y="0"/>
                    <a:pt x="587" y="97"/>
                    <a:pt x="392" y="290"/>
                  </a:cubicBezTo>
                  <a:cubicBezTo>
                    <a:pt x="2" y="678"/>
                    <a:pt x="1" y="1310"/>
                    <a:pt x="391" y="1700"/>
                  </a:cubicBezTo>
                  <a:cubicBezTo>
                    <a:pt x="2820" y="4144"/>
                    <a:pt x="6592" y="5618"/>
                    <a:pt x="10482" y="5645"/>
                  </a:cubicBezTo>
                  <a:cubicBezTo>
                    <a:pt x="10517" y="5646"/>
                    <a:pt x="10553" y="5646"/>
                    <a:pt x="10588" y="5646"/>
                  </a:cubicBezTo>
                  <a:cubicBezTo>
                    <a:pt x="14391" y="5646"/>
                    <a:pt x="18109" y="4254"/>
                    <a:pt x="20552" y="1912"/>
                  </a:cubicBezTo>
                  <a:cubicBezTo>
                    <a:pt x="20944" y="1530"/>
                    <a:pt x="20954" y="904"/>
                    <a:pt x="20575" y="510"/>
                  </a:cubicBezTo>
                  <a:cubicBezTo>
                    <a:pt x="20380" y="306"/>
                    <a:pt x="20118" y="204"/>
                    <a:pt x="19857" y="204"/>
                  </a:cubicBezTo>
                  <a:cubicBezTo>
                    <a:pt x="19612" y="204"/>
                    <a:pt x="19366" y="293"/>
                    <a:pt x="19174" y="474"/>
                  </a:cubicBezTo>
                  <a:cubicBezTo>
                    <a:pt x="17093" y="2470"/>
                    <a:pt x="13888" y="3656"/>
                    <a:pt x="10587" y="3656"/>
                  </a:cubicBezTo>
                  <a:cubicBezTo>
                    <a:pt x="10556" y="3656"/>
                    <a:pt x="10526" y="3655"/>
                    <a:pt x="10496" y="3655"/>
                  </a:cubicBezTo>
                  <a:cubicBezTo>
                    <a:pt x="7120" y="3632"/>
                    <a:pt x="3870" y="2377"/>
                    <a:pt x="1803" y="297"/>
                  </a:cubicBezTo>
                  <a:cubicBezTo>
                    <a:pt x="1608" y="99"/>
                    <a:pt x="1351" y="0"/>
                    <a:pt x="109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4"/>
            <p:cNvSpPr/>
            <p:nvPr/>
          </p:nvSpPr>
          <p:spPr>
            <a:xfrm>
              <a:off x="3760900" y="311100"/>
              <a:ext cx="390750" cy="110275"/>
            </a:xfrm>
            <a:custGeom>
              <a:avLst/>
              <a:gdLst/>
              <a:ahLst/>
              <a:cxnLst/>
              <a:rect l="l" t="t" r="r" b="b"/>
              <a:pathLst>
                <a:path w="15630" h="4411" extrusionOk="0">
                  <a:moveTo>
                    <a:pt x="1114" y="0"/>
                  </a:moveTo>
                  <a:cubicBezTo>
                    <a:pt x="834" y="0"/>
                    <a:pt x="555" y="118"/>
                    <a:pt x="359" y="348"/>
                  </a:cubicBezTo>
                  <a:cubicBezTo>
                    <a:pt x="0" y="764"/>
                    <a:pt x="48" y="1393"/>
                    <a:pt x="465" y="1751"/>
                  </a:cubicBezTo>
                  <a:cubicBezTo>
                    <a:pt x="2441" y="3446"/>
                    <a:pt x="5052" y="4391"/>
                    <a:pt x="7815" y="4410"/>
                  </a:cubicBezTo>
                  <a:cubicBezTo>
                    <a:pt x="7843" y="4411"/>
                    <a:pt x="7871" y="4411"/>
                    <a:pt x="7899" y="4411"/>
                  </a:cubicBezTo>
                  <a:cubicBezTo>
                    <a:pt x="10610" y="4411"/>
                    <a:pt x="13186" y="3517"/>
                    <a:pt x="15158" y="1889"/>
                  </a:cubicBezTo>
                  <a:lnTo>
                    <a:pt x="15158" y="1888"/>
                  </a:lnTo>
                  <a:cubicBezTo>
                    <a:pt x="15574" y="1536"/>
                    <a:pt x="15629" y="916"/>
                    <a:pt x="15283" y="496"/>
                  </a:cubicBezTo>
                  <a:cubicBezTo>
                    <a:pt x="15086" y="257"/>
                    <a:pt x="14801" y="134"/>
                    <a:pt x="14514" y="134"/>
                  </a:cubicBezTo>
                  <a:cubicBezTo>
                    <a:pt x="14295" y="134"/>
                    <a:pt x="14075" y="206"/>
                    <a:pt x="13891" y="353"/>
                  </a:cubicBezTo>
                  <a:cubicBezTo>
                    <a:pt x="12274" y="1688"/>
                    <a:pt x="10149" y="2420"/>
                    <a:pt x="7899" y="2420"/>
                  </a:cubicBezTo>
                  <a:cubicBezTo>
                    <a:pt x="7876" y="2420"/>
                    <a:pt x="7853" y="2420"/>
                    <a:pt x="7829" y="2420"/>
                  </a:cubicBezTo>
                  <a:cubicBezTo>
                    <a:pt x="5535" y="2404"/>
                    <a:pt x="3381" y="1629"/>
                    <a:pt x="1761" y="240"/>
                  </a:cubicBezTo>
                  <a:cubicBezTo>
                    <a:pt x="1574" y="79"/>
                    <a:pt x="1343" y="0"/>
                    <a:pt x="111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4"/>
            <p:cNvSpPr/>
            <p:nvPr/>
          </p:nvSpPr>
          <p:spPr>
            <a:xfrm>
              <a:off x="3827425" y="238400"/>
              <a:ext cx="257250" cy="88425"/>
            </a:xfrm>
            <a:custGeom>
              <a:avLst/>
              <a:gdLst/>
              <a:ahLst/>
              <a:cxnLst/>
              <a:rect l="l" t="t" r="r" b="b"/>
              <a:pathLst>
                <a:path w="10290" h="3537" extrusionOk="0">
                  <a:moveTo>
                    <a:pt x="1111" y="1"/>
                  </a:moveTo>
                  <a:cubicBezTo>
                    <a:pt x="828" y="1"/>
                    <a:pt x="547" y="121"/>
                    <a:pt x="350" y="354"/>
                  </a:cubicBezTo>
                  <a:cubicBezTo>
                    <a:pt x="0" y="770"/>
                    <a:pt x="48" y="1388"/>
                    <a:pt x="456" y="1746"/>
                  </a:cubicBezTo>
                  <a:cubicBezTo>
                    <a:pt x="1832" y="2906"/>
                    <a:pt x="3466" y="3524"/>
                    <a:pt x="5181" y="3536"/>
                  </a:cubicBezTo>
                  <a:cubicBezTo>
                    <a:pt x="5198" y="3536"/>
                    <a:pt x="5216" y="3537"/>
                    <a:pt x="5233" y="3537"/>
                  </a:cubicBezTo>
                  <a:cubicBezTo>
                    <a:pt x="6863" y="3537"/>
                    <a:pt x="8434" y="2981"/>
                    <a:pt x="9779" y="1931"/>
                  </a:cubicBezTo>
                  <a:cubicBezTo>
                    <a:pt x="10213" y="1592"/>
                    <a:pt x="10289" y="967"/>
                    <a:pt x="9950" y="534"/>
                  </a:cubicBezTo>
                  <a:cubicBezTo>
                    <a:pt x="9755" y="283"/>
                    <a:pt x="9461" y="151"/>
                    <a:pt x="9165" y="151"/>
                  </a:cubicBezTo>
                  <a:cubicBezTo>
                    <a:pt x="8951" y="151"/>
                    <a:pt x="8735" y="220"/>
                    <a:pt x="8553" y="362"/>
                  </a:cubicBezTo>
                  <a:cubicBezTo>
                    <a:pt x="7562" y="1137"/>
                    <a:pt x="6414" y="1546"/>
                    <a:pt x="5231" y="1546"/>
                  </a:cubicBezTo>
                  <a:cubicBezTo>
                    <a:pt x="5219" y="1546"/>
                    <a:pt x="5206" y="1546"/>
                    <a:pt x="5194" y="1546"/>
                  </a:cubicBezTo>
                  <a:cubicBezTo>
                    <a:pt x="3950" y="1537"/>
                    <a:pt x="2755" y="1080"/>
                    <a:pt x="1738" y="224"/>
                  </a:cubicBezTo>
                  <a:cubicBezTo>
                    <a:pt x="1554" y="74"/>
                    <a:pt x="1332" y="1"/>
                    <a:pt x="111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4"/>
            <p:cNvSpPr/>
            <p:nvPr/>
          </p:nvSpPr>
          <p:spPr>
            <a:xfrm>
              <a:off x="1543650" y="3991975"/>
              <a:ext cx="4747325" cy="1484200"/>
            </a:xfrm>
            <a:custGeom>
              <a:avLst/>
              <a:gdLst/>
              <a:ahLst/>
              <a:cxnLst/>
              <a:rect l="l" t="t" r="r" b="b"/>
              <a:pathLst>
                <a:path w="189893" h="59368" extrusionOk="0">
                  <a:moveTo>
                    <a:pt x="94946" y="0"/>
                  </a:moveTo>
                  <a:cubicBezTo>
                    <a:pt x="69765" y="0"/>
                    <a:pt x="45615" y="3128"/>
                    <a:pt x="27809" y="8694"/>
                  </a:cubicBezTo>
                  <a:cubicBezTo>
                    <a:pt x="10003" y="14261"/>
                    <a:pt x="1" y="21811"/>
                    <a:pt x="1" y="29684"/>
                  </a:cubicBezTo>
                  <a:cubicBezTo>
                    <a:pt x="1" y="37556"/>
                    <a:pt x="10003" y="45106"/>
                    <a:pt x="27809" y="50673"/>
                  </a:cubicBezTo>
                  <a:cubicBezTo>
                    <a:pt x="45615" y="56240"/>
                    <a:pt x="69765" y="59367"/>
                    <a:pt x="94946" y="59367"/>
                  </a:cubicBezTo>
                  <a:cubicBezTo>
                    <a:pt x="120127" y="59367"/>
                    <a:pt x="144277" y="56240"/>
                    <a:pt x="162083" y="50673"/>
                  </a:cubicBezTo>
                  <a:cubicBezTo>
                    <a:pt x="179888" y="45106"/>
                    <a:pt x="189892" y="37556"/>
                    <a:pt x="189892" y="29684"/>
                  </a:cubicBezTo>
                  <a:cubicBezTo>
                    <a:pt x="189892" y="21811"/>
                    <a:pt x="179888" y="14261"/>
                    <a:pt x="162083" y="8694"/>
                  </a:cubicBezTo>
                  <a:cubicBezTo>
                    <a:pt x="144277" y="3128"/>
                    <a:pt x="120127" y="0"/>
                    <a:pt x="9494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4"/>
            <p:cNvSpPr/>
            <p:nvPr/>
          </p:nvSpPr>
          <p:spPr>
            <a:xfrm>
              <a:off x="1778600" y="3998425"/>
              <a:ext cx="4325100" cy="1313725"/>
            </a:xfrm>
            <a:custGeom>
              <a:avLst/>
              <a:gdLst/>
              <a:ahLst/>
              <a:cxnLst/>
              <a:rect l="l" t="t" r="r" b="b"/>
              <a:pathLst>
                <a:path w="173004" h="52549" extrusionOk="0">
                  <a:moveTo>
                    <a:pt x="86502" y="0"/>
                  </a:moveTo>
                  <a:cubicBezTo>
                    <a:pt x="63560" y="0"/>
                    <a:pt x="41558" y="2768"/>
                    <a:pt x="25336" y="7696"/>
                  </a:cubicBezTo>
                  <a:cubicBezTo>
                    <a:pt x="9113" y="12623"/>
                    <a:pt x="0" y="19306"/>
                    <a:pt x="0" y="26275"/>
                  </a:cubicBezTo>
                  <a:cubicBezTo>
                    <a:pt x="0" y="33243"/>
                    <a:pt x="9113" y="39925"/>
                    <a:pt x="25336" y="44853"/>
                  </a:cubicBezTo>
                  <a:cubicBezTo>
                    <a:pt x="41558" y="49780"/>
                    <a:pt x="63560" y="52549"/>
                    <a:pt x="86502" y="52549"/>
                  </a:cubicBezTo>
                  <a:cubicBezTo>
                    <a:pt x="109443" y="52549"/>
                    <a:pt x="131445" y="49780"/>
                    <a:pt x="147667" y="44853"/>
                  </a:cubicBezTo>
                  <a:cubicBezTo>
                    <a:pt x="163889" y="39925"/>
                    <a:pt x="173004" y="33243"/>
                    <a:pt x="173004" y="26275"/>
                  </a:cubicBezTo>
                  <a:cubicBezTo>
                    <a:pt x="173004" y="19306"/>
                    <a:pt x="163889" y="12623"/>
                    <a:pt x="147667" y="7696"/>
                  </a:cubicBezTo>
                  <a:cubicBezTo>
                    <a:pt x="131445" y="2768"/>
                    <a:pt x="109443" y="0"/>
                    <a:pt x="86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4"/>
            <p:cNvSpPr/>
            <p:nvPr/>
          </p:nvSpPr>
          <p:spPr>
            <a:xfrm>
              <a:off x="1771225" y="3991075"/>
              <a:ext cx="4339825" cy="1328450"/>
            </a:xfrm>
            <a:custGeom>
              <a:avLst/>
              <a:gdLst/>
              <a:ahLst/>
              <a:cxnLst/>
              <a:rect l="l" t="t" r="r" b="b"/>
              <a:pathLst>
                <a:path w="173593" h="53138" extrusionOk="0">
                  <a:moveTo>
                    <a:pt x="86797" y="589"/>
                  </a:moveTo>
                  <a:cubicBezTo>
                    <a:pt x="134332" y="589"/>
                    <a:pt x="173005" y="12243"/>
                    <a:pt x="173005" y="26569"/>
                  </a:cubicBezTo>
                  <a:cubicBezTo>
                    <a:pt x="173005" y="40894"/>
                    <a:pt x="134331" y="52549"/>
                    <a:pt x="86797" y="52549"/>
                  </a:cubicBezTo>
                  <a:cubicBezTo>
                    <a:pt x="39262" y="52549"/>
                    <a:pt x="589" y="40894"/>
                    <a:pt x="589" y="26569"/>
                  </a:cubicBezTo>
                  <a:cubicBezTo>
                    <a:pt x="589" y="12243"/>
                    <a:pt x="39262" y="589"/>
                    <a:pt x="86797" y="589"/>
                  </a:cubicBezTo>
                  <a:close/>
                  <a:moveTo>
                    <a:pt x="86797" y="0"/>
                  </a:moveTo>
                  <a:cubicBezTo>
                    <a:pt x="63663" y="0"/>
                    <a:pt x="41910" y="2737"/>
                    <a:pt x="25545" y="7708"/>
                  </a:cubicBezTo>
                  <a:cubicBezTo>
                    <a:pt x="9072" y="12711"/>
                    <a:pt x="0" y="19410"/>
                    <a:pt x="0" y="26569"/>
                  </a:cubicBezTo>
                  <a:cubicBezTo>
                    <a:pt x="0" y="33728"/>
                    <a:pt x="9072" y="40426"/>
                    <a:pt x="25545" y="45429"/>
                  </a:cubicBezTo>
                  <a:cubicBezTo>
                    <a:pt x="41910" y="50400"/>
                    <a:pt x="63663" y="53138"/>
                    <a:pt x="86797" y="53138"/>
                  </a:cubicBezTo>
                  <a:cubicBezTo>
                    <a:pt x="109930" y="53138"/>
                    <a:pt x="131683" y="50400"/>
                    <a:pt x="148049" y="45429"/>
                  </a:cubicBezTo>
                  <a:cubicBezTo>
                    <a:pt x="164521" y="40427"/>
                    <a:pt x="173593" y="33728"/>
                    <a:pt x="173593" y="26569"/>
                  </a:cubicBezTo>
                  <a:cubicBezTo>
                    <a:pt x="173593" y="19410"/>
                    <a:pt x="164521" y="12713"/>
                    <a:pt x="148049" y="7708"/>
                  </a:cubicBezTo>
                  <a:cubicBezTo>
                    <a:pt x="131683" y="2737"/>
                    <a:pt x="109931" y="0"/>
                    <a:pt x="86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4"/>
            <p:cNvSpPr/>
            <p:nvPr/>
          </p:nvSpPr>
          <p:spPr>
            <a:xfrm>
              <a:off x="2012975" y="3937675"/>
              <a:ext cx="3856325" cy="1114050"/>
            </a:xfrm>
            <a:custGeom>
              <a:avLst/>
              <a:gdLst/>
              <a:ahLst/>
              <a:cxnLst/>
              <a:rect l="l" t="t" r="r" b="b"/>
              <a:pathLst>
                <a:path w="154253" h="44562" extrusionOk="0">
                  <a:moveTo>
                    <a:pt x="77127" y="0"/>
                  </a:moveTo>
                  <a:cubicBezTo>
                    <a:pt x="56671" y="0"/>
                    <a:pt x="37054" y="2348"/>
                    <a:pt x="22590" y="6526"/>
                  </a:cubicBezTo>
                  <a:cubicBezTo>
                    <a:pt x="8126" y="10705"/>
                    <a:pt x="1" y="16372"/>
                    <a:pt x="1" y="22281"/>
                  </a:cubicBezTo>
                  <a:cubicBezTo>
                    <a:pt x="1" y="28190"/>
                    <a:pt x="8126" y="33857"/>
                    <a:pt x="22590" y="38036"/>
                  </a:cubicBezTo>
                  <a:cubicBezTo>
                    <a:pt x="37054" y="42214"/>
                    <a:pt x="56671" y="44562"/>
                    <a:pt x="77127" y="44562"/>
                  </a:cubicBezTo>
                  <a:cubicBezTo>
                    <a:pt x="97582" y="44562"/>
                    <a:pt x="117199" y="42214"/>
                    <a:pt x="131662" y="38036"/>
                  </a:cubicBezTo>
                  <a:cubicBezTo>
                    <a:pt x="146127" y="33857"/>
                    <a:pt x="154252" y="28190"/>
                    <a:pt x="154252" y="22281"/>
                  </a:cubicBezTo>
                  <a:cubicBezTo>
                    <a:pt x="154252" y="16372"/>
                    <a:pt x="146127" y="10705"/>
                    <a:pt x="131662" y="6526"/>
                  </a:cubicBezTo>
                  <a:cubicBezTo>
                    <a:pt x="117199" y="2348"/>
                    <a:pt x="97582" y="0"/>
                    <a:pt x="771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4"/>
            <p:cNvSpPr/>
            <p:nvPr/>
          </p:nvSpPr>
          <p:spPr>
            <a:xfrm>
              <a:off x="2005600" y="3930300"/>
              <a:ext cx="3871075" cy="1128800"/>
            </a:xfrm>
            <a:custGeom>
              <a:avLst/>
              <a:gdLst/>
              <a:ahLst/>
              <a:cxnLst/>
              <a:rect l="l" t="t" r="r" b="b"/>
              <a:pathLst>
                <a:path w="154843" h="45152" extrusionOk="0">
                  <a:moveTo>
                    <a:pt x="77422" y="590"/>
                  </a:moveTo>
                  <a:cubicBezTo>
                    <a:pt x="119787" y="590"/>
                    <a:pt x="154253" y="10451"/>
                    <a:pt x="154253" y="22576"/>
                  </a:cubicBezTo>
                  <a:cubicBezTo>
                    <a:pt x="154253" y="34699"/>
                    <a:pt x="119787" y="44562"/>
                    <a:pt x="77422" y="44562"/>
                  </a:cubicBezTo>
                  <a:cubicBezTo>
                    <a:pt x="35056" y="44562"/>
                    <a:pt x="589" y="34698"/>
                    <a:pt x="589" y="22576"/>
                  </a:cubicBezTo>
                  <a:cubicBezTo>
                    <a:pt x="589" y="10453"/>
                    <a:pt x="35056" y="590"/>
                    <a:pt x="77422" y="590"/>
                  </a:cubicBezTo>
                  <a:close/>
                  <a:moveTo>
                    <a:pt x="77422" y="0"/>
                  </a:moveTo>
                  <a:cubicBezTo>
                    <a:pt x="56794" y="0"/>
                    <a:pt x="37396" y="2322"/>
                    <a:pt x="22803" y="6537"/>
                  </a:cubicBezTo>
                  <a:cubicBezTo>
                    <a:pt x="8099" y="10785"/>
                    <a:pt x="1" y="16481"/>
                    <a:pt x="1" y="22575"/>
                  </a:cubicBezTo>
                  <a:cubicBezTo>
                    <a:pt x="1" y="28669"/>
                    <a:pt x="8099" y="34365"/>
                    <a:pt x="22803" y="38613"/>
                  </a:cubicBezTo>
                  <a:cubicBezTo>
                    <a:pt x="37397" y="42829"/>
                    <a:pt x="56794" y="45152"/>
                    <a:pt x="77422" y="45152"/>
                  </a:cubicBezTo>
                  <a:cubicBezTo>
                    <a:pt x="98049" y="45152"/>
                    <a:pt x="117447" y="42829"/>
                    <a:pt x="132040" y="38613"/>
                  </a:cubicBezTo>
                  <a:cubicBezTo>
                    <a:pt x="146744" y="34365"/>
                    <a:pt x="154842" y="28669"/>
                    <a:pt x="154842" y="22575"/>
                  </a:cubicBezTo>
                  <a:cubicBezTo>
                    <a:pt x="154842" y="16481"/>
                    <a:pt x="146744" y="10785"/>
                    <a:pt x="132040" y="6537"/>
                  </a:cubicBezTo>
                  <a:cubicBezTo>
                    <a:pt x="117447" y="2322"/>
                    <a:pt x="98049" y="0"/>
                    <a:pt x="77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4"/>
            <p:cNvSpPr/>
            <p:nvPr/>
          </p:nvSpPr>
          <p:spPr>
            <a:xfrm>
              <a:off x="2182475" y="3986625"/>
              <a:ext cx="3517325" cy="979400"/>
            </a:xfrm>
            <a:custGeom>
              <a:avLst/>
              <a:gdLst/>
              <a:ahLst/>
              <a:cxnLst/>
              <a:rect l="l" t="t" r="r" b="b"/>
              <a:pathLst>
                <a:path w="140693" h="39176" extrusionOk="0">
                  <a:moveTo>
                    <a:pt x="70347" y="1"/>
                  </a:moveTo>
                  <a:cubicBezTo>
                    <a:pt x="51689" y="1"/>
                    <a:pt x="33797" y="2064"/>
                    <a:pt x="20604" y="5738"/>
                  </a:cubicBezTo>
                  <a:cubicBezTo>
                    <a:pt x="7412" y="9411"/>
                    <a:pt x="0" y="14393"/>
                    <a:pt x="0" y="19588"/>
                  </a:cubicBezTo>
                  <a:cubicBezTo>
                    <a:pt x="0" y="24784"/>
                    <a:pt x="7412" y="29765"/>
                    <a:pt x="20604" y="33439"/>
                  </a:cubicBezTo>
                  <a:cubicBezTo>
                    <a:pt x="33797" y="37112"/>
                    <a:pt x="51689" y="39176"/>
                    <a:pt x="70347" y="39176"/>
                  </a:cubicBezTo>
                  <a:cubicBezTo>
                    <a:pt x="89003" y="39176"/>
                    <a:pt x="106896" y="37112"/>
                    <a:pt x="120088" y="33439"/>
                  </a:cubicBezTo>
                  <a:cubicBezTo>
                    <a:pt x="133281" y="29765"/>
                    <a:pt x="140692" y="24784"/>
                    <a:pt x="140692" y="19588"/>
                  </a:cubicBezTo>
                  <a:cubicBezTo>
                    <a:pt x="140692" y="14393"/>
                    <a:pt x="133281" y="9411"/>
                    <a:pt x="120088" y="5738"/>
                  </a:cubicBezTo>
                  <a:cubicBezTo>
                    <a:pt x="106896" y="2064"/>
                    <a:pt x="89003" y="1"/>
                    <a:pt x="70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4"/>
            <p:cNvSpPr/>
            <p:nvPr/>
          </p:nvSpPr>
          <p:spPr>
            <a:xfrm>
              <a:off x="2175125" y="3979250"/>
              <a:ext cx="3532025" cy="994150"/>
            </a:xfrm>
            <a:custGeom>
              <a:avLst/>
              <a:gdLst/>
              <a:ahLst/>
              <a:cxnLst/>
              <a:rect l="l" t="t" r="r" b="b"/>
              <a:pathLst>
                <a:path w="141281" h="39766" extrusionOk="0">
                  <a:moveTo>
                    <a:pt x="70641" y="590"/>
                  </a:moveTo>
                  <a:cubicBezTo>
                    <a:pt x="109267" y="590"/>
                    <a:pt x="140691" y="9245"/>
                    <a:pt x="140691" y="19883"/>
                  </a:cubicBezTo>
                  <a:cubicBezTo>
                    <a:pt x="140691" y="30522"/>
                    <a:pt x="109267" y="39177"/>
                    <a:pt x="70641" y="39177"/>
                  </a:cubicBezTo>
                  <a:cubicBezTo>
                    <a:pt x="32014" y="39177"/>
                    <a:pt x="589" y="30522"/>
                    <a:pt x="589" y="19883"/>
                  </a:cubicBezTo>
                  <a:cubicBezTo>
                    <a:pt x="589" y="9245"/>
                    <a:pt x="32014" y="590"/>
                    <a:pt x="70641" y="590"/>
                  </a:cubicBezTo>
                  <a:close/>
                  <a:moveTo>
                    <a:pt x="70641" y="1"/>
                  </a:moveTo>
                  <a:cubicBezTo>
                    <a:pt x="51824" y="1"/>
                    <a:pt x="34132" y="2042"/>
                    <a:pt x="20820" y="5749"/>
                  </a:cubicBezTo>
                  <a:cubicBezTo>
                    <a:pt x="7395" y="9488"/>
                    <a:pt x="1" y="14507"/>
                    <a:pt x="1" y="19883"/>
                  </a:cubicBezTo>
                  <a:cubicBezTo>
                    <a:pt x="1" y="25260"/>
                    <a:pt x="7395" y="30280"/>
                    <a:pt x="20820" y="34018"/>
                  </a:cubicBezTo>
                  <a:cubicBezTo>
                    <a:pt x="34132" y="37724"/>
                    <a:pt x="51824" y="39766"/>
                    <a:pt x="70641" y="39766"/>
                  </a:cubicBezTo>
                  <a:cubicBezTo>
                    <a:pt x="89456" y="39766"/>
                    <a:pt x="107150" y="37724"/>
                    <a:pt x="120461" y="34018"/>
                  </a:cubicBezTo>
                  <a:cubicBezTo>
                    <a:pt x="133887" y="30280"/>
                    <a:pt x="141280" y="25260"/>
                    <a:pt x="141280" y="19883"/>
                  </a:cubicBezTo>
                  <a:cubicBezTo>
                    <a:pt x="141280" y="14507"/>
                    <a:pt x="133887" y="9488"/>
                    <a:pt x="120461" y="5749"/>
                  </a:cubicBezTo>
                  <a:cubicBezTo>
                    <a:pt x="107150" y="2042"/>
                    <a:pt x="89456" y="1"/>
                    <a:pt x="70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4"/>
            <p:cNvSpPr/>
            <p:nvPr/>
          </p:nvSpPr>
          <p:spPr>
            <a:xfrm>
              <a:off x="2205725" y="4145775"/>
              <a:ext cx="3470825" cy="820250"/>
            </a:xfrm>
            <a:custGeom>
              <a:avLst/>
              <a:gdLst/>
              <a:ahLst/>
              <a:cxnLst/>
              <a:rect l="l" t="t" r="r" b="b"/>
              <a:pathLst>
                <a:path w="138833" h="32810" extrusionOk="0">
                  <a:moveTo>
                    <a:pt x="69417" y="0"/>
                  </a:moveTo>
                  <a:cubicBezTo>
                    <a:pt x="51006" y="0"/>
                    <a:pt x="33349" y="1729"/>
                    <a:pt x="20332" y="4805"/>
                  </a:cubicBezTo>
                  <a:cubicBezTo>
                    <a:pt x="7314" y="7882"/>
                    <a:pt x="0" y="12054"/>
                    <a:pt x="0" y="16406"/>
                  </a:cubicBezTo>
                  <a:cubicBezTo>
                    <a:pt x="0" y="20756"/>
                    <a:pt x="7314" y="24929"/>
                    <a:pt x="20332" y="28005"/>
                  </a:cubicBezTo>
                  <a:cubicBezTo>
                    <a:pt x="33349" y="31082"/>
                    <a:pt x="51006" y="32810"/>
                    <a:pt x="69417" y="32810"/>
                  </a:cubicBezTo>
                  <a:cubicBezTo>
                    <a:pt x="87827" y="32810"/>
                    <a:pt x="105483" y="31082"/>
                    <a:pt x="118501" y="28005"/>
                  </a:cubicBezTo>
                  <a:cubicBezTo>
                    <a:pt x="131520" y="24929"/>
                    <a:pt x="138832" y="20756"/>
                    <a:pt x="138832" y="16406"/>
                  </a:cubicBezTo>
                  <a:cubicBezTo>
                    <a:pt x="138832" y="12054"/>
                    <a:pt x="131520" y="7882"/>
                    <a:pt x="118501" y="4805"/>
                  </a:cubicBezTo>
                  <a:cubicBezTo>
                    <a:pt x="105483" y="1729"/>
                    <a:pt x="87827" y="0"/>
                    <a:pt x="69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4"/>
            <p:cNvSpPr/>
            <p:nvPr/>
          </p:nvSpPr>
          <p:spPr>
            <a:xfrm>
              <a:off x="2197200" y="4138425"/>
              <a:ext cx="3487875" cy="834975"/>
            </a:xfrm>
            <a:custGeom>
              <a:avLst/>
              <a:gdLst/>
              <a:ahLst/>
              <a:cxnLst/>
              <a:rect l="l" t="t" r="r" b="b"/>
              <a:pathLst>
                <a:path w="139515" h="33399" extrusionOk="0">
                  <a:moveTo>
                    <a:pt x="69758" y="589"/>
                  </a:moveTo>
                  <a:cubicBezTo>
                    <a:pt x="103563" y="589"/>
                    <a:pt x="133159" y="7504"/>
                    <a:pt x="138829" y="16700"/>
                  </a:cubicBezTo>
                  <a:cubicBezTo>
                    <a:pt x="133159" y="25895"/>
                    <a:pt x="103562" y="32810"/>
                    <a:pt x="69758" y="32810"/>
                  </a:cubicBezTo>
                  <a:cubicBezTo>
                    <a:pt x="35953" y="32810"/>
                    <a:pt x="6356" y="25895"/>
                    <a:pt x="685" y="16700"/>
                  </a:cubicBezTo>
                  <a:cubicBezTo>
                    <a:pt x="6356" y="7504"/>
                    <a:pt x="35953" y="589"/>
                    <a:pt x="69758" y="589"/>
                  </a:cubicBezTo>
                  <a:close/>
                  <a:moveTo>
                    <a:pt x="69758" y="0"/>
                  </a:moveTo>
                  <a:cubicBezTo>
                    <a:pt x="35017" y="0"/>
                    <a:pt x="5717" y="6961"/>
                    <a:pt x="87" y="16550"/>
                  </a:cubicBezTo>
                  <a:lnTo>
                    <a:pt x="0" y="16700"/>
                  </a:lnTo>
                  <a:lnTo>
                    <a:pt x="87" y="16849"/>
                  </a:lnTo>
                  <a:cubicBezTo>
                    <a:pt x="5717" y="26438"/>
                    <a:pt x="35017" y="33399"/>
                    <a:pt x="69758" y="33399"/>
                  </a:cubicBezTo>
                  <a:cubicBezTo>
                    <a:pt x="104497" y="33399"/>
                    <a:pt x="133799" y="26438"/>
                    <a:pt x="139428" y="16849"/>
                  </a:cubicBezTo>
                  <a:lnTo>
                    <a:pt x="139514" y="16700"/>
                  </a:lnTo>
                  <a:lnTo>
                    <a:pt x="139428" y="16550"/>
                  </a:lnTo>
                  <a:cubicBezTo>
                    <a:pt x="133799" y="6961"/>
                    <a:pt x="104497" y="0"/>
                    <a:pt x="697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4"/>
            <p:cNvSpPr/>
            <p:nvPr/>
          </p:nvSpPr>
          <p:spPr>
            <a:xfrm>
              <a:off x="2166250" y="484242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0" y="933"/>
                    <a:pt x="0" y="2084"/>
                  </a:cubicBezTo>
                  <a:cubicBezTo>
                    <a:pt x="0" y="3235"/>
                    <a:pt x="1066" y="4168"/>
                    <a:pt x="2382" y="4168"/>
                  </a:cubicBezTo>
                  <a:cubicBezTo>
                    <a:pt x="3697" y="4168"/>
                    <a:pt x="4763" y="3235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4"/>
            <p:cNvSpPr/>
            <p:nvPr/>
          </p:nvSpPr>
          <p:spPr>
            <a:xfrm>
              <a:off x="2158900" y="483507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6" y="590"/>
                    <a:pt x="4763" y="1391"/>
                    <a:pt x="4763" y="2378"/>
                  </a:cubicBezTo>
                  <a:cubicBezTo>
                    <a:pt x="4763" y="3364"/>
                    <a:pt x="3826" y="4168"/>
                    <a:pt x="2676" y="4168"/>
                  </a:cubicBezTo>
                  <a:cubicBezTo>
                    <a:pt x="1525" y="4168"/>
                    <a:pt x="589" y="3364"/>
                    <a:pt x="589" y="2378"/>
                  </a:cubicBezTo>
                  <a:cubicBezTo>
                    <a:pt x="589" y="1391"/>
                    <a:pt x="1525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0" y="1067"/>
                    <a:pt x="0" y="2378"/>
                  </a:cubicBezTo>
                  <a:cubicBezTo>
                    <a:pt x="0" y="3690"/>
                    <a:pt x="1200" y="4756"/>
                    <a:pt x="2676" y="4756"/>
                  </a:cubicBezTo>
                  <a:cubicBezTo>
                    <a:pt x="4151" y="4756"/>
                    <a:pt x="5352" y="3688"/>
                    <a:pt x="5352" y="2378"/>
                  </a:cubicBezTo>
                  <a:cubicBezTo>
                    <a:pt x="5352" y="1067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4"/>
            <p:cNvSpPr/>
            <p:nvPr/>
          </p:nvSpPr>
          <p:spPr>
            <a:xfrm>
              <a:off x="3023025" y="50698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6" y="1"/>
                    <a:pt x="1" y="934"/>
                    <a:pt x="1" y="2084"/>
                  </a:cubicBezTo>
                  <a:cubicBezTo>
                    <a:pt x="1" y="3234"/>
                    <a:pt x="1066" y="4168"/>
                    <a:pt x="2382" y="4168"/>
                  </a:cubicBezTo>
                  <a:cubicBezTo>
                    <a:pt x="3697" y="4168"/>
                    <a:pt x="4763" y="3234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4"/>
            <p:cNvSpPr/>
            <p:nvPr/>
          </p:nvSpPr>
          <p:spPr>
            <a:xfrm>
              <a:off x="3015650" y="5062500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8" y="590"/>
                    <a:pt x="4763" y="1393"/>
                    <a:pt x="4763" y="2379"/>
                  </a:cubicBezTo>
                  <a:cubicBezTo>
                    <a:pt x="4763" y="3366"/>
                    <a:pt x="3826" y="4168"/>
                    <a:pt x="2676" y="4168"/>
                  </a:cubicBezTo>
                  <a:cubicBezTo>
                    <a:pt x="1526" y="4168"/>
                    <a:pt x="589" y="3366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1" y="1069"/>
                    <a:pt x="1" y="2379"/>
                  </a:cubicBezTo>
                  <a:cubicBezTo>
                    <a:pt x="1" y="3689"/>
                    <a:pt x="1201" y="4756"/>
                    <a:pt x="2676" y="4756"/>
                  </a:cubicBezTo>
                  <a:cubicBezTo>
                    <a:pt x="4152" y="4756"/>
                    <a:pt x="5352" y="3691"/>
                    <a:pt x="5352" y="2379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4"/>
            <p:cNvSpPr/>
            <p:nvPr/>
          </p:nvSpPr>
          <p:spPr>
            <a:xfrm>
              <a:off x="4042400" y="5107075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2" y="1"/>
                  </a:moveTo>
                  <a:cubicBezTo>
                    <a:pt x="1067" y="1"/>
                    <a:pt x="1" y="933"/>
                    <a:pt x="1" y="2084"/>
                  </a:cubicBezTo>
                  <a:cubicBezTo>
                    <a:pt x="1" y="3236"/>
                    <a:pt x="1067" y="4168"/>
                    <a:pt x="2382" y="4168"/>
                  </a:cubicBezTo>
                  <a:cubicBezTo>
                    <a:pt x="3697" y="4168"/>
                    <a:pt x="4763" y="3236"/>
                    <a:pt x="4763" y="2084"/>
                  </a:cubicBezTo>
                  <a:cubicBezTo>
                    <a:pt x="4763" y="934"/>
                    <a:pt x="369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4"/>
            <p:cNvSpPr/>
            <p:nvPr/>
          </p:nvSpPr>
          <p:spPr>
            <a:xfrm>
              <a:off x="4035050" y="50997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cubicBezTo>
                    <a:pt x="3827" y="590"/>
                    <a:pt x="4763" y="1391"/>
                    <a:pt x="4763" y="2378"/>
                  </a:cubicBezTo>
                  <a:cubicBezTo>
                    <a:pt x="4763" y="3365"/>
                    <a:pt x="3827" y="4168"/>
                    <a:pt x="2676" y="4168"/>
                  </a:cubicBezTo>
                  <a:cubicBezTo>
                    <a:pt x="1526" y="4168"/>
                    <a:pt x="590" y="3364"/>
                    <a:pt x="590" y="2378"/>
                  </a:cubicBezTo>
                  <a:cubicBezTo>
                    <a:pt x="590" y="1392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0" y="1"/>
                    <a:pt x="1" y="1067"/>
                    <a:pt x="1" y="2378"/>
                  </a:cubicBezTo>
                  <a:cubicBezTo>
                    <a:pt x="1" y="3690"/>
                    <a:pt x="1200" y="4757"/>
                    <a:pt x="2676" y="4757"/>
                  </a:cubicBezTo>
                  <a:cubicBezTo>
                    <a:pt x="4151" y="4757"/>
                    <a:pt x="5352" y="3689"/>
                    <a:pt x="5352" y="2378"/>
                  </a:cubicBezTo>
                  <a:cubicBezTo>
                    <a:pt x="5352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4"/>
            <p:cNvSpPr/>
            <p:nvPr/>
          </p:nvSpPr>
          <p:spPr>
            <a:xfrm>
              <a:off x="5054350" y="5017800"/>
              <a:ext cx="119075" cy="104200"/>
            </a:xfrm>
            <a:custGeom>
              <a:avLst/>
              <a:gdLst/>
              <a:ahLst/>
              <a:cxnLst/>
              <a:rect l="l" t="t" r="r" b="b"/>
              <a:pathLst>
                <a:path w="4763" h="4168" extrusionOk="0">
                  <a:moveTo>
                    <a:pt x="2381" y="0"/>
                  </a:moveTo>
                  <a:cubicBezTo>
                    <a:pt x="1066" y="0"/>
                    <a:pt x="0" y="933"/>
                    <a:pt x="0" y="2084"/>
                  </a:cubicBezTo>
                  <a:cubicBezTo>
                    <a:pt x="0" y="3234"/>
                    <a:pt x="1066" y="4167"/>
                    <a:pt x="2381" y="4167"/>
                  </a:cubicBezTo>
                  <a:cubicBezTo>
                    <a:pt x="3697" y="4167"/>
                    <a:pt x="4763" y="3234"/>
                    <a:pt x="4763" y="2084"/>
                  </a:cubicBezTo>
                  <a:cubicBezTo>
                    <a:pt x="4763" y="933"/>
                    <a:pt x="3697" y="0"/>
                    <a:pt x="2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4"/>
            <p:cNvSpPr/>
            <p:nvPr/>
          </p:nvSpPr>
          <p:spPr>
            <a:xfrm>
              <a:off x="5047000" y="5010425"/>
              <a:ext cx="133800" cy="118950"/>
            </a:xfrm>
            <a:custGeom>
              <a:avLst/>
              <a:gdLst/>
              <a:ahLst/>
              <a:cxnLst/>
              <a:rect l="l" t="t" r="r" b="b"/>
              <a:pathLst>
                <a:path w="5352" h="4758" extrusionOk="0">
                  <a:moveTo>
                    <a:pt x="2676" y="590"/>
                  </a:moveTo>
                  <a:cubicBezTo>
                    <a:pt x="3826" y="590"/>
                    <a:pt x="4763" y="1392"/>
                    <a:pt x="4763" y="2379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9"/>
                  </a:cubicBezTo>
                  <a:cubicBezTo>
                    <a:pt x="589" y="1392"/>
                    <a:pt x="1526" y="590"/>
                    <a:pt x="2676" y="590"/>
                  </a:cubicBezTo>
                  <a:close/>
                  <a:moveTo>
                    <a:pt x="2676" y="0"/>
                  </a:moveTo>
                  <a:cubicBezTo>
                    <a:pt x="1201" y="0"/>
                    <a:pt x="0" y="1067"/>
                    <a:pt x="0" y="2379"/>
                  </a:cubicBezTo>
                  <a:cubicBezTo>
                    <a:pt x="0" y="3690"/>
                    <a:pt x="1201" y="4757"/>
                    <a:pt x="2676" y="4757"/>
                  </a:cubicBezTo>
                  <a:cubicBezTo>
                    <a:pt x="4151" y="4757"/>
                    <a:pt x="5352" y="3689"/>
                    <a:pt x="5352" y="2379"/>
                  </a:cubicBezTo>
                  <a:cubicBezTo>
                    <a:pt x="5352" y="1067"/>
                    <a:pt x="4151" y="0"/>
                    <a:pt x="26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4"/>
            <p:cNvSpPr/>
            <p:nvPr/>
          </p:nvSpPr>
          <p:spPr>
            <a:xfrm>
              <a:off x="5709150" y="4779675"/>
              <a:ext cx="119050" cy="104200"/>
            </a:xfrm>
            <a:custGeom>
              <a:avLst/>
              <a:gdLst/>
              <a:ahLst/>
              <a:cxnLst/>
              <a:rect l="l" t="t" r="r" b="b"/>
              <a:pathLst>
                <a:path w="4762" h="4168" extrusionOk="0">
                  <a:moveTo>
                    <a:pt x="2381" y="1"/>
                  </a:moveTo>
                  <a:cubicBezTo>
                    <a:pt x="1066" y="1"/>
                    <a:pt x="0" y="934"/>
                    <a:pt x="0" y="2084"/>
                  </a:cubicBezTo>
                  <a:cubicBezTo>
                    <a:pt x="0" y="3235"/>
                    <a:pt x="1066" y="4168"/>
                    <a:pt x="2381" y="4168"/>
                  </a:cubicBezTo>
                  <a:cubicBezTo>
                    <a:pt x="3696" y="4168"/>
                    <a:pt x="4762" y="3235"/>
                    <a:pt x="4762" y="2084"/>
                  </a:cubicBezTo>
                  <a:cubicBezTo>
                    <a:pt x="4762" y="934"/>
                    <a:pt x="3696" y="1"/>
                    <a:pt x="23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4"/>
            <p:cNvSpPr/>
            <p:nvPr/>
          </p:nvSpPr>
          <p:spPr>
            <a:xfrm>
              <a:off x="5701775" y="4772325"/>
              <a:ext cx="133800" cy="118925"/>
            </a:xfrm>
            <a:custGeom>
              <a:avLst/>
              <a:gdLst/>
              <a:ahLst/>
              <a:cxnLst/>
              <a:rect l="l" t="t" r="r" b="b"/>
              <a:pathLst>
                <a:path w="5352" h="4757" extrusionOk="0">
                  <a:moveTo>
                    <a:pt x="2676" y="590"/>
                  </a:moveTo>
                  <a:lnTo>
                    <a:pt x="2676" y="591"/>
                  </a:lnTo>
                  <a:cubicBezTo>
                    <a:pt x="3826" y="591"/>
                    <a:pt x="4763" y="1391"/>
                    <a:pt x="4763" y="2378"/>
                  </a:cubicBezTo>
                  <a:cubicBezTo>
                    <a:pt x="4763" y="3364"/>
                    <a:pt x="3826" y="4167"/>
                    <a:pt x="2676" y="4167"/>
                  </a:cubicBezTo>
                  <a:cubicBezTo>
                    <a:pt x="1526" y="4167"/>
                    <a:pt x="589" y="3364"/>
                    <a:pt x="589" y="2378"/>
                  </a:cubicBezTo>
                  <a:cubicBezTo>
                    <a:pt x="589" y="1391"/>
                    <a:pt x="1526" y="590"/>
                    <a:pt x="2676" y="590"/>
                  </a:cubicBezTo>
                  <a:close/>
                  <a:moveTo>
                    <a:pt x="2676" y="1"/>
                  </a:moveTo>
                  <a:cubicBezTo>
                    <a:pt x="1201" y="1"/>
                    <a:pt x="0" y="1068"/>
                    <a:pt x="0" y="2378"/>
                  </a:cubicBezTo>
                  <a:cubicBezTo>
                    <a:pt x="0" y="3690"/>
                    <a:pt x="1201" y="4756"/>
                    <a:pt x="2676" y="4756"/>
                  </a:cubicBezTo>
                  <a:cubicBezTo>
                    <a:pt x="4151" y="4756"/>
                    <a:pt x="5351" y="3690"/>
                    <a:pt x="5351" y="2378"/>
                  </a:cubicBezTo>
                  <a:cubicBezTo>
                    <a:pt x="5351" y="1068"/>
                    <a:pt x="4151" y="1"/>
                    <a:pt x="26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4"/>
            <p:cNvSpPr/>
            <p:nvPr/>
          </p:nvSpPr>
          <p:spPr>
            <a:xfrm>
              <a:off x="5907275" y="4468250"/>
              <a:ext cx="137700" cy="91925"/>
            </a:xfrm>
            <a:custGeom>
              <a:avLst/>
              <a:gdLst/>
              <a:ahLst/>
              <a:cxnLst/>
              <a:rect l="l" t="t" r="r" b="b"/>
              <a:pathLst>
                <a:path w="5508" h="3677" extrusionOk="0">
                  <a:moveTo>
                    <a:pt x="1702" y="1"/>
                  </a:moveTo>
                  <a:cubicBezTo>
                    <a:pt x="1092" y="1"/>
                    <a:pt x="602" y="206"/>
                    <a:pt x="393" y="608"/>
                  </a:cubicBezTo>
                  <a:cubicBezTo>
                    <a:pt x="0" y="1363"/>
                    <a:pt x="738" y="2525"/>
                    <a:pt x="2042" y="3204"/>
                  </a:cubicBezTo>
                  <a:cubicBezTo>
                    <a:pt x="2650" y="3521"/>
                    <a:pt x="3273" y="3676"/>
                    <a:pt x="3805" y="3676"/>
                  </a:cubicBezTo>
                  <a:cubicBezTo>
                    <a:pt x="4415" y="3676"/>
                    <a:pt x="4905" y="3471"/>
                    <a:pt x="5114" y="3069"/>
                  </a:cubicBezTo>
                  <a:cubicBezTo>
                    <a:pt x="5508" y="2315"/>
                    <a:pt x="4769" y="1152"/>
                    <a:pt x="3465" y="473"/>
                  </a:cubicBezTo>
                  <a:cubicBezTo>
                    <a:pt x="2857" y="157"/>
                    <a:pt x="2234" y="1"/>
                    <a:pt x="1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4"/>
            <p:cNvSpPr/>
            <p:nvPr/>
          </p:nvSpPr>
          <p:spPr>
            <a:xfrm>
              <a:off x="5904525" y="4460875"/>
              <a:ext cx="143175" cy="106700"/>
            </a:xfrm>
            <a:custGeom>
              <a:avLst/>
              <a:gdLst/>
              <a:ahLst/>
              <a:cxnLst/>
              <a:rect l="l" t="t" r="r" b="b"/>
              <a:pathLst>
                <a:path w="5727" h="4268" extrusionOk="0">
                  <a:moveTo>
                    <a:pt x="1800" y="588"/>
                  </a:moveTo>
                  <a:cubicBezTo>
                    <a:pt x="2286" y="588"/>
                    <a:pt x="2874" y="736"/>
                    <a:pt x="3439" y="1029"/>
                  </a:cubicBezTo>
                  <a:cubicBezTo>
                    <a:pt x="4025" y="1334"/>
                    <a:pt x="4504" y="1750"/>
                    <a:pt x="4788" y="2196"/>
                  </a:cubicBezTo>
                  <a:cubicBezTo>
                    <a:pt x="4935" y="2426"/>
                    <a:pt x="5152" y="2867"/>
                    <a:pt x="4964" y="3228"/>
                  </a:cubicBezTo>
                  <a:cubicBezTo>
                    <a:pt x="4807" y="3529"/>
                    <a:pt x="4419" y="3680"/>
                    <a:pt x="3928" y="3680"/>
                  </a:cubicBezTo>
                  <a:cubicBezTo>
                    <a:pt x="3442" y="3680"/>
                    <a:pt x="2854" y="3532"/>
                    <a:pt x="2289" y="3238"/>
                  </a:cubicBezTo>
                  <a:cubicBezTo>
                    <a:pt x="1703" y="2933"/>
                    <a:pt x="1224" y="2519"/>
                    <a:pt x="940" y="2072"/>
                  </a:cubicBezTo>
                  <a:cubicBezTo>
                    <a:pt x="793" y="1841"/>
                    <a:pt x="576" y="1401"/>
                    <a:pt x="764" y="1040"/>
                  </a:cubicBezTo>
                  <a:cubicBezTo>
                    <a:pt x="920" y="739"/>
                    <a:pt x="1308" y="588"/>
                    <a:pt x="1800" y="588"/>
                  </a:cubicBezTo>
                  <a:close/>
                  <a:moveTo>
                    <a:pt x="1816" y="0"/>
                  </a:moveTo>
                  <a:cubicBezTo>
                    <a:pt x="1093" y="0"/>
                    <a:pt x="505" y="261"/>
                    <a:pt x="241" y="767"/>
                  </a:cubicBezTo>
                  <a:cubicBezTo>
                    <a:pt x="0" y="1229"/>
                    <a:pt x="72" y="1805"/>
                    <a:pt x="442" y="2388"/>
                  </a:cubicBezTo>
                  <a:cubicBezTo>
                    <a:pt x="781" y="2921"/>
                    <a:pt x="1340" y="3409"/>
                    <a:pt x="2016" y="3761"/>
                  </a:cubicBezTo>
                  <a:cubicBezTo>
                    <a:pt x="2669" y="4101"/>
                    <a:pt x="3334" y="4268"/>
                    <a:pt x="3912" y="4268"/>
                  </a:cubicBezTo>
                  <a:cubicBezTo>
                    <a:pt x="4634" y="4268"/>
                    <a:pt x="5222" y="4007"/>
                    <a:pt x="5485" y="3500"/>
                  </a:cubicBezTo>
                  <a:cubicBezTo>
                    <a:pt x="5727" y="3038"/>
                    <a:pt x="5654" y="2463"/>
                    <a:pt x="5285" y="1880"/>
                  </a:cubicBezTo>
                  <a:cubicBezTo>
                    <a:pt x="4946" y="1346"/>
                    <a:pt x="4388" y="860"/>
                    <a:pt x="3711" y="508"/>
                  </a:cubicBezTo>
                  <a:cubicBezTo>
                    <a:pt x="3058" y="167"/>
                    <a:pt x="2394" y="0"/>
                    <a:pt x="1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4"/>
            <p:cNvSpPr/>
            <p:nvPr/>
          </p:nvSpPr>
          <p:spPr>
            <a:xfrm>
              <a:off x="1837300" y="4468250"/>
              <a:ext cx="137725" cy="91925"/>
            </a:xfrm>
            <a:custGeom>
              <a:avLst/>
              <a:gdLst/>
              <a:ahLst/>
              <a:cxnLst/>
              <a:rect l="l" t="t" r="r" b="b"/>
              <a:pathLst>
                <a:path w="5509" h="3677" extrusionOk="0">
                  <a:moveTo>
                    <a:pt x="3807" y="1"/>
                  </a:moveTo>
                  <a:cubicBezTo>
                    <a:pt x="3275" y="1"/>
                    <a:pt x="2651" y="157"/>
                    <a:pt x="2044" y="473"/>
                  </a:cubicBezTo>
                  <a:cubicBezTo>
                    <a:pt x="739" y="1152"/>
                    <a:pt x="1" y="2315"/>
                    <a:pt x="393" y="3069"/>
                  </a:cubicBezTo>
                  <a:cubicBezTo>
                    <a:pt x="603" y="3471"/>
                    <a:pt x="1094" y="3676"/>
                    <a:pt x="1704" y="3676"/>
                  </a:cubicBezTo>
                  <a:cubicBezTo>
                    <a:pt x="2236" y="3676"/>
                    <a:pt x="2859" y="3521"/>
                    <a:pt x="3466" y="3204"/>
                  </a:cubicBezTo>
                  <a:cubicBezTo>
                    <a:pt x="4771" y="2525"/>
                    <a:pt x="5509" y="1363"/>
                    <a:pt x="5116" y="608"/>
                  </a:cubicBezTo>
                  <a:cubicBezTo>
                    <a:pt x="4907" y="206"/>
                    <a:pt x="4417" y="1"/>
                    <a:pt x="38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4"/>
            <p:cNvSpPr/>
            <p:nvPr/>
          </p:nvSpPr>
          <p:spPr>
            <a:xfrm>
              <a:off x="1834575" y="4460850"/>
              <a:ext cx="143175" cy="106725"/>
            </a:xfrm>
            <a:custGeom>
              <a:avLst/>
              <a:gdLst/>
              <a:ahLst/>
              <a:cxnLst/>
              <a:rect l="l" t="t" r="r" b="b"/>
              <a:pathLst>
                <a:path w="5727" h="4269" extrusionOk="0">
                  <a:moveTo>
                    <a:pt x="3927" y="589"/>
                  </a:moveTo>
                  <a:cubicBezTo>
                    <a:pt x="4419" y="589"/>
                    <a:pt x="4806" y="740"/>
                    <a:pt x="4964" y="1041"/>
                  </a:cubicBezTo>
                  <a:cubicBezTo>
                    <a:pt x="5152" y="1401"/>
                    <a:pt x="4935" y="1842"/>
                    <a:pt x="4788" y="2073"/>
                  </a:cubicBezTo>
                  <a:cubicBezTo>
                    <a:pt x="4504" y="2520"/>
                    <a:pt x="4025" y="2934"/>
                    <a:pt x="3439" y="3239"/>
                  </a:cubicBezTo>
                  <a:cubicBezTo>
                    <a:pt x="2873" y="3534"/>
                    <a:pt x="2286" y="3681"/>
                    <a:pt x="1800" y="3681"/>
                  </a:cubicBezTo>
                  <a:cubicBezTo>
                    <a:pt x="1309" y="3681"/>
                    <a:pt x="921" y="3530"/>
                    <a:pt x="763" y="3229"/>
                  </a:cubicBezTo>
                  <a:cubicBezTo>
                    <a:pt x="576" y="2868"/>
                    <a:pt x="793" y="2427"/>
                    <a:pt x="940" y="2197"/>
                  </a:cubicBezTo>
                  <a:cubicBezTo>
                    <a:pt x="1224" y="1750"/>
                    <a:pt x="1703" y="1335"/>
                    <a:pt x="2289" y="1030"/>
                  </a:cubicBezTo>
                  <a:cubicBezTo>
                    <a:pt x="2853" y="737"/>
                    <a:pt x="3441" y="589"/>
                    <a:pt x="3927" y="589"/>
                  </a:cubicBezTo>
                  <a:close/>
                  <a:moveTo>
                    <a:pt x="3912" y="1"/>
                  </a:moveTo>
                  <a:cubicBezTo>
                    <a:pt x="3334" y="1"/>
                    <a:pt x="2670" y="167"/>
                    <a:pt x="2017" y="507"/>
                  </a:cubicBezTo>
                  <a:cubicBezTo>
                    <a:pt x="1340" y="859"/>
                    <a:pt x="781" y="1347"/>
                    <a:pt x="442" y="1880"/>
                  </a:cubicBezTo>
                  <a:cubicBezTo>
                    <a:pt x="73" y="2464"/>
                    <a:pt x="0" y="3039"/>
                    <a:pt x="241" y="3501"/>
                  </a:cubicBezTo>
                  <a:cubicBezTo>
                    <a:pt x="506" y="4009"/>
                    <a:pt x="1093" y="4269"/>
                    <a:pt x="1816" y="4269"/>
                  </a:cubicBezTo>
                  <a:cubicBezTo>
                    <a:pt x="2394" y="4269"/>
                    <a:pt x="3057" y="4102"/>
                    <a:pt x="3711" y="3761"/>
                  </a:cubicBezTo>
                  <a:cubicBezTo>
                    <a:pt x="4386" y="3409"/>
                    <a:pt x="4946" y="2922"/>
                    <a:pt x="5284" y="2388"/>
                  </a:cubicBezTo>
                  <a:cubicBezTo>
                    <a:pt x="5655" y="1806"/>
                    <a:pt x="5726" y="1230"/>
                    <a:pt x="5486" y="768"/>
                  </a:cubicBezTo>
                  <a:cubicBezTo>
                    <a:pt x="5222" y="261"/>
                    <a:pt x="4634" y="1"/>
                    <a:pt x="3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4"/>
            <p:cNvSpPr/>
            <p:nvPr/>
          </p:nvSpPr>
          <p:spPr>
            <a:xfrm>
              <a:off x="2172400" y="3867125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1" y="1"/>
                  </a:moveTo>
                  <a:lnTo>
                    <a:pt x="1" y="20098"/>
                  </a:lnTo>
                  <a:lnTo>
                    <a:pt x="590" y="20098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4"/>
            <p:cNvSpPr/>
            <p:nvPr/>
          </p:nvSpPr>
          <p:spPr>
            <a:xfrm>
              <a:off x="2496875" y="4484675"/>
              <a:ext cx="14750" cy="251250"/>
            </a:xfrm>
            <a:custGeom>
              <a:avLst/>
              <a:gdLst/>
              <a:ahLst/>
              <a:cxnLst/>
              <a:rect l="l" t="t" r="r" b="b"/>
              <a:pathLst>
                <a:path w="590" h="10050" extrusionOk="0">
                  <a:moveTo>
                    <a:pt x="1" y="1"/>
                  </a:moveTo>
                  <a:lnTo>
                    <a:pt x="1" y="10049"/>
                  </a:lnTo>
                  <a:lnTo>
                    <a:pt x="590" y="10049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4"/>
            <p:cNvSpPr/>
            <p:nvPr/>
          </p:nvSpPr>
          <p:spPr>
            <a:xfrm>
              <a:off x="2496875" y="3919475"/>
              <a:ext cx="14750" cy="502425"/>
            </a:xfrm>
            <a:custGeom>
              <a:avLst/>
              <a:gdLst/>
              <a:ahLst/>
              <a:cxnLst/>
              <a:rect l="l" t="t" r="r" b="b"/>
              <a:pathLst>
                <a:path w="590" h="20097" extrusionOk="0">
                  <a:moveTo>
                    <a:pt x="1" y="0"/>
                  </a:moveTo>
                  <a:lnTo>
                    <a:pt x="1" y="20097"/>
                  </a:lnTo>
                  <a:lnTo>
                    <a:pt x="590" y="20097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4"/>
            <p:cNvSpPr/>
            <p:nvPr/>
          </p:nvSpPr>
          <p:spPr>
            <a:xfrm>
              <a:off x="5396200" y="4254400"/>
              <a:ext cx="14750" cy="502475"/>
            </a:xfrm>
            <a:custGeom>
              <a:avLst/>
              <a:gdLst/>
              <a:ahLst/>
              <a:cxnLst/>
              <a:rect l="l" t="t" r="r" b="b"/>
              <a:pathLst>
                <a:path w="590" h="20099" extrusionOk="0">
                  <a:moveTo>
                    <a:pt x="0" y="1"/>
                  </a:moveTo>
                  <a:lnTo>
                    <a:pt x="0" y="20098"/>
                  </a:lnTo>
                  <a:lnTo>
                    <a:pt x="589" y="200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4"/>
            <p:cNvSpPr/>
            <p:nvPr/>
          </p:nvSpPr>
          <p:spPr>
            <a:xfrm>
              <a:off x="5091050" y="3739200"/>
              <a:ext cx="14750" cy="1104850"/>
            </a:xfrm>
            <a:custGeom>
              <a:avLst/>
              <a:gdLst/>
              <a:ahLst/>
              <a:cxnLst/>
              <a:rect l="l" t="t" r="r" b="b"/>
              <a:pathLst>
                <a:path w="590" h="44194" extrusionOk="0">
                  <a:moveTo>
                    <a:pt x="1" y="0"/>
                  </a:moveTo>
                  <a:lnTo>
                    <a:pt x="1" y="44193"/>
                  </a:lnTo>
                  <a:lnTo>
                    <a:pt x="589" y="44193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4"/>
            <p:cNvSpPr/>
            <p:nvPr/>
          </p:nvSpPr>
          <p:spPr>
            <a:xfrm>
              <a:off x="3826175" y="4725425"/>
              <a:ext cx="14725" cy="230300"/>
            </a:xfrm>
            <a:custGeom>
              <a:avLst/>
              <a:gdLst/>
              <a:ahLst/>
              <a:cxnLst/>
              <a:rect l="l" t="t" r="r" b="b"/>
              <a:pathLst>
                <a:path w="589" h="9212" extrusionOk="0">
                  <a:moveTo>
                    <a:pt x="0" y="1"/>
                  </a:moveTo>
                  <a:lnTo>
                    <a:pt x="0" y="9212"/>
                  </a:lnTo>
                  <a:lnTo>
                    <a:pt x="589" y="9212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4"/>
            <p:cNvSpPr/>
            <p:nvPr/>
          </p:nvSpPr>
          <p:spPr>
            <a:xfrm>
              <a:off x="2860325" y="4309025"/>
              <a:ext cx="14750" cy="563275"/>
            </a:xfrm>
            <a:custGeom>
              <a:avLst/>
              <a:gdLst/>
              <a:ahLst/>
              <a:cxnLst/>
              <a:rect l="l" t="t" r="r" b="b"/>
              <a:pathLst>
                <a:path w="590" h="22531" extrusionOk="0">
                  <a:moveTo>
                    <a:pt x="1" y="0"/>
                  </a:moveTo>
                  <a:lnTo>
                    <a:pt x="1" y="22531"/>
                  </a:lnTo>
                  <a:lnTo>
                    <a:pt x="589" y="2253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4"/>
            <p:cNvSpPr/>
            <p:nvPr/>
          </p:nvSpPr>
          <p:spPr>
            <a:xfrm>
              <a:off x="4577075" y="4827050"/>
              <a:ext cx="14750" cy="113825"/>
            </a:xfrm>
            <a:custGeom>
              <a:avLst/>
              <a:gdLst/>
              <a:ahLst/>
              <a:cxnLst/>
              <a:rect l="l" t="t" r="r" b="b"/>
              <a:pathLst>
                <a:path w="590" h="4553" extrusionOk="0">
                  <a:moveTo>
                    <a:pt x="1" y="0"/>
                  </a:moveTo>
                  <a:lnTo>
                    <a:pt x="1" y="4552"/>
                  </a:lnTo>
                  <a:lnTo>
                    <a:pt x="589" y="4552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4"/>
            <p:cNvSpPr/>
            <p:nvPr/>
          </p:nvSpPr>
          <p:spPr>
            <a:xfrm>
              <a:off x="4577075" y="4559250"/>
              <a:ext cx="14750" cy="232350"/>
            </a:xfrm>
            <a:custGeom>
              <a:avLst/>
              <a:gdLst/>
              <a:ahLst/>
              <a:cxnLst/>
              <a:rect l="l" t="t" r="r" b="b"/>
              <a:pathLst>
                <a:path w="590" h="9294" extrusionOk="0">
                  <a:moveTo>
                    <a:pt x="1" y="0"/>
                  </a:moveTo>
                  <a:lnTo>
                    <a:pt x="1" y="9294"/>
                  </a:lnTo>
                  <a:lnTo>
                    <a:pt x="589" y="9294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4"/>
            <p:cNvSpPr/>
            <p:nvPr/>
          </p:nvSpPr>
          <p:spPr>
            <a:xfrm>
              <a:off x="3826175" y="4495150"/>
              <a:ext cx="14725" cy="125625"/>
            </a:xfrm>
            <a:custGeom>
              <a:avLst/>
              <a:gdLst/>
              <a:ahLst/>
              <a:cxnLst/>
              <a:rect l="l" t="t" r="r" b="b"/>
              <a:pathLst>
                <a:path w="589" h="5025" extrusionOk="0">
                  <a:moveTo>
                    <a:pt x="0" y="1"/>
                  </a:moveTo>
                  <a:lnTo>
                    <a:pt x="0" y="5025"/>
                  </a:lnTo>
                  <a:lnTo>
                    <a:pt x="589" y="5025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4"/>
            <p:cNvSpPr/>
            <p:nvPr/>
          </p:nvSpPr>
          <p:spPr>
            <a:xfrm>
              <a:off x="5396200" y="3909025"/>
              <a:ext cx="14750" cy="230300"/>
            </a:xfrm>
            <a:custGeom>
              <a:avLst/>
              <a:gdLst/>
              <a:ahLst/>
              <a:cxnLst/>
              <a:rect l="l" t="t" r="r" b="b"/>
              <a:pathLst>
                <a:path w="590" h="9212" extrusionOk="0">
                  <a:moveTo>
                    <a:pt x="0" y="0"/>
                  </a:moveTo>
                  <a:lnTo>
                    <a:pt x="0" y="9211"/>
                  </a:lnTo>
                  <a:lnTo>
                    <a:pt x="589" y="9211"/>
                  </a:lnTo>
                  <a:lnTo>
                    <a:pt x="5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4"/>
            <p:cNvSpPr/>
            <p:nvPr/>
          </p:nvSpPr>
          <p:spPr>
            <a:xfrm>
              <a:off x="5689275" y="3417075"/>
              <a:ext cx="14750" cy="1119950"/>
            </a:xfrm>
            <a:custGeom>
              <a:avLst/>
              <a:gdLst/>
              <a:ahLst/>
              <a:cxnLst/>
              <a:rect l="l" t="t" r="r" b="b"/>
              <a:pathLst>
                <a:path w="590" h="44798" extrusionOk="0">
                  <a:moveTo>
                    <a:pt x="0" y="1"/>
                  </a:moveTo>
                  <a:lnTo>
                    <a:pt x="0" y="44798"/>
                  </a:lnTo>
                  <a:lnTo>
                    <a:pt x="589" y="44798"/>
                  </a:lnTo>
                  <a:lnTo>
                    <a:pt x="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4"/>
            <p:cNvSpPr/>
            <p:nvPr/>
          </p:nvSpPr>
          <p:spPr>
            <a:xfrm>
              <a:off x="2172400" y="3522075"/>
              <a:ext cx="14750" cy="271825"/>
            </a:xfrm>
            <a:custGeom>
              <a:avLst/>
              <a:gdLst/>
              <a:ahLst/>
              <a:cxnLst/>
              <a:rect l="l" t="t" r="r" b="b"/>
              <a:pathLst>
                <a:path w="590" h="10873" extrusionOk="0">
                  <a:moveTo>
                    <a:pt x="1" y="1"/>
                  </a:moveTo>
                  <a:lnTo>
                    <a:pt x="1" y="10873"/>
                  </a:lnTo>
                  <a:lnTo>
                    <a:pt x="590" y="10873"/>
                  </a:lnTo>
                  <a:lnTo>
                    <a:pt x="59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4"/>
            <p:cNvSpPr/>
            <p:nvPr/>
          </p:nvSpPr>
          <p:spPr>
            <a:xfrm>
              <a:off x="4837850" y="2968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64"/>
            <p:cNvSpPr/>
            <p:nvPr/>
          </p:nvSpPr>
          <p:spPr>
            <a:xfrm>
              <a:off x="4830525" y="296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90"/>
                  </a:moveTo>
                  <a:lnTo>
                    <a:pt x="2797" y="7395"/>
                  </a:lnTo>
                  <a:lnTo>
                    <a:pt x="589" y="7395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64"/>
            <p:cNvSpPr/>
            <p:nvPr/>
          </p:nvSpPr>
          <p:spPr>
            <a:xfrm>
              <a:off x="3019925" y="1595025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4"/>
            <p:cNvSpPr/>
            <p:nvPr/>
          </p:nvSpPr>
          <p:spPr>
            <a:xfrm>
              <a:off x="3012575" y="1587675"/>
              <a:ext cx="1855600" cy="413525"/>
            </a:xfrm>
            <a:custGeom>
              <a:avLst/>
              <a:gdLst/>
              <a:ahLst/>
              <a:cxnLst/>
              <a:rect l="l" t="t" r="r" b="b"/>
              <a:pathLst>
                <a:path w="74224" h="16541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40"/>
                  </a:lnTo>
                  <a:lnTo>
                    <a:pt x="74224" y="16540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4"/>
            <p:cNvSpPr/>
            <p:nvPr/>
          </p:nvSpPr>
          <p:spPr>
            <a:xfrm>
              <a:off x="4837850" y="40591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4"/>
            <p:cNvSpPr/>
            <p:nvPr/>
          </p:nvSpPr>
          <p:spPr>
            <a:xfrm>
              <a:off x="4830525" y="4051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7" y="588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8"/>
                  </a:lnTo>
                  <a:close/>
                  <a:moveTo>
                    <a:pt x="0" y="0"/>
                  </a:moveTo>
                  <a:lnTo>
                    <a:pt x="0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4"/>
            <p:cNvSpPr/>
            <p:nvPr/>
          </p:nvSpPr>
          <p:spPr>
            <a:xfrm>
              <a:off x="2966825" y="40591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4"/>
            <p:cNvSpPr/>
            <p:nvPr/>
          </p:nvSpPr>
          <p:spPr>
            <a:xfrm>
              <a:off x="2959450" y="4051825"/>
              <a:ext cx="84700" cy="199625"/>
            </a:xfrm>
            <a:custGeom>
              <a:avLst/>
              <a:gdLst/>
              <a:ahLst/>
              <a:cxnLst/>
              <a:rect l="l" t="t" r="r" b="b"/>
              <a:pathLst>
                <a:path w="3388" h="7985" extrusionOk="0">
                  <a:moveTo>
                    <a:pt x="2799" y="588"/>
                  </a:moveTo>
                  <a:lnTo>
                    <a:pt x="2799" y="7394"/>
                  </a:lnTo>
                  <a:lnTo>
                    <a:pt x="590" y="7394"/>
                  </a:lnTo>
                  <a:lnTo>
                    <a:pt x="591" y="588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8" y="7984"/>
                  </a:lnTo>
                  <a:lnTo>
                    <a:pt x="3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4"/>
            <p:cNvSpPr/>
            <p:nvPr/>
          </p:nvSpPr>
          <p:spPr>
            <a:xfrm>
              <a:off x="2956625" y="1898175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4"/>
            <p:cNvSpPr/>
            <p:nvPr/>
          </p:nvSpPr>
          <p:spPr>
            <a:xfrm>
              <a:off x="2949275" y="1890825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89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4"/>
            <p:cNvSpPr/>
            <p:nvPr/>
          </p:nvSpPr>
          <p:spPr>
            <a:xfrm>
              <a:off x="2956625" y="35206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4"/>
            <p:cNvSpPr/>
            <p:nvPr/>
          </p:nvSpPr>
          <p:spPr>
            <a:xfrm>
              <a:off x="2949275" y="3513300"/>
              <a:ext cx="84650" cy="199625"/>
            </a:xfrm>
            <a:custGeom>
              <a:avLst/>
              <a:gdLst/>
              <a:ahLst/>
              <a:cxnLst/>
              <a:rect l="l" t="t" r="r" b="b"/>
              <a:pathLst>
                <a:path w="3386" h="7985" extrusionOk="0">
                  <a:moveTo>
                    <a:pt x="2797" y="590"/>
                  </a:moveTo>
                  <a:lnTo>
                    <a:pt x="2797" y="7396"/>
                  </a:lnTo>
                  <a:lnTo>
                    <a:pt x="589" y="7396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4"/>
            <p:cNvSpPr/>
            <p:nvPr/>
          </p:nvSpPr>
          <p:spPr>
            <a:xfrm>
              <a:off x="2956625" y="2967050"/>
              <a:ext cx="69975" cy="184925"/>
            </a:xfrm>
            <a:custGeom>
              <a:avLst/>
              <a:gdLst/>
              <a:ahLst/>
              <a:cxnLst/>
              <a:rect l="l" t="t" r="r" b="b"/>
              <a:pathLst>
                <a:path w="2799" h="7397" extrusionOk="0">
                  <a:moveTo>
                    <a:pt x="1" y="1"/>
                  </a:moveTo>
                  <a:lnTo>
                    <a:pt x="1" y="7396"/>
                  </a:lnTo>
                  <a:lnTo>
                    <a:pt x="2798" y="7396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4"/>
            <p:cNvSpPr/>
            <p:nvPr/>
          </p:nvSpPr>
          <p:spPr>
            <a:xfrm>
              <a:off x="2949275" y="2959725"/>
              <a:ext cx="84650" cy="199600"/>
            </a:xfrm>
            <a:custGeom>
              <a:avLst/>
              <a:gdLst/>
              <a:ahLst/>
              <a:cxnLst/>
              <a:rect l="l" t="t" r="r" b="b"/>
              <a:pathLst>
                <a:path w="3386" h="7984" extrusionOk="0">
                  <a:moveTo>
                    <a:pt x="2797" y="589"/>
                  </a:moveTo>
                  <a:lnTo>
                    <a:pt x="2797" y="7394"/>
                  </a:lnTo>
                  <a:lnTo>
                    <a:pt x="589" y="7394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4"/>
                  </a:lnTo>
                  <a:lnTo>
                    <a:pt x="3386" y="7984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4"/>
            <p:cNvSpPr/>
            <p:nvPr/>
          </p:nvSpPr>
          <p:spPr>
            <a:xfrm>
              <a:off x="4855675" y="1898175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0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4"/>
            <p:cNvSpPr/>
            <p:nvPr/>
          </p:nvSpPr>
          <p:spPr>
            <a:xfrm>
              <a:off x="4848325" y="1890825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89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4"/>
            <p:cNvSpPr/>
            <p:nvPr/>
          </p:nvSpPr>
          <p:spPr>
            <a:xfrm>
              <a:off x="4855675" y="3520650"/>
              <a:ext cx="69950" cy="184925"/>
            </a:xfrm>
            <a:custGeom>
              <a:avLst/>
              <a:gdLst/>
              <a:ahLst/>
              <a:cxnLst/>
              <a:rect l="l" t="t" r="r" b="b"/>
              <a:pathLst>
                <a:path w="2798" h="7397" extrusionOk="0">
                  <a:moveTo>
                    <a:pt x="1" y="1"/>
                  </a:moveTo>
                  <a:lnTo>
                    <a:pt x="1" y="7397"/>
                  </a:lnTo>
                  <a:lnTo>
                    <a:pt x="2798" y="7397"/>
                  </a:lnTo>
                  <a:lnTo>
                    <a:pt x="27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4"/>
            <p:cNvSpPr/>
            <p:nvPr/>
          </p:nvSpPr>
          <p:spPr>
            <a:xfrm>
              <a:off x="4848325" y="3513300"/>
              <a:ext cx="84675" cy="199625"/>
            </a:xfrm>
            <a:custGeom>
              <a:avLst/>
              <a:gdLst/>
              <a:ahLst/>
              <a:cxnLst/>
              <a:rect l="l" t="t" r="r" b="b"/>
              <a:pathLst>
                <a:path w="3387" h="7985" extrusionOk="0">
                  <a:moveTo>
                    <a:pt x="2798" y="590"/>
                  </a:moveTo>
                  <a:lnTo>
                    <a:pt x="2798" y="7396"/>
                  </a:lnTo>
                  <a:lnTo>
                    <a:pt x="590" y="7396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4"/>
            <p:cNvSpPr/>
            <p:nvPr/>
          </p:nvSpPr>
          <p:spPr>
            <a:xfrm>
              <a:off x="2956625" y="2431675"/>
              <a:ext cx="69975" cy="184900"/>
            </a:xfrm>
            <a:custGeom>
              <a:avLst/>
              <a:gdLst/>
              <a:ahLst/>
              <a:cxnLst/>
              <a:rect l="l" t="t" r="r" b="b"/>
              <a:pathLst>
                <a:path w="2799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4"/>
            <p:cNvSpPr/>
            <p:nvPr/>
          </p:nvSpPr>
          <p:spPr>
            <a:xfrm>
              <a:off x="2949275" y="2424300"/>
              <a:ext cx="84650" cy="199650"/>
            </a:xfrm>
            <a:custGeom>
              <a:avLst/>
              <a:gdLst/>
              <a:ahLst/>
              <a:cxnLst/>
              <a:rect l="l" t="t" r="r" b="b"/>
              <a:pathLst>
                <a:path w="3386" h="7986" extrusionOk="0">
                  <a:moveTo>
                    <a:pt x="2797" y="589"/>
                  </a:moveTo>
                  <a:lnTo>
                    <a:pt x="2797" y="7397"/>
                  </a:lnTo>
                  <a:lnTo>
                    <a:pt x="589" y="7397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6" y="7985"/>
                  </a:lnTo>
                  <a:lnTo>
                    <a:pt x="33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4"/>
            <p:cNvSpPr/>
            <p:nvPr/>
          </p:nvSpPr>
          <p:spPr>
            <a:xfrm>
              <a:off x="4855675" y="2431675"/>
              <a:ext cx="69950" cy="184900"/>
            </a:xfrm>
            <a:custGeom>
              <a:avLst/>
              <a:gdLst/>
              <a:ahLst/>
              <a:cxnLst/>
              <a:rect l="l" t="t" r="r" b="b"/>
              <a:pathLst>
                <a:path w="2798" h="7396" extrusionOk="0">
                  <a:moveTo>
                    <a:pt x="1" y="0"/>
                  </a:moveTo>
                  <a:lnTo>
                    <a:pt x="1" y="7395"/>
                  </a:lnTo>
                  <a:lnTo>
                    <a:pt x="2798" y="7395"/>
                  </a:lnTo>
                  <a:lnTo>
                    <a:pt x="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4"/>
            <p:cNvSpPr/>
            <p:nvPr/>
          </p:nvSpPr>
          <p:spPr>
            <a:xfrm>
              <a:off x="4848325" y="2424300"/>
              <a:ext cx="84675" cy="199650"/>
            </a:xfrm>
            <a:custGeom>
              <a:avLst/>
              <a:gdLst/>
              <a:ahLst/>
              <a:cxnLst/>
              <a:rect l="l" t="t" r="r" b="b"/>
              <a:pathLst>
                <a:path w="3387" h="7986" extrusionOk="0">
                  <a:moveTo>
                    <a:pt x="2798" y="589"/>
                  </a:moveTo>
                  <a:lnTo>
                    <a:pt x="2798" y="7397"/>
                  </a:lnTo>
                  <a:lnTo>
                    <a:pt x="590" y="7397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7985"/>
                  </a:lnTo>
                  <a:lnTo>
                    <a:pt x="3387" y="7985"/>
                  </a:lnTo>
                  <a:lnTo>
                    <a:pt x="3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4"/>
            <p:cNvSpPr/>
            <p:nvPr/>
          </p:nvSpPr>
          <p:spPr>
            <a:xfrm>
              <a:off x="3019925" y="179590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4"/>
            <p:cNvSpPr/>
            <p:nvPr/>
          </p:nvSpPr>
          <p:spPr>
            <a:xfrm>
              <a:off x="3012575" y="1788525"/>
              <a:ext cx="1855600" cy="413500"/>
            </a:xfrm>
            <a:custGeom>
              <a:avLst/>
              <a:gdLst/>
              <a:ahLst/>
              <a:cxnLst/>
              <a:rect l="l" t="t" r="r" b="b"/>
              <a:pathLst>
                <a:path w="74224" h="16540" extrusionOk="0">
                  <a:moveTo>
                    <a:pt x="73635" y="589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4"/>
            <p:cNvSpPr/>
            <p:nvPr/>
          </p:nvSpPr>
          <p:spPr>
            <a:xfrm>
              <a:off x="3409425" y="189762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4"/>
            <p:cNvSpPr/>
            <p:nvPr/>
          </p:nvSpPr>
          <p:spPr>
            <a:xfrm>
              <a:off x="3402075" y="1890250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4"/>
            <p:cNvSpPr/>
            <p:nvPr/>
          </p:nvSpPr>
          <p:spPr>
            <a:xfrm>
              <a:off x="3248250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4"/>
            <p:cNvSpPr/>
            <p:nvPr/>
          </p:nvSpPr>
          <p:spPr>
            <a:xfrm>
              <a:off x="3240875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4"/>
            <p:cNvSpPr/>
            <p:nvPr/>
          </p:nvSpPr>
          <p:spPr>
            <a:xfrm>
              <a:off x="3108475" y="189762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4"/>
            <p:cNvSpPr/>
            <p:nvPr/>
          </p:nvSpPr>
          <p:spPr>
            <a:xfrm>
              <a:off x="3101100" y="1890250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4"/>
            <p:cNvSpPr/>
            <p:nvPr/>
          </p:nvSpPr>
          <p:spPr>
            <a:xfrm>
              <a:off x="3570625" y="189762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4"/>
            <p:cNvSpPr/>
            <p:nvPr/>
          </p:nvSpPr>
          <p:spPr>
            <a:xfrm>
              <a:off x="3563250" y="1890250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4"/>
            <p:cNvSpPr/>
            <p:nvPr/>
          </p:nvSpPr>
          <p:spPr>
            <a:xfrm>
              <a:off x="3731775" y="189762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4"/>
            <p:cNvSpPr/>
            <p:nvPr/>
          </p:nvSpPr>
          <p:spPr>
            <a:xfrm>
              <a:off x="3724425" y="1890250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4"/>
            <p:cNvSpPr/>
            <p:nvPr/>
          </p:nvSpPr>
          <p:spPr>
            <a:xfrm>
              <a:off x="4499825" y="1937575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8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8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4"/>
            <p:cNvSpPr/>
            <p:nvPr/>
          </p:nvSpPr>
          <p:spPr>
            <a:xfrm>
              <a:off x="4492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cubicBezTo>
                    <a:pt x="3187" y="590"/>
                    <a:pt x="3936" y="1339"/>
                    <a:pt x="3936" y="2263"/>
                  </a:cubicBezTo>
                  <a:cubicBezTo>
                    <a:pt x="3936" y="2940"/>
                    <a:pt x="3529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7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3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3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4"/>
            <p:cNvSpPr/>
            <p:nvPr/>
          </p:nvSpPr>
          <p:spPr>
            <a:xfrm>
              <a:off x="4688675" y="1937550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0"/>
                  </a:moveTo>
                  <a:cubicBezTo>
                    <a:pt x="1612" y="0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4"/>
            <p:cNvSpPr/>
            <p:nvPr/>
          </p:nvSpPr>
          <p:spPr>
            <a:xfrm>
              <a:off x="4685200" y="1930200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cubicBezTo>
                    <a:pt x="3187" y="590"/>
                    <a:pt x="3935" y="1339"/>
                    <a:pt x="3936" y="2262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7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0" y="1016"/>
                    <a:pt x="0" y="2263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4"/>
            <p:cNvSpPr/>
            <p:nvPr/>
          </p:nvSpPr>
          <p:spPr>
            <a:xfrm>
              <a:off x="4212825" y="1937575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8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8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4"/>
            <p:cNvSpPr/>
            <p:nvPr/>
          </p:nvSpPr>
          <p:spPr>
            <a:xfrm>
              <a:off x="4205475" y="1930200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2" y="589"/>
                  </a:moveTo>
                  <a:cubicBezTo>
                    <a:pt x="3186" y="590"/>
                    <a:pt x="3935" y="1339"/>
                    <a:pt x="3936" y="2263"/>
                  </a:cubicBezTo>
                  <a:cubicBezTo>
                    <a:pt x="3936" y="2940"/>
                    <a:pt x="3528" y="3550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1" y="2967"/>
                    <a:pt x="457" y="2248"/>
                    <a:pt x="716" y="1623"/>
                  </a:cubicBezTo>
                  <a:cubicBezTo>
                    <a:pt x="975" y="997"/>
                    <a:pt x="1585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5" y="0"/>
                    <a:pt x="1" y="1016"/>
                    <a:pt x="1" y="2263"/>
                  </a:cubicBezTo>
                  <a:cubicBezTo>
                    <a:pt x="1" y="3510"/>
                    <a:pt x="1015" y="4526"/>
                    <a:pt x="2262" y="4526"/>
                  </a:cubicBezTo>
                  <a:cubicBezTo>
                    <a:pt x="3510" y="4526"/>
                    <a:pt x="4525" y="3510"/>
                    <a:pt x="4525" y="2263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4"/>
            <p:cNvSpPr/>
            <p:nvPr/>
          </p:nvSpPr>
          <p:spPr>
            <a:xfrm>
              <a:off x="3089800" y="219462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4"/>
            <p:cNvSpPr/>
            <p:nvPr/>
          </p:nvSpPr>
          <p:spPr>
            <a:xfrm>
              <a:off x="3082425" y="218727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4"/>
            <p:cNvSpPr/>
            <p:nvPr/>
          </p:nvSpPr>
          <p:spPr>
            <a:xfrm>
              <a:off x="3019925" y="2331175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50"/>
                  </a:lnTo>
                  <a:lnTo>
                    <a:pt x="73636" y="15950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4"/>
            <p:cNvSpPr/>
            <p:nvPr/>
          </p:nvSpPr>
          <p:spPr>
            <a:xfrm>
              <a:off x="3012575" y="232382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4"/>
            <p:cNvSpPr/>
            <p:nvPr/>
          </p:nvSpPr>
          <p:spPr>
            <a:xfrm>
              <a:off x="3248250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4"/>
            <p:cNvSpPr/>
            <p:nvPr/>
          </p:nvSpPr>
          <p:spPr>
            <a:xfrm>
              <a:off x="3240875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6" y="588"/>
                  </a:moveTo>
                  <a:lnTo>
                    <a:pt x="4206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4"/>
            <p:cNvSpPr/>
            <p:nvPr/>
          </p:nvSpPr>
          <p:spPr>
            <a:xfrm>
              <a:off x="3570625" y="2432900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4"/>
            <p:cNvSpPr/>
            <p:nvPr/>
          </p:nvSpPr>
          <p:spPr>
            <a:xfrm>
              <a:off x="3563250" y="2425525"/>
              <a:ext cx="119875" cy="210050"/>
            </a:xfrm>
            <a:custGeom>
              <a:avLst/>
              <a:gdLst/>
              <a:ahLst/>
              <a:cxnLst/>
              <a:rect l="l" t="t" r="r" b="b"/>
              <a:pathLst>
                <a:path w="4795" h="8402" extrusionOk="0">
                  <a:moveTo>
                    <a:pt x="4204" y="588"/>
                  </a:moveTo>
                  <a:lnTo>
                    <a:pt x="4204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4"/>
            <p:cNvSpPr/>
            <p:nvPr/>
          </p:nvSpPr>
          <p:spPr>
            <a:xfrm>
              <a:off x="3409425" y="2432900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4"/>
            <p:cNvSpPr/>
            <p:nvPr/>
          </p:nvSpPr>
          <p:spPr>
            <a:xfrm>
              <a:off x="3402075" y="2425525"/>
              <a:ext cx="119850" cy="210050"/>
            </a:xfrm>
            <a:custGeom>
              <a:avLst/>
              <a:gdLst/>
              <a:ahLst/>
              <a:cxnLst/>
              <a:rect l="l" t="t" r="r" b="b"/>
              <a:pathLst>
                <a:path w="4794" h="8402" extrusionOk="0">
                  <a:moveTo>
                    <a:pt x="4205" y="588"/>
                  </a:moveTo>
                  <a:lnTo>
                    <a:pt x="4205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4"/>
            <p:cNvSpPr/>
            <p:nvPr/>
          </p:nvSpPr>
          <p:spPr>
            <a:xfrm>
              <a:off x="3108475" y="2432900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4"/>
            <p:cNvSpPr/>
            <p:nvPr/>
          </p:nvSpPr>
          <p:spPr>
            <a:xfrm>
              <a:off x="3101100" y="2425525"/>
              <a:ext cx="98475" cy="210050"/>
            </a:xfrm>
            <a:custGeom>
              <a:avLst/>
              <a:gdLst/>
              <a:ahLst/>
              <a:cxnLst/>
              <a:rect l="l" t="t" r="r" b="b"/>
              <a:pathLst>
                <a:path w="3939" h="8402" extrusionOk="0">
                  <a:moveTo>
                    <a:pt x="3349" y="588"/>
                  </a:moveTo>
                  <a:lnTo>
                    <a:pt x="3349" y="7813"/>
                  </a:lnTo>
                  <a:lnTo>
                    <a:pt x="589" y="7813"/>
                  </a:lnTo>
                  <a:lnTo>
                    <a:pt x="589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4"/>
            <p:cNvSpPr/>
            <p:nvPr/>
          </p:nvSpPr>
          <p:spPr>
            <a:xfrm>
              <a:off x="3731775" y="2432900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4"/>
            <p:cNvSpPr/>
            <p:nvPr/>
          </p:nvSpPr>
          <p:spPr>
            <a:xfrm>
              <a:off x="3724425" y="2425525"/>
              <a:ext cx="660150" cy="210050"/>
            </a:xfrm>
            <a:custGeom>
              <a:avLst/>
              <a:gdLst/>
              <a:ahLst/>
              <a:cxnLst/>
              <a:rect l="l" t="t" r="r" b="b"/>
              <a:pathLst>
                <a:path w="26406" h="8402" extrusionOk="0">
                  <a:moveTo>
                    <a:pt x="25817" y="588"/>
                  </a:moveTo>
                  <a:lnTo>
                    <a:pt x="25817" y="7813"/>
                  </a:lnTo>
                  <a:lnTo>
                    <a:pt x="590" y="7813"/>
                  </a:lnTo>
                  <a:lnTo>
                    <a:pt x="590" y="588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4"/>
            <p:cNvSpPr/>
            <p:nvPr/>
          </p:nvSpPr>
          <p:spPr>
            <a:xfrm>
              <a:off x="4499825" y="2472850"/>
              <a:ext cx="98450" cy="98400"/>
            </a:xfrm>
            <a:custGeom>
              <a:avLst/>
              <a:gdLst/>
              <a:ahLst/>
              <a:cxnLst/>
              <a:rect l="l" t="t" r="r" b="b"/>
              <a:pathLst>
                <a:path w="3938" h="3936" extrusionOk="0">
                  <a:moveTo>
                    <a:pt x="1969" y="0"/>
                  </a:moveTo>
                  <a:cubicBezTo>
                    <a:pt x="882" y="0"/>
                    <a:pt x="0" y="881"/>
                    <a:pt x="0" y="1969"/>
                  </a:cubicBezTo>
                  <a:cubicBezTo>
                    <a:pt x="0" y="3055"/>
                    <a:pt x="882" y="3936"/>
                    <a:pt x="1969" y="3936"/>
                  </a:cubicBezTo>
                  <a:cubicBezTo>
                    <a:pt x="3057" y="3936"/>
                    <a:pt x="3937" y="3055"/>
                    <a:pt x="3937" y="1969"/>
                  </a:cubicBezTo>
                  <a:cubicBezTo>
                    <a:pt x="3937" y="881"/>
                    <a:pt x="3057" y="0"/>
                    <a:pt x="196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4"/>
            <p:cNvSpPr/>
            <p:nvPr/>
          </p:nvSpPr>
          <p:spPr>
            <a:xfrm>
              <a:off x="4492475" y="2465475"/>
              <a:ext cx="113150" cy="113150"/>
            </a:xfrm>
            <a:custGeom>
              <a:avLst/>
              <a:gdLst/>
              <a:ahLst/>
              <a:cxnLst/>
              <a:rect l="l" t="t" r="r" b="b"/>
              <a:pathLst>
                <a:path w="4526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7" y="2264"/>
                  </a:cubicBezTo>
                  <a:cubicBezTo>
                    <a:pt x="3936" y="2940"/>
                    <a:pt x="3529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0" y="2968"/>
                    <a:pt x="458" y="2248"/>
                    <a:pt x="717" y="1622"/>
                  </a:cubicBezTo>
                  <a:cubicBezTo>
                    <a:pt x="975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4"/>
            <p:cNvSpPr/>
            <p:nvPr/>
          </p:nvSpPr>
          <p:spPr>
            <a:xfrm>
              <a:off x="4688675" y="2472825"/>
              <a:ext cx="102300" cy="98425"/>
            </a:xfrm>
            <a:custGeom>
              <a:avLst/>
              <a:gdLst/>
              <a:ahLst/>
              <a:cxnLst/>
              <a:rect l="l" t="t" r="r" b="b"/>
              <a:pathLst>
                <a:path w="4092" h="3937" extrusionOk="0">
                  <a:moveTo>
                    <a:pt x="2124" y="1"/>
                  </a:moveTo>
                  <a:cubicBezTo>
                    <a:pt x="1612" y="1"/>
                    <a:pt x="1108" y="201"/>
                    <a:pt x="732" y="577"/>
                  </a:cubicBezTo>
                  <a:cubicBezTo>
                    <a:pt x="168" y="1141"/>
                    <a:pt x="1" y="1987"/>
                    <a:pt x="305" y="2723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70"/>
                  </a:cubicBezTo>
                  <a:cubicBezTo>
                    <a:pt x="4092" y="1174"/>
                    <a:pt x="3611" y="455"/>
                    <a:pt x="2877" y="150"/>
                  </a:cubicBezTo>
                  <a:cubicBezTo>
                    <a:pt x="2633" y="50"/>
                    <a:pt x="2378" y="1"/>
                    <a:pt x="21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4"/>
            <p:cNvSpPr/>
            <p:nvPr/>
          </p:nvSpPr>
          <p:spPr>
            <a:xfrm>
              <a:off x="4685200" y="2465475"/>
              <a:ext cx="113125" cy="113150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2262" y="589"/>
                  </a:moveTo>
                  <a:lnTo>
                    <a:pt x="2262" y="590"/>
                  </a:lnTo>
                  <a:cubicBezTo>
                    <a:pt x="3186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6" y="3895"/>
                    <a:pt x="2479" y="3937"/>
                    <a:pt x="2264" y="3937"/>
                  </a:cubicBezTo>
                  <a:cubicBezTo>
                    <a:pt x="1828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0"/>
                  </a:moveTo>
                  <a:cubicBezTo>
                    <a:pt x="1016" y="0"/>
                    <a:pt x="0" y="1016"/>
                    <a:pt x="0" y="2264"/>
                  </a:cubicBezTo>
                  <a:cubicBezTo>
                    <a:pt x="0" y="3510"/>
                    <a:pt x="1016" y="4526"/>
                    <a:pt x="2262" y="4526"/>
                  </a:cubicBezTo>
                  <a:cubicBezTo>
                    <a:pt x="3510" y="4526"/>
                    <a:pt x="4525" y="3510"/>
                    <a:pt x="4525" y="2264"/>
                  </a:cubicBezTo>
                  <a:cubicBezTo>
                    <a:pt x="4525" y="1016"/>
                    <a:pt x="3510" y="0"/>
                    <a:pt x="2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4"/>
            <p:cNvSpPr/>
            <p:nvPr/>
          </p:nvSpPr>
          <p:spPr>
            <a:xfrm>
              <a:off x="4212825" y="2472850"/>
              <a:ext cx="98425" cy="98400"/>
            </a:xfrm>
            <a:custGeom>
              <a:avLst/>
              <a:gdLst/>
              <a:ahLst/>
              <a:cxnLst/>
              <a:rect l="l" t="t" r="r" b="b"/>
              <a:pathLst>
                <a:path w="3937" h="3936" extrusionOk="0">
                  <a:moveTo>
                    <a:pt x="1969" y="0"/>
                  </a:moveTo>
                  <a:cubicBezTo>
                    <a:pt x="881" y="0"/>
                    <a:pt x="1" y="881"/>
                    <a:pt x="1" y="1969"/>
                  </a:cubicBezTo>
                  <a:cubicBezTo>
                    <a:pt x="1" y="3055"/>
                    <a:pt x="881" y="3936"/>
                    <a:pt x="1969" y="3936"/>
                  </a:cubicBezTo>
                  <a:cubicBezTo>
                    <a:pt x="3056" y="3936"/>
                    <a:pt x="3936" y="3055"/>
                    <a:pt x="3936" y="1969"/>
                  </a:cubicBezTo>
                  <a:cubicBezTo>
                    <a:pt x="3936" y="881"/>
                    <a:pt x="3056" y="0"/>
                    <a:pt x="19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4"/>
            <p:cNvSpPr/>
            <p:nvPr/>
          </p:nvSpPr>
          <p:spPr>
            <a:xfrm>
              <a:off x="4205450" y="2465475"/>
              <a:ext cx="113175" cy="113150"/>
            </a:xfrm>
            <a:custGeom>
              <a:avLst/>
              <a:gdLst/>
              <a:ahLst/>
              <a:cxnLst/>
              <a:rect l="l" t="t" r="r" b="b"/>
              <a:pathLst>
                <a:path w="4527" h="4526" extrusionOk="0">
                  <a:moveTo>
                    <a:pt x="2263" y="589"/>
                  </a:moveTo>
                  <a:lnTo>
                    <a:pt x="2263" y="590"/>
                  </a:lnTo>
                  <a:cubicBezTo>
                    <a:pt x="3187" y="590"/>
                    <a:pt x="3935" y="1339"/>
                    <a:pt x="3936" y="2264"/>
                  </a:cubicBezTo>
                  <a:cubicBezTo>
                    <a:pt x="3936" y="2940"/>
                    <a:pt x="3528" y="3551"/>
                    <a:pt x="2903" y="3810"/>
                  </a:cubicBezTo>
                  <a:cubicBezTo>
                    <a:pt x="2697" y="3895"/>
                    <a:pt x="2479" y="3937"/>
                    <a:pt x="2264" y="3937"/>
                  </a:cubicBezTo>
                  <a:cubicBezTo>
                    <a:pt x="1828" y="3937"/>
                    <a:pt x="1400" y="3767"/>
                    <a:pt x="1080" y="3447"/>
                  </a:cubicBezTo>
                  <a:cubicBezTo>
                    <a:pt x="601" y="2968"/>
                    <a:pt x="458" y="2248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0"/>
                  </a:moveTo>
                  <a:cubicBezTo>
                    <a:pt x="1016" y="0"/>
                    <a:pt x="1" y="1016"/>
                    <a:pt x="1" y="2264"/>
                  </a:cubicBezTo>
                  <a:cubicBezTo>
                    <a:pt x="1" y="3510"/>
                    <a:pt x="1016" y="4526"/>
                    <a:pt x="2263" y="4526"/>
                  </a:cubicBezTo>
                  <a:cubicBezTo>
                    <a:pt x="3511" y="4526"/>
                    <a:pt x="4526" y="3510"/>
                    <a:pt x="4526" y="2264"/>
                  </a:cubicBezTo>
                  <a:cubicBezTo>
                    <a:pt x="4526" y="1016"/>
                    <a:pt x="3511" y="0"/>
                    <a:pt x="22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4"/>
            <p:cNvSpPr/>
            <p:nvPr/>
          </p:nvSpPr>
          <p:spPr>
            <a:xfrm>
              <a:off x="3089800" y="2729900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4"/>
            <p:cNvSpPr/>
            <p:nvPr/>
          </p:nvSpPr>
          <p:spPr>
            <a:xfrm>
              <a:off x="3082425" y="2722550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2"/>
                  </a:lnTo>
                  <a:lnTo>
                    <a:pt x="590" y="546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4"/>
            <p:cNvSpPr/>
            <p:nvPr/>
          </p:nvSpPr>
          <p:spPr>
            <a:xfrm>
              <a:off x="3019925" y="2866450"/>
              <a:ext cx="1840900" cy="398775"/>
            </a:xfrm>
            <a:custGeom>
              <a:avLst/>
              <a:gdLst/>
              <a:ahLst/>
              <a:cxnLst/>
              <a:rect l="l" t="t" r="r" b="b"/>
              <a:pathLst>
                <a:path w="73636" h="15951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4"/>
            <p:cNvSpPr/>
            <p:nvPr/>
          </p:nvSpPr>
          <p:spPr>
            <a:xfrm>
              <a:off x="3012575" y="2859100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4"/>
            <p:cNvSpPr/>
            <p:nvPr/>
          </p:nvSpPr>
          <p:spPr>
            <a:xfrm>
              <a:off x="3409425" y="2968175"/>
              <a:ext cx="105150" cy="195325"/>
            </a:xfrm>
            <a:custGeom>
              <a:avLst/>
              <a:gdLst/>
              <a:ahLst/>
              <a:cxnLst/>
              <a:rect l="l" t="t" r="r" b="b"/>
              <a:pathLst>
                <a:path w="4206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6" y="7813"/>
                  </a:lnTo>
                  <a:lnTo>
                    <a:pt x="4206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4"/>
            <p:cNvSpPr/>
            <p:nvPr/>
          </p:nvSpPr>
          <p:spPr>
            <a:xfrm>
              <a:off x="3402075" y="2960825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90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4"/>
            <p:cNvSpPr/>
            <p:nvPr/>
          </p:nvSpPr>
          <p:spPr>
            <a:xfrm>
              <a:off x="3570625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0" y="1"/>
                  </a:moveTo>
                  <a:lnTo>
                    <a:pt x="0" y="7813"/>
                  </a:lnTo>
                  <a:lnTo>
                    <a:pt x="4204" y="7813"/>
                  </a:lnTo>
                  <a:lnTo>
                    <a:pt x="4204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4"/>
            <p:cNvSpPr/>
            <p:nvPr/>
          </p:nvSpPr>
          <p:spPr>
            <a:xfrm>
              <a:off x="3563250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90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0" y="1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4"/>
            <p:cNvSpPr/>
            <p:nvPr/>
          </p:nvSpPr>
          <p:spPr>
            <a:xfrm>
              <a:off x="3248250" y="2968175"/>
              <a:ext cx="105125" cy="195325"/>
            </a:xfrm>
            <a:custGeom>
              <a:avLst/>
              <a:gdLst/>
              <a:ahLst/>
              <a:cxnLst/>
              <a:rect l="l" t="t" r="r" b="b"/>
              <a:pathLst>
                <a:path w="4205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4205" y="7813"/>
                  </a:lnTo>
                  <a:lnTo>
                    <a:pt x="4205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4"/>
            <p:cNvSpPr/>
            <p:nvPr/>
          </p:nvSpPr>
          <p:spPr>
            <a:xfrm>
              <a:off x="3240875" y="2960825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90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4"/>
            <p:cNvSpPr/>
            <p:nvPr/>
          </p:nvSpPr>
          <p:spPr>
            <a:xfrm>
              <a:off x="3731775" y="2968175"/>
              <a:ext cx="645425" cy="195325"/>
            </a:xfrm>
            <a:custGeom>
              <a:avLst/>
              <a:gdLst/>
              <a:ahLst/>
              <a:cxnLst/>
              <a:rect l="l" t="t" r="r" b="b"/>
              <a:pathLst>
                <a:path w="25817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25817" y="7813"/>
                  </a:lnTo>
                  <a:lnTo>
                    <a:pt x="2581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4"/>
            <p:cNvSpPr/>
            <p:nvPr/>
          </p:nvSpPr>
          <p:spPr>
            <a:xfrm>
              <a:off x="3724425" y="2960825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90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4"/>
            <p:cNvSpPr/>
            <p:nvPr/>
          </p:nvSpPr>
          <p:spPr>
            <a:xfrm>
              <a:off x="3108475" y="2968175"/>
              <a:ext cx="83750" cy="195325"/>
            </a:xfrm>
            <a:custGeom>
              <a:avLst/>
              <a:gdLst/>
              <a:ahLst/>
              <a:cxnLst/>
              <a:rect l="l" t="t" r="r" b="b"/>
              <a:pathLst>
                <a:path w="3350" h="7813" extrusionOk="0">
                  <a:moveTo>
                    <a:pt x="1" y="1"/>
                  </a:moveTo>
                  <a:lnTo>
                    <a:pt x="1" y="7813"/>
                  </a:lnTo>
                  <a:lnTo>
                    <a:pt x="3349" y="7813"/>
                  </a:lnTo>
                  <a:lnTo>
                    <a:pt x="3349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4"/>
            <p:cNvSpPr/>
            <p:nvPr/>
          </p:nvSpPr>
          <p:spPr>
            <a:xfrm>
              <a:off x="3101100" y="2960825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90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90"/>
                  </a:lnTo>
                  <a:close/>
                  <a:moveTo>
                    <a:pt x="1" y="1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4"/>
            <p:cNvSpPr/>
            <p:nvPr/>
          </p:nvSpPr>
          <p:spPr>
            <a:xfrm>
              <a:off x="4499825" y="300812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1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1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4"/>
            <p:cNvSpPr/>
            <p:nvPr/>
          </p:nvSpPr>
          <p:spPr>
            <a:xfrm>
              <a:off x="4492475" y="3000775"/>
              <a:ext cx="113150" cy="113125"/>
            </a:xfrm>
            <a:custGeom>
              <a:avLst/>
              <a:gdLst/>
              <a:ahLst/>
              <a:cxnLst/>
              <a:rect l="l" t="t" r="r" b="b"/>
              <a:pathLst>
                <a:path w="4526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7" y="2263"/>
                  </a:cubicBezTo>
                  <a:cubicBezTo>
                    <a:pt x="3936" y="2939"/>
                    <a:pt x="3529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1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4"/>
            <p:cNvSpPr/>
            <p:nvPr/>
          </p:nvSpPr>
          <p:spPr>
            <a:xfrm>
              <a:off x="4688675" y="300812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4" y="0"/>
                  </a:moveTo>
                  <a:cubicBezTo>
                    <a:pt x="1612" y="0"/>
                    <a:pt x="1108" y="200"/>
                    <a:pt x="732" y="577"/>
                  </a:cubicBezTo>
                  <a:cubicBezTo>
                    <a:pt x="168" y="1140"/>
                    <a:pt x="1" y="1986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6"/>
                    <a:pt x="4092" y="3056"/>
                    <a:pt x="4092" y="1969"/>
                  </a:cubicBezTo>
                  <a:cubicBezTo>
                    <a:pt x="4092" y="1173"/>
                    <a:pt x="3611" y="454"/>
                    <a:pt x="2877" y="150"/>
                  </a:cubicBezTo>
                  <a:cubicBezTo>
                    <a:pt x="2633" y="49"/>
                    <a:pt x="2378" y="0"/>
                    <a:pt x="212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4"/>
            <p:cNvSpPr/>
            <p:nvPr/>
          </p:nvSpPr>
          <p:spPr>
            <a:xfrm>
              <a:off x="4685200" y="3000775"/>
              <a:ext cx="113125" cy="11312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2262" y="589"/>
                  </a:moveTo>
                  <a:cubicBezTo>
                    <a:pt x="3187" y="589"/>
                    <a:pt x="3935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6" y="3895"/>
                    <a:pt x="2479" y="3936"/>
                    <a:pt x="2264" y="3936"/>
                  </a:cubicBezTo>
                  <a:cubicBezTo>
                    <a:pt x="1828" y="3936"/>
                    <a:pt x="1399" y="3766"/>
                    <a:pt x="1079" y="3446"/>
                  </a:cubicBezTo>
                  <a:cubicBezTo>
                    <a:pt x="601" y="2967"/>
                    <a:pt x="458" y="2247"/>
                    <a:pt x="716" y="1622"/>
                  </a:cubicBezTo>
                  <a:cubicBezTo>
                    <a:pt x="975" y="997"/>
                    <a:pt x="1586" y="589"/>
                    <a:pt x="2262" y="589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5"/>
                    <a:pt x="2262" y="4525"/>
                  </a:cubicBezTo>
                  <a:cubicBezTo>
                    <a:pt x="3510" y="4525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4"/>
            <p:cNvSpPr/>
            <p:nvPr/>
          </p:nvSpPr>
          <p:spPr>
            <a:xfrm>
              <a:off x="4212825" y="300812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1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1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4"/>
            <p:cNvSpPr/>
            <p:nvPr/>
          </p:nvSpPr>
          <p:spPr>
            <a:xfrm>
              <a:off x="4205450" y="3000775"/>
              <a:ext cx="113175" cy="113125"/>
            </a:xfrm>
            <a:custGeom>
              <a:avLst/>
              <a:gdLst/>
              <a:ahLst/>
              <a:cxnLst/>
              <a:rect l="l" t="t" r="r" b="b"/>
              <a:pathLst>
                <a:path w="4527" h="4525" extrusionOk="0">
                  <a:moveTo>
                    <a:pt x="2263" y="589"/>
                  </a:moveTo>
                  <a:cubicBezTo>
                    <a:pt x="3187" y="589"/>
                    <a:pt x="3936" y="1338"/>
                    <a:pt x="3936" y="2263"/>
                  </a:cubicBezTo>
                  <a:cubicBezTo>
                    <a:pt x="3936" y="2939"/>
                    <a:pt x="3528" y="3550"/>
                    <a:pt x="2903" y="3809"/>
                  </a:cubicBezTo>
                  <a:cubicBezTo>
                    <a:pt x="2697" y="3895"/>
                    <a:pt x="2480" y="3936"/>
                    <a:pt x="2264" y="3936"/>
                  </a:cubicBezTo>
                  <a:cubicBezTo>
                    <a:pt x="1829" y="3936"/>
                    <a:pt x="1400" y="3766"/>
                    <a:pt x="1080" y="3446"/>
                  </a:cubicBezTo>
                  <a:cubicBezTo>
                    <a:pt x="602" y="2967"/>
                    <a:pt x="458" y="2247"/>
                    <a:pt x="717" y="1622"/>
                  </a:cubicBezTo>
                  <a:cubicBezTo>
                    <a:pt x="976" y="997"/>
                    <a:pt x="1586" y="589"/>
                    <a:pt x="2263" y="589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5"/>
                    <a:pt x="2263" y="4525"/>
                  </a:cubicBezTo>
                  <a:cubicBezTo>
                    <a:pt x="3511" y="4525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4"/>
            <p:cNvSpPr/>
            <p:nvPr/>
          </p:nvSpPr>
          <p:spPr>
            <a:xfrm>
              <a:off x="3089800" y="3265175"/>
              <a:ext cx="1701175" cy="136575"/>
            </a:xfrm>
            <a:custGeom>
              <a:avLst/>
              <a:gdLst/>
              <a:ahLst/>
              <a:cxnLst/>
              <a:rect l="l" t="t" r="r" b="b"/>
              <a:pathLst>
                <a:path w="68047" h="5463" extrusionOk="0">
                  <a:moveTo>
                    <a:pt x="1" y="1"/>
                  </a:moveTo>
                  <a:lnTo>
                    <a:pt x="1" y="5463"/>
                  </a:lnTo>
                  <a:lnTo>
                    <a:pt x="68047" y="5463"/>
                  </a:lnTo>
                  <a:lnTo>
                    <a:pt x="680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4"/>
            <p:cNvSpPr/>
            <p:nvPr/>
          </p:nvSpPr>
          <p:spPr>
            <a:xfrm>
              <a:off x="3082425" y="3257825"/>
              <a:ext cx="1715900" cy="151300"/>
            </a:xfrm>
            <a:custGeom>
              <a:avLst/>
              <a:gdLst/>
              <a:ahLst/>
              <a:cxnLst/>
              <a:rect l="l" t="t" r="r" b="b"/>
              <a:pathLst>
                <a:path w="68636" h="6052" extrusionOk="0">
                  <a:moveTo>
                    <a:pt x="68047" y="590"/>
                  </a:moveTo>
                  <a:lnTo>
                    <a:pt x="68047" y="5463"/>
                  </a:lnTo>
                  <a:lnTo>
                    <a:pt x="590" y="5463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6052"/>
                  </a:lnTo>
                  <a:lnTo>
                    <a:pt x="68636" y="6052"/>
                  </a:lnTo>
                  <a:lnTo>
                    <a:pt x="68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4"/>
            <p:cNvSpPr/>
            <p:nvPr/>
          </p:nvSpPr>
          <p:spPr>
            <a:xfrm>
              <a:off x="3019925" y="3401725"/>
              <a:ext cx="1840900" cy="398800"/>
            </a:xfrm>
            <a:custGeom>
              <a:avLst/>
              <a:gdLst/>
              <a:ahLst/>
              <a:cxnLst/>
              <a:rect l="l" t="t" r="r" b="b"/>
              <a:pathLst>
                <a:path w="73636" h="15952" extrusionOk="0">
                  <a:moveTo>
                    <a:pt x="1" y="1"/>
                  </a:moveTo>
                  <a:lnTo>
                    <a:pt x="1" y="15951"/>
                  </a:lnTo>
                  <a:lnTo>
                    <a:pt x="73636" y="15951"/>
                  </a:lnTo>
                  <a:lnTo>
                    <a:pt x="736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4"/>
            <p:cNvSpPr/>
            <p:nvPr/>
          </p:nvSpPr>
          <p:spPr>
            <a:xfrm>
              <a:off x="3012575" y="33943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90"/>
                  </a:moveTo>
                  <a:lnTo>
                    <a:pt x="73635" y="15950"/>
                  </a:lnTo>
                  <a:lnTo>
                    <a:pt x="590" y="15950"/>
                  </a:lnTo>
                  <a:lnTo>
                    <a:pt x="590" y="590"/>
                  </a:lnTo>
                  <a:close/>
                  <a:moveTo>
                    <a:pt x="1" y="1"/>
                  </a:moveTo>
                  <a:lnTo>
                    <a:pt x="1" y="16539"/>
                  </a:lnTo>
                  <a:lnTo>
                    <a:pt x="74224" y="16539"/>
                  </a:lnTo>
                  <a:lnTo>
                    <a:pt x="742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4"/>
            <p:cNvSpPr/>
            <p:nvPr/>
          </p:nvSpPr>
          <p:spPr>
            <a:xfrm>
              <a:off x="3570625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4"/>
            <p:cNvSpPr/>
            <p:nvPr/>
          </p:nvSpPr>
          <p:spPr>
            <a:xfrm>
              <a:off x="3563250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4"/>
            <p:cNvSpPr/>
            <p:nvPr/>
          </p:nvSpPr>
          <p:spPr>
            <a:xfrm>
              <a:off x="3248250" y="3503475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4"/>
            <p:cNvSpPr/>
            <p:nvPr/>
          </p:nvSpPr>
          <p:spPr>
            <a:xfrm>
              <a:off x="3240875" y="34961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4"/>
            <p:cNvSpPr/>
            <p:nvPr/>
          </p:nvSpPr>
          <p:spPr>
            <a:xfrm>
              <a:off x="3409425" y="3503475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4"/>
            <p:cNvSpPr/>
            <p:nvPr/>
          </p:nvSpPr>
          <p:spPr>
            <a:xfrm>
              <a:off x="3402075" y="34961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4"/>
            <p:cNvSpPr/>
            <p:nvPr/>
          </p:nvSpPr>
          <p:spPr>
            <a:xfrm>
              <a:off x="3108475" y="3503475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4"/>
            <p:cNvSpPr/>
            <p:nvPr/>
          </p:nvSpPr>
          <p:spPr>
            <a:xfrm>
              <a:off x="3101100" y="34961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2"/>
                  </a:lnTo>
                  <a:lnTo>
                    <a:pt x="589" y="7812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4"/>
            <p:cNvSpPr/>
            <p:nvPr/>
          </p:nvSpPr>
          <p:spPr>
            <a:xfrm>
              <a:off x="3731775" y="3503475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4"/>
            <p:cNvSpPr/>
            <p:nvPr/>
          </p:nvSpPr>
          <p:spPr>
            <a:xfrm>
              <a:off x="3724425" y="34961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2"/>
                  </a:lnTo>
                  <a:lnTo>
                    <a:pt x="590" y="7812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4"/>
            <p:cNvSpPr/>
            <p:nvPr/>
          </p:nvSpPr>
          <p:spPr>
            <a:xfrm>
              <a:off x="4499825" y="3543400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4"/>
            <p:cNvSpPr/>
            <p:nvPr/>
          </p:nvSpPr>
          <p:spPr>
            <a:xfrm>
              <a:off x="4492475" y="35360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3" y="591"/>
                  </a:cubicBezTo>
                  <a:cubicBezTo>
                    <a:pt x="3187" y="591"/>
                    <a:pt x="3936" y="1340"/>
                    <a:pt x="3937" y="2264"/>
                  </a:cubicBezTo>
                  <a:cubicBezTo>
                    <a:pt x="3937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7" y="3938"/>
                    <a:pt x="1399" y="3768"/>
                    <a:pt x="1080" y="3447"/>
                  </a:cubicBezTo>
                  <a:cubicBezTo>
                    <a:pt x="600" y="2969"/>
                    <a:pt x="458" y="2249"/>
                    <a:pt x="717" y="1624"/>
                  </a:cubicBezTo>
                  <a:cubicBezTo>
                    <a:pt x="975" y="998"/>
                    <a:pt x="1585" y="591"/>
                    <a:pt x="2260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4"/>
            <p:cNvSpPr/>
            <p:nvPr/>
          </p:nvSpPr>
          <p:spPr>
            <a:xfrm>
              <a:off x="4688675" y="3543400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7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7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4"/>
            <p:cNvSpPr/>
            <p:nvPr/>
          </p:nvSpPr>
          <p:spPr>
            <a:xfrm>
              <a:off x="4685200" y="35360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0" y="591"/>
                  </a:moveTo>
                  <a:cubicBezTo>
                    <a:pt x="2261" y="591"/>
                    <a:pt x="2262" y="591"/>
                    <a:pt x="2262" y="591"/>
                  </a:cubicBezTo>
                  <a:cubicBezTo>
                    <a:pt x="3187" y="591"/>
                    <a:pt x="3935" y="1340"/>
                    <a:pt x="3936" y="2264"/>
                  </a:cubicBezTo>
                  <a:cubicBezTo>
                    <a:pt x="3936" y="2941"/>
                    <a:pt x="3528" y="3551"/>
                    <a:pt x="2903" y="3810"/>
                  </a:cubicBezTo>
                  <a:cubicBezTo>
                    <a:pt x="2696" y="3896"/>
                    <a:pt x="2478" y="3938"/>
                    <a:pt x="2263" y="3938"/>
                  </a:cubicBezTo>
                  <a:cubicBezTo>
                    <a:pt x="1827" y="3938"/>
                    <a:pt x="1399" y="3768"/>
                    <a:pt x="1079" y="3447"/>
                  </a:cubicBezTo>
                  <a:cubicBezTo>
                    <a:pt x="600" y="2969"/>
                    <a:pt x="456" y="2249"/>
                    <a:pt x="716" y="1624"/>
                  </a:cubicBezTo>
                  <a:cubicBezTo>
                    <a:pt x="975" y="998"/>
                    <a:pt x="1584" y="591"/>
                    <a:pt x="2260" y="591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4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4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4"/>
            <p:cNvSpPr/>
            <p:nvPr/>
          </p:nvSpPr>
          <p:spPr>
            <a:xfrm>
              <a:off x="4212825" y="3543400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4"/>
            <p:cNvSpPr/>
            <p:nvPr/>
          </p:nvSpPr>
          <p:spPr>
            <a:xfrm>
              <a:off x="4205450" y="35360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1"/>
                  </a:moveTo>
                  <a:cubicBezTo>
                    <a:pt x="3187" y="591"/>
                    <a:pt x="3936" y="1340"/>
                    <a:pt x="3936" y="2264"/>
                  </a:cubicBezTo>
                  <a:cubicBezTo>
                    <a:pt x="3936" y="2941"/>
                    <a:pt x="3529" y="3551"/>
                    <a:pt x="2903" y="3810"/>
                  </a:cubicBezTo>
                  <a:cubicBezTo>
                    <a:pt x="2696" y="3896"/>
                    <a:pt x="2479" y="3938"/>
                    <a:pt x="2263" y="3938"/>
                  </a:cubicBezTo>
                  <a:cubicBezTo>
                    <a:pt x="1828" y="3938"/>
                    <a:pt x="1399" y="3768"/>
                    <a:pt x="1080" y="3447"/>
                  </a:cubicBezTo>
                  <a:cubicBezTo>
                    <a:pt x="601" y="2969"/>
                    <a:pt x="458" y="2249"/>
                    <a:pt x="717" y="1624"/>
                  </a:cubicBezTo>
                  <a:cubicBezTo>
                    <a:pt x="976" y="997"/>
                    <a:pt x="1586" y="591"/>
                    <a:pt x="2263" y="591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4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4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4"/>
            <p:cNvSpPr/>
            <p:nvPr/>
          </p:nvSpPr>
          <p:spPr>
            <a:xfrm>
              <a:off x="3089800" y="3800475"/>
              <a:ext cx="1701175" cy="136550"/>
            </a:xfrm>
            <a:custGeom>
              <a:avLst/>
              <a:gdLst/>
              <a:ahLst/>
              <a:cxnLst/>
              <a:rect l="l" t="t" r="r" b="b"/>
              <a:pathLst>
                <a:path w="68047" h="5462" extrusionOk="0">
                  <a:moveTo>
                    <a:pt x="1" y="0"/>
                  </a:moveTo>
                  <a:lnTo>
                    <a:pt x="1" y="5462"/>
                  </a:lnTo>
                  <a:lnTo>
                    <a:pt x="68047" y="5462"/>
                  </a:lnTo>
                  <a:lnTo>
                    <a:pt x="680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4"/>
            <p:cNvSpPr/>
            <p:nvPr/>
          </p:nvSpPr>
          <p:spPr>
            <a:xfrm>
              <a:off x="3082425" y="3793125"/>
              <a:ext cx="1715900" cy="151275"/>
            </a:xfrm>
            <a:custGeom>
              <a:avLst/>
              <a:gdLst/>
              <a:ahLst/>
              <a:cxnLst/>
              <a:rect l="l" t="t" r="r" b="b"/>
              <a:pathLst>
                <a:path w="68636" h="6051" extrusionOk="0">
                  <a:moveTo>
                    <a:pt x="68047" y="589"/>
                  </a:moveTo>
                  <a:lnTo>
                    <a:pt x="68047" y="5461"/>
                  </a:lnTo>
                  <a:lnTo>
                    <a:pt x="590" y="546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6051"/>
                  </a:lnTo>
                  <a:lnTo>
                    <a:pt x="68636" y="6051"/>
                  </a:lnTo>
                  <a:lnTo>
                    <a:pt x="686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4"/>
            <p:cNvSpPr/>
            <p:nvPr/>
          </p:nvSpPr>
          <p:spPr>
            <a:xfrm>
              <a:off x="3019925" y="3937050"/>
              <a:ext cx="1840900" cy="398750"/>
            </a:xfrm>
            <a:custGeom>
              <a:avLst/>
              <a:gdLst/>
              <a:ahLst/>
              <a:cxnLst/>
              <a:rect l="l" t="t" r="r" b="b"/>
              <a:pathLst>
                <a:path w="73636" h="15950" extrusionOk="0">
                  <a:moveTo>
                    <a:pt x="1" y="0"/>
                  </a:moveTo>
                  <a:lnTo>
                    <a:pt x="1" y="15949"/>
                  </a:lnTo>
                  <a:lnTo>
                    <a:pt x="73636" y="15949"/>
                  </a:lnTo>
                  <a:lnTo>
                    <a:pt x="73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4"/>
            <p:cNvSpPr/>
            <p:nvPr/>
          </p:nvSpPr>
          <p:spPr>
            <a:xfrm>
              <a:off x="3012575" y="3929675"/>
              <a:ext cx="1855600" cy="413475"/>
            </a:xfrm>
            <a:custGeom>
              <a:avLst/>
              <a:gdLst/>
              <a:ahLst/>
              <a:cxnLst/>
              <a:rect l="l" t="t" r="r" b="b"/>
              <a:pathLst>
                <a:path w="74224" h="16539" extrusionOk="0">
                  <a:moveTo>
                    <a:pt x="73635" y="589"/>
                  </a:moveTo>
                  <a:lnTo>
                    <a:pt x="73635" y="15949"/>
                  </a:lnTo>
                  <a:lnTo>
                    <a:pt x="590" y="15949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16538"/>
                  </a:lnTo>
                  <a:lnTo>
                    <a:pt x="74224" y="16538"/>
                  </a:lnTo>
                  <a:lnTo>
                    <a:pt x="742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4"/>
            <p:cNvSpPr/>
            <p:nvPr/>
          </p:nvSpPr>
          <p:spPr>
            <a:xfrm>
              <a:off x="3248250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4205" y="7812"/>
                  </a:lnTo>
                  <a:lnTo>
                    <a:pt x="4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4"/>
            <p:cNvSpPr/>
            <p:nvPr/>
          </p:nvSpPr>
          <p:spPr>
            <a:xfrm>
              <a:off x="3240875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6" y="589"/>
                  </a:moveTo>
                  <a:lnTo>
                    <a:pt x="4206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5" y="8401"/>
                  </a:lnTo>
                  <a:lnTo>
                    <a:pt x="47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4"/>
            <p:cNvSpPr/>
            <p:nvPr/>
          </p:nvSpPr>
          <p:spPr>
            <a:xfrm>
              <a:off x="3409425" y="4038750"/>
              <a:ext cx="105150" cy="195300"/>
            </a:xfrm>
            <a:custGeom>
              <a:avLst/>
              <a:gdLst/>
              <a:ahLst/>
              <a:cxnLst/>
              <a:rect l="l" t="t" r="r" b="b"/>
              <a:pathLst>
                <a:path w="4206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6" y="7812"/>
                  </a:lnTo>
                  <a:lnTo>
                    <a:pt x="420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4"/>
            <p:cNvSpPr/>
            <p:nvPr/>
          </p:nvSpPr>
          <p:spPr>
            <a:xfrm>
              <a:off x="3402075" y="4031400"/>
              <a:ext cx="119850" cy="210025"/>
            </a:xfrm>
            <a:custGeom>
              <a:avLst/>
              <a:gdLst/>
              <a:ahLst/>
              <a:cxnLst/>
              <a:rect l="l" t="t" r="r" b="b"/>
              <a:pathLst>
                <a:path w="4794" h="8401" extrusionOk="0">
                  <a:moveTo>
                    <a:pt x="4205" y="589"/>
                  </a:moveTo>
                  <a:lnTo>
                    <a:pt x="4205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4793" y="8401"/>
                  </a:lnTo>
                  <a:lnTo>
                    <a:pt x="47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4"/>
            <p:cNvSpPr/>
            <p:nvPr/>
          </p:nvSpPr>
          <p:spPr>
            <a:xfrm>
              <a:off x="3570625" y="4038750"/>
              <a:ext cx="105125" cy="195300"/>
            </a:xfrm>
            <a:custGeom>
              <a:avLst/>
              <a:gdLst/>
              <a:ahLst/>
              <a:cxnLst/>
              <a:rect l="l" t="t" r="r" b="b"/>
              <a:pathLst>
                <a:path w="4205" h="7812" extrusionOk="0">
                  <a:moveTo>
                    <a:pt x="0" y="0"/>
                  </a:moveTo>
                  <a:lnTo>
                    <a:pt x="0" y="7812"/>
                  </a:lnTo>
                  <a:lnTo>
                    <a:pt x="4204" y="7812"/>
                  </a:lnTo>
                  <a:lnTo>
                    <a:pt x="420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4"/>
            <p:cNvSpPr/>
            <p:nvPr/>
          </p:nvSpPr>
          <p:spPr>
            <a:xfrm>
              <a:off x="3563250" y="4031400"/>
              <a:ext cx="119875" cy="210025"/>
            </a:xfrm>
            <a:custGeom>
              <a:avLst/>
              <a:gdLst/>
              <a:ahLst/>
              <a:cxnLst/>
              <a:rect l="l" t="t" r="r" b="b"/>
              <a:pathLst>
                <a:path w="4795" h="8401" extrusionOk="0">
                  <a:moveTo>
                    <a:pt x="4204" y="589"/>
                  </a:moveTo>
                  <a:lnTo>
                    <a:pt x="4204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0" y="0"/>
                  </a:moveTo>
                  <a:lnTo>
                    <a:pt x="0" y="8401"/>
                  </a:lnTo>
                  <a:lnTo>
                    <a:pt x="4794" y="8401"/>
                  </a:lnTo>
                  <a:lnTo>
                    <a:pt x="4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4"/>
            <p:cNvSpPr/>
            <p:nvPr/>
          </p:nvSpPr>
          <p:spPr>
            <a:xfrm>
              <a:off x="3108475" y="4038750"/>
              <a:ext cx="83750" cy="195300"/>
            </a:xfrm>
            <a:custGeom>
              <a:avLst/>
              <a:gdLst/>
              <a:ahLst/>
              <a:cxnLst/>
              <a:rect l="l" t="t" r="r" b="b"/>
              <a:pathLst>
                <a:path w="3350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3349" y="7812"/>
                  </a:lnTo>
                  <a:lnTo>
                    <a:pt x="334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4"/>
            <p:cNvSpPr/>
            <p:nvPr/>
          </p:nvSpPr>
          <p:spPr>
            <a:xfrm>
              <a:off x="3101100" y="4031400"/>
              <a:ext cx="98475" cy="210025"/>
            </a:xfrm>
            <a:custGeom>
              <a:avLst/>
              <a:gdLst/>
              <a:ahLst/>
              <a:cxnLst/>
              <a:rect l="l" t="t" r="r" b="b"/>
              <a:pathLst>
                <a:path w="3939" h="8401" extrusionOk="0">
                  <a:moveTo>
                    <a:pt x="3349" y="589"/>
                  </a:moveTo>
                  <a:lnTo>
                    <a:pt x="3349" y="7811"/>
                  </a:lnTo>
                  <a:lnTo>
                    <a:pt x="589" y="7811"/>
                  </a:lnTo>
                  <a:lnTo>
                    <a:pt x="589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3938" y="8401"/>
                  </a:lnTo>
                  <a:lnTo>
                    <a:pt x="39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4"/>
            <p:cNvSpPr/>
            <p:nvPr/>
          </p:nvSpPr>
          <p:spPr>
            <a:xfrm>
              <a:off x="3731775" y="4038750"/>
              <a:ext cx="645425" cy="195300"/>
            </a:xfrm>
            <a:custGeom>
              <a:avLst/>
              <a:gdLst/>
              <a:ahLst/>
              <a:cxnLst/>
              <a:rect l="l" t="t" r="r" b="b"/>
              <a:pathLst>
                <a:path w="25817" h="7812" extrusionOk="0">
                  <a:moveTo>
                    <a:pt x="1" y="0"/>
                  </a:moveTo>
                  <a:lnTo>
                    <a:pt x="1" y="7812"/>
                  </a:lnTo>
                  <a:lnTo>
                    <a:pt x="25817" y="7812"/>
                  </a:lnTo>
                  <a:lnTo>
                    <a:pt x="2581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4"/>
            <p:cNvSpPr/>
            <p:nvPr/>
          </p:nvSpPr>
          <p:spPr>
            <a:xfrm>
              <a:off x="3724425" y="4031400"/>
              <a:ext cx="660150" cy="210025"/>
            </a:xfrm>
            <a:custGeom>
              <a:avLst/>
              <a:gdLst/>
              <a:ahLst/>
              <a:cxnLst/>
              <a:rect l="l" t="t" r="r" b="b"/>
              <a:pathLst>
                <a:path w="26406" h="8401" extrusionOk="0">
                  <a:moveTo>
                    <a:pt x="25817" y="589"/>
                  </a:moveTo>
                  <a:lnTo>
                    <a:pt x="25817" y="7811"/>
                  </a:lnTo>
                  <a:lnTo>
                    <a:pt x="590" y="7811"/>
                  </a:lnTo>
                  <a:lnTo>
                    <a:pt x="590" y="589"/>
                  </a:lnTo>
                  <a:close/>
                  <a:moveTo>
                    <a:pt x="1" y="0"/>
                  </a:moveTo>
                  <a:lnTo>
                    <a:pt x="1" y="8401"/>
                  </a:lnTo>
                  <a:lnTo>
                    <a:pt x="26405" y="8401"/>
                  </a:lnTo>
                  <a:lnTo>
                    <a:pt x="2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4"/>
            <p:cNvSpPr/>
            <p:nvPr/>
          </p:nvSpPr>
          <p:spPr>
            <a:xfrm>
              <a:off x="4499825" y="4078675"/>
              <a:ext cx="98450" cy="98450"/>
            </a:xfrm>
            <a:custGeom>
              <a:avLst/>
              <a:gdLst/>
              <a:ahLst/>
              <a:cxnLst/>
              <a:rect l="l" t="t" r="r" b="b"/>
              <a:pathLst>
                <a:path w="3938" h="3938" extrusionOk="0">
                  <a:moveTo>
                    <a:pt x="1969" y="1"/>
                  </a:moveTo>
                  <a:cubicBezTo>
                    <a:pt x="882" y="1"/>
                    <a:pt x="0" y="882"/>
                    <a:pt x="0" y="1969"/>
                  </a:cubicBezTo>
                  <a:cubicBezTo>
                    <a:pt x="0" y="3056"/>
                    <a:pt x="882" y="3937"/>
                    <a:pt x="1969" y="3937"/>
                  </a:cubicBezTo>
                  <a:cubicBezTo>
                    <a:pt x="3057" y="3937"/>
                    <a:pt x="3937" y="3056"/>
                    <a:pt x="3937" y="1969"/>
                  </a:cubicBezTo>
                  <a:cubicBezTo>
                    <a:pt x="3937" y="882"/>
                    <a:pt x="3057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4"/>
            <p:cNvSpPr/>
            <p:nvPr/>
          </p:nvSpPr>
          <p:spPr>
            <a:xfrm>
              <a:off x="4492475" y="4071325"/>
              <a:ext cx="113150" cy="113175"/>
            </a:xfrm>
            <a:custGeom>
              <a:avLst/>
              <a:gdLst/>
              <a:ahLst/>
              <a:cxnLst/>
              <a:rect l="l" t="t" r="r" b="b"/>
              <a:pathLst>
                <a:path w="4526" h="4527" extrusionOk="0">
                  <a:moveTo>
                    <a:pt x="2263" y="590"/>
                  </a:moveTo>
                  <a:cubicBezTo>
                    <a:pt x="3187" y="591"/>
                    <a:pt x="3936" y="1340"/>
                    <a:pt x="3937" y="2263"/>
                  </a:cubicBezTo>
                  <a:cubicBezTo>
                    <a:pt x="3937" y="2941"/>
                    <a:pt x="3529" y="3551"/>
                    <a:pt x="2903" y="3809"/>
                  </a:cubicBezTo>
                  <a:cubicBezTo>
                    <a:pt x="2696" y="3895"/>
                    <a:pt x="2478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0" y="2968"/>
                    <a:pt x="458" y="2248"/>
                    <a:pt x="717" y="1623"/>
                  </a:cubicBezTo>
                  <a:cubicBezTo>
                    <a:pt x="975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6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4"/>
            <p:cNvSpPr/>
            <p:nvPr/>
          </p:nvSpPr>
          <p:spPr>
            <a:xfrm>
              <a:off x="4688675" y="4078675"/>
              <a:ext cx="102300" cy="98450"/>
            </a:xfrm>
            <a:custGeom>
              <a:avLst/>
              <a:gdLst/>
              <a:ahLst/>
              <a:cxnLst/>
              <a:rect l="l" t="t" r="r" b="b"/>
              <a:pathLst>
                <a:path w="4092" h="3938" extrusionOk="0">
                  <a:moveTo>
                    <a:pt x="2123" y="1"/>
                  </a:moveTo>
                  <a:cubicBezTo>
                    <a:pt x="1611" y="1"/>
                    <a:pt x="1108" y="201"/>
                    <a:pt x="732" y="578"/>
                  </a:cubicBezTo>
                  <a:cubicBezTo>
                    <a:pt x="168" y="1140"/>
                    <a:pt x="1" y="1987"/>
                    <a:pt x="305" y="2722"/>
                  </a:cubicBezTo>
                  <a:cubicBezTo>
                    <a:pt x="609" y="3458"/>
                    <a:pt x="1327" y="3937"/>
                    <a:pt x="2123" y="3937"/>
                  </a:cubicBezTo>
                  <a:cubicBezTo>
                    <a:pt x="3210" y="3937"/>
                    <a:pt x="4092" y="3056"/>
                    <a:pt x="4092" y="1969"/>
                  </a:cubicBezTo>
                  <a:cubicBezTo>
                    <a:pt x="4092" y="1173"/>
                    <a:pt x="3611" y="455"/>
                    <a:pt x="2877" y="151"/>
                  </a:cubicBezTo>
                  <a:cubicBezTo>
                    <a:pt x="2633" y="50"/>
                    <a:pt x="2377" y="1"/>
                    <a:pt x="2123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4"/>
            <p:cNvSpPr/>
            <p:nvPr/>
          </p:nvSpPr>
          <p:spPr>
            <a:xfrm>
              <a:off x="4685200" y="4071325"/>
              <a:ext cx="113125" cy="113175"/>
            </a:xfrm>
            <a:custGeom>
              <a:avLst/>
              <a:gdLst/>
              <a:ahLst/>
              <a:cxnLst/>
              <a:rect l="l" t="t" r="r" b="b"/>
              <a:pathLst>
                <a:path w="4525" h="4527" extrusionOk="0">
                  <a:moveTo>
                    <a:pt x="2262" y="590"/>
                  </a:moveTo>
                  <a:cubicBezTo>
                    <a:pt x="3187" y="591"/>
                    <a:pt x="3935" y="1340"/>
                    <a:pt x="3936" y="2263"/>
                  </a:cubicBezTo>
                  <a:cubicBezTo>
                    <a:pt x="3936" y="2941"/>
                    <a:pt x="3528" y="3551"/>
                    <a:pt x="2903" y="3809"/>
                  </a:cubicBezTo>
                  <a:cubicBezTo>
                    <a:pt x="2696" y="3895"/>
                    <a:pt x="2478" y="3937"/>
                    <a:pt x="2262" y="3937"/>
                  </a:cubicBezTo>
                  <a:cubicBezTo>
                    <a:pt x="1827" y="3937"/>
                    <a:pt x="1399" y="3767"/>
                    <a:pt x="1079" y="3447"/>
                  </a:cubicBezTo>
                  <a:cubicBezTo>
                    <a:pt x="600" y="2968"/>
                    <a:pt x="456" y="2248"/>
                    <a:pt x="716" y="1623"/>
                  </a:cubicBezTo>
                  <a:cubicBezTo>
                    <a:pt x="975" y="998"/>
                    <a:pt x="1586" y="590"/>
                    <a:pt x="2262" y="590"/>
                  </a:cubicBezTo>
                  <a:close/>
                  <a:moveTo>
                    <a:pt x="2262" y="1"/>
                  </a:moveTo>
                  <a:cubicBezTo>
                    <a:pt x="1015" y="1"/>
                    <a:pt x="0" y="1016"/>
                    <a:pt x="0" y="2263"/>
                  </a:cubicBezTo>
                  <a:cubicBezTo>
                    <a:pt x="0" y="3511"/>
                    <a:pt x="1016" y="4526"/>
                    <a:pt x="2262" y="4526"/>
                  </a:cubicBezTo>
                  <a:cubicBezTo>
                    <a:pt x="3510" y="4526"/>
                    <a:pt x="4525" y="3511"/>
                    <a:pt x="4525" y="2263"/>
                  </a:cubicBezTo>
                  <a:cubicBezTo>
                    <a:pt x="4525" y="1016"/>
                    <a:pt x="3510" y="1"/>
                    <a:pt x="2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4"/>
            <p:cNvSpPr/>
            <p:nvPr/>
          </p:nvSpPr>
          <p:spPr>
            <a:xfrm>
              <a:off x="4212825" y="4078675"/>
              <a:ext cx="98425" cy="98450"/>
            </a:xfrm>
            <a:custGeom>
              <a:avLst/>
              <a:gdLst/>
              <a:ahLst/>
              <a:cxnLst/>
              <a:rect l="l" t="t" r="r" b="b"/>
              <a:pathLst>
                <a:path w="3937" h="3938" extrusionOk="0">
                  <a:moveTo>
                    <a:pt x="1969" y="1"/>
                  </a:moveTo>
                  <a:cubicBezTo>
                    <a:pt x="881" y="1"/>
                    <a:pt x="1" y="882"/>
                    <a:pt x="1" y="1969"/>
                  </a:cubicBezTo>
                  <a:cubicBezTo>
                    <a:pt x="1" y="3056"/>
                    <a:pt x="881" y="3937"/>
                    <a:pt x="1969" y="3937"/>
                  </a:cubicBezTo>
                  <a:cubicBezTo>
                    <a:pt x="3056" y="3937"/>
                    <a:pt x="3936" y="3056"/>
                    <a:pt x="3936" y="1969"/>
                  </a:cubicBezTo>
                  <a:cubicBezTo>
                    <a:pt x="3936" y="882"/>
                    <a:pt x="3056" y="1"/>
                    <a:pt x="19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4"/>
            <p:cNvSpPr/>
            <p:nvPr/>
          </p:nvSpPr>
          <p:spPr>
            <a:xfrm>
              <a:off x="4205450" y="4071325"/>
              <a:ext cx="113175" cy="113175"/>
            </a:xfrm>
            <a:custGeom>
              <a:avLst/>
              <a:gdLst/>
              <a:ahLst/>
              <a:cxnLst/>
              <a:rect l="l" t="t" r="r" b="b"/>
              <a:pathLst>
                <a:path w="4527" h="4527" extrusionOk="0">
                  <a:moveTo>
                    <a:pt x="2263" y="590"/>
                  </a:moveTo>
                  <a:cubicBezTo>
                    <a:pt x="3187" y="591"/>
                    <a:pt x="3936" y="1339"/>
                    <a:pt x="3936" y="2263"/>
                  </a:cubicBezTo>
                  <a:cubicBezTo>
                    <a:pt x="3936" y="2940"/>
                    <a:pt x="3529" y="3551"/>
                    <a:pt x="2903" y="3809"/>
                  </a:cubicBezTo>
                  <a:cubicBezTo>
                    <a:pt x="2696" y="3895"/>
                    <a:pt x="2479" y="3937"/>
                    <a:pt x="2263" y="3937"/>
                  </a:cubicBezTo>
                  <a:cubicBezTo>
                    <a:pt x="1827" y="3937"/>
                    <a:pt x="1399" y="3767"/>
                    <a:pt x="1080" y="3447"/>
                  </a:cubicBezTo>
                  <a:cubicBezTo>
                    <a:pt x="601" y="2968"/>
                    <a:pt x="458" y="2249"/>
                    <a:pt x="717" y="1623"/>
                  </a:cubicBezTo>
                  <a:cubicBezTo>
                    <a:pt x="976" y="998"/>
                    <a:pt x="1586" y="590"/>
                    <a:pt x="2263" y="590"/>
                  </a:cubicBezTo>
                  <a:close/>
                  <a:moveTo>
                    <a:pt x="2263" y="1"/>
                  </a:moveTo>
                  <a:cubicBezTo>
                    <a:pt x="1016" y="1"/>
                    <a:pt x="1" y="1016"/>
                    <a:pt x="1" y="2263"/>
                  </a:cubicBezTo>
                  <a:cubicBezTo>
                    <a:pt x="1" y="3511"/>
                    <a:pt x="1016" y="4526"/>
                    <a:pt x="2263" y="4526"/>
                  </a:cubicBezTo>
                  <a:cubicBezTo>
                    <a:pt x="3511" y="4526"/>
                    <a:pt x="4526" y="3511"/>
                    <a:pt x="4526" y="2263"/>
                  </a:cubicBezTo>
                  <a:cubicBezTo>
                    <a:pt x="4526" y="1015"/>
                    <a:pt x="3511" y="1"/>
                    <a:pt x="2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0" name="Google Shape;3320;p64"/>
          <p:cNvGrpSpPr/>
          <p:nvPr/>
        </p:nvGrpSpPr>
        <p:grpSpPr>
          <a:xfrm>
            <a:off x="3827025" y="3032157"/>
            <a:ext cx="1776136" cy="1756792"/>
            <a:chOff x="1158600" y="238100"/>
            <a:chExt cx="5295575" cy="5237900"/>
          </a:xfrm>
        </p:grpSpPr>
        <p:sp>
          <p:nvSpPr>
            <p:cNvPr id="3321" name="Google Shape;3321;p64"/>
            <p:cNvSpPr/>
            <p:nvPr/>
          </p:nvSpPr>
          <p:spPr>
            <a:xfrm>
              <a:off x="1158600" y="238100"/>
              <a:ext cx="5295575" cy="4235575"/>
            </a:xfrm>
            <a:custGeom>
              <a:avLst/>
              <a:gdLst/>
              <a:ahLst/>
              <a:cxnLst/>
              <a:rect l="l" t="t" r="r" b="b"/>
              <a:pathLst>
                <a:path w="211823" h="169423" extrusionOk="0">
                  <a:moveTo>
                    <a:pt x="126460" y="1"/>
                  </a:moveTo>
                  <a:cubicBezTo>
                    <a:pt x="118976" y="1"/>
                    <a:pt x="111395" y="984"/>
                    <a:pt x="103902" y="2949"/>
                  </a:cubicBezTo>
                  <a:cubicBezTo>
                    <a:pt x="88843" y="6899"/>
                    <a:pt x="78801" y="17143"/>
                    <a:pt x="70124" y="29492"/>
                  </a:cubicBezTo>
                  <a:cubicBezTo>
                    <a:pt x="62563" y="40250"/>
                    <a:pt x="54064" y="50620"/>
                    <a:pt x="42621" y="57428"/>
                  </a:cubicBezTo>
                  <a:cubicBezTo>
                    <a:pt x="31292" y="64169"/>
                    <a:pt x="19645" y="69546"/>
                    <a:pt x="13923" y="82356"/>
                  </a:cubicBezTo>
                  <a:cubicBezTo>
                    <a:pt x="0" y="113536"/>
                    <a:pt x="10175" y="149813"/>
                    <a:pt x="43103" y="162044"/>
                  </a:cubicBezTo>
                  <a:cubicBezTo>
                    <a:pt x="57586" y="167423"/>
                    <a:pt x="76041" y="169423"/>
                    <a:pt x="93913" y="169423"/>
                  </a:cubicBezTo>
                  <a:cubicBezTo>
                    <a:pt x="119804" y="169423"/>
                    <a:pt x="144470" y="165226"/>
                    <a:pt x="154062" y="161030"/>
                  </a:cubicBezTo>
                  <a:cubicBezTo>
                    <a:pt x="154062" y="161030"/>
                    <a:pt x="178383" y="159510"/>
                    <a:pt x="195103" y="129617"/>
                  </a:cubicBezTo>
                  <a:cubicBezTo>
                    <a:pt x="211822" y="99723"/>
                    <a:pt x="208783" y="54122"/>
                    <a:pt x="188009" y="28789"/>
                  </a:cubicBezTo>
                  <a:cubicBezTo>
                    <a:pt x="172271" y="9597"/>
                    <a:pt x="149846" y="1"/>
                    <a:pt x="12646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4"/>
            <p:cNvSpPr/>
            <p:nvPr/>
          </p:nvSpPr>
          <p:spPr>
            <a:xfrm>
              <a:off x="1943025" y="1626725"/>
              <a:ext cx="3843825" cy="2633725"/>
            </a:xfrm>
            <a:custGeom>
              <a:avLst/>
              <a:gdLst/>
              <a:ahLst/>
              <a:cxnLst/>
              <a:rect l="l" t="t" r="r" b="b"/>
              <a:pathLst>
                <a:path w="153753" h="105349" extrusionOk="0">
                  <a:moveTo>
                    <a:pt x="90" y="1"/>
                  </a:moveTo>
                  <a:cubicBezTo>
                    <a:pt x="41" y="1"/>
                    <a:pt x="1" y="40"/>
                    <a:pt x="1" y="90"/>
                  </a:cubicBezTo>
                  <a:lnTo>
                    <a:pt x="1" y="105349"/>
                  </a:lnTo>
                  <a:lnTo>
                    <a:pt x="153753" y="105349"/>
                  </a:lnTo>
                  <a:lnTo>
                    <a:pt x="153753" y="89"/>
                  </a:lnTo>
                  <a:cubicBezTo>
                    <a:pt x="153753" y="40"/>
                    <a:pt x="153713" y="1"/>
                    <a:pt x="153664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4"/>
            <p:cNvSpPr/>
            <p:nvPr/>
          </p:nvSpPr>
          <p:spPr>
            <a:xfrm>
              <a:off x="1383675" y="4303900"/>
              <a:ext cx="4965450" cy="1164325"/>
            </a:xfrm>
            <a:custGeom>
              <a:avLst/>
              <a:gdLst/>
              <a:ahLst/>
              <a:cxnLst/>
              <a:rect l="l" t="t" r="r" b="b"/>
              <a:pathLst>
                <a:path w="198618" h="46573" extrusionOk="0">
                  <a:moveTo>
                    <a:pt x="22375" y="0"/>
                  </a:moveTo>
                  <a:lnTo>
                    <a:pt x="935" y="41662"/>
                  </a:lnTo>
                  <a:cubicBezTo>
                    <a:pt x="1" y="43548"/>
                    <a:pt x="1780" y="46572"/>
                    <a:pt x="3884" y="46572"/>
                  </a:cubicBezTo>
                  <a:lnTo>
                    <a:pt x="194618" y="46572"/>
                  </a:lnTo>
                  <a:cubicBezTo>
                    <a:pt x="196723" y="46572"/>
                    <a:pt x="198618" y="43400"/>
                    <a:pt x="197684" y="41514"/>
                  </a:cubicBezTo>
                  <a:lnTo>
                    <a:pt x="176127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4"/>
            <p:cNvSpPr/>
            <p:nvPr/>
          </p:nvSpPr>
          <p:spPr>
            <a:xfrm>
              <a:off x="1387725" y="4296075"/>
              <a:ext cx="4957300" cy="1179925"/>
            </a:xfrm>
            <a:custGeom>
              <a:avLst/>
              <a:gdLst/>
              <a:ahLst/>
              <a:cxnLst/>
              <a:rect l="l" t="t" r="r" b="b"/>
              <a:pathLst>
                <a:path w="198292" h="47197" extrusionOk="0">
                  <a:moveTo>
                    <a:pt x="175776" y="625"/>
                  </a:moveTo>
                  <a:lnTo>
                    <a:pt x="197243" y="41965"/>
                  </a:lnTo>
                  <a:cubicBezTo>
                    <a:pt x="197632" y="42750"/>
                    <a:pt x="197470" y="43923"/>
                    <a:pt x="196831" y="44952"/>
                  </a:cubicBezTo>
                  <a:cubicBezTo>
                    <a:pt x="196211" y="45952"/>
                    <a:pt x="195301" y="46573"/>
                    <a:pt x="194457" y="46573"/>
                  </a:cubicBezTo>
                  <a:lnTo>
                    <a:pt x="3722" y="46573"/>
                  </a:lnTo>
                  <a:cubicBezTo>
                    <a:pt x="2885" y="46573"/>
                    <a:pt x="2001" y="45986"/>
                    <a:pt x="1415" y="45042"/>
                  </a:cubicBezTo>
                  <a:cubicBezTo>
                    <a:pt x="793" y="44040"/>
                    <a:pt x="654" y="42917"/>
                    <a:pt x="1050" y="42117"/>
                  </a:cubicBezTo>
                  <a:lnTo>
                    <a:pt x="22404" y="625"/>
                  </a:lnTo>
                  <a:close/>
                  <a:moveTo>
                    <a:pt x="22023" y="1"/>
                  </a:moveTo>
                  <a:lnTo>
                    <a:pt x="494" y="41836"/>
                  </a:lnTo>
                  <a:cubicBezTo>
                    <a:pt x="0" y="42833"/>
                    <a:pt x="150" y="44186"/>
                    <a:pt x="886" y="45370"/>
                  </a:cubicBezTo>
                  <a:cubicBezTo>
                    <a:pt x="1595" y="46514"/>
                    <a:pt x="2655" y="47197"/>
                    <a:pt x="3722" y="47197"/>
                  </a:cubicBezTo>
                  <a:lnTo>
                    <a:pt x="194457" y="47197"/>
                  </a:lnTo>
                  <a:cubicBezTo>
                    <a:pt x="195515" y="47197"/>
                    <a:pt x="196628" y="46462"/>
                    <a:pt x="197360" y="45280"/>
                  </a:cubicBezTo>
                  <a:cubicBezTo>
                    <a:pt x="198122" y="44053"/>
                    <a:pt x="198291" y="42677"/>
                    <a:pt x="197799" y="41683"/>
                  </a:cubicBezTo>
                  <a:lnTo>
                    <a:pt x="176242" y="169"/>
                  </a:lnTo>
                  <a:lnTo>
                    <a:pt x="1761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4"/>
            <p:cNvSpPr/>
            <p:nvPr/>
          </p:nvSpPr>
          <p:spPr>
            <a:xfrm>
              <a:off x="1393850" y="4260425"/>
              <a:ext cx="4942200" cy="1164325"/>
            </a:xfrm>
            <a:custGeom>
              <a:avLst/>
              <a:gdLst/>
              <a:ahLst/>
              <a:cxnLst/>
              <a:rect l="l" t="t" r="r" b="b"/>
              <a:pathLst>
                <a:path w="197688" h="46573" extrusionOk="0">
                  <a:moveTo>
                    <a:pt x="21968" y="1"/>
                  </a:moveTo>
                  <a:lnTo>
                    <a:pt x="935" y="42476"/>
                  </a:lnTo>
                  <a:cubicBezTo>
                    <a:pt x="0" y="44362"/>
                    <a:pt x="1373" y="46573"/>
                    <a:pt x="3477" y="46573"/>
                  </a:cubicBezTo>
                  <a:lnTo>
                    <a:pt x="194211" y="46573"/>
                  </a:lnTo>
                  <a:cubicBezTo>
                    <a:pt x="196316" y="46573"/>
                    <a:pt x="197687" y="44362"/>
                    <a:pt x="196754" y="42475"/>
                  </a:cubicBezTo>
                  <a:lnTo>
                    <a:pt x="175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4"/>
            <p:cNvSpPr/>
            <p:nvPr/>
          </p:nvSpPr>
          <p:spPr>
            <a:xfrm>
              <a:off x="1398125" y="4252650"/>
              <a:ext cx="4933650" cy="1179900"/>
            </a:xfrm>
            <a:custGeom>
              <a:avLst/>
              <a:gdLst/>
              <a:ahLst/>
              <a:cxnLst/>
              <a:rect l="l" t="t" r="r" b="b"/>
              <a:pathLst>
                <a:path w="197346" h="47196" extrusionOk="0">
                  <a:moveTo>
                    <a:pt x="175355" y="624"/>
                  </a:moveTo>
                  <a:lnTo>
                    <a:pt x="196304" y="42925"/>
                  </a:lnTo>
                  <a:cubicBezTo>
                    <a:pt x="196691" y="43708"/>
                    <a:pt x="196647" y="44635"/>
                    <a:pt x="196186" y="45378"/>
                  </a:cubicBezTo>
                  <a:cubicBezTo>
                    <a:pt x="195725" y="46121"/>
                    <a:pt x="194914" y="46571"/>
                    <a:pt x="194041" y="46572"/>
                  </a:cubicBezTo>
                  <a:lnTo>
                    <a:pt x="3306" y="46572"/>
                  </a:lnTo>
                  <a:cubicBezTo>
                    <a:pt x="2432" y="46572"/>
                    <a:pt x="1621" y="46121"/>
                    <a:pt x="1160" y="45378"/>
                  </a:cubicBezTo>
                  <a:cubicBezTo>
                    <a:pt x="700" y="44636"/>
                    <a:pt x="655" y="43708"/>
                    <a:pt x="1043" y="42925"/>
                  </a:cubicBezTo>
                  <a:lnTo>
                    <a:pt x="21991" y="624"/>
                  </a:lnTo>
                  <a:close/>
                  <a:moveTo>
                    <a:pt x="21797" y="0"/>
                  </a:moveTo>
                  <a:cubicBezTo>
                    <a:pt x="21679" y="0"/>
                    <a:pt x="21571" y="68"/>
                    <a:pt x="21518" y="174"/>
                  </a:cubicBezTo>
                  <a:lnTo>
                    <a:pt x="484" y="42649"/>
                  </a:lnTo>
                  <a:cubicBezTo>
                    <a:pt x="0" y="43626"/>
                    <a:pt x="56" y="44782"/>
                    <a:pt x="630" y="45708"/>
                  </a:cubicBezTo>
                  <a:cubicBezTo>
                    <a:pt x="1204" y="46633"/>
                    <a:pt x="2217" y="47195"/>
                    <a:pt x="3306" y="47195"/>
                  </a:cubicBezTo>
                  <a:lnTo>
                    <a:pt x="194041" y="47195"/>
                  </a:lnTo>
                  <a:cubicBezTo>
                    <a:pt x="195130" y="47194"/>
                    <a:pt x="196141" y="46632"/>
                    <a:pt x="196716" y="45706"/>
                  </a:cubicBezTo>
                  <a:cubicBezTo>
                    <a:pt x="197290" y="44781"/>
                    <a:pt x="197345" y="43625"/>
                    <a:pt x="196863" y="42648"/>
                  </a:cubicBezTo>
                  <a:lnTo>
                    <a:pt x="175828" y="174"/>
                  </a:lnTo>
                  <a:cubicBezTo>
                    <a:pt x="175776" y="68"/>
                    <a:pt x="175668" y="0"/>
                    <a:pt x="175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4"/>
            <p:cNvSpPr/>
            <p:nvPr/>
          </p:nvSpPr>
          <p:spPr>
            <a:xfrm>
              <a:off x="2175875" y="1835275"/>
              <a:ext cx="3378150" cy="2216650"/>
            </a:xfrm>
            <a:custGeom>
              <a:avLst/>
              <a:gdLst/>
              <a:ahLst/>
              <a:cxnLst/>
              <a:rect l="l" t="t" r="r" b="b"/>
              <a:pathLst>
                <a:path w="135126" h="88666" extrusionOk="0">
                  <a:moveTo>
                    <a:pt x="1" y="1"/>
                  </a:moveTo>
                  <a:lnTo>
                    <a:pt x="1" y="88666"/>
                  </a:lnTo>
                  <a:lnTo>
                    <a:pt x="135126" y="88666"/>
                  </a:lnTo>
                  <a:lnTo>
                    <a:pt x="135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4"/>
            <p:cNvSpPr/>
            <p:nvPr/>
          </p:nvSpPr>
          <p:spPr>
            <a:xfrm>
              <a:off x="2168075" y="1827500"/>
              <a:ext cx="3393750" cy="2232225"/>
            </a:xfrm>
            <a:custGeom>
              <a:avLst/>
              <a:gdLst/>
              <a:ahLst/>
              <a:cxnLst/>
              <a:rect l="l" t="t" r="r" b="b"/>
              <a:pathLst>
                <a:path w="135750" h="89289" extrusionOk="0">
                  <a:moveTo>
                    <a:pt x="135127" y="623"/>
                  </a:moveTo>
                  <a:lnTo>
                    <a:pt x="135127" y="88665"/>
                  </a:lnTo>
                  <a:lnTo>
                    <a:pt x="624" y="88665"/>
                  </a:lnTo>
                  <a:lnTo>
                    <a:pt x="624" y="623"/>
                  </a:lnTo>
                  <a:close/>
                  <a:moveTo>
                    <a:pt x="0" y="0"/>
                  </a:moveTo>
                  <a:lnTo>
                    <a:pt x="0" y="89288"/>
                  </a:lnTo>
                  <a:lnTo>
                    <a:pt x="135749" y="89288"/>
                  </a:lnTo>
                  <a:lnTo>
                    <a:pt x="1357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4"/>
            <p:cNvSpPr/>
            <p:nvPr/>
          </p:nvSpPr>
          <p:spPr>
            <a:xfrm>
              <a:off x="2263650" y="2845375"/>
              <a:ext cx="3215025" cy="1126650"/>
            </a:xfrm>
            <a:custGeom>
              <a:avLst/>
              <a:gdLst/>
              <a:ahLst/>
              <a:cxnLst/>
              <a:rect l="l" t="t" r="r" b="b"/>
              <a:pathLst>
                <a:path w="128601" h="45066" extrusionOk="0">
                  <a:moveTo>
                    <a:pt x="1" y="0"/>
                  </a:moveTo>
                  <a:lnTo>
                    <a:pt x="1" y="45066"/>
                  </a:lnTo>
                  <a:lnTo>
                    <a:pt x="128601" y="45066"/>
                  </a:lnTo>
                  <a:lnTo>
                    <a:pt x="12860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4"/>
            <p:cNvSpPr/>
            <p:nvPr/>
          </p:nvSpPr>
          <p:spPr>
            <a:xfrm>
              <a:off x="2344125" y="3343550"/>
              <a:ext cx="330500" cy="330525"/>
            </a:xfrm>
            <a:custGeom>
              <a:avLst/>
              <a:gdLst/>
              <a:ahLst/>
              <a:cxnLst/>
              <a:rect l="l" t="t" r="r" b="b"/>
              <a:pathLst>
                <a:path w="13220" h="13221" extrusionOk="0">
                  <a:moveTo>
                    <a:pt x="6611" y="4013"/>
                  </a:moveTo>
                  <a:cubicBezTo>
                    <a:pt x="7296" y="4013"/>
                    <a:pt x="7957" y="4284"/>
                    <a:pt x="8446" y="4773"/>
                  </a:cubicBezTo>
                  <a:cubicBezTo>
                    <a:pt x="8998" y="5326"/>
                    <a:pt x="9273" y="6098"/>
                    <a:pt x="9194" y="6874"/>
                  </a:cubicBezTo>
                  <a:cubicBezTo>
                    <a:pt x="9073" y="8090"/>
                    <a:pt x="8091" y="9073"/>
                    <a:pt x="6876" y="9193"/>
                  </a:cubicBezTo>
                  <a:cubicBezTo>
                    <a:pt x="6787" y="9202"/>
                    <a:pt x="6699" y="9207"/>
                    <a:pt x="6611" y="9207"/>
                  </a:cubicBezTo>
                  <a:cubicBezTo>
                    <a:pt x="5926" y="9207"/>
                    <a:pt x="5263" y="8935"/>
                    <a:pt x="4774" y="8446"/>
                  </a:cubicBezTo>
                  <a:cubicBezTo>
                    <a:pt x="4222" y="7893"/>
                    <a:pt x="3948" y="7121"/>
                    <a:pt x="4027" y="6345"/>
                  </a:cubicBezTo>
                  <a:cubicBezTo>
                    <a:pt x="4148" y="5130"/>
                    <a:pt x="5131" y="4146"/>
                    <a:pt x="6345" y="4027"/>
                  </a:cubicBezTo>
                  <a:cubicBezTo>
                    <a:pt x="6434" y="4018"/>
                    <a:pt x="6522" y="4013"/>
                    <a:pt x="6611" y="4013"/>
                  </a:cubicBezTo>
                  <a:close/>
                  <a:moveTo>
                    <a:pt x="6043" y="1"/>
                  </a:moveTo>
                  <a:cubicBezTo>
                    <a:pt x="5707" y="1"/>
                    <a:pt x="5435" y="273"/>
                    <a:pt x="5435" y="608"/>
                  </a:cubicBezTo>
                  <a:lnTo>
                    <a:pt x="5435" y="1485"/>
                  </a:lnTo>
                  <a:cubicBezTo>
                    <a:pt x="4861" y="1616"/>
                    <a:pt x="4314" y="1842"/>
                    <a:pt x="3816" y="2156"/>
                  </a:cubicBezTo>
                  <a:lnTo>
                    <a:pt x="3197" y="1536"/>
                  </a:lnTo>
                  <a:cubicBezTo>
                    <a:pt x="3078" y="1417"/>
                    <a:pt x="2922" y="1358"/>
                    <a:pt x="2767" y="1358"/>
                  </a:cubicBezTo>
                  <a:cubicBezTo>
                    <a:pt x="2612" y="1358"/>
                    <a:pt x="2456" y="1417"/>
                    <a:pt x="2337" y="1536"/>
                  </a:cubicBezTo>
                  <a:lnTo>
                    <a:pt x="1536" y="2339"/>
                  </a:lnTo>
                  <a:cubicBezTo>
                    <a:pt x="1298" y="2576"/>
                    <a:pt x="1298" y="2960"/>
                    <a:pt x="1536" y="3197"/>
                  </a:cubicBezTo>
                  <a:lnTo>
                    <a:pt x="2155" y="3817"/>
                  </a:lnTo>
                  <a:cubicBezTo>
                    <a:pt x="1841" y="4315"/>
                    <a:pt x="1615" y="4862"/>
                    <a:pt x="1485" y="5436"/>
                  </a:cubicBezTo>
                  <a:lnTo>
                    <a:pt x="608" y="5436"/>
                  </a:lnTo>
                  <a:cubicBezTo>
                    <a:pt x="272" y="5436"/>
                    <a:pt x="0" y="5708"/>
                    <a:pt x="0" y="6044"/>
                  </a:cubicBezTo>
                  <a:lnTo>
                    <a:pt x="0" y="7179"/>
                  </a:lnTo>
                  <a:cubicBezTo>
                    <a:pt x="0" y="7514"/>
                    <a:pt x="272" y="7786"/>
                    <a:pt x="608" y="7786"/>
                  </a:cubicBezTo>
                  <a:lnTo>
                    <a:pt x="1485" y="7786"/>
                  </a:lnTo>
                  <a:cubicBezTo>
                    <a:pt x="1615" y="8360"/>
                    <a:pt x="1841" y="8906"/>
                    <a:pt x="2155" y="9404"/>
                  </a:cubicBezTo>
                  <a:lnTo>
                    <a:pt x="1536" y="10024"/>
                  </a:lnTo>
                  <a:cubicBezTo>
                    <a:pt x="1298" y="10261"/>
                    <a:pt x="1298" y="10646"/>
                    <a:pt x="1536" y="10882"/>
                  </a:cubicBezTo>
                  <a:lnTo>
                    <a:pt x="2340" y="11684"/>
                  </a:lnTo>
                  <a:cubicBezTo>
                    <a:pt x="2458" y="11803"/>
                    <a:pt x="2613" y="11862"/>
                    <a:pt x="2768" y="11862"/>
                  </a:cubicBezTo>
                  <a:cubicBezTo>
                    <a:pt x="2924" y="11862"/>
                    <a:pt x="3079" y="11803"/>
                    <a:pt x="3198" y="11684"/>
                  </a:cubicBezTo>
                  <a:lnTo>
                    <a:pt x="3817" y="11064"/>
                  </a:lnTo>
                  <a:cubicBezTo>
                    <a:pt x="4315" y="11378"/>
                    <a:pt x="4862" y="11604"/>
                    <a:pt x="5437" y="11736"/>
                  </a:cubicBezTo>
                  <a:lnTo>
                    <a:pt x="5437" y="12613"/>
                  </a:lnTo>
                  <a:cubicBezTo>
                    <a:pt x="5437" y="12948"/>
                    <a:pt x="5708" y="13220"/>
                    <a:pt x="6044" y="13220"/>
                  </a:cubicBezTo>
                  <a:lnTo>
                    <a:pt x="7179" y="13220"/>
                  </a:lnTo>
                  <a:cubicBezTo>
                    <a:pt x="7515" y="13220"/>
                    <a:pt x="7787" y="12948"/>
                    <a:pt x="7787" y="12613"/>
                  </a:cubicBezTo>
                  <a:lnTo>
                    <a:pt x="7787" y="11736"/>
                  </a:lnTo>
                  <a:cubicBezTo>
                    <a:pt x="8360" y="11606"/>
                    <a:pt x="8907" y="11378"/>
                    <a:pt x="9405" y="11066"/>
                  </a:cubicBezTo>
                  <a:lnTo>
                    <a:pt x="10024" y="11685"/>
                  </a:lnTo>
                  <a:cubicBezTo>
                    <a:pt x="10143" y="11804"/>
                    <a:pt x="10299" y="11863"/>
                    <a:pt x="10454" y="11863"/>
                  </a:cubicBezTo>
                  <a:cubicBezTo>
                    <a:pt x="10610" y="11863"/>
                    <a:pt x="10765" y="11804"/>
                    <a:pt x="10884" y="11685"/>
                  </a:cubicBezTo>
                  <a:lnTo>
                    <a:pt x="11687" y="10882"/>
                  </a:lnTo>
                  <a:cubicBezTo>
                    <a:pt x="11923" y="10645"/>
                    <a:pt x="11923" y="10260"/>
                    <a:pt x="11687" y="10024"/>
                  </a:cubicBezTo>
                  <a:lnTo>
                    <a:pt x="11067" y="9404"/>
                  </a:lnTo>
                  <a:cubicBezTo>
                    <a:pt x="11380" y="8906"/>
                    <a:pt x="11606" y="8358"/>
                    <a:pt x="11737" y="7785"/>
                  </a:cubicBezTo>
                  <a:lnTo>
                    <a:pt x="12613" y="7785"/>
                  </a:lnTo>
                  <a:cubicBezTo>
                    <a:pt x="12948" y="7784"/>
                    <a:pt x="13220" y="7512"/>
                    <a:pt x="13220" y="7178"/>
                  </a:cubicBezTo>
                  <a:lnTo>
                    <a:pt x="13220" y="6042"/>
                  </a:lnTo>
                  <a:cubicBezTo>
                    <a:pt x="13220" y="5707"/>
                    <a:pt x="12948" y="5435"/>
                    <a:pt x="12612" y="5435"/>
                  </a:cubicBezTo>
                  <a:lnTo>
                    <a:pt x="11735" y="5435"/>
                  </a:lnTo>
                  <a:cubicBezTo>
                    <a:pt x="11605" y="4862"/>
                    <a:pt x="11379" y="4314"/>
                    <a:pt x="11065" y="3816"/>
                  </a:cubicBezTo>
                  <a:lnTo>
                    <a:pt x="11686" y="3197"/>
                  </a:lnTo>
                  <a:cubicBezTo>
                    <a:pt x="11922" y="2960"/>
                    <a:pt x="11922" y="2576"/>
                    <a:pt x="11686" y="2338"/>
                  </a:cubicBezTo>
                  <a:lnTo>
                    <a:pt x="10883" y="1535"/>
                  </a:lnTo>
                  <a:cubicBezTo>
                    <a:pt x="10764" y="1417"/>
                    <a:pt x="10608" y="1358"/>
                    <a:pt x="10453" y="1358"/>
                  </a:cubicBezTo>
                  <a:cubicBezTo>
                    <a:pt x="10298" y="1358"/>
                    <a:pt x="10143" y="1417"/>
                    <a:pt x="10024" y="1535"/>
                  </a:cubicBezTo>
                  <a:lnTo>
                    <a:pt x="9405" y="2155"/>
                  </a:lnTo>
                  <a:cubicBezTo>
                    <a:pt x="8906" y="1842"/>
                    <a:pt x="8359" y="1616"/>
                    <a:pt x="7786" y="1485"/>
                  </a:cubicBezTo>
                  <a:lnTo>
                    <a:pt x="7786" y="608"/>
                  </a:lnTo>
                  <a:cubicBezTo>
                    <a:pt x="7786" y="273"/>
                    <a:pt x="7513" y="1"/>
                    <a:pt x="71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4"/>
            <p:cNvSpPr/>
            <p:nvPr/>
          </p:nvSpPr>
          <p:spPr>
            <a:xfrm>
              <a:off x="2611625" y="3542250"/>
              <a:ext cx="330475" cy="330525"/>
            </a:xfrm>
            <a:custGeom>
              <a:avLst/>
              <a:gdLst/>
              <a:ahLst/>
              <a:cxnLst/>
              <a:rect l="l" t="t" r="r" b="b"/>
              <a:pathLst>
                <a:path w="13219" h="13221" extrusionOk="0">
                  <a:moveTo>
                    <a:pt x="6610" y="4014"/>
                  </a:moveTo>
                  <a:cubicBezTo>
                    <a:pt x="7295" y="4014"/>
                    <a:pt x="7957" y="4285"/>
                    <a:pt x="8446" y="4774"/>
                  </a:cubicBezTo>
                  <a:cubicBezTo>
                    <a:pt x="8998" y="5326"/>
                    <a:pt x="9272" y="6098"/>
                    <a:pt x="9193" y="6875"/>
                  </a:cubicBezTo>
                  <a:cubicBezTo>
                    <a:pt x="9072" y="8090"/>
                    <a:pt x="8091" y="9073"/>
                    <a:pt x="6875" y="9193"/>
                  </a:cubicBezTo>
                  <a:cubicBezTo>
                    <a:pt x="6786" y="9202"/>
                    <a:pt x="6698" y="9207"/>
                    <a:pt x="6610" y="9207"/>
                  </a:cubicBezTo>
                  <a:cubicBezTo>
                    <a:pt x="5925" y="9207"/>
                    <a:pt x="5263" y="8936"/>
                    <a:pt x="4774" y="8447"/>
                  </a:cubicBezTo>
                  <a:cubicBezTo>
                    <a:pt x="4222" y="7894"/>
                    <a:pt x="3948" y="7122"/>
                    <a:pt x="4027" y="6346"/>
                  </a:cubicBezTo>
                  <a:cubicBezTo>
                    <a:pt x="4148" y="5131"/>
                    <a:pt x="5129" y="4147"/>
                    <a:pt x="6345" y="4028"/>
                  </a:cubicBezTo>
                  <a:cubicBezTo>
                    <a:pt x="6434" y="4019"/>
                    <a:pt x="6522" y="4014"/>
                    <a:pt x="6610" y="4014"/>
                  </a:cubicBezTo>
                  <a:close/>
                  <a:moveTo>
                    <a:pt x="6042" y="1"/>
                  </a:moveTo>
                  <a:cubicBezTo>
                    <a:pt x="5706" y="1"/>
                    <a:pt x="5434" y="272"/>
                    <a:pt x="5434" y="608"/>
                  </a:cubicBezTo>
                  <a:lnTo>
                    <a:pt x="5434" y="1484"/>
                  </a:lnTo>
                  <a:cubicBezTo>
                    <a:pt x="4861" y="1615"/>
                    <a:pt x="4313" y="1842"/>
                    <a:pt x="3816" y="2154"/>
                  </a:cubicBezTo>
                  <a:lnTo>
                    <a:pt x="3196" y="1535"/>
                  </a:lnTo>
                  <a:cubicBezTo>
                    <a:pt x="3077" y="1417"/>
                    <a:pt x="2922" y="1358"/>
                    <a:pt x="2767" y="1358"/>
                  </a:cubicBezTo>
                  <a:cubicBezTo>
                    <a:pt x="2612" y="1358"/>
                    <a:pt x="2456" y="1417"/>
                    <a:pt x="2337" y="1535"/>
                  </a:cubicBezTo>
                  <a:lnTo>
                    <a:pt x="1534" y="2338"/>
                  </a:lnTo>
                  <a:cubicBezTo>
                    <a:pt x="1298" y="2575"/>
                    <a:pt x="1298" y="2960"/>
                    <a:pt x="1534" y="3197"/>
                  </a:cubicBezTo>
                  <a:lnTo>
                    <a:pt x="2154" y="3817"/>
                  </a:lnTo>
                  <a:cubicBezTo>
                    <a:pt x="1841" y="4315"/>
                    <a:pt x="1614" y="4861"/>
                    <a:pt x="1484" y="5435"/>
                  </a:cubicBezTo>
                  <a:lnTo>
                    <a:pt x="608" y="5435"/>
                  </a:lnTo>
                  <a:cubicBezTo>
                    <a:pt x="272" y="5435"/>
                    <a:pt x="0" y="5706"/>
                    <a:pt x="0" y="6042"/>
                  </a:cubicBezTo>
                  <a:lnTo>
                    <a:pt x="0" y="7178"/>
                  </a:lnTo>
                  <a:cubicBezTo>
                    <a:pt x="0" y="7513"/>
                    <a:pt x="272" y="7785"/>
                    <a:pt x="608" y="7785"/>
                  </a:cubicBezTo>
                  <a:lnTo>
                    <a:pt x="1484" y="7785"/>
                  </a:lnTo>
                  <a:cubicBezTo>
                    <a:pt x="1614" y="8358"/>
                    <a:pt x="1841" y="8906"/>
                    <a:pt x="2154" y="9404"/>
                  </a:cubicBezTo>
                  <a:lnTo>
                    <a:pt x="1534" y="10024"/>
                  </a:lnTo>
                  <a:cubicBezTo>
                    <a:pt x="1298" y="10261"/>
                    <a:pt x="1298" y="10646"/>
                    <a:pt x="1534" y="10882"/>
                  </a:cubicBezTo>
                  <a:lnTo>
                    <a:pt x="2337" y="11685"/>
                  </a:lnTo>
                  <a:cubicBezTo>
                    <a:pt x="2456" y="11804"/>
                    <a:pt x="2612" y="11863"/>
                    <a:pt x="2767" y="11863"/>
                  </a:cubicBezTo>
                  <a:cubicBezTo>
                    <a:pt x="2922" y="11863"/>
                    <a:pt x="3077" y="11804"/>
                    <a:pt x="3196" y="11685"/>
                  </a:cubicBezTo>
                  <a:lnTo>
                    <a:pt x="3816" y="11065"/>
                  </a:lnTo>
                  <a:cubicBezTo>
                    <a:pt x="4313" y="11379"/>
                    <a:pt x="4861" y="11605"/>
                    <a:pt x="5434" y="11736"/>
                  </a:cubicBezTo>
                  <a:lnTo>
                    <a:pt x="5434" y="12613"/>
                  </a:lnTo>
                  <a:cubicBezTo>
                    <a:pt x="5434" y="12947"/>
                    <a:pt x="5706" y="13220"/>
                    <a:pt x="6042" y="13220"/>
                  </a:cubicBezTo>
                  <a:lnTo>
                    <a:pt x="7177" y="13220"/>
                  </a:lnTo>
                  <a:cubicBezTo>
                    <a:pt x="7513" y="13220"/>
                    <a:pt x="7785" y="12947"/>
                    <a:pt x="7785" y="12613"/>
                  </a:cubicBezTo>
                  <a:lnTo>
                    <a:pt x="7785" y="11736"/>
                  </a:lnTo>
                  <a:cubicBezTo>
                    <a:pt x="8358" y="11605"/>
                    <a:pt x="8906" y="11378"/>
                    <a:pt x="9403" y="11065"/>
                  </a:cubicBezTo>
                  <a:lnTo>
                    <a:pt x="10023" y="11685"/>
                  </a:lnTo>
                  <a:cubicBezTo>
                    <a:pt x="10142" y="11804"/>
                    <a:pt x="10297" y="11863"/>
                    <a:pt x="10452" y="11863"/>
                  </a:cubicBezTo>
                  <a:cubicBezTo>
                    <a:pt x="10607" y="11863"/>
                    <a:pt x="10763" y="11804"/>
                    <a:pt x="10881" y="11685"/>
                  </a:cubicBezTo>
                  <a:lnTo>
                    <a:pt x="11684" y="10882"/>
                  </a:lnTo>
                  <a:cubicBezTo>
                    <a:pt x="11921" y="10646"/>
                    <a:pt x="11921" y="10261"/>
                    <a:pt x="11684" y="10024"/>
                  </a:cubicBezTo>
                  <a:lnTo>
                    <a:pt x="11065" y="9404"/>
                  </a:lnTo>
                  <a:cubicBezTo>
                    <a:pt x="11377" y="8906"/>
                    <a:pt x="11604" y="8358"/>
                    <a:pt x="11735" y="7785"/>
                  </a:cubicBezTo>
                  <a:lnTo>
                    <a:pt x="12611" y="7785"/>
                  </a:lnTo>
                  <a:cubicBezTo>
                    <a:pt x="12947" y="7785"/>
                    <a:pt x="13219" y="7513"/>
                    <a:pt x="13219" y="7178"/>
                  </a:cubicBezTo>
                  <a:lnTo>
                    <a:pt x="13219" y="6042"/>
                  </a:lnTo>
                  <a:cubicBezTo>
                    <a:pt x="13219" y="5706"/>
                    <a:pt x="12947" y="5435"/>
                    <a:pt x="12611" y="5435"/>
                  </a:cubicBezTo>
                  <a:lnTo>
                    <a:pt x="11735" y="5435"/>
                  </a:lnTo>
                  <a:cubicBezTo>
                    <a:pt x="11604" y="4861"/>
                    <a:pt x="11377" y="4315"/>
                    <a:pt x="11065" y="3817"/>
                  </a:cubicBezTo>
                  <a:lnTo>
                    <a:pt x="11684" y="3197"/>
                  </a:lnTo>
                  <a:cubicBezTo>
                    <a:pt x="11921" y="2960"/>
                    <a:pt x="11921" y="2575"/>
                    <a:pt x="11684" y="2338"/>
                  </a:cubicBezTo>
                  <a:lnTo>
                    <a:pt x="10881" y="1535"/>
                  </a:lnTo>
                  <a:cubicBezTo>
                    <a:pt x="10763" y="1417"/>
                    <a:pt x="10607" y="1358"/>
                    <a:pt x="10452" y="1358"/>
                  </a:cubicBezTo>
                  <a:cubicBezTo>
                    <a:pt x="10297" y="1358"/>
                    <a:pt x="10142" y="1417"/>
                    <a:pt x="10023" y="1535"/>
                  </a:cubicBezTo>
                  <a:lnTo>
                    <a:pt x="9403" y="2154"/>
                  </a:lnTo>
                  <a:cubicBezTo>
                    <a:pt x="8906" y="1842"/>
                    <a:pt x="8358" y="1615"/>
                    <a:pt x="7785" y="1484"/>
                  </a:cubicBezTo>
                  <a:lnTo>
                    <a:pt x="7785" y="608"/>
                  </a:lnTo>
                  <a:cubicBezTo>
                    <a:pt x="7785" y="272"/>
                    <a:pt x="7513" y="1"/>
                    <a:pt x="7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4"/>
            <p:cNvSpPr/>
            <p:nvPr/>
          </p:nvSpPr>
          <p:spPr>
            <a:xfrm>
              <a:off x="2383000" y="2940375"/>
              <a:ext cx="596350" cy="13525"/>
            </a:xfrm>
            <a:custGeom>
              <a:avLst/>
              <a:gdLst/>
              <a:ahLst/>
              <a:cxnLst/>
              <a:rect l="l" t="t" r="r" b="b"/>
              <a:pathLst>
                <a:path w="23854" h="541" extrusionOk="0">
                  <a:moveTo>
                    <a:pt x="271" y="1"/>
                  </a:moveTo>
                  <a:cubicBezTo>
                    <a:pt x="122" y="1"/>
                    <a:pt x="0" y="121"/>
                    <a:pt x="0" y="271"/>
                  </a:cubicBezTo>
                  <a:cubicBezTo>
                    <a:pt x="0" y="420"/>
                    <a:pt x="122" y="541"/>
                    <a:pt x="271" y="541"/>
                  </a:cubicBezTo>
                  <a:lnTo>
                    <a:pt x="23583" y="541"/>
                  </a:lnTo>
                  <a:cubicBezTo>
                    <a:pt x="23733" y="541"/>
                    <a:pt x="23853" y="420"/>
                    <a:pt x="23853" y="271"/>
                  </a:cubicBezTo>
                  <a:cubicBezTo>
                    <a:pt x="23853" y="121"/>
                    <a:pt x="23733" y="1"/>
                    <a:pt x="235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4"/>
            <p:cNvSpPr/>
            <p:nvPr/>
          </p:nvSpPr>
          <p:spPr>
            <a:xfrm>
              <a:off x="2382850" y="3024450"/>
              <a:ext cx="596675" cy="13525"/>
            </a:xfrm>
            <a:custGeom>
              <a:avLst/>
              <a:gdLst/>
              <a:ahLst/>
              <a:cxnLst/>
              <a:rect l="l" t="t" r="r" b="b"/>
              <a:pathLst>
                <a:path w="23867" h="541" extrusionOk="0">
                  <a:moveTo>
                    <a:pt x="271" y="1"/>
                  </a:moveTo>
                  <a:cubicBezTo>
                    <a:pt x="122" y="1"/>
                    <a:pt x="1" y="121"/>
                    <a:pt x="1" y="270"/>
                  </a:cubicBezTo>
                  <a:cubicBezTo>
                    <a:pt x="1" y="421"/>
                    <a:pt x="122" y="541"/>
                    <a:pt x="271" y="541"/>
                  </a:cubicBezTo>
                  <a:cubicBezTo>
                    <a:pt x="273" y="541"/>
                    <a:pt x="275" y="541"/>
                    <a:pt x="277" y="541"/>
                  </a:cubicBezTo>
                  <a:lnTo>
                    <a:pt x="23589" y="541"/>
                  </a:lnTo>
                  <a:cubicBezTo>
                    <a:pt x="23591" y="541"/>
                    <a:pt x="23593" y="541"/>
                    <a:pt x="23595" y="541"/>
                  </a:cubicBezTo>
                  <a:cubicBezTo>
                    <a:pt x="23745" y="541"/>
                    <a:pt x="23866" y="421"/>
                    <a:pt x="23866" y="270"/>
                  </a:cubicBezTo>
                  <a:cubicBezTo>
                    <a:pt x="23866" y="121"/>
                    <a:pt x="23745" y="1"/>
                    <a:pt x="23595" y="1"/>
                  </a:cubicBezTo>
                  <a:cubicBezTo>
                    <a:pt x="23593" y="1"/>
                    <a:pt x="23591" y="1"/>
                    <a:pt x="23589" y="1"/>
                  </a:cubicBezTo>
                  <a:lnTo>
                    <a:pt x="277" y="1"/>
                  </a:lnTo>
                  <a:cubicBezTo>
                    <a:pt x="275" y="1"/>
                    <a:pt x="273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4"/>
            <p:cNvSpPr/>
            <p:nvPr/>
          </p:nvSpPr>
          <p:spPr>
            <a:xfrm>
              <a:off x="2382850" y="3108525"/>
              <a:ext cx="596675" cy="13525"/>
            </a:xfrm>
            <a:custGeom>
              <a:avLst/>
              <a:gdLst/>
              <a:ahLst/>
              <a:cxnLst/>
              <a:rect l="l" t="t" r="r" b="b"/>
              <a:pathLst>
                <a:path w="23867" h="541" extrusionOk="0">
                  <a:moveTo>
                    <a:pt x="271" y="1"/>
                  </a:moveTo>
                  <a:cubicBezTo>
                    <a:pt x="122" y="1"/>
                    <a:pt x="1" y="121"/>
                    <a:pt x="1" y="270"/>
                  </a:cubicBezTo>
                  <a:cubicBezTo>
                    <a:pt x="1" y="421"/>
                    <a:pt x="122" y="541"/>
                    <a:pt x="271" y="541"/>
                  </a:cubicBezTo>
                  <a:cubicBezTo>
                    <a:pt x="273" y="541"/>
                    <a:pt x="275" y="541"/>
                    <a:pt x="277" y="541"/>
                  </a:cubicBezTo>
                  <a:lnTo>
                    <a:pt x="23589" y="541"/>
                  </a:lnTo>
                  <a:cubicBezTo>
                    <a:pt x="23591" y="541"/>
                    <a:pt x="23593" y="541"/>
                    <a:pt x="23595" y="541"/>
                  </a:cubicBezTo>
                  <a:cubicBezTo>
                    <a:pt x="23745" y="541"/>
                    <a:pt x="23866" y="421"/>
                    <a:pt x="23866" y="270"/>
                  </a:cubicBezTo>
                  <a:cubicBezTo>
                    <a:pt x="23866" y="121"/>
                    <a:pt x="23745" y="1"/>
                    <a:pt x="23595" y="1"/>
                  </a:cubicBezTo>
                  <a:cubicBezTo>
                    <a:pt x="23593" y="1"/>
                    <a:pt x="23591" y="1"/>
                    <a:pt x="23589" y="1"/>
                  </a:cubicBezTo>
                  <a:lnTo>
                    <a:pt x="277" y="1"/>
                  </a:lnTo>
                  <a:cubicBezTo>
                    <a:pt x="275" y="1"/>
                    <a:pt x="273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4"/>
            <p:cNvSpPr/>
            <p:nvPr/>
          </p:nvSpPr>
          <p:spPr>
            <a:xfrm>
              <a:off x="2382850" y="3192600"/>
              <a:ext cx="596675" cy="13550"/>
            </a:xfrm>
            <a:custGeom>
              <a:avLst/>
              <a:gdLst/>
              <a:ahLst/>
              <a:cxnLst/>
              <a:rect l="l" t="t" r="r" b="b"/>
              <a:pathLst>
                <a:path w="23867" h="542" extrusionOk="0">
                  <a:moveTo>
                    <a:pt x="271" y="1"/>
                  </a:moveTo>
                  <a:cubicBezTo>
                    <a:pt x="122" y="1"/>
                    <a:pt x="1" y="121"/>
                    <a:pt x="1" y="270"/>
                  </a:cubicBezTo>
                  <a:cubicBezTo>
                    <a:pt x="1" y="421"/>
                    <a:pt x="122" y="541"/>
                    <a:pt x="271" y="541"/>
                  </a:cubicBezTo>
                  <a:cubicBezTo>
                    <a:pt x="273" y="541"/>
                    <a:pt x="275" y="541"/>
                    <a:pt x="277" y="541"/>
                  </a:cubicBezTo>
                  <a:lnTo>
                    <a:pt x="23589" y="541"/>
                  </a:lnTo>
                  <a:cubicBezTo>
                    <a:pt x="23591" y="541"/>
                    <a:pt x="23593" y="541"/>
                    <a:pt x="23595" y="541"/>
                  </a:cubicBezTo>
                  <a:cubicBezTo>
                    <a:pt x="23745" y="541"/>
                    <a:pt x="23866" y="421"/>
                    <a:pt x="23866" y="270"/>
                  </a:cubicBezTo>
                  <a:cubicBezTo>
                    <a:pt x="23866" y="121"/>
                    <a:pt x="23745" y="1"/>
                    <a:pt x="23595" y="1"/>
                  </a:cubicBezTo>
                  <a:cubicBezTo>
                    <a:pt x="23593" y="1"/>
                    <a:pt x="23591" y="1"/>
                    <a:pt x="23589" y="1"/>
                  </a:cubicBezTo>
                  <a:lnTo>
                    <a:pt x="277" y="1"/>
                  </a:lnTo>
                  <a:cubicBezTo>
                    <a:pt x="275" y="1"/>
                    <a:pt x="273" y="1"/>
                    <a:pt x="2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4"/>
            <p:cNvSpPr/>
            <p:nvPr/>
          </p:nvSpPr>
          <p:spPr>
            <a:xfrm>
              <a:off x="2263650" y="1939725"/>
              <a:ext cx="3215025" cy="130500"/>
            </a:xfrm>
            <a:custGeom>
              <a:avLst/>
              <a:gdLst/>
              <a:ahLst/>
              <a:cxnLst/>
              <a:rect l="l" t="t" r="r" b="b"/>
              <a:pathLst>
                <a:path w="128601" h="5220" extrusionOk="0">
                  <a:moveTo>
                    <a:pt x="55" y="1"/>
                  </a:moveTo>
                  <a:cubicBezTo>
                    <a:pt x="25" y="1"/>
                    <a:pt x="1" y="25"/>
                    <a:pt x="1" y="56"/>
                  </a:cubicBezTo>
                  <a:lnTo>
                    <a:pt x="1" y="5164"/>
                  </a:lnTo>
                  <a:cubicBezTo>
                    <a:pt x="1" y="5195"/>
                    <a:pt x="25" y="5219"/>
                    <a:pt x="55" y="5219"/>
                  </a:cubicBezTo>
                  <a:lnTo>
                    <a:pt x="128546" y="5219"/>
                  </a:lnTo>
                  <a:cubicBezTo>
                    <a:pt x="128577" y="5219"/>
                    <a:pt x="128601" y="5195"/>
                    <a:pt x="128601" y="5164"/>
                  </a:cubicBezTo>
                  <a:lnTo>
                    <a:pt x="128601" y="56"/>
                  </a:lnTo>
                  <a:cubicBezTo>
                    <a:pt x="128601" y="25"/>
                    <a:pt x="128577" y="1"/>
                    <a:pt x="12854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4"/>
            <p:cNvSpPr/>
            <p:nvPr/>
          </p:nvSpPr>
          <p:spPr>
            <a:xfrm>
              <a:off x="2263650" y="2369800"/>
              <a:ext cx="3215025" cy="130475"/>
            </a:xfrm>
            <a:custGeom>
              <a:avLst/>
              <a:gdLst/>
              <a:ahLst/>
              <a:cxnLst/>
              <a:rect l="l" t="t" r="r" b="b"/>
              <a:pathLst>
                <a:path w="128601" h="5219" extrusionOk="0">
                  <a:moveTo>
                    <a:pt x="55" y="1"/>
                  </a:moveTo>
                  <a:cubicBezTo>
                    <a:pt x="25" y="1"/>
                    <a:pt x="1" y="25"/>
                    <a:pt x="1" y="55"/>
                  </a:cubicBezTo>
                  <a:lnTo>
                    <a:pt x="1" y="5164"/>
                  </a:lnTo>
                  <a:cubicBezTo>
                    <a:pt x="1" y="5194"/>
                    <a:pt x="25" y="5218"/>
                    <a:pt x="55" y="5218"/>
                  </a:cubicBezTo>
                  <a:lnTo>
                    <a:pt x="128546" y="5218"/>
                  </a:lnTo>
                  <a:cubicBezTo>
                    <a:pt x="128577" y="5218"/>
                    <a:pt x="128601" y="5194"/>
                    <a:pt x="128601" y="5164"/>
                  </a:cubicBezTo>
                  <a:lnTo>
                    <a:pt x="128601" y="55"/>
                  </a:lnTo>
                  <a:cubicBezTo>
                    <a:pt x="128601" y="25"/>
                    <a:pt x="128577" y="1"/>
                    <a:pt x="12854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4"/>
            <p:cNvSpPr/>
            <p:nvPr/>
          </p:nvSpPr>
          <p:spPr>
            <a:xfrm>
              <a:off x="3494725" y="4487125"/>
              <a:ext cx="216575" cy="141900"/>
            </a:xfrm>
            <a:custGeom>
              <a:avLst/>
              <a:gdLst/>
              <a:ahLst/>
              <a:cxnLst/>
              <a:rect l="l" t="t" r="r" b="b"/>
              <a:pathLst>
                <a:path w="8663" h="5676" extrusionOk="0">
                  <a:moveTo>
                    <a:pt x="538" y="0"/>
                  </a:moveTo>
                  <a:lnTo>
                    <a:pt x="0" y="5675"/>
                  </a:lnTo>
                  <a:lnTo>
                    <a:pt x="8395" y="5675"/>
                  </a:lnTo>
                  <a:lnTo>
                    <a:pt x="866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4"/>
            <p:cNvSpPr/>
            <p:nvPr/>
          </p:nvSpPr>
          <p:spPr>
            <a:xfrm>
              <a:off x="3486150" y="4479350"/>
              <a:ext cx="233300" cy="157450"/>
            </a:xfrm>
            <a:custGeom>
              <a:avLst/>
              <a:gdLst/>
              <a:ahLst/>
              <a:cxnLst/>
              <a:rect l="l" t="t" r="r" b="b"/>
              <a:pathLst>
                <a:path w="9332" h="6298" extrusionOk="0">
                  <a:moveTo>
                    <a:pt x="8679" y="623"/>
                  </a:moveTo>
                  <a:lnTo>
                    <a:pt x="8441" y="5675"/>
                  </a:lnTo>
                  <a:lnTo>
                    <a:pt x="686" y="5675"/>
                  </a:lnTo>
                  <a:lnTo>
                    <a:pt x="1165" y="623"/>
                  </a:lnTo>
                  <a:close/>
                  <a:moveTo>
                    <a:pt x="597" y="0"/>
                  </a:moveTo>
                  <a:lnTo>
                    <a:pt x="1" y="6298"/>
                  </a:lnTo>
                  <a:lnTo>
                    <a:pt x="9036" y="6298"/>
                  </a:lnTo>
                  <a:lnTo>
                    <a:pt x="9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4"/>
            <p:cNvSpPr/>
            <p:nvPr/>
          </p:nvSpPr>
          <p:spPr>
            <a:xfrm>
              <a:off x="3914350" y="4487125"/>
              <a:ext cx="210050" cy="141900"/>
            </a:xfrm>
            <a:custGeom>
              <a:avLst/>
              <a:gdLst/>
              <a:ahLst/>
              <a:cxnLst/>
              <a:rect l="l" t="t" r="r" b="b"/>
              <a:pathLst>
                <a:path w="8402" h="5676" extrusionOk="0">
                  <a:moveTo>
                    <a:pt x="1" y="0"/>
                  </a:moveTo>
                  <a:lnTo>
                    <a:pt x="6" y="5675"/>
                  </a:lnTo>
                  <a:lnTo>
                    <a:pt x="8401" y="5675"/>
                  </a:lnTo>
                  <a:lnTo>
                    <a:pt x="81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4"/>
            <p:cNvSpPr/>
            <p:nvPr/>
          </p:nvSpPr>
          <p:spPr>
            <a:xfrm>
              <a:off x="3906575" y="4479350"/>
              <a:ext cx="226025" cy="157450"/>
            </a:xfrm>
            <a:custGeom>
              <a:avLst/>
              <a:gdLst/>
              <a:ahLst/>
              <a:cxnLst/>
              <a:rect l="l" t="t" r="r" b="b"/>
              <a:pathLst>
                <a:path w="9041" h="6298" extrusionOk="0">
                  <a:moveTo>
                    <a:pt x="8139" y="623"/>
                  </a:moveTo>
                  <a:lnTo>
                    <a:pt x="8385" y="5675"/>
                  </a:lnTo>
                  <a:lnTo>
                    <a:pt x="629" y="5675"/>
                  </a:lnTo>
                  <a:lnTo>
                    <a:pt x="623" y="623"/>
                  </a:lnTo>
                  <a:close/>
                  <a:moveTo>
                    <a:pt x="0" y="0"/>
                  </a:moveTo>
                  <a:lnTo>
                    <a:pt x="7" y="6298"/>
                  </a:lnTo>
                  <a:lnTo>
                    <a:pt x="9040" y="6298"/>
                  </a:lnTo>
                  <a:lnTo>
                    <a:pt x="87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4"/>
            <p:cNvSpPr/>
            <p:nvPr/>
          </p:nvSpPr>
          <p:spPr>
            <a:xfrm>
              <a:off x="5173825" y="4629000"/>
              <a:ext cx="260900" cy="151725"/>
            </a:xfrm>
            <a:custGeom>
              <a:avLst/>
              <a:gdLst/>
              <a:ahLst/>
              <a:cxnLst/>
              <a:rect l="l" t="t" r="r" b="b"/>
              <a:pathLst>
                <a:path w="10436" h="6069" extrusionOk="0">
                  <a:moveTo>
                    <a:pt x="1" y="0"/>
                  </a:moveTo>
                  <a:lnTo>
                    <a:pt x="1749" y="6068"/>
                  </a:lnTo>
                  <a:lnTo>
                    <a:pt x="10436" y="6068"/>
                  </a:lnTo>
                  <a:lnTo>
                    <a:pt x="83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4"/>
            <p:cNvSpPr/>
            <p:nvPr/>
          </p:nvSpPr>
          <p:spPr>
            <a:xfrm>
              <a:off x="5163500" y="4621200"/>
              <a:ext cx="282050" cy="167300"/>
            </a:xfrm>
            <a:custGeom>
              <a:avLst/>
              <a:gdLst/>
              <a:ahLst/>
              <a:cxnLst/>
              <a:rect l="l" t="t" r="r" b="b"/>
              <a:pathLst>
                <a:path w="11282" h="6692" extrusionOk="0">
                  <a:moveTo>
                    <a:pt x="8586" y="624"/>
                  </a:moveTo>
                  <a:lnTo>
                    <a:pt x="10415" y="6068"/>
                  </a:lnTo>
                  <a:lnTo>
                    <a:pt x="2396" y="6068"/>
                  </a:lnTo>
                  <a:lnTo>
                    <a:pt x="828" y="624"/>
                  </a:lnTo>
                  <a:close/>
                  <a:moveTo>
                    <a:pt x="1" y="1"/>
                  </a:moveTo>
                  <a:lnTo>
                    <a:pt x="1928" y="6692"/>
                  </a:lnTo>
                  <a:lnTo>
                    <a:pt x="11282" y="6692"/>
                  </a:lnTo>
                  <a:lnTo>
                    <a:pt x="90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4"/>
            <p:cNvSpPr/>
            <p:nvPr/>
          </p:nvSpPr>
          <p:spPr>
            <a:xfrm>
              <a:off x="3284825" y="4487125"/>
              <a:ext cx="223375" cy="141900"/>
            </a:xfrm>
            <a:custGeom>
              <a:avLst/>
              <a:gdLst/>
              <a:ahLst/>
              <a:cxnLst/>
              <a:rect l="l" t="t" r="r" b="b"/>
              <a:pathLst>
                <a:path w="8935" h="5676" extrusionOk="0">
                  <a:moveTo>
                    <a:pt x="810" y="0"/>
                  </a:moveTo>
                  <a:lnTo>
                    <a:pt x="0" y="5675"/>
                  </a:lnTo>
                  <a:lnTo>
                    <a:pt x="8396" y="5675"/>
                  </a:lnTo>
                  <a:lnTo>
                    <a:pt x="893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4"/>
            <p:cNvSpPr/>
            <p:nvPr/>
          </p:nvSpPr>
          <p:spPr>
            <a:xfrm>
              <a:off x="3275850" y="4479350"/>
              <a:ext cx="240900" cy="157450"/>
            </a:xfrm>
            <a:custGeom>
              <a:avLst/>
              <a:gdLst/>
              <a:ahLst/>
              <a:cxnLst/>
              <a:rect l="l" t="t" r="r" b="b"/>
              <a:pathLst>
                <a:path w="9636" h="6298" extrusionOk="0">
                  <a:moveTo>
                    <a:pt x="8951" y="623"/>
                  </a:moveTo>
                  <a:lnTo>
                    <a:pt x="8471" y="5675"/>
                  </a:lnTo>
                  <a:lnTo>
                    <a:pt x="719" y="5675"/>
                  </a:lnTo>
                  <a:lnTo>
                    <a:pt x="1439" y="623"/>
                  </a:lnTo>
                  <a:close/>
                  <a:moveTo>
                    <a:pt x="899" y="0"/>
                  </a:moveTo>
                  <a:lnTo>
                    <a:pt x="0" y="6298"/>
                  </a:lnTo>
                  <a:lnTo>
                    <a:pt x="9039" y="6298"/>
                  </a:lnTo>
                  <a:lnTo>
                    <a:pt x="96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4"/>
            <p:cNvSpPr/>
            <p:nvPr/>
          </p:nvSpPr>
          <p:spPr>
            <a:xfrm>
              <a:off x="2865050" y="4487125"/>
              <a:ext cx="236950" cy="141900"/>
            </a:xfrm>
            <a:custGeom>
              <a:avLst/>
              <a:gdLst/>
              <a:ahLst/>
              <a:cxnLst/>
              <a:rect l="l" t="t" r="r" b="b"/>
              <a:pathLst>
                <a:path w="9478" h="5676" extrusionOk="0">
                  <a:moveTo>
                    <a:pt x="1353" y="0"/>
                  </a:moveTo>
                  <a:lnTo>
                    <a:pt x="0" y="5675"/>
                  </a:lnTo>
                  <a:lnTo>
                    <a:pt x="8396" y="5675"/>
                  </a:lnTo>
                  <a:lnTo>
                    <a:pt x="947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4"/>
            <p:cNvSpPr/>
            <p:nvPr/>
          </p:nvSpPr>
          <p:spPr>
            <a:xfrm>
              <a:off x="2855175" y="4479350"/>
              <a:ext cx="256250" cy="157450"/>
            </a:xfrm>
            <a:custGeom>
              <a:avLst/>
              <a:gdLst/>
              <a:ahLst/>
              <a:cxnLst/>
              <a:rect l="l" t="t" r="r" b="b"/>
              <a:pathLst>
                <a:path w="10250" h="6298" extrusionOk="0">
                  <a:moveTo>
                    <a:pt x="9496" y="623"/>
                  </a:moveTo>
                  <a:lnTo>
                    <a:pt x="8534" y="5675"/>
                  </a:lnTo>
                  <a:lnTo>
                    <a:pt x="789" y="5675"/>
                  </a:lnTo>
                  <a:lnTo>
                    <a:pt x="1994" y="623"/>
                  </a:lnTo>
                  <a:close/>
                  <a:moveTo>
                    <a:pt x="1502" y="0"/>
                  </a:moveTo>
                  <a:lnTo>
                    <a:pt x="1" y="6298"/>
                  </a:lnTo>
                  <a:lnTo>
                    <a:pt x="9049" y="6298"/>
                  </a:lnTo>
                  <a:lnTo>
                    <a:pt x="10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4"/>
            <p:cNvSpPr/>
            <p:nvPr/>
          </p:nvSpPr>
          <p:spPr>
            <a:xfrm>
              <a:off x="4726750" y="4487125"/>
              <a:ext cx="237225" cy="141900"/>
            </a:xfrm>
            <a:custGeom>
              <a:avLst/>
              <a:gdLst/>
              <a:ahLst/>
              <a:cxnLst/>
              <a:rect l="l" t="t" r="r" b="b"/>
              <a:pathLst>
                <a:path w="9489" h="5676" extrusionOk="0">
                  <a:moveTo>
                    <a:pt x="0" y="0"/>
                  </a:moveTo>
                  <a:lnTo>
                    <a:pt x="1093" y="5675"/>
                  </a:lnTo>
                  <a:lnTo>
                    <a:pt x="9489" y="5675"/>
                  </a:lnTo>
                  <a:lnTo>
                    <a:pt x="81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4"/>
            <p:cNvSpPr/>
            <p:nvPr/>
          </p:nvSpPr>
          <p:spPr>
            <a:xfrm>
              <a:off x="4717325" y="4479350"/>
              <a:ext cx="256550" cy="157450"/>
            </a:xfrm>
            <a:custGeom>
              <a:avLst/>
              <a:gdLst/>
              <a:ahLst/>
              <a:cxnLst/>
              <a:rect l="l" t="t" r="r" b="b"/>
              <a:pathLst>
                <a:path w="10262" h="6298" extrusionOk="0">
                  <a:moveTo>
                    <a:pt x="8255" y="623"/>
                  </a:moveTo>
                  <a:lnTo>
                    <a:pt x="9469" y="5675"/>
                  </a:lnTo>
                  <a:lnTo>
                    <a:pt x="1727" y="5675"/>
                  </a:lnTo>
                  <a:lnTo>
                    <a:pt x="755" y="623"/>
                  </a:lnTo>
                  <a:close/>
                  <a:moveTo>
                    <a:pt x="1" y="0"/>
                  </a:moveTo>
                  <a:lnTo>
                    <a:pt x="1212" y="6298"/>
                  </a:lnTo>
                  <a:lnTo>
                    <a:pt x="10261" y="6298"/>
                  </a:lnTo>
                  <a:lnTo>
                    <a:pt x="8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4"/>
            <p:cNvSpPr/>
            <p:nvPr/>
          </p:nvSpPr>
          <p:spPr>
            <a:xfrm>
              <a:off x="4929850" y="4487125"/>
              <a:ext cx="244000" cy="141900"/>
            </a:xfrm>
            <a:custGeom>
              <a:avLst/>
              <a:gdLst/>
              <a:ahLst/>
              <a:cxnLst/>
              <a:rect l="l" t="t" r="r" b="b"/>
              <a:pathLst>
                <a:path w="9760" h="5676" extrusionOk="0">
                  <a:moveTo>
                    <a:pt x="1" y="0"/>
                  </a:moveTo>
                  <a:lnTo>
                    <a:pt x="1365" y="5675"/>
                  </a:lnTo>
                  <a:lnTo>
                    <a:pt x="9760" y="5675"/>
                  </a:lnTo>
                  <a:lnTo>
                    <a:pt x="81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4"/>
            <p:cNvSpPr/>
            <p:nvPr/>
          </p:nvSpPr>
          <p:spPr>
            <a:xfrm>
              <a:off x="4919975" y="4479350"/>
              <a:ext cx="264225" cy="157450"/>
            </a:xfrm>
            <a:custGeom>
              <a:avLst/>
              <a:gdLst/>
              <a:ahLst/>
              <a:cxnLst/>
              <a:rect l="l" t="t" r="r" b="b"/>
              <a:pathLst>
                <a:path w="10569" h="6298" extrusionOk="0">
                  <a:moveTo>
                    <a:pt x="8285" y="623"/>
                  </a:moveTo>
                  <a:lnTo>
                    <a:pt x="9742" y="5675"/>
                  </a:lnTo>
                  <a:lnTo>
                    <a:pt x="2005" y="5675"/>
                  </a:lnTo>
                  <a:lnTo>
                    <a:pt x="791" y="623"/>
                  </a:lnTo>
                  <a:close/>
                  <a:moveTo>
                    <a:pt x="0" y="0"/>
                  </a:moveTo>
                  <a:lnTo>
                    <a:pt x="1513" y="6298"/>
                  </a:lnTo>
                  <a:lnTo>
                    <a:pt x="10569" y="6298"/>
                  </a:lnTo>
                  <a:lnTo>
                    <a:pt x="87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4"/>
            <p:cNvSpPr/>
            <p:nvPr/>
          </p:nvSpPr>
          <p:spPr>
            <a:xfrm>
              <a:off x="2655175" y="4487125"/>
              <a:ext cx="243725" cy="141900"/>
            </a:xfrm>
            <a:custGeom>
              <a:avLst/>
              <a:gdLst/>
              <a:ahLst/>
              <a:cxnLst/>
              <a:rect l="l" t="t" r="r" b="b"/>
              <a:pathLst>
                <a:path w="9749" h="5676" extrusionOk="0">
                  <a:moveTo>
                    <a:pt x="1625" y="0"/>
                  </a:moveTo>
                  <a:lnTo>
                    <a:pt x="0" y="5675"/>
                  </a:lnTo>
                  <a:lnTo>
                    <a:pt x="8395" y="5675"/>
                  </a:lnTo>
                  <a:lnTo>
                    <a:pt x="974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4"/>
            <p:cNvSpPr/>
            <p:nvPr/>
          </p:nvSpPr>
          <p:spPr>
            <a:xfrm>
              <a:off x="2644850" y="4479350"/>
              <a:ext cx="263925" cy="157450"/>
            </a:xfrm>
            <a:custGeom>
              <a:avLst/>
              <a:gdLst/>
              <a:ahLst/>
              <a:cxnLst/>
              <a:rect l="l" t="t" r="r" b="b"/>
              <a:pathLst>
                <a:path w="10557" h="6298" extrusionOk="0">
                  <a:moveTo>
                    <a:pt x="9767" y="623"/>
                  </a:moveTo>
                  <a:lnTo>
                    <a:pt x="8563" y="5675"/>
                  </a:lnTo>
                  <a:lnTo>
                    <a:pt x="826" y="5675"/>
                  </a:lnTo>
                  <a:lnTo>
                    <a:pt x="2272" y="623"/>
                  </a:lnTo>
                  <a:close/>
                  <a:moveTo>
                    <a:pt x="1803" y="0"/>
                  </a:moveTo>
                  <a:lnTo>
                    <a:pt x="0" y="6298"/>
                  </a:lnTo>
                  <a:lnTo>
                    <a:pt x="9054" y="6298"/>
                  </a:lnTo>
                  <a:lnTo>
                    <a:pt x="105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4"/>
            <p:cNvSpPr/>
            <p:nvPr/>
          </p:nvSpPr>
          <p:spPr>
            <a:xfrm>
              <a:off x="4117475" y="4487125"/>
              <a:ext cx="216825" cy="141900"/>
            </a:xfrm>
            <a:custGeom>
              <a:avLst/>
              <a:gdLst/>
              <a:ahLst/>
              <a:cxnLst/>
              <a:rect l="l" t="t" r="r" b="b"/>
              <a:pathLst>
                <a:path w="8673" h="5676" extrusionOk="0">
                  <a:moveTo>
                    <a:pt x="0" y="0"/>
                  </a:moveTo>
                  <a:lnTo>
                    <a:pt x="276" y="5675"/>
                  </a:lnTo>
                  <a:lnTo>
                    <a:pt x="8672" y="5675"/>
                  </a:lnTo>
                  <a:lnTo>
                    <a:pt x="812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4"/>
            <p:cNvSpPr/>
            <p:nvPr/>
          </p:nvSpPr>
          <p:spPr>
            <a:xfrm>
              <a:off x="4109275" y="4479350"/>
              <a:ext cx="233600" cy="157450"/>
            </a:xfrm>
            <a:custGeom>
              <a:avLst/>
              <a:gdLst/>
              <a:ahLst/>
              <a:cxnLst/>
              <a:rect l="l" t="t" r="r" b="b"/>
              <a:pathLst>
                <a:path w="9344" h="6298" extrusionOk="0">
                  <a:moveTo>
                    <a:pt x="8169" y="623"/>
                  </a:moveTo>
                  <a:lnTo>
                    <a:pt x="8657" y="5675"/>
                  </a:lnTo>
                  <a:lnTo>
                    <a:pt x="901" y="5675"/>
                  </a:lnTo>
                  <a:lnTo>
                    <a:pt x="655" y="623"/>
                  </a:lnTo>
                  <a:close/>
                  <a:moveTo>
                    <a:pt x="0" y="0"/>
                  </a:moveTo>
                  <a:lnTo>
                    <a:pt x="307" y="6298"/>
                  </a:lnTo>
                  <a:lnTo>
                    <a:pt x="9344" y="6298"/>
                  </a:lnTo>
                  <a:lnTo>
                    <a:pt x="87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4"/>
            <p:cNvSpPr/>
            <p:nvPr/>
          </p:nvSpPr>
          <p:spPr>
            <a:xfrm>
              <a:off x="5132975" y="4487125"/>
              <a:ext cx="250775" cy="141900"/>
            </a:xfrm>
            <a:custGeom>
              <a:avLst/>
              <a:gdLst/>
              <a:ahLst/>
              <a:cxnLst/>
              <a:rect l="l" t="t" r="r" b="b"/>
              <a:pathLst>
                <a:path w="10031" h="5676" extrusionOk="0">
                  <a:moveTo>
                    <a:pt x="0" y="0"/>
                  </a:moveTo>
                  <a:lnTo>
                    <a:pt x="1635" y="5675"/>
                  </a:lnTo>
                  <a:lnTo>
                    <a:pt x="10031" y="5675"/>
                  </a:lnTo>
                  <a:lnTo>
                    <a:pt x="812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4"/>
            <p:cNvSpPr/>
            <p:nvPr/>
          </p:nvSpPr>
          <p:spPr>
            <a:xfrm>
              <a:off x="5122600" y="4479350"/>
              <a:ext cx="271975" cy="157450"/>
            </a:xfrm>
            <a:custGeom>
              <a:avLst/>
              <a:gdLst/>
              <a:ahLst/>
              <a:cxnLst/>
              <a:rect l="l" t="t" r="r" b="b"/>
              <a:pathLst>
                <a:path w="10879" h="6298" extrusionOk="0">
                  <a:moveTo>
                    <a:pt x="8315" y="623"/>
                  </a:moveTo>
                  <a:lnTo>
                    <a:pt x="10013" y="5675"/>
                  </a:lnTo>
                  <a:lnTo>
                    <a:pt x="2284" y="5675"/>
                  </a:lnTo>
                  <a:lnTo>
                    <a:pt x="829" y="623"/>
                  </a:lnTo>
                  <a:close/>
                  <a:moveTo>
                    <a:pt x="1" y="0"/>
                  </a:moveTo>
                  <a:lnTo>
                    <a:pt x="1816" y="6298"/>
                  </a:lnTo>
                  <a:lnTo>
                    <a:pt x="10879" y="629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4"/>
            <p:cNvSpPr/>
            <p:nvPr/>
          </p:nvSpPr>
          <p:spPr>
            <a:xfrm>
              <a:off x="4523650" y="4487125"/>
              <a:ext cx="230425" cy="141900"/>
            </a:xfrm>
            <a:custGeom>
              <a:avLst/>
              <a:gdLst/>
              <a:ahLst/>
              <a:cxnLst/>
              <a:rect l="l" t="t" r="r" b="b"/>
              <a:pathLst>
                <a:path w="9217" h="5676" extrusionOk="0">
                  <a:moveTo>
                    <a:pt x="1" y="0"/>
                  </a:moveTo>
                  <a:lnTo>
                    <a:pt x="820" y="5675"/>
                  </a:lnTo>
                  <a:lnTo>
                    <a:pt x="9217" y="5675"/>
                  </a:lnTo>
                  <a:lnTo>
                    <a:pt x="812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4"/>
            <p:cNvSpPr/>
            <p:nvPr/>
          </p:nvSpPr>
          <p:spPr>
            <a:xfrm>
              <a:off x="4514625" y="4479350"/>
              <a:ext cx="248900" cy="157450"/>
            </a:xfrm>
            <a:custGeom>
              <a:avLst/>
              <a:gdLst/>
              <a:ahLst/>
              <a:cxnLst/>
              <a:rect l="l" t="t" r="r" b="b"/>
              <a:pathLst>
                <a:path w="9956" h="6298" extrusionOk="0">
                  <a:moveTo>
                    <a:pt x="8228" y="623"/>
                  </a:moveTo>
                  <a:lnTo>
                    <a:pt x="9200" y="5675"/>
                  </a:lnTo>
                  <a:lnTo>
                    <a:pt x="1452" y="5675"/>
                  </a:lnTo>
                  <a:lnTo>
                    <a:pt x="721" y="623"/>
                  </a:lnTo>
                  <a:close/>
                  <a:moveTo>
                    <a:pt x="1" y="0"/>
                  </a:moveTo>
                  <a:lnTo>
                    <a:pt x="912" y="6298"/>
                  </a:lnTo>
                  <a:lnTo>
                    <a:pt x="9955" y="6298"/>
                  </a:lnTo>
                  <a:lnTo>
                    <a:pt x="87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4"/>
            <p:cNvSpPr/>
            <p:nvPr/>
          </p:nvSpPr>
          <p:spPr>
            <a:xfrm>
              <a:off x="4320550" y="4487125"/>
              <a:ext cx="223625" cy="141900"/>
            </a:xfrm>
            <a:custGeom>
              <a:avLst/>
              <a:gdLst/>
              <a:ahLst/>
              <a:cxnLst/>
              <a:rect l="l" t="t" r="r" b="b"/>
              <a:pathLst>
                <a:path w="8945" h="5676" extrusionOk="0">
                  <a:moveTo>
                    <a:pt x="1" y="0"/>
                  </a:moveTo>
                  <a:lnTo>
                    <a:pt x="549" y="5675"/>
                  </a:lnTo>
                  <a:lnTo>
                    <a:pt x="8944" y="5675"/>
                  </a:lnTo>
                  <a:lnTo>
                    <a:pt x="81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4"/>
            <p:cNvSpPr/>
            <p:nvPr/>
          </p:nvSpPr>
          <p:spPr>
            <a:xfrm>
              <a:off x="4312000" y="4479350"/>
              <a:ext cx="241200" cy="157450"/>
            </a:xfrm>
            <a:custGeom>
              <a:avLst/>
              <a:gdLst/>
              <a:ahLst/>
              <a:cxnLst/>
              <a:rect l="l" t="t" r="r" b="b"/>
              <a:pathLst>
                <a:path w="9648" h="6298" extrusionOk="0">
                  <a:moveTo>
                    <a:pt x="8197" y="623"/>
                  </a:moveTo>
                  <a:lnTo>
                    <a:pt x="8928" y="5675"/>
                  </a:lnTo>
                  <a:lnTo>
                    <a:pt x="1175" y="5675"/>
                  </a:lnTo>
                  <a:lnTo>
                    <a:pt x="687" y="623"/>
                  </a:lnTo>
                  <a:close/>
                  <a:moveTo>
                    <a:pt x="0" y="0"/>
                  </a:moveTo>
                  <a:lnTo>
                    <a:pt x="609" y="6298"/>
                  </a:lnTo>
                  <a:lnTo>
                    <a:pt x="9648" y="6298"/>
                  </a:lnTo>
                  <a:lnTo>
                    <a:pt x="8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4"/>
            <p:cNvSpPr/>
            <p:nvPr/>
          </p:nvSpPr>
          <p:spPr>
            <a:xfrm>
              <a:off x="3704600" y="4487125"/>
              <a:ext cx="209925" cy="141900"/>
            </a:xfrm>
            <a:custGeom>
              <a:avLst/>
              <a:gdLst/>
              <a:ahLst/>
              <a:cxnLst/>
              <a:rect l="l" t="t" r="r" b="b"/>
              <a:pathLst>
                <a:path w="8397" h="5676" extrusionOk="0">
                  <a:moveTo>
                    <a:pt x="268" y="0"/>
                  </a:moveTo>
                  <a:lnTo>
                    <a:pt x="0" y="5675"/>
                  </a:lnTo>
                  <a:lnTo>
                    <a:pt x="8396" y="5675"/>
                  </a:lnTo>
                  <a:lnTo>
                    <a:pt x="839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4"/>
            <p:cNvSpPr/>
            <p:nvPr/>
          </p:nvSpPr>
          <p:spPr>
            <a:xfrm>
              <a:off x="3696450" y="4479350"/>
              <a:ext cx="225850" cy="157450"/>
            </a:xfrm>
            <a:custGeom>
              <a:avLst/>
              <a:gdLst/>
              <a:ahLst/>
              <a:cxnLst/>
              <a:rect l="l" t="t" r="r" b="b"/>
              <a:pathLst>
                <a:path w="9034" h="6298" extrusionOk="0">
                  <a:moveTo>
                    <a:pt x="8405" y="623"/>
                  </a:moveTo>
                  <a:lnTo>
                    <a:pt x="8410" y="5675"/>
                  </a:lnTo>
                  <a:lnTo>
                    <a:pt x="653" y="5675"/>
                  </a:lnTo>
                  <a:lnTo>
                    <a:pt x="891" y="623"/>
                  </a:lnTo>
                  <a:close/>
                  <a:moveTo>
                    <a:pt x="295" y="0"/>
                  </a:moveTo>
                  <a:lnTo>
                    <a:pt x="0" y="6298"/>
                  </a:lnTo>
                  <a:lnTo>
                    <a:pt x="9034" y="6298"/>
                  </a:lnTo>
                  <a:lnTo>
                    <a:pt x="9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4"/>
            <p:cNvSpPr/>
            <p:nvPr/>
          </p:nvSpPr>
          <p:spPr>
            <a:xfrm>
              <a:off x="2177425" y="4629000"/>
              <a:ext cx="267850" cy="151725"/>
            </a:xfrm>
            <a:custGeom>
              <a:avLst/>
              <a:gdLst/>
              <a:ahLst/>
              <a:cxnLst/>
              <a:rect l="l" t="t" r="r" b="b"/>
              <a:pathLst>
                <a:path w="10714" h="6069" extrusionOk="0">
                  <a:moveTo>
                    <a:pt x="2319" y="0"/>
                  </a:moveTo>
                  <a:lnTo>
                    <a:pt x="1" y="6068"/>
                  </a:lnTo>
                  <a:lnTo>
                    <a:pt x="8686" y="6068"/>
                  </a:lnTo>
                  <a:lnTo>
                    <a:pt x="1071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4"/>
            <p:cNvSpPr/>
            <p:nvPr/>
          </p:nvSpPr>
          <p:spPr>
            <a:xfrm>
              <a:off x="2166100" y="4621200"/>
              <a:ext cx="290000" cy="167300"/>
            </a:xfrm>
            <a:custGeom>
              <a:avLst/>
              <a:gdLst/>
              <a:ahLst/>
              <a:cxnLst/>
              <a:rect l="l" t="t" r="r" b="b"/>
              <a:pathLst>
                <a:path w="11600" h="6692" extrusionOk="0">
                  <a:moveTo>
                    <a:pt x="10734" y="624"/>
                  </a:moveTo>
                  <a:lnTo>
                    <a:pt x="8915" y="6068"/>
                  </a:lnTo>
                  <a:lnTo>
                    <a:pt x="905" y="6068"/>
                  </a:lnTo>
                  <a:lnTo>
                    <a:pt x="2986" y="624"/>
                  </a:lnTo>
                  <a:close/>
                  <a:moveTo>
                    <a:pt x="2558" y="1"/>
                  </a:moveTo>
                  <a:lnTo>
                    <a:pt x="1" y="6692"/>
                  </a:lnTo>
                  <a:lnTo>
                    <a:pt x="9363" y="6692"/>
                  </a:lnTo>
                  <a:lnTo>
                    <a:pt x="116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4"/>
            <p:cNvSpPr/>
            <p:nvPr/>
          </p:nvSpPr>
          <p:spPr>
            <a:xfrm>
              <a:off x="2235375" y="4487125"/>
              <a:ext cx="257325" cy="141900"/>
            </a:xfrm>
            <a:custGeom>
              <a:avLst/>
              <a:gdLst/>
              <a:ahLst/>
              <a:cxnLst/>
              <a:rect l="l" t="t" r="r" b="b"/>
              <a:pathLst>
                <a:path w="10293" h="5676" extrusionOk="0">
                  <a:moveTo>
                    <a:pt x="2169" y="0"/>
                  </a:moveTo>
                  <a:lnTo>
                    <a:pt x="1" y="5675"/>
                  </a:lnTo>
                  <a:lnTo>
                    <a:pt x="8396" y="5675"/>
                  </a:lnTo>
                  <a:lnTo>
                    <a:pt x="1029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4"/>
            <p:cNvSpPr/>
            <p:nvPr/>
          </p:nvSpPr>
          <p:spPr>
            <a:xfrm>
              <a:off x="2224075" y="4479350"/>
              <a:ext cx="279450" cy="157450"/>
            </a:xfrm>
            <a:custGeom>
              <a:avLst/>
              <a:gdLst/>
              <a:ahLst/>
              <a:cxnLst/>
              <a:rect l="l" t="t" r="r" b="b"/>
              <a:pathLst>
                <a:path w="11178" h="6298" extrusionOk="0">
                  <a:moveTo>
                    <a:pt x="10313" y="623"/>
                  </a:moveTo>
                  <a:lnTo>
                    <a:pt x="8624" y="5675"/>
                  </a:lnTo>
                  <a:lnTo>
                    <a:pt x="905" y="5675"/>
                  </a:lnTo>
                  <a:lnTo>
                    <a:pt x="2835" y="623"/>
                  </a:lnTo>
                  <a:close/>
                  <a:moveTo>
                    <a:pt x="2406" y="0"/>
                  </a:moveTo>
                  <a:lnTo>
                    <a:pt x="0" y="6298"/>
                  </a:lnTo>
                  <a:lnTo>
                    <a:pt x="9072" y="6298"/>
                  </a:lnTo>
                  <a:lnTo>
                    <a:pt x="11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4"/>
            <p:cNvSpPr/>
            <p:nvPr/>
          </p:nvSpPr>
          <p:spPr>
            <a:xfrm>
              <a:off x="2445250" y="4487125"/>
              <a:ext cx="250550" cy="141900"/>
            </a:xfrm>
            <a:custGeom>
              <a:avLst/>
              <a:gdLst/>
              <a:ahLst/>
              <a:cxnLst/>
              <a:rect l="l" t="t" r="r" b="b"/>
              <a:pathLst>
                <a:path w="10022" h="5676" extrusionOk="0">
                  <a:moveTo>
                    <a:pt x="1897" y="0"/>
                  </a:moveTo>
                  <a:lnTo>
                    <a:pt x="1" y="5675"/>
                  </a:lnTo>
                  <a:lnTo>
                    <a:pt x="8397" y="5675"/>
                  </a:lnTo>
                  <a:lnTo>
                    <a:pt x="1002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4"/>
            <p:cNvSpPr/>
            <p:nvPr/>
          </p:nvSpPr>
          <p:spPr>
            <a:xfrm>
              <a:off x="2434450" y="4479350"/>
              <a:ext cx="271675" cy="157450"/>
            </a:xfrm>
            <a:custGeom>
              <a:avLst/>
              <a:gdLst/>
              <a:ahLst/>
              <a:cxnLst/>
              <a:rect l="l" t="t" r="r" b="b"/>
              <a:pathLst>
                <a:path w="10867" h="6298" extrusionOk="0">
                  <a:moveTo>
                    <a:pt x="10041" y="623"/>
                  </a:moveTo>
                  <a:lnTo>
                    <a:pt x="8594" y="5675"/>
                  </a:lnTo>
                  <a:lnTo>
                    <a:pt x="866" y="5675"/>
                  </a:lnTo>
                  <a:lnTo>
                    <a:pt x="2554" y="623"/>
                  </a:lnTo>
                  <a:close/>
                  <a:moveTo>
                    <a:pt x="2105" y="0"/>
                  </a:moveTo>
                  <a:lnTo>
                    <a:pt x="0" y="6298"/>
                  </a:lnTo>
                  <a:lnTo>
                    <a:pt x="9064" y="6298"/>
                  </a:lnTo>
                  <a:lnTo>
                    <a:pt x="108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4"/>
            <p:cNvSpPr/>
            <p:nvPr/>
          </p:nvSpPr>
          <p:spPr>
            <a:xfrm>
              <a:off x="2048600" y="4943250"/>
              <a:ext cx="291675" cy="174650"/>
            </a:xfrm>
            <a:custGeom>
              <a:avLst/>
              <a:gdLst/>
              <a:ahLst/>
              <a:cxnLst/>
              <a:rect l="l" t="t" r="r" b="b"/>
              <a:pathLst>
                <a:path w="11667" h="6986" extrusionOk="0">
                  <a:moveTo>
                    <a:pt x="2669" y="0"/>
                  </a:moveTo>
                  <a:lnTo>
                    <a:pt x="0" y="6986"/>
                  </a:lnTo>
                  <a:lnTo>
                    <a:pt x="9332" y="6986"/>
                  </a:lnTo>
                  <a:lnTo>
                    <a:pt x="1166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4"/>
            <p:cNvSpPr/>
            <p:nvPr/>
          </p:nvSpPr>
          <p:spPr>
            <a:xfrm>
              <a:off x="2037250" y="4935450"/>
              <a:ext cx="313825" cy="190275"/>
            </a:xfrm>
            <a:custGeom>
              <a:avLst/>
              <a:gdLst/>
              <a:ahLst/>
              <a:cxnLst/>
              <a:rect l="l" t="t" r="r" b="b"/>
              <a:pathLst>
                <a:path w="12553" h="7611" extrusionOk="0">
                  <a:moveTo>
                    <a:pt x="11688" y="624"/>
                  </a:moveTo>
                  <a:lnTo>
                    <a:pt x="9562" y="6986"/>
                  </a:lnTo>
                  <a:lnTo>
                    <a:pt x="907" y="6986"/>
                  </a:lnTo>
                  <a:lnTo>
                    <a:pt x="3338" y="624"/>
                  </a:lnTo>
                  <a:close/>
                  <a:moveTo>
                    <a:pt x="2908" y="1"/>
                  </a:moveTo>
                  <a:lnTo>
                    <a:pt x="0" y="7610"/>
                  </a:lnTo>
                  <a:lnTo>
                    <a:pt x="10010" y="7610"/>
                  </a:lnTo>
                  <a:lnTo>
                    <a:pt x="125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4"/>
            <p:cNvSpPr/>
            <p:nvPr/>
          </p:nvSpPr>
          <p:spPr>
            <a:xfrm>
              <a:off x="2115300" y="4780700"/>
              <a:ext cx="279300" cy="162575"/>
            </a:xfrm>
            <a:custGeom>
              <a:avLst/>
              <a:gdLst/>
              <a:ahLst/>
              <a:cxnLst/>
              <a:rect l="l" t="t" r="r" b="b"/>
              <a:pathLst>
                <a:path w="11172" h="6503" extrusionOk="0">
                  <a:moveTo>
                    <a:pt x="2486" y="0"/>
                  </a:moveTo>
                  <a:lnTo>
                    <a:pt x="1" y="6502"/>
                  </a:lnTo>
                  <a:lnTo>
                    <a:pt x="8999" y="6502"/>
                  </a:lnTo>
                  <a:lnTo>
                    <a:pt x="1117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4"/>
            <p:cNvSpPr/>
            <p:nvPr/>
          </p:nvSpPr>
          <p:spPr>
            <a:xfrm>
              <a:off x="2104000" y="4772875"/>
              <a:ext cx="301425" cy="178175"/>
            </a:xfrm>
            <a:custGeom>
              <a:avLst/>
              <a:gdLst/>
              <a:ahLst/>
              <a:cxnLst/>
              <a:rect l="l" t="t" r="r" b="b"/>
              <a:pathLst>
                <a:path w="12057" h="7127" extrusionOk="0">
                  <a:moveTo>
                    <a:pt x="11190" y="625"/>
                  </a:moveTo>
                  <a:lnTo>
                    <a:pt x="9227" y="6504"/>
                  </a:lnTo>
                  <a:lnTo>
                    <a:pt x="906" y="6504"/>
                  </a:lnTo>
                  <a:lnTo>
                    <a:pt x="3152" y="625"/>
                  </a:lnTo>
                  <a:close/>
                  <a:moveTo>
                    <a:pt x="2722" y="1"/>
                  </a:moveTo>
                  <a:lnTo>
                    <a:pt x="1" y="7127"/>
                  </a:lnTo>
                  <a:lnTo>
                    <a:pt x="9675" y="7127"/>
                  </a:lnTo>
                  <a:lnTo>
                    <a:pt x="120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4"/>
            <p:cNvSpPr/>
            <p:nvPr/>
          </p:nvSpPr>
          <p:spPr>
            <a:xfrm>
              <a:off x="2281875" y="4943250"/>
              <a:ext cx="283325" cy="174650"/>
            </a:xfrm>
            <a:custGeom>
              <a:avLst/>
              <a:gdLst/>
              <a:ahLst/>
              <a:cxnLst/>
              <a:rect l="l" t="t" r="r" b="b"/>
              <a:pathLst>
                <a:path w="11333" h="6986" extrusionOk="0">
                  <a:moveTo>
                    <a:pt x="2336" y="0"/>
                  </a:moveTo>
                  <a:lnTo>
                    <a:pt x="1" y="6986"/>
                  </a:lnTo>
                  <a:lnTo>
                    <a:pt x="9332" y="6986"/>
                  </a:lnTo>
                  <a:lnTo>
                    <a:pt x="1133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4"/>
            <p:cNvSpPr/>
            <p:nvPr/>
          </p:nvSpPr>
          <p:spPr>
            <a:xfrm>
              <a:off x="2271050" y="4935450"/>
              <a:ext cx="304475" cy="190275"/>
            </a:xfrm>
            <a:custGeom>
              <a:avLst/>
              <a:gdLst/>
              <a:ahLst/>
              <a:cxnLst/>
              <a:rect l="l" t="t" r="r" b="b"/>
              <a:pathLst>
                <a:path w="12179" h="7611" extrusionOk="0">
                  <a:moveTo>
                    <a:pt x="11353" y="624"/>
                  </a:moveTo>
                  <a:lnTo>
                    <a:pt x="9530" y="6986"/>
                  </a:lnTo>
                  <a:lnTo>
                    <a:pt x="867" y="6986"/>
                  </a:lnTo>
                  <a:lnTo>
                    <a:pt x="2993" y="624"/>
                  </a:lnTo>
                  <a:close/>
                  <a:moveTo>
                    <a:pt x="2545" y="1"/>
                  </a:moveTo>
                  <a:lnTo>
                    <a:pt x="1" y="7610"/>
                  </a:lnTo>
                  <a:lnTo>
                    <a:pt x="10001" y="7610"/>
                  </a:lnTo>
                  <a:lnTo>
                    <a:pt x="121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4"/>
            <p:cNvSpPr/>
            <p:nvPr/>
          </p:nvSpPr>
          <p:spPr>
            <a:xfrm>
              <a:off x="3074950" y="4487125"/>
              <a:ext cx="230125" cy="141900"/>
            </a:xfrm>
            <a:custGeom>
              <a:avLst/>
              <a:gdLst/>
              <a:ahLst/>
              <a:cxnLst/>
              <a:rect l="l" t="t" r="r" b="b"/>
              <a:pathLst>
                <a:path w="9205" h="5676" extrusionOk="0">
                  <a:moveTo>
                    <a:pt x="1081" y="0"/>
                  </a:moveTo>
                  <a:lnTo>
                    <a:pt x="0" y="5675"/>
                  </a:lnTo>
                  <a:lnTo>
                    <a:pt x="8395" y="5675"/>
                  </a:lnTo>
                  <a:lnTo>
                    <a:pt x="920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4"/>
            <p:cNvSpPr/>
            <p:nvPr/>
          </p:nvSpPr>
          <p:spPr>
            <a:xfrm>
              <a:off x="3065500" y="4479350"/>
              <a:ext cx="248550" cy="157450"/>
            </a:xfrm>
            <a:custGeom>
              <a:avLst/>
              <a:gdLst/>
              <a:ahLst/>
              <a:cxnLst/>
              <a:rect l="l" t="t" r="r" b="b"/>
              <a:pathLst>
                <a:path w="9942" h="6298" extrusionOk="0">
                  <a:moveTo>
                    <a:pt x="9224" y="623"/>
                  </a:moveTo>
                  <a:lnTo>
                    <a:pt x="8503" y="5675"/>
                  </a:lnTo>
                  <a:lnTo>
                    <a:pt x="755" y="5675"/>
                  </a:lnTo>
                  <a:lnTo>
                    <a:pt x="1717" y="623"/>
                  </a:lnTo>
                  <a:close/>
                  <a:moveTo>
                    <a:pt x="1201" y="0"/>
                  </a:moveTo>
                  <a:lnTo>
                    <a:pt x="0" y="6298"/>
                  </a:lnTo>
                  <a:lnTo>
                    <a:pt x="9044" y="6298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4"/>
            <p:cNvSpPr/>
            <p:nvPr/>
          </p:nvSpPr>
          <p:spPr>
            <a:xfrm>
              <a:off x="3046025" y="4629000"/>
              <a:ext cx="238825" cy="151725"/>
            </a:xfrm>
            <a:custGeom>
              <a:avLst/>
              <a:gdLst/>
              <a:ahLst/>
              <a:cxnLst/>
              <a:rect l="l" t="t" r="r" b="b"/>
              <a:pathLst>
                <a:path w="9553" h="6069" extrusionOk="0">
                  <a:moveTo>
                    <a:pt x="1157" y="0"/>
                  </a:moveTo>
                  <a:lnTo>
                    <a:pt x="1" y="6068"/>
                  </a:lnTo>
                  <a:lnTo>
                    <a:pt x="8686" y="6068"/>
                  </a:lnTo>
                  <a:lnTo>
                    <a:pt x="955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4"/>
            <p:cNvSpPr/>
            <p:nvPr/>
          </p:nvSpPr>
          <p:spPr>
            <a:xfrm>
              <a:off x="3036625" y="4621200"/>
              <a:ext cx="257225" cy="167300"/>
            </a:xfrm>
            <a:custGeom>
              <a:avLst/>
              <a:gdLst/>
              <a:ahLst/>
              <a:cxnLst/>
              <a:rect l="l" t="t" r="r" b="b"/>
              <a:pathLst>
                <a:path w="10289" h="6692" extrusionOk="0">
                  <a:moveTo>
                    <a:pt x="9569" y="624"/>
                  </a:moveTo>
                  <a:lnTo>
                    <a:pt x="8793" y="6068"/>
                  </a:lnTo>
                  <a:lnTo>
                    <a:pt x="753" y="6068"/>
                  </a:lnTo>
                  <a:lnTo>
                    <a:pt x="1791" y="624"/>
                  </a:lnTo>
                  <a:close/>
                  <a:moveTo>
                    <a:pt x="1276" y="1"/>
                  </a:moveTo>
                  <a:lnTo>
                    <a:pt x="0" y="6692"/>
                  </a:lnTo>
                  <a:lnTo>
                    <a:pt x="9333" y="6692"/>
                  </a:lnTo>
                  <a:lnTo>
                    <a:pt x="1028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4"/>
            <p:cNvSpPr/>
            <p:nvPr/>
          </p:nvSpPr>
          <p:spPr>
            <a:xfrm>
              <a:off x="2828875" y="4629000"/>
              <a:ext cx="246100" cy="151725"/>
            </a:xfrm>
            <a:custGeom>
              <a:avLst/>
              <a:gdLst/>
              <a:ahLst/>
              <a:cxnLst/>
              <a:rect l="l" t="t" r="r" b="b"/>
              <a:pathLst>
                <a:path w="9844" h="6069" extrusionOk="0">
                  <a:moveTo>
                    <a:pt x="1447" y="0"/>
                  </a:moveTo>
                  <a:lnTo>
                    <a:pt x="0" y="6068"/>
                  </a:lnTo>
                  <a:lnTo>
                    <a:pt x="8687" y="6068"/>
                  </a:lnTo>
                  <a:lnTo>
                    <a:pt x="984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4"/>
            <p:cNvSpPr/>
            <p:nvPr/>
          </p:nvSpPr>
          <p:spPr>
            <a:xfrm>
              <a:off x="2819000" y="4621200"/>
              <a:ext cx="265375" cy="167300"/>
            </a:xfrm>
            <a:custGeom>
              <a:avLst/>
              <a:gdLst/>
              <a:ahLst/>
              <a:cxnLst/>
              <a:rect l="l" t="t" r="r" b="b"/>
              <a:pathLst>
                <a:path w="10615" h="6692" extrusionOk="0">
                  <a:moveTo>
                    <a:pt x="9862" y="624"/>
                  </a:moveTo>
                  <a:lnTo>
                    <a:pt x="8823" y="6068"/>
                  </a:lnTo>
                  <a:lnTo>
                    <a:pt x="791" y="6068"/>
                  </a:lnTo>
                  <a:lnTo>
                    <a:pt x="2088" y="624"/>
                  </a:lnTo>
                  <a:close/>
                  <a:moveTo>
                    <a:pt x="1596" y="1"/>
                  </a:moveTo>
                  <a:lnTo>
                    <a:pt x="1" y="6692"/>
                  </a:lnTo>
                  <a:lnTo>
                    <a:pt x="9339" y="6692"/>
                  </a:lnTo>
                  <a:lnTo>
                    <a:pt x="10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4"/>
            <p:cNvSpPr/>
            <p:nvPr/>
          </p:nvSpPr>
          <p:spPr>
            <a:xfrm>
              <a:off x="3263175" y="4629000"/>
              <a:ext cx="231575" cy="151725"/>
            </a:xfrm>
            <a:custGeom>
              <a:avLst/>
              <a:gdLst/>
              <a:ahLst/>
              <a:cxnLst/>
              <a:rect l="l" t="t" r="r" b="b"/>
              <a:pathLst>
                <a:path w="9263" h="6069" extrusionOk="0">
                  <a:moveTo>
                    <a:pt x="866" y="0"/>
                  </a:moveTo>
                  <a:lnTo>
                    <a:pt x="0" y="6068"/>
                  </a:lnTo>
                  <a:lnTo>
                    <a:pt x="8687" y="6068"/>
                  </a:lnTo>
                  <a:lnTo>
                    <a:pt x="926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4"/>
            <p:cNvSpPr/>
            <p:nvPr/>
          </p:nvSpPr>
          <p:spPr>
            <a:xfrm>
              <a:off x="3254200" y="4621200"/>
              <a:ext cx="249100" cy="167300"/>
            </a:xfrm>
            <a:custGeom>
              <a:avLst/>
              <a:gdLst/>
              <a:ahLst/>
              <a:cxnLst/>
              <a:rect l="l" t="t" r="r" b="b"/>
              <a:pathLst>
                <a:path w="9964" h="6692" extrusionOk="0">
                  <a:moveTo>
                    <a:pt x="9279" y="624"/>
                  </a:moveTo>
                  <a:lnTo>
                    <a:pt x="8762" y="6068"/>
                  </a:lnTo>
                  <a:lnTo>
                    <a:pt x="719" y="6068"/>
                  </a:lnTo>
                  <a:lnTo>
                    <a:pt x="1496" y="624"/>
                  </a:lnTo>
                  <a:close/>
                  <a:moveTo>
                    <a:pt x="955" y="1"/>
                  </a:moveTo>
                  <a:lnTo>
                    <a:pt x="0" y="6692"/>
                  </a:lnTo>
                  <a:lnTo>
                    <a:pt x="9330" y="6692"/>
                  </a:lnTo>
                  <a:lnTo>
                    <a:pt x="99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4"/>
            <p:cNvSpPr/>
            <p:nvPr/>
          </p:nvSpPr>
          <p:spPr>
            <a:xfrm>
              <a:off x="2394575" y="4629000"/>
              <a:ext cx="260625" cy="151725"/>
            </a:xfrm>
            <a:custGeom>
              <a:avLst/>
              <a:gdLst/>
              <a:ahLst/>
              <a:cxnLst/>
              <a:rect l="l" t="t" r="r" b="b"/>
              <a:pathLst>
                <a:path w="10425" h="6069" extrusionOk="0">
                  <a:moveTo>
                    <a:pt x="2028" y="0"/>
                  </a:moveTo>
                  <a:lnTo>
                    <a:pt x="0" y="6068"/>
                  </a:lnTo>
                  <a:lnTo>
                    <a:pt x="8687" y="6068"/>
                  </a:lnTo>
                  <a:lnTo>
                    <a:pt x="1042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4"/>
            <p:cNvSpPr/>
            <p:nvPr/>
          </p:nvSpPr>
          <p:spPr>
            <a:xfrm>
              <a:off x="2383750" y="4621200"/>
              <a:ext cx="281775" cy="167300"/>
            </a:xfrm>
            <a:custGeom>
              <a:avLst/>
              <a:gdLst/>
              <a:ahLst/>
              <a:cxnLst/>
              <a:rect l="l" t="t" r="r" b="b"/>
              <a:pathLst>
                <a:path w="11271" h="6692" extrusionOk="0">
                  <a:moveTo>
                    <a:pt x="10444" y="624"/>
                  </a:moveTo>
                  <a:lnTo>
                    <a:pt x="8886" y="6068"/>
                  </a:lnTo>
                  <a:lnTo>
                    <a:pt x="867" y="6068"/>
                  </a:lnTo>
                  <a:lnTo>
                    <a:pt x="2685" y="624"/>
                  </a:lnTo>
                  <a:close/>
                  <a:moveTo>
                    <a:pt x="2237" y="1"/>
                  </a:moveTo>
                  <a:lnTo>
                    <a:pt x="0" y="6692"/>
                  </a:lnTo>
                  <a:lnTo>
                    <a:pt x="9355" y="6692"/>
                  </a:lnTo>
                  <a:lnTo>
                    <a:pt x="11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4"/>
            <p:cNvSpPr/>
            <p:nvPr/>
          </p:nvSpPr>
          <p:spPr>
            <a:xfrm>
              <a:off x="5217550" y="4780700"/>
              <a:ext cx="271800" cy="162575"/>
            </a:xfrm>
            <a:custGeom>
              <a:avLst/>
              <a:gdLst/>
              <a:ahLst/>
              <a:cxnLst/>
              <a:rect l="l" t="t" r="r" b="b"/>
              <a:pathLst>
                <a:path w="10872" h="6503" extrusionOk="0">
                  <a:moveTo>
                    <a:pt x="0" y="0"/>
                  </a:moveTo>
                  <a:lnTo>
                    <a:pt x="1874" y="6502"/>
                  </a:lnTo>
                  <a:lnTo>
                    <a:pt x="10871" y="6502"/>
                  </a:lnTo>
                  <a:lnTo>
                    <a:pt x="868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4"/>
            <p:cNvSpPr/>
            <p:nvPr/>
          </p:nvSpPr>
          <p:spPr>
            <a:xfrm>
              <a:off x="5207175" y="4772875"/>
              <a:ext cx="293025" cy="178175"/>
            </a:xfrm>
            <a:custGeom>
              <a:avLst/>
              <a:gdLst/>
              <a:ahLst/>
              <a:cxnLst/>
              <a:rect l="l" t="t" r="r" b="b"/>
              <a:pathLst>
                <a:path w="11721" h="7127" extrusionOk="0">
                  <a:moveTo>
                    <a:pt x="8879" y="625"/>
                  </a:moveTo>
                  <a:lnTo>
                    <a:pt x="10854" y="6504"/>
                  </a:lnTo>
                  <a:lnTo>
                    <a:pt x="2523" y="6504"/>
                  </a:lnTo>
                  <a:lnTo>
                    <a:pt x="829" y="625"/>
                  </a:lnTo>
                  <a:close/>
                  <a:moveTo>
                    <a:pt x="1" y="1"/>
                  </a:moveTo>
                  <a:lnTo>
                    <a:pt x="2054" y="7127"/>
                  </a:lnTo>
                  <a:lnTo>
                    <a:pt x="11720" y="7127"/>
                  </a:lnTo>
                  <a:lnTo>
                    <a:pt x="9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4"/>
            <p:cNvSpPr/>
            <p:nvPr/>
          </p:nvSpPr>
          <p:spPr>
            <a:xfrm>
              <a:off x="2611725" y="4629000"/>
              <a:ext cx="253350" cy="151725"/>
            </a:xfrm>
            <a:custGeom>
              <a:avLst/>
              <a:gdLst/>
              <a:ahLst/>
              <a:cxnLst/>
              <a:rect l="l" t="t" r="r" b="b"/>
              <a:pathLst>
                <a:path w="10134" h="6069" extrusionOk="0">
                  <a:moveTo>
                    <a:pt x="1738" y="0"/>
                  </a:moveTo>
                  <a:lnTo>
                    <a:pt x="1" y="6068"/>
                  </a:lnTo>
                  <a:lnTo>
                    <a:pt x="8686" y="6068"/>
                  </a:lnTo>
                  <a:lnTo>
                    <a:pt x="1013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4"/>
            <p:cNvSpPr/>
            <p:nvPr/>
          </p:nvSpPr>
          <p:spPr>
            <a:xfrm>
              <a:off x="2601400" y="4621200"/>
              <a:ext cx="273550" cy="167300"/>
            </a:xfrm>
            <a:custGeom>
              <a:avLst/>
              <a:gdLst/>
              <a:ahLst/>
              <a:cxnLst/>
              <a:rect l="l" t="t" r="r" b="b"/>
              <a:pathLst>
                <a:path w="10942" h="6692" extrusionOk="0">
                  <a:moveTo>
                    <a:pt x="10152" y="624"/>
                  </a:moveTo>
                  <a:lnTo>
                    <a:pt x="8854" y="6068"/>
                  </a:lnTo>
                  <a:lnTo>
                    <a:pt x="828" y="6068"/>
                  </a:lnTo>
                  <a:lnTo>
                    <a:pt x="2386" y="624"/>
                  </a:lnTo>
                  <a:close/>
                  <a:moveTo>
                    <a:pt x="1916" y="1"/>
                  </a:moveTo>
                  <a:lnTo>
                    <a:pt x="1" y="6692"/>
                  </a:lnTo>
                  <a:lnTo>
                    <a:pt x="9346" y="6692"/>
                  </a:lnTo>
                  <a:lnTo>
                    <a:pt x="10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4"/>
            <p:cNvSpPr/>
            <p:nvPr/>
          </p:nvSpPr>
          <p:spPr>
            <a:xfrm>
              <a:off x="2340250" y="4780700"/>
              <a:ext cx="271500" cy="162575"/>
            </a:xfrm>
            <a:custGeom>
              <a:avLst/>
              <a:gdLst/>
              <a:ahLst/>
              <a:cxnLst/>
              <a:rect l="l" t="t" r="r" b="b"/>
              <a:pathLst>
                <a:path w="10860" h="6503" extrusionOk="0">
                  <a:moveTo>
                    <a:pt x="2173" y="0"/>
                  </a:moveTo>
                  <a:lnTo>
                    <a:pt x="1" y="6502"/>
                  </a:lnTo>
                  <a:lnTo>
                    <a:pt x="8998" y="6502"/>
                  </a:lnTo>
                  <a:lnTo>
                    <a:pt x="1086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4"/>
            <p:cNvSpPr/>
            <p:nvPr/>
          </p:nvSpPr>
          <p:spPr>
            <a:xfrm>
              <a:off x="2329425" y="4772875"/>
              <a:ext cx="292650" cy="178175"/>
            </a:xfrm>
            <a:custGeom>
              <a:avLst/>
              <a:gdLst/>
              <a:ahLst/>
              <a:cxnLst/>
              <a:rect l="l" t="t" r="r" b="b"/>
              <a:pathLst>
                <a:path w="11706" h="7127" extrusionOk="0">
                  <a:moveTo>
                    <a:pt x="10880" y="625"/>
                  </a:moveTo>
                  <a:lnTo>
                    <a:pt x="9195" y="6504"/>
                  </a:lnTo>
                  <a:lnTo>
                    <a:pt x="867" y="6504"/>
                  </a:lnTo>
                  <a:lnTo>
                    <a:pt x="2830" y="625"/>
                  </a:lnTo>
                  <a:close/>
                  <a:moveTo>
                    <a:pt x="2382" y="1"/>
                  </a:moveTo>
                  <a:lnTo>
                    <a:pt x="1" y="7127"/>
                  </a:lnTo>
                  <a:lnTo>
                    <a:pt x="9666" y="7127"/>
                  </a:lnTo>
                  <a:lnTo>
                    <a:pt x="11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4"/>
            <p:cNvSpPr/>
            <p:nvPr/>
          </p:nvSpPr>
          <p:spPr>
            <a:xfrm>
              <a:off x="4544150" y="4629000"/>
              <a:ext cx="239100" cy="151725"/>
            </a:xfrm>
            <a:custGeom>
              <a:avLst/>
              <a:gdLst/>
              <a:ahLst/>
              <a:cxnLst/>
              <a:rect l="l" t="t" r="r" b="b"/>
              <a:pathLst>
                <a:path w="9564" h="6069" extrusionOk="0">
                  <a:moveTo>
                    <a:pt x="0" y="0"/>
                  </a:moveTo>
                  <a:lnTo>
                    <a:pt x="879" y="6068"/>
                  </a:lnTo>
                  <a:lnTo>
                    <a:pt x="9564" y="6068"/>
                  </a:lnTo>
                  <a:lnTo>
                    <a:pt x="83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4"/>
            <p:cNvSpPr/>
            <p:nvPr/>
          </p:nvSpPr>
          <p:spPr>
            <a:xfrm>
              <a:off x="4535175" y="4621200"/>
              <a:ext cx="257500" cy="167300"/>
            </a:xfrm>
            <a:custGeom>
              <a:avLst/>
              <a:gdLst/>
              <a:ahLst/>
              <a:cxnLst/>
              <a:rect l="l" t="t" r="r" b="b"/>
              <a:pathLst>
                <a:path w="10300" h="6692" extrusionOk="0">
                  <a:moveTo>
                    <a:pt x="8498" y="624"/>
                  </a:moveTo>
                  <a:lnTo>
                    <a:pt x="9546" y="6068"/>
                  </a:lnTo>
                  <a:lnTo>
                    <a:pt x="1508" y="6068"/>
                  </a:lnTo>
                  <a:lnTo>
                    <a:pt x="721" y="624"/>
                  </a:lnTo>
                  <a:close/>
                  <a:moveTo>
                    <a:pt x="1" y="1"/>
                  </a:moveTo>
                  <a:lnTo>
                    <a:pt x="967" y="6692"/>
                  </a:lnTo>
                  <a:lnTo>
                    <a:pt x="10300" y="6692"/>
                  </a:lnTo>
                  <a:lnTo>
                    <a:pt x="90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4"/>
            <p:cNvSpPr/>
            <p:nvPr/>
          </p:nvSpPr>
          <p:spPr>
            <a:xfrm>
              <a:off x="4334275" y="4629000"/>
              <a:ext cx="231850" cy="151725"/>
            </a:xfrm>
            <a:custGeom>
              <a:avLst/>
              <a:gdLst/>
              <a:ahLst/>
              <a:cxnLst/>
              <a:rect l="l" t="t" r="r" b="b"/>
              <a:pathLst>
                <a:path w="9274" h="6069" extrusionOk="0">
                  <a:moveTo>
                    <a:pt x="0" y="0"/>
                  </a:moveTo>
                  <a:lnTo>
                    <a:pt x="587" y="6068"/>
                  </a:lnTo>
                  <a:lnTo>
                    <a:pt x="9274" y="6068"/>
                  </a:lnTo>
                  <a:lnTo>
                    <a:pt x="839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64"/>
            <p:cNvSpPr/>
            <p:nvPr/>
          </p:nvSpPr>
          <p:spPr>
            <a:xfrm>
              <a:off x="4325675" y="4621200"/>
              <a:ext cx="249450" cy="167300"/>
            </a:xfrm>
            <a:custGeom>
              <a:avLst/>
              <a:gdLst/>
              <a:ahLst/>
              <a:cxnLst/>
              <a:rect l="l" t="t" r="r" b="b"/>
              <a:pathLst>
                <a:path w="9978" h="6692" extrusionOk="0">
                  <a:moveTo>
                    <a:pt x="8470" y="624"/>
                  </a:moveTo>
                  <a:lnTo>
                    <a:pt x="9257" y="6068"/>
                  </a:lnTo>
                  <a:lnTo>
                    <a:pt x="1214" y="6068"/>
                  </a:lnTo>
                  <a:lnTo>
                    <a:pt x="688" y="624"/>
                  </a:lnTo>
                  <a:close/>
                  <a:moveTo>
                    <a:pt x="1" y="1"/>
                  </a:moveTo>
                  <a:lnTo>
                    <a:pt x="647" y="6692"/>
                  </a:lnTo>
                  <a:lnTo>
                    <a:pt x="9978" y="6692"/>
                  </a:lnTo>
                  <a:lnTo>
                    <a:pt x="9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4"/>
            <p:cNvSpPr/>
            <p:nvPr/>
          </p:nvSpPr>
          <p:spPr>
            <a:xfrm>
              <a:off x="4963950" y="4629000"/>
              <a:ext cx="253625" cy="151725"/>
            </a:xfrm>
            <a:custGeom>
              <a:avLst/>
              <a:gdLst/>
              <a:ahLst/>
              <a:cxnLst/>
              <a:rect l="l" t="t" r="r" b="b"/>
              <a:pathLst>
                <a:path w="10145" h="6069" extrusionOk="0">
                  <a:moveTo>
                    <a:pt x="1" y="0"/>
                  </a:moveTo>
                  <a:lnTo>
                    <a:pt x="1459" y="6068"/>
                  </a:lnTo>
                  <a:lnTo>
                    <a:pt x="10144" y="6068"/>
                  </a:lnTo>
                  <a:lnTo>
                    <a:pt x="839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4"/>
            <p:cNvSpPr/>
            <p:nvPr/>
          </p:nvSpPr>
          <p:spPr>
            <a:xfrm>
              <a:off x="4954050" y="4621200"/>
              <a:ext cx="273875" cy="167300"/>
            </a:xfrm>
            <a:custGeom>
              <a:avLst/>
              <a:gdLst/>
              <a:ahLst/>
              <a:cxnLst/>
              <a:rect l="l" t="t" r="r" b="b"/>
              <a:pathLst>
                <a:path w="10955" h="6692" extrusionOk="0">
                  <a:moveTo>
                    <a:pt x="8558" y="624"/>
                  </a:moveTo>
                  <a:lnTo>
                    <a:pt x="10126" y="6068"/>
                  </a:lnTo>
                  <a:lnTo>
                    <a:pt x="2100" y="6068"/>
                  </a:lnTo>
                  <a:lnTo>
                    <a:pt x="792" y="624"/>
                  </a:lnTo>
                  <a:close/>
                  <a:moveTo>
                    <a:pt x="0" y="1"/>
                  </a:moveTo>
                  <a:lnTo>
                    <a:pt x="1607" y="6692"/>
                  </a:lnTo>
                  <a:lnTo>
                    <a:pt x="10954" y="6692"/>
                  </a:lnTo>
                  <a:lnTo>
                    <a:pt x="90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64"/>
            <p:cNvSpPr/>
            <p:nvPr/>
          </p:nvSpPr>
          <p:spPr>
            <a:xfrm>
              <a:off x="3697475" y="4629000"/>
              <a:ext cx="217175" cy="151725"/>
            </a:xfrm>
            <a:custGeom>
              <a:avLst/>
              <a:gdLst/>
              <a:ahLst/>
              <a:cxnLst/>
              <a:rect l="l" t="t" r="r" b="b"/>
              <a:pathLst>
                <a:path w="8687" h="6069" extrusionOk="0">
                  <a:moveTo>
                    <a:pt x="285" y="0"/>
                  </a:moveTo>
                  <a:lnTo>
                    <a:pt x="0" y="6068"/>
                  </a:lnTo>
                  <a:lnTo>
                    <a:pt x="8687" y="6068"/>
                  </a:lnTo>
                  <a:lnTo>
                    <a:pt x="868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4"/>
            <p:cNvSpPr/>
            <p:nvPr/>
          </p:nvSpPr>
          <p:spPr>
            <a:xfrm>
              <a:off x="3689325" y="4621200"/>
              <a:ext cx="233125" cy="167300"/>
            </a:xfrm>
            <a:custGeom>
              <a:avLst/>
              <a:gdLst/>
              <a:ahLst/>
              <a:cxnLst/>
              <a:rect l="l" t="t" r="r" b="b"/>
              <a:pathLst>
                <a:path w="9325" h="6692" extrusionOk="0">
                  <a:moveTo>
                    <a:pt x="8696" y="624"/>
                  </a:moveTo>
                  <a:lnTo>
                    <a:pt x="8701" y="6068"/>
                  </a:lnTo>
                  <a:lnTo>
                    <a:pt x="653" y="6068"/>
                  </a:lnTo>
                  <a:lnTo>
                    <a:pt x="909" y="624"/>
                  </a:lnTo>
                  <a:close/>
                  <a:moveTo>
                    <a:pt x="314" y="1"/>
                  </a:moveTo>
                  <a:lnTo>
                    <a:pt x="1" y="6692"/>
                  </a:lnTo>
                  <a:lnTo>
                    <a:pt x="9324" y="6692"/>
                  </a:lnTo>
                  <a:lnTo>
                    <a:pt x="93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4"/>
            <p:cNvSpPr/>
            <p:nvPr/>
          </p:nvSpPr>
          <p:spPr>
            <a:xfrm>
              <a:off x="4124375" y="4629000"/>
              <a:ext cx="224575" cy="151725"/>
            </a:xfrm>
            <a:custGeom>
              <a:avLst/>
              <a:gdLst/>
              <a:ahLst/>
              <a:cxnLst/>
              <a:rect l="l" t="t" r="r" b="b"/>
              <a:pathLst>
                <a:path w="8983" h="6069" extrusionOk="0">
                  <a:moveTo>
                    <a:pt x="0" y="0"/>
                  </a:moveTo>
                  <a:lnTo>
                    <a:pt x="297" y="6068"/>
                  </a:lnTo>
                  <a:lnTo>
                    <a:pt x="8983" y="6068"/>
                  </a:lnTo>
                  <a:lnTo>
                    <a:pt x="839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64"/>
            <p:cNvSpPr/>
            <p:nvPr/>
          </p:nvSpPr>
          <p:spPr>
            <a:xfrm>
              <a:off x="4116200" y="4621200"/>
              <a:ext cx="241350" cy="167300"/>
            </a:xfrm>
            <a:custGeom>
              <a:avLst/>
              <a:gdLst/>
              <a:ahLst/>
              <a:cxnLst/>
              <a:rect l="l" t="t" r="r" b="b"/>
              <a:pathLst>
                <a:path w="9654" h="6692" extrusionOk="0">
                  <a:moveTo>
                    <a:pt x="8441" y="624"/>
                  </a:moveTo>
                  <a:lnTo>
                    <a:pt x="8966" y="6068"/>
                  </a:lnTo>
                  <a:lnTo>
                    <a:pt x="922" y="6068"/>
                  </a:lnTo>
                  <a:lnTo>
                    <a:pt x="655" y="624"/>
                  </a:lnTo>
                  <a:close/>
                  <a:moveTo>
                    <a:pt x="0" y="1"/>
                  </a:moveTo>
                  <a:lnTo>
                    <a:pt x="327" y="6692"/>
                  </a:lnTo>
                  <a:lnTo>
                    <a:pt x="9653" y="6692"/>
                  </a:lnTo>
                  <a:lnTo>
                    <a:pt x="90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64"/>
            <p:cNvSpPr/>
            <p:nvPr/>
          </p:nvSpPr>
          <p:spPr>
            <a:xfrm>
              <a:off x="3914500" y="4629000"/>
              <a:ext cx="217325" cy="151725"/>
            </a:xfrm>
            <a:custGeom>
              <a:avLst/>
              <a:gdLst/>
              <a:ahLst/>
              <a:cxnLst/>
              <a:rect l="l" t="t" r="r" b="b"/>
              <a:pathLst>
                <a:path w="8693" h="6069" extrusionOk="0">
                  <a:moveTo>
                    <a:pt x="0" y="0"/>
                  </a:moveTo>
                  <a:lnTo>
                    <a:pt x="6" y="6068"/>
                  </a:lnTo>
                  <a:lnTo>
                    <a:pt x="8692" y="6068"/>
                  </a:lnTo>
                  <a:lnTo>
                    <a:pt x="839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4"/>
            <p:cNvSpPr/>
            <p:nvPr/>
          </p:nvSpPr>
          <p:spPr>
            <a:xfrm>
              <a:off x="3906700" y="4621200"/>
              <a:ext cx="233300" cy="167300"/>
            </a:xfrm>
            <a:custGeom>
              <a:avLst/>
              <a:gdLst/>
              <a:ahLst/>
              <a:cxnLst/>
              <a:rect l="l" t="t" r="r" b="b"/>
              <a:pathLst>
                <a:path w="9332" h="6692" extrusionOk="0">
                  <a:moveTo>
                    <a:pt x="8410" y="624"/>
                  </a:moveTo>
                  <a:lnTo>
                    <a:pt x="8676" y="6068"/>
                  </a:lnTo>
                  <a:lnTo>
                    <a:pt x="629" y="6068"/>
                  </a:lnTo>
                  <a:lnTo>
                    <a:pt x="624" y="624"/>
                  </a:lnTo>
                  <a:close/>
                  <a:moveTo>
                    <a:pt x="1" y="1"/>
                  </a:moveTo>
                  <a:lnTo>
                    <a:pt x="6" y="6692"/>
                  </a:lnTo>
                  <a:lnTo>
                    <a:pt x="9331" y="6692"/>
                  </a:lnTo>
                  <a:lnTo>
                    <a:pt x="9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4"/>
            <p:cNvSpPr/>
            <p:nvPr/>
          </p:nvSpPr>
          <p:spPr>
            <a:xfrm>
              <a:off x="3480325" y="4629000"/>
              <a:ext cx="224300" cy="151725"/>
            </a:xfrm>
            <a:custGeom>
              <a:avLst/>
              <a:gdLst/>
              <a:ahLst/>
              <a:cxnLst/>
              <a:rect l="l" t="t" r="r" b="b"/>
              <a:pathLst>
                <a:path w="8972" h="6069" extrusionOk="0">
                  <a:moveTo>
                    <a:pt x="576" y="0"/>
                  </a:moveTo>
                  <a:lnTo>
                    <a:pt x="1" y="6068"/>
                  </a:lnTo>
                  <a:lnTo>
                    <a:pt x="8686" y="6068"/>
                  </a:lnTo>
                  <a:lnTo>
                    <a:pt x="897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4"/>
            <p:cNvSpPr/>
            <p:nvPr/>
          </p:nvSpPr>
          <p:spPr>
            <a:xfrm>
              <a:off x="3471775" y="4621200"/>
              <a:ext cx="241025" cy="167300"/>
            </a:xfrm>
            <a:custGeom>
              <a:avLst/>
              <a:gdLst/>
              <a:ahLst/>
              <a:cxnLst/>
              <a:rect l="l" t="t" r="r" b="b"/>
              <a:pathLst>
                <a:path w="9641" h="6692" extrusionOk="0">
                  <a:moveTo>
                    <a:pt x="8987" y="624"/>
                  </a:moveTo>
                  <a:lnTo>
                    <a:pt x="8731" y="6068"/>
                  </a:lnTo>
                  <a:lnTo>
                    <a:pt x="685" y="6068"/>
                  </a:lnTo>
                  <a:lnTo>
                    <a:pt x="1202" y="624"/>
                  </a:lnTo>
                  <a:close/>
                  <a:moveTo>
                    <a:pt x="634" y="1"/>
                  </a:moveTo>
                  <a:lnTo>
                    <a:pt x="0" y="6692"/>
                  </a:lnTo>
                  <a:lnTo>
                    <a:pt x="9327" y="6692"/>
                  </a:lnTo>
                  <a:lnTo>
                    <a:pt x="9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4"/>
            <p:cNvSpPr/>
            <p:nvPr/>
          </p:nvSpPr>
          <p:spPr>
            <a:xfrm>
              <a:off x="4348925" y="4780700"/>
              <a:ext cx="240700" cy="162575"/>
            </a:xfrm>
            <a:custGeom>
              <a:avLst/>
              <a:gdLst/>
              <a:ahLst/>
              <a:cxnLst/>
              <a:rect l="l" t="t" r="r" b="b"/>
              <a:pathLst>
                <a:path w="9628" h="6503" extrusionOk="0">
                  <a:moveTo>
                    <a:pt x="1" y="0"/>
                  </a:moveTo>
                  <a:lnTo>
                    <a:pt x="629" y="6502"/>
                  </a:lnTo>
                  <a:lnTo>
                    <a:pt x="9627" y="6502"/>
                  </a:lnTo>
                  <a:lnTo>
                    <a:pt x="868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64"/>
            <p:cNvSpPr/>
            <p:nvPr/>
          </p:nvSpPr>
          <p:spPr>
            <a:xfrm>
              <a:off x="4340350" y="4772875"/>
              <a:ext cx="258250" cy="178175"/>
            </a:xfrm>
            <a:custGeom>
              <a:avLst/>
              <a:gdLst/>
              <a:ahLst/>
              <a:cxnLst/>
              <a:rect l="l" t="t" r="r" b="b"/>
              <a:pathLst>
                <a:path w="10330" h="7127" extrusionOk="0">
                  <a:moveTo>
                    <a:pt x="8761" y="625"/>
                  </a:moveTo>
                  <a:lnTo>
                    <a:pt x="9610" y="6504"/>
                  </a:lnTo>
                  <a:lnTo>
                    <a:pt x="1255" y="6504"/>
                  </a:lnTo>
                  <a:lnTo>
                    <a:pt x="687" y="625"/>
                  </a:lnTo>
                  <a:close/>
                  <a:moveTo>
                    <a:pt x="0" y="1"/>
                  </a:moveTo>
                  <a:lnTo>
                    <a:pt x="690" y="7127"/>
                  </a:lnTo>
                  <a:lnTo>
                    <a:pt x="10329" y="7127"/>
                  </a:lnTo>
                  <a:lnTo>
                    <a:pt x="9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64"/>
            <p:cNvSpPr/>
            <p:nvPr/>
          </p:nvSpPr>
          <p:spPr>
            <a:xfrm>
              <a:off x="4566100" y="4780700"/>
              <a:ext cx="248450" cy="162575"/>
            </a:xfrm>
            <a:custGeom>
              <a:avLst/>
              <a:gdLst/>
              <a:ahLst/>
              <a:cxnLst/>
              <a:rect l="l" t="t" r="r" b="b"/>
              <a:pathLst>
                <a:path w="9938" h="6503" extrusionOk="0">
                  <a:moveTo>
                    <a:pt x="1" y="0"/>
                  </a:moveTo>
                  <a:lnTo>
                    <a:pt x="940" y="6502"/>
                  </a:lnTo>
                  <a:lnTo>
                    <a:pt x="9937" y="6502"/>
                  </a:lnTo>
                  <a:lnTo>
                    <a:pt x="868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64"/>
            <p:cNvSpPr/>
            <p:nvPr/>
          </p:nvSpPr>
          <p:spPr>
            <a:xfrm>
              <a:off x="4557100" y="4772875"/>
              <a:ext cx="266900" cy="178175"/>
            </a:xfrm>
            <a:custGeom>
              <a:avLst/>
              <a:gdLst/>
              <a:ahLst/>
              <a:cxnLst/>
              <a:rect l="l" t="t" r="r" b="b"/>
              <a:pathLst>
                <a:path w="10676" h="7127" extrusionOk="0">
                  <a:moveTo>
                    <a:pt x="8788" y="625"/>
                  </a:moveTo>
                  <a:lnTo>
                    <a:pt x="9920" y="6504"/>
                  </a:lnTo>
                  <a:lnTo>
                    <a:pt x="1570" y="6504"/>
                  </a:lnTo>
                  <a:lnTo>
                    <a:pt x="721" y="625"/>
                  </a:lnTo>
                  <a:close/>
                  <a:moveTo>
                    <a:pt x="0" y="1"/>
                  </a:moveTo>
                  <a:lnTo>
                    <a:pt x="1031" y="7127"/>
                  </a:lnTo>
                  <a:lnTo>
                    <a:pt x="10675" y="7127"/>
                  </a:lnTo>
                  <a:lnTo>
                    <a:pt x="9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4"/>
            <p:cNvSpPr/>
            <p:nvPr/>
          </p:nvSpPr>
          <p:spPr>
            <a:xfrm>
              <a:off x="2565175" y="4780700"/>
              <a:ext cx="263725" cy="162575"/>
            </a:xfrm>
            <a:custGeom>
              <a:avLst/>
              <a:gdLst/>
              <a:ahLst/>
              <a:cxnLst/>
              <a:rect l="l" t="t" r="r" b="b"/>
              <a:pathLst>
                <a:path w="10549" h="6503" extrusionOk="0">
                  <a:moveTo>
                    <a:pt x="1863" y="0"/>
                  </a:moveTo>
                  <a:lnTo>
                    <a:pt x="1" y="6502"/>
                  </a:lnTo>
                  <a:lnTo>
                    <a:pt x="8998" y="6502"/>
                  </a:lnTo>
                  <a:lnTo>
                    <a:pt x="1054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4"/>
            <p:cNvSpPr/>
            <p:nvPr/>
          </p:nvSpPr>
          <p:spPr>
            <a:xfrm>
              <a:off x="2554850" y="4772875"/>
              <a:ext cx="283925" cy="178175"/>
            </a:xfrm>
            <a:custGeom>
              <a:avLst/>
              <a:gdLst/>
              <a:ahLst/>
              <a:cxnLst/>
              <a:rect l="l" t="t" r="r" b="b"/>
              <a:pathLst>
                <a:path w="11357" h="7127" extrusionOk="0">
                  <a:moveTo>
                    <a:pt x="10567" y="625"/>
                  </a:moveTo>
                  <a:lnTo>
                    <a:pt x="9165" y="6504"/>
                  </a:lnTo>
                  <a:lnTo>
                    <a:pt x="827" y="6504"/>
                  </a:lnTo>
                  <a:lnTo>
                    <a:pt x="2511" y="625"/>
                  </a:lnTo>
                  <a:close/>
                  <a:moveTo>
                    <a:pt x="2041" y="1"/>
                  </a:moveTo>
                  <a:lnTo>
                    <a:pt x="1" y="7127"/>
                  </a:lnTo>
                  <a:lnTo>
                    <a:pt x="9657" y="7127"/>
                  </a:lnTo>
                  <a:lnTo>
                    <a:pt x="113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64"/>
            <p:cNvSpPr/>
            <p:nvPr/>
          </p:nvSpPr>
          <p:spPr>
            <a:xfrm>
              <a:off x="4783225" y="4780700"/>
              <a:ext cx="256250" cy="162575"/>
            </a:xfrm>
            <a:custGeom>
              <a:avLst/>
              <a:gdLst/>
              <a:ahLst/>
              <a:cxnLst/>
              <a:rect l="l" t="t" r="r" b="b"/>
              <a:pathLst>
                <a:path w="10250" h="6503" extrusionOk="0">
                  <a:moveTo>
                    <a:pt x="1" y="0"/>
                  </a:moveTo>
                  <a:lnTo>
                    <a:pt x="1252" y="6502"/>
                  </a:lnTo>
                  <a:lnTo>
                    <a:pt x="10249" y="6502"/>
                  </a:lnTo>
                  <a:lnTo>
                    <a:pt x="868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64"/>
            <p:cNvSpPr/>
            <p:nvPr/>
          </p:nvSpPr>
          <p:spPr>
            <a:xfrm>
              <a:off x="4773800" y="4772875"/>
              <a:ext cx="275575" cy="178175"/>
            </a:xfrm>
            <a:custGeom>
              <a:avLst/>
              <a:gdLst/>
              <a:ahLst/>
              <a:cxnLst/>
              <a:rect l="l" t="t" r="r" b="b"/>
              <a:pathLst>
                <a:path w="11023" h="7127" extrusionOk="0">
                  <a:moveTo>
                    <a:pt x="8818" y="625"/>
                  </a:moveTo>
                  <a:lnTo>
                    <a:pt x="10231" y="6504"/>
                  </a:lnTo>
                  <a:lnTo>
                    <a:pt x="1887" y="6504"/>
                  </a:lnTo>
                  <a:lnTo>
                    <a:pt x="756" y="625"/>
                  </a:lnTo>
                  <a:close/>
                  <a:moveTo>
                    <a:pt x="0" y="1"/>
                  </a:moveTo>
                  <a:lnTo>
                    <a:pt x="1372" y="7127"/>
                  </a:lnTo>
                  <a:lnTo>
                    <a:pt x="11023" y="7127"/>
                  </a:lnTo>
                  <a:lnTo>
                    <a:pt x="9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64"/>
            <p:cNvSpPr/>
            <p:nvPr/>
          </p:nvSpPr>
          <p:spPr>
            <a:xfrm>
              <a:off x="3914625" y="4780700"/>
              <a:ext cx="225125" cy="162575"/>
            </a:xfrm>
            <a:custGeom>
              <a:avLst/>
              <a:gdLst/>
              <a:ahLst/>
              <a:cxnLst/>
              <a:rect l="l" t="t" r="r" b="b"/>
              <a:pathLst>
                <a:path w="9005" h="6503" extrusionOk="0">
                  <a:moveTo>
                    <a:pt x="1" y="0"/>
                  </a:moveTo>
                  <a:lnTo>
                    <a:pt x="6" y="6502"/>
                  </a:lnTo>
                  <a:lnTo>
                    <a:pt x="9004" y="6502"/>
                  </a:lnTo>
                  <a:lnTo>
                    <a:pt x="868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64"/>
            <p:cNvSpPr/>
            <p:nvPr/>
          </p:nvSpPr>
          <p:spPr>
            <a:xfrm>
              <a:off x="3906825" y="4772875"/>
              <a:ext cx="241100" cy="178175"/>
            </a:xfrm>
            <a:custGeom>
              <a:avLst/>
              <a:gdLst/>
              <a:ahLst/>
              <a:cxnLst/>
              <a:rect l="l" t="t" r="r" b="b"/>
              <a:pathLst>
                <a:path w="9644" h="7127" extrusionOk="0">
                  <a:moveTo>
                    <a:pt x="8702" y="625"/>
                  </a:moveTo>
                  <a:lnTo>
                    <a:pt x="8988" y="6504"/>
                  </a:lnTo>
                  <a:lnTo>
                    <a:pt x="631" y="6504"/>
                  </a:lnTo>
                  <a:lnTo>
                    <a:pt x="624" y="625"/>
                  </a:lnTo>
                  <a:close/>
                  <a:moveTo>
                    <a:pt x="0" y="1"/>
                  </a:moveTo>
                  <a:lnTo>
                    <a:pt x="7" y="7127"/>
                  </a:lnTo>
                  <a:lnTo>
                    <a:pt x="9643" y="7127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64"/>
            <p:cNvSpPr/>
            <p:nvPr/>
          </p:nvSpPr>
          <p:spPr>
            <a:xfrm>
              <a:off x="5000400" y="4780700"/>
              <a:ext cx="264025" cy="162575"/>
            </a:xfrm>
            <a:custGeom>
              <a:avLst/>
              <a:gdLst/>
              <a:ahLst/>
              <a:cxnLst/>
              <a:rect l="l" t="t" r="r" b="b"/>
              <a:pathLst>
                <a:path w="10561" h="6503" extrusionOk="0">
                  <a:moveTo>
                    <a:pt x="1" y="0"/>
                  </a:moveTo>
                  <a:lnTo>
                    <a:pt x="1562" y="6502"/>
                  </a:lnTo>
                  <a:lnTo>
                    <a:pt x="10560" y="6502"/>
                  </a:lnTo>
                  <a:lnTo>
                    <a:pt x="868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64"/>
            <p:cNvSpPr/>
            <p:nvPr/>
          </p:nvSpPr>
          <p:spPr>
            <a:xfrm>
              <a:off x="4990525" y="4772875"/>
              <a:ext cx="284225" cy="178175"/>
            </a:xfrm>
            <a:custGeom>
              <a:avLst/>
              <a:gdLst/>
              <a:ahLst/>
              <a:cxnLst/>
              <a:rect l="l" t="t" r="r" b="b"/>
              <a:pathLst>
                <a:path w="11369" h="7127" extrusionOk="0">
                  <a:moveTo>
                    <a:pt x="8847" y="625"/>
                  </a:moveTo>
                  <a:lnTo>
                    <a:pt x="10541" y="6504"/>
                  </a:lnTo>
                  <a:lnTo>
                    <a:pt x="2204" y="6504"/>
                  </a:lnTo>
                  <a:lnTo>
                    <a:pt x="791" y="625"/>
                  </a:lnTo>
                  <a:close/>
                  <a:moveTo>
                    <a:pt x="0" y="1"/>
                  </a:moveTo>
                  <a:lnTo>
                    <a:pt x="1712" y="7127"/>
                  </a:lnTo>
                  <a:lnTo>
                    <a:pt x="11368" y="7127"/>
                  </a:lnTo>
                  <a:lnTo>
                    <a:pt x="93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64"/>
            <p:cNvSpPr/>
            <p:nvPr/>
          </p:nvSpPr>
          <p:spPr>
            <a:xfrm>
              <a:off x="4131800" y="4780700"/>
              <a:ext cx="232875" cy="162575"/>
            </a:xfrm>
            <a:custGeom>
              <a:avLst/>
              <a:gdLst/>
              <a:ahLst/>
              <a:cxnLst/>
              <a:rect l="l" t="t" r="r" b="b"/>
              <a:pathLst>
                <a:path w="9315" h="6503" extrusionOk="0">
                  <a:moveTo>
                    <a:pt x="0" y="0"/>
                  </a:moveTo>
                  <a:lnTo>
                    <a:pt x="317" y="6502"/>
                  </a:lnTo>
                  <a:lnTo>
                    <a:pt x="9314" y="6502"/>
                  </a:lnTo>
                  <a:lnTo>
                    <a:pt x="868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64"/>
            <p:cNvSpPr/>
            <p:nvPr/>
          </p:nvSpPr>
          <p:spPr>
            <a:xfrm>
              <a:off x="4123600" y="4772875"/>
              <a:ext cx="249650" cy="178175"/>
            </a:xfrm>
            <a:custGeom>
              <a:avLst/>
              <a:gdLst/>
              <a:ahLst/>
              <a:cxnLst/>
              <a:rect l="l" t="t" r="r" b="b"/>
              <a:pathLst>
                <a:path w="9986" h="7127" extrusionOk="0">
                  <a:moveTo>
                    <a:pt x="8730" y="625"/>
                  </a:moveTo>
                  <a:lnTo>
                    <a:pt x="9299" y="6504"/>
                  </a:lnTo>
                  <a:lnTo>
                    <a:pt x="943" y="6504"/>
                  </a:lnTo>
                  <a:lnTo>
                    <a:pt x="655" y="625"/>
                  </a:lnTo>
                  <a:close/>
                  <a:moveTo>
                    <a:pt x="0" y="1"/>
                  </a:moveTo>
                  <a:lnTo>
                    <a:pt x="348" y="7127"/>
                  </a:lnTo>
                  <a:lnTo>
                    <a:pt x="9986" y="7127"/>
                  </a:lnTo>
                  <a:lnTo>
                    <a:pt x="92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64"/>
            <p:cNvSpPr/>
            <p:nvPr/>
          </p:nvSpPr>
          <p:spPr>
            <a:xfrm>
              <a:off x="3015050" y="4780700"/>
              <a:ext cx="248150" cy="162575"/>
            </a:xfrm>
            <a:custGeom>
              <a:avLst/>
              <a:gdLst/>
              <a:ahLst/>
              <a:cxnLst/>
              <a:rect l="l" t="t" r="r" b="b"/>
              <a:pathLst>
                <a:path w="9926" h="6503" extrusionOk="0">
                  <a:moveTo>
                    <a:pt x="1240" y="0"/>
                  </a:moveTo>
                  <a:lnTo>
                    <a:pt x="1" y="6502"/>
                  </a:lnTo>
                  <a:lnTo>
                    <a:pt x="8998" y="6502"/>
                  </a:lnTo>
                  <a:lnTo>
                    <a:pt x="99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64"/>
            <p:cNvSpPr/>
            <p:nvPr/>
          </p:nvSpPr>
          <p:spPr>
            <a:xfrm>
              <a:off x="3005625" y="4772875"/>
              <a:ext cx="266550" cy="178175"/>
            </a:xfrm>
            <a:custGeom>
              <a:avLst/>
              <a:gdLst/>
              <a:ahLst/>
              <a:cxnLst/>
              <a:rect l="l" t="t" r="r" b="b"/>
              <a:pathLst>
                <a:path w="10662" h="7127" extrusionOk="0">
                  <a:moveTo>
                    <a:pt x="9943" y="625"/>
                  </a:moveTo>
                  <a:lnTo>
                    <a:pt x="9104" y="6504"/>
                  </a:lnTo>
                  <a:lnTo>
                    <a:pt x="754" y="6504"/>
                  </a:lnTo>
                  <a:lnTo>
                    <a:pt x="1874" y="625"/>
                  </a:lnTo>
                  <a:close/>
                  <a:moveTo>
                    <a:pt x="1358" y="1"/>
                  </a:moveTo>
                  <a:lnTo>
                    <a:pt x="1" y="7127"/>
                  </a:lnTo>
                  <a:lnTo>
                    <a:pt x="9645" y="7127"/>
                  </a:lnTo>
                  <a:lnTo>
                    <a:pt x="10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4"/>
            <p:cNvSpPr/>
            <p:nvPr/>
          </p:nvSpPr>
          <p:spPr>
            <a:xfrm>
              <a:off x="2790100" y="4780700"/>
              <a:ext cx="255950" cy="162575"/>
            </a:xfrm>
            <a:custGeom>
              <a:avLst/>
              <a:gdLst/>
              <a:ahLst/>
              <a:cxnLst/>
              <a:rect l="l" t="t" r="r" b="b"/>
              <a:pathLst>
                <a:path w="10238" h="6503" extrusionOk="0">
                  <a:moveTo>
                    <a:pt x="1551" y="0"/>
                  </a:moveTo>
                  <a:lnTo>
                    <a:pt x="1" y="6502"/>
                  </a:lnTo>
                  <a:lnTo>
                    <a:pt x="8999" y="6502"/>
                  </a:lnTo>
                  <a:lnTo>
                    <a:pt x="1023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4"/>
            <p:cNvSpPr/>
            <p:nvPr/>
          </p:nvSpPr>
          <p:spPr>
            <a:xfrm>
              <a:off x="2780250" y="4772875"/>
              <a:ext cx="275225" cy="178175"/>
            </a:xfrm>
            <a:custGeom>
              <a:avLst/>
              <a:gdLst/>
              <a:ahLst/>
              <a:cxnLst/>
              <a:rect l="l" t="t" r="r" b="b"/>
              <a:pathLst>
                <a:path w="11009" h="7127" extrusionOk="0">
                  <a:moveTo>
                    <a:pt x="10255" y="625"/>
                  </a:moveTo>
                  <a:lnTo>
                    <a:pt x="9134" y="6504"/>
                  </a:lnTo>
                  <a:lnTo>
                    <a:pt x="790" y="6504"/>
                  </a:lnTo>
                  <a:lnTo>
                    <a:pt x="2192" y="625"/>
                  </a:lnTo>
                  <a:close/>
                  <a:moveTo>
                    <a:pt x="1699" y="1"/>
                  </a:moveTo>
                  <a:lnTo>
                    <a:pt x="0" y="7127"/>
                  </a:lnTo>
                  <a:lnTo>
                    <a:pt x="9650" y="7127"/>
                  </a:lnTo>
                  <a:lnTo>
                    <a:pt x="110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4"/>
            <p:cNvSpPr/>
            <p:nvPr/>
          </p:nvSpPr>
          <p:spPr>
            <a:xfrm>
              <a:off x="3689850" y="4780700"/>
              <a:ext cx="224950" cy="162575"/>
            </a:xfrm>
            <a:custGeom>
              <a:avLst/>
              <a:gdLst/>
              <a:ahLst/>
              <a:cxnLst/>
              <a:rect l="l" t="t" r="r" b="b"/>
              <a:pathLst>
                <a:path w="8998" h="6503" extrusionOk="0">
                  <a:moveTo>
                    <a:pt x="305" y="0"/>
                  </a:moveTo>
                  <a:lnTo>
                    <a:pt x="1" y="6502"/>
                  </a:lnTo>
                  <a:lnTo>
                    <a:pt x="8997" y="6502"/>
                  </a:lnTo>
                  <a:lnTo>
                    <a:pt x="899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4"/>
            <p:cNvSpPr/>
            <p:nvPr/>
          </p:nvSpPr>
          <p:spPr>
            <a:xfrm>
              <a:off x="3681700" y="4772875"/>
              <a:ext cx="240900" cy="178175"/>
            </a:xfrm>
            <a:custGeom>
              <a:avLst/>
              <a:gdLst/>
              <a:ahLst/>
              <a:cxnLst/>
              <a:rect l="l" t="t" r="r" b="b"/>
              <a:pathLst>
                <a:path w="9636" h="7127" extrusionOk="0">
                  <a:moveTo>
                    <a:pt x="9006" y="625"/>
                  </a:moveTo>
                  <a:lnTo>
                    <a:pt x="9012" y="6504"/>
                  </a:lnTo>
                  <a:lnTo>
                    <a:pt x="653" y="6504"/>
                  </a:lnTo>
                  <a:lnTo>
                    <a:pt x="930" y="625"/>
                  </a:lnTo>
                  <a:close/>
                  <a:moveTo>
                    <a:pt x="334" y="1"/>
                  </a:moveTo>
                  <a:lnTo>
                    <a:pt x="1" y="7127"/>
                  </a:lnTo>
                  <a:lnTo>
                    <a:pt x="9636" y="7127"/>
                  </a:lnTo>
                  <a:lnTo>
                    <a:pt x="96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64"/>
            <p:cNvSpPr/>
            <p:nvPr/>
          </p:nvSpPr>
          <p:spPr>
            <a:xfrm>
              <a:off x="3464925" y="4780700"/>
              <a:ext cx="232575" cy="162575"/>
            </a:xfrm>
            <a:custGeom>
              <a:avLst/>
              <a:gdLst/>
              <a:ahLst/>
              <a:cxnLst/>
              <a:rect l="l" t="t" r="r" b="b"/>
              <a:pathLst>
                <a:path w="9303" h="6503" extrusionOk="0">
                  <a:moveTo>
                    <a:pt x="617" y="0"/>
                  </a:moveTo>
                  <a:lnTo>
                    <a:pt x="1" y="6502"/>
                  </a:lnTo>
                  <a:lnTo>
                    <a:pt x="8998" y="6502"/>
                  </a:lnTo>
                  <a:lnTo>
                    <a:pt x="930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64"/>
            <p:cNvSpPr/>
            <p:nvPr/>
          </p:nvSpPr>
          <p:spPr>
            <a:xfrm>
              <a:off x="3456350" y="4772875"/>
              <a:ext cx="249325" cy="178175"/>
            </a:xfrm>
            <a:custGeom>
              <a:avLst/>
              <a:gdLst/>
              <a:ahLst/>
              <a:cxnLst/>
              <a:rect l="l" t="t" r="r" b="b"/>
              <a:pathLst>
                <a:path w="9973" h="7127" extrusionOk="0">
                  <a:moveTo>
                    <a:pt x="9320" y="625"/>
                  </a:moveTo>
                  <a:lnTo>
                    <a:pt x="9043" y="6504"/>
                  </a:lnTo>
                  <a:lnTo>
                    <a:pt x="686" y="6504"/>
                  </a:lnTo>
                  <a:lnTo>
                    <a:pt x="1243" y="625"/>
                  </a:lnTo>
                  <a:close/>
                  <a:moveTo>
                    <a:pt x="677" y="1"/>
                  </a:moveTo>
                  <a:lnTo>
                    <a:pt x="0" y="7127"/>
                  </a:lnTo>
                  <a:lnTo>
                    <a:pt x="9638" y="7127"/>
                  </a:lnTo>
                  <a:lnTo>
                    <a:pt x="99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64"/>
            <p:cNvSpPr/>
            <p:nvPr/>
          </p:nvSpPr>
          <p:spPr>
            <a:xfrm>
              <a:off x="3239975" y="4780700"/>
              <a:ext cx="240375" cy="162575"/>
            </a:xfrm>
            <a:custGeom>
              <a:avLst/>
              <a:gdLst/>
              <a:ahLst/>
              <a:cxnLst/>
              <a:rect l="l" t="t" r="r" b="b"/>
              <a:pathLst>
                <a:path w="9615" h="6503" extrusionOk="0">
                  <a:moveTo>
                    <a:pt x="928" y="0"/>
                  </a:moveTo>
                  <a:lnTo>
                    <a:pt x="1" y="6502"/>
                  </a:lnTo>
                  <a:lnTo>
                    <a:pt x="8999" y="6502"/>
                  </a:lnTo>
                  <a:lnTo>
                    <a:pt x="96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64"/>
            <p:cNvSpPr/>
            <p:nvPr/>
          </p:nvSpPr>
          <p:spPr>
            <a:xfrm>
              <a:off x="3231000" y="4772875"/>
              <a:ext cx="257925" cy="178175"/>
            </a:xfrm>
            <a:custGeom>
              <a:avLst/>
              <a:gdLst/>
              <a:ahLst/>
              <a:cxnLst/>
              <a:rect l="l" t="t" r="r" b="b"/>
              <a:pathLst>
                <a:path w="10317" h="7127" extrusionOk="0">
                  <a:moveTo>
                    <a:pt x="9631" y="625"/>
                  </a:moveTo>
                  <a:lnTo>
                    <a:pt x="9074" y="6504"/>
                  </a:lnTo>
                  <a:lnTo>
                    <a:pt x="718" y="6504"/>
                  </a:lnTo>
                  <a:lnTo>
                    <a:pt x="1558" y="625"/>
                  </a:lnTo>
                  <a:close/>
                  <a:moveTo>
                    <a:pt x="1017" y="1"/>
                  </a:moveTo>
                  <a:lnTo>
                    <a:pt x="1" y="7127"/>
                  </a:lnTo>
                  <a:lnTo>
                    <a:pt x="9640" y="7127"/>
                  </a:lnTo>
                  <a:lnTo>
                    <a:pt x="103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64"/>
            <p:cNvSpPr/>
            <p:nvPr/>
          </p:nvSpPr>
          <p:spPr>
            <a:xfrm>
              <a:off x="4754050" y="4629000"/>
              <a:ext cx="246375" cy="151725"/>
            </a:xfrm>
            <a:custGeom>
              <a:avLst/>
              <a:gdLst/>
              <a:ahLst/>
              <a:cxnLst/>
              <a:rect l="l" t="t" r="r" b="b"/>
              <a:pathLst>
                <a:path w="9855" h="6069" extrusionOk="0">
                  <a:moveTo>
                    <a:pt x="1" y="0"/>
                  </a:moveTo>
                  <a:lnTo>
                    <a:pt x="1168" y="6068"/>
                  </a:lnTo>
                  <a:lnTo>
                    <a:pt x="9855" y="6068"/>
                  </a:lnTo>
                  <a:lnTo>
                    <a:pt x="83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4"/>
            <p:cNvSpPr/>
            <p:nvPr/>
          </p:nvSpPr>
          <p:spPr>
            <a:xfrm>
              <a:off x="4744600" y="4621200"/>
              <a:ext cx="265700" cy="167300"/>
            </a:xfrm>
            <a:custGeom>
              <a:avLst/>
              <a:gdLst/>
              <a:ahLst/>
              <a:cxnLst/>
              <a:rect l="l" t="t" r="r" b="b"/>
              <a:pathLst>
                <a:path w="10628" h="6692" extrusionOk="0">
                  <a:moveTo>
                    <a:pt x="8528" y="624"/>
                  </a:moveTo>
                  <a:lnTo>
                    <a:pt x="9836" y="6068"/>
                  </a:lnTo>
                  <a:lnTo>
                    <a:pt x="1803" y="6068"/>
                  </a:lnTo>
                  <a:lnTo>
                    <a:pt x="755" y="624"/>
                  </a:lnTo>
                  <a:close/>
                  <a:moveTo>
                    <a:pt x="1" y="1"/>
                  </a:moveTo>
                  <a:lnTo>
                    <a:pt x="1289" y="6692"/>
                  </a:lnTo>
                  <a:lnTo>
                    <a:pt x="10628" y="6692"/>
                  </a:lnTo>
                  <a:lnTo>
                    <a:pt x="9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4"/>
            <p:cNvSpPr/>
            <p:nvPr/>
          </p:nvSpPr>
          <p:spPr>
            <a:xfrm>
              <a:off x="2289600" y="4341925"/>
              <a:ext cx="251625" cy="145225"/>
            </a:xfrm>
            <a:custGeom>
              <a:avLst/>
              <a:gdLst/>
              <a:ahLst/>
              <a:cxnLst/>
              <a:rect l="l" t="t" r="r" b="b"/>
              <a:pathLst>
                <a:path w="10065" h="5809" extrusionOk="0">
                  <a:moveTo>
                    <a:pt x="2219" y="0"/>
                  </a:moveTo>
                  <a:lnTo>
                    <a:pt x="0" y="5808"/>
                  </a:lnTo>
                  <a:lnTo>
                    <a:pt x="8123" y="5808"/>
                  </a:lnTo>
                  <a:lnTo>
                    <a:pt x="100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4"/>
            <p:cNvSpPr/>
            <p:nvPr/>
          </p:nvSpPr>
          <p:spPr>
            <a:xfrm>
              <a:off x="2278275" y="4334125"/>
              <a:ext cx="273775" cy="160800"/>
            </a:xfrm>
            <a:custGeom>
              <a:avLst/>
              <a:gdLst/>
              <a:ahLst/>
              <a:cxnLst/>
              <a:rect l="l" t="t" r="r" b="b"/>
              <a:pathLst>
                <a:path w="10951" h="6432" extrusionOk="0">
                  <a:moveTo>
                    <a:pt x="10085" y="624"/>
                  </a:moveTo>
                  <a:lnTo>
                    <a:pt x="8352" y="5809"/>
                  </a:lnTo>
                  <a:lnTo>
                    <a:pt x="905" y="5809"/>
                  </a:lnTo>
                  <a:lnTo>
                    <a:pt x="2886" y="624"/>
                  </a:lnTo>
                  <a:close/>
                  <a:moveTo>
                    <a:pt x="2458" y="1"/>
                  </a:moveTo>
                  <a:lnTo>
                    <a:pt x="0" y="6432"/>
                  </a:lnTo>
                  <a:lnTo>
                    <a:pt x="8801" y="6432"/>
                  </a:lnTo>
                  <a:lnTo>
                    <a:pt x="109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4"/>
            <p:cNvSpPr/>
            <p:nvPr/>
          </p:nvSpPr>
          <p:spPr>
            <a:xfrm>
              <a:off x="2041650" y="4487125"/>
              <a:ext cx="247975" cy="141900"/>
            </a:xfrm>
            <a:custGeom>
              <a:avLst/>
              <a:gdLst/>
              <a:ahLst/>
              <a:cxnLst/>
              <a:rect l="l" t="t" r="r" b="b"/>
              <a:pathLst>
                <a:path w="9919" h="5676" extrusionOk="0">
                  <a:moveTo>
                    <a:pt x="2419" y="0"/>
                  </a:moveTo>
                  <a:lnTo>
                    <a:pt x="0" y="5675"/>
                  </a:lnTo>
                  <a:lnTo>
                    <a:pt x="7750" y="5675"/>
                  </a:lnTo>
                  <a:lnTo>
                    <a:pt x="991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4"/>
            <p:cNvSpPr/>
            <p:nvPr/>
          </p:nvSpPr>
          <p:spPr>
            <a:xfrm>
              <a:off x="2029850" y="4479350"/>
              <a:ext cx="271050" cy="157450"/>
            </a:xfrm>
            <a:custGeom>
              <a:avLst/>
              <a:gdLst/>
              <a:ahLst/>
              <a:cxnLst/>
              <a:rect l="l" t="t" r="r" b="b"/>
              <a:pathLst>
                <a:path w="10842" h="6298" extrusionOk="0">
                  <a:moveTo>
                    <a:pt x="9937" y="623"/>
                  </a:moveTo>
                  <a:lnTo>
                    <a:pt x="8008" y="5675"/>
                  </a:lnTo>
                  <a:lnTo>
                    <a:pt x="944" y="5675"/>
                  </a:lnTo>
                  <a:lnTo>
                    <a:pt x="3097" y="623"/>
                  </a:lnTo>
                  <a:close/>
                  <a:moveTo>
                    <a:pt x="2684" y="0"/>
                  </a:moveTo>
                  <a:lnTo>
                    <a:pt x="0" y="6298"/>
                  </a:lnTo>
                  <a:lnTo>
                    <a:pt x="8436" y="6298"/>
                  </a:lnTo>
                  <a:lnTo>
                    <a:pt x="108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4"/>
            <p:cNvSpPr/>
            <p:nvPr/>
          </p:nvSpPr>
          <p:spPr>
            <a:xfrm>
              <a:off x="2102100" y="4341925"/>
              <a:ext cx="242975" cy="145225"/>
            </a:xfrm>
            <a:custGeom>
              <a:avLst/>
              <a:gdLst/>
              <a:ahLst/>
              <a:cxnLst/>
              <a:rect l="l" t="t" r="r" b="b"/>
              <a:pathLst>
                <a:path w="9719" h="5809" extrusionOk="0">
                  <a:moveTo>
                    <a:pt x="2477" y="0"/>
                  </a:moveTo>
                  <a:lnTo>
                    <a:pt x="1" y="5808"/>
                  </a:lnTo>
                  <a:lnTo>
                    <a:pt x="7500" y="5808"/>
                  </a:lnTo>
                  <a:lnTo>
                    <a:pt x="971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4"/>
            <p:cNvSpPr/>
            <p:nvPr/>
          </p:nvSpPr>
          <p:spPr>
            <a:xfrm>
              <a:off x="2090325" y="4334125"/>
              <a:ext cx="266075" cy="160800"/>
            </a:xfrm>
            <a:custGeom>
              <a:avLst/>
              <a:gdLst/>
              <a:ahLst/>
              <a:cxnLst/>
              <a:rect l="l" t="t" r="r" b="b"/>
              <a:pathLst>
                <a:path w="10643" h="6432" extrusionOk="0">
                  <a:moveTo>
                    <a:pt x="9737" y="624"/>
                  </a:moveTo>
                  <a:lnTo>
                    <a:pt x="7756" y="5809"/>
                  </a:lnTo>
                  <a:lnTo>
                    <a:pt x="943" y="5809"/>
                  </a:lnTo>
                  <a:lnTo>
                    <a:pt x="3153" y="624"/>
                  </a:lnTo>
                  <a:close/>
                  <a:moveTo>
                    <a:pt x="2741" y="1"/>
                  </a:moveTo>
                  <a:lnTo>
                    <a:pt x="0" y="6432"/>
                  </a:lnTo>
                  <a:lnTo>
                    <a:pt x="8185" y="6432"/>
                  </a:lnTo>
                  <a:lnTo>
                    <a:pt x="106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4"/>
            <p:cNvSpPr/>
            <p:nvPr/>
          </p:nvSpPr>
          <p:spPr>
            <a:xfrm>
              <a:off x="1976975" y="4629000"/>
              <a:ext cx="258425" cy="151725"/>
            </a:xfrm>
            <a:custGeom>
              <a:avLst/>
              <a:gdLst/>
              <a:ahLst/>
              <a:cxnLst/>
              <a:rect l="l" t="t" r="r" b="b"/>
              <a:pathLst>
                <a:path w="10337" h="6069" extrusionOk="0">
                  <a:moveTo>
                    <a:pt x="2587" y="0"/>
                  </a:moveTo>
                  <a:lnTo>
                    <a:pt x="0" y="6068"/>
                  </a:lnTo>
                  <a:lnTo>
                    <a:pt x="8019" y="6068"/>
                  </a:lnTo>
                  <a:lnTo>
                    <a:pt x="1033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4"/>
            <p:cNvSpPr/>
            <p:nvPr/>
          </p:nvSpPr>
          <p:spPr>
            <a:xfrm>
              <a:off x="1965175" y="4621200"/>
              <a:ext cx="281525" cy="167300"/>
            </a:xfrm>
            <a:custGeom>
              <a:avLst/>
              <a:gdLst/>
              <a:ahLst/>
              <a:cxnLst/>
              <a:rect l="l" t="t" r="r" b="b"/>
              <a:pathLst>
                <a:path w="11261" h="6692" extrusionOk="0">
                  <a:moveTo>
                    <a:pt x="10355" y="624"/>
                  </a:moveTo>
                  <a:lnTo>
                    <a:pt x="8275" y="6068"/>
                  </a:lnTo>
                  <a:lnTo>
                    <a:pt x="944" y="6068"/>
                  </a:lnTo>
                  <a:lnTo>
                    <a:pt x="3264" y="624"/>
                  </a:lnTo>
                  <a:close/>
                  <a:moveTo>
                    <a:pt x="2852" y="1"/>
                  </a:moveTo>
                  <a:lnTo>
                    <a:pt x="1" y="6692"/>
                  </a:lnTo>
                  <a:lnTo>
                    <a:pt x="8705" y="6692"/>
                  </a:lnTo>
                  <a:lnTo>
                    <a:pt x="112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4"/>
            <p:cNvSpPr/>
            <p:nvPr/>
          </p:nvSpPr>
          <p:spPr>
            <a:xfrm>
              <a:off x="1907700" y="4780700"/>
              <a:ext cx="269750" cy="162575"/>
            </a:xfrm>
            <a:custGeom>
              <a:avLst/>
              <a:gdLst/>
              <a:ahLst/>
              <a:cxnLst/>
              <a:rect l="l" t="t" r="r" b="b"/>
              <a:pathLst>
                <a:path w="10790" h="6503" extrusionOk="0">
                  <a:moveTo>
                    <a:pt x="2771" y="0"/>
                  </a:moveTo>
                  <a:lnTo>
                    <a:pt x="0" y="6502"/>
                  </a:lnTo>
                  <a:lnTo>
                    <a:pt x="8305" y="6502"/>
                  </a:lnTo>
                  <a:lnTo>
                    <a:pt x="1079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4"/>
            <p:cNvSpPr/>
            <p:nvPr/>
          </p:nvSpPr>
          <p:spPr>
            <a:xfrm>
              <a:off x="1895875" y="4772875"/>
              <a:ext cx="292875" cy="178175"/>
            </a:xfrm>
            <a:custGeom>
              <a:avLst/>
              <a:gdLst/>
              <a:ahLst/>
              <a:cxnLst/>
              <a:rect l="l" t="t" r="r" b="b"/>
              <a:pathLst>
                <a:path w="11715" h="7127" extrusionOk="0">
                  <a:moveTo>
                    <a:pt x="10809" y="625"/>
                  </a:moveTo>
                  <a:lnTo>
                    <a:pt x="8563" y="6504"/>
                  </a:lnTo>
                  <a:lnTo>
                    <a:pt x="944" y="6504"/>
                  </a:lnTo>
                  <a:lnTo>
                    <a:pt x="3451" y="625"/>
                  </a:lnTo>
                  <a:close/>
                  <a:moveTo>
                    <a:pt x="3038" y="1"/>
                  </a:moveTo>
                  <a:lnTo>
                    <a:pt x="1" y="7127"/>
                  </a:lnTo>
                  <a:lnTo>
                    <a:pt x="8993" y="7127"/>
                  </a:lnTo>
                  <a:lnTo>
                    <a:pt x="11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4"/>
            <p:cNvSpPr/>
            <p:nvPr/>
          </p:nvSpPr>
          <p:spPr>
            <a:xfrm>
              <a:off x="1833225" y="4943250"/>
              <a:ext cx="282100" cy="174650"/>
            </a:xfrm>
            <a:custGeom>
              <a:avLst/>
              <a:gdLst/>
              <a:ahLst/>
              <a:cxnLst/>
              <a:rect l="l" t="t" r="r" b="b"/>
              <a:pathLst>
                <a:path w="11284" h="6986" extrusionOk="0">
                  <a:moveTo>
                    <a:pt x="2979" y="0"/>
                  </a:moveTo>
                  <a:lnTo>
                    <a:pt x="1" y="6986"/>
                  </a:lnTo>
                  <a:lnTo>
                    <a:pt x="8615" y="6986"/>
                  </a:lnTo>
                  <a:lnTo>
                    <a:pt x="1128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4"/>
            <p:cNvSpPr/>
            <p:nvPr/>
          </p:nvSpPr>
          <p:spPr>
            <a:xfrm>
              <a:off x="1821425" y="4935450"/>
              <a:ext cx="305225" cy="190275"/>
            </a:xfrm>
            <a:custGeom>
              <a:avLst/>
              <a:gdLst/>
              <a:ahLst/>
              <a:cxnLst/>
              <a:rect l="l" t="t" r="r" b="b"/>
              <a:pathLst>
                <a:path w="12209" h="7611" extrusionOk="0">
                  <a:moveTo>
                    <a:pt x="11304" y="624"/>
                  </a:moveTo>
                  <a:lnTo>
                    <a:pt x="8872" y="6986"/>
                  </a:lnTo>
                  <a:lnTo>
                    <a:pt x="945" y="6986"/>
                  </a:lnTo>
                  <a:lnTo>
                    <a:pt x="3657" y="624"/>
                  </a:lnTo>
                  <a:close/>
                  <a:moveTo>
                    <a:pt x="3245" y="1"/>
                  </a:moveTo>
                  <a:lnTo>
                    <a:pt x="1" y="7610"/>
                  </a:lnTo>
                  <a:lnTo>
                    <a:pt x="9302" y="7610"/>
                  </a:lnTo>
                  <a:lnTo>
                    <a:pt x="12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4"/>
            <p:cNvSpPr/>
            <p:nvPr/>
          </p:nvSpPr>
          <p:spPr>
            <a:xfrm>
              <a:off x="5593600" y="4629000"/>
              <a:ext cx="250350" cy="151725"/>
            </a:xfrm>
            <a:custGeom>
              <a:avLst/>
              <a:gdLst/>
              <a:ahLst/>
              <a:cxnLst/>
              <a:rect l="l" t="t" r="r" b="b"/>
              <a:pathLst>
                <a:path w="10014" h="6069" extrusionOk="0">
                  <a:moveTo>
                    <a:pt x="1" y="0"/>
                  </a:moveTo>
                  <a:lnTo>
                    <a:pt x="2330" y="6068"/>
                  </a:lnTo>
                  <a:lnTo>
                    <a:pt x="10014" y="6068"/>
                  </a:lnTo>
                  <a:lnTo>
                    <a:pt x="742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4"/>
            <p:cNvSpPr/>
            <p:nvPr/>
          </p:nvSpPr>
          <p:spPr>
            <a:xfrm>
              <a:off x="5582275" y="4621200"/>
              <a:ext cx="273500" cy="167300"/>
            </a:xfrm>
            <a:custGeom>
              <a:avLst/>
              <a:gdLst/>
              <a:ahLst/>
              <a:cxnLst/>
              <a:rect l="l" t="t" r="r" b="b"/>
              <a:pathLst>
                <a:path w="10940" h="6692" extrusionOk="0">
                  <a:moveTo>
                    <a:pt x="7676" y="624"/>
                  </a:moveTo>
                  <a:lnTo>
                    <a:pt x="9996" y="6068"/>
                  </a:lnTo>
                  <a:lnTo>
                    <a:pt x="2998" y="6068"/>
                  </a:lnTo>
                  <a:lnTo>
                    <a:pt x="908" y="624"/>
                  </a:lnTo>
                  <a:close/>
                  <a:moveTo>
                    <a:pt x="1" y="1"/>
                  </a:moveTo>
                  <a:lnTo>
                    <a:pt x="2569" y="6692"/>
                  </a:lnTo>
                  <a:lnTo>
                    <a:pt x="10940" y="6692"/>
                  </a:lnTo>
                  <a:lnTo>
                    <a:pt x="8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4"/>
            <p:cNvSpPr/>
            <p:nvPr/>
          </p:nvSpPr>
          <p:spPr>
            <a:xfrm>
              <a:off x="5651850" y="4780700"/>
              <a:ext cx="261400" cy="162575"/>
            </a:xfrm>
            <a:custGeom>
              <a:avLst/>
              <a:gdLst/>
              <a:ahLst/>
              <a:cxnLst/>
              <a:rect l="l" t="t" r="r" b="b"/>
              <a:pathLst>
                <a:path w="10456" h="6503" extrusionOk="0">
                  <a:moveTo>
                    <a:pt x="0" y="0"/>
                  </a:moveTo>
                  <a:lnTo>
                    <a:pt x="2496" y="6502"/>
                  </a:lnTo>
                  <a:lnTo>
                    <a:pt x="10456" y="6502"/>
                  </a:lnTo>
                  <a:lnTo>
                    <a:pt x="768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4"/>
            <p:cNvSpPr/>
            <p:nvPr/>
          </p:nvSpPr>
          <p:spPr>
            <a:xfrm>
              <a:off x="5640525" y="4772875"/>
              <a:ext cx="284525" cy="178175"/>
            </a:xfrm>
            <a:custGeom>
              <a:avLst/>
              <a:gdLst/>
              <a:ahLst/>
              <a:cxnLst/>
              <a:rect l="l" t="t" r="r" b="b"/>
              <a:pathLst>
                <a:path w="11381" h="7127" extrusionOk="0">
                  <a:moveTo>
                    <a:pt x="7931" y="625"/>
                  </a:moveTo>
                  <a:lnTo>
                    <a:pt x="10437" y="6504"/>
                  </a:lnTo>
                  <a:lnTo>
                    <a:pt x="3165" y="6504"/>
                  </a:lnTo>
                  <a:lnTo>
                    <a:pt x="907" y="625"/>
                  </a:lnTo>
                  <a:close/>
                  <a:moveTo>
                    <a:pt x="0" y="1"/>
                  </a:moveTo>
                  <a:lnTo>
                    <a:pt x="2736" y="7127"/>
                  </a:lnTo>
                  <a:lnTo>
                    <a:pt x="11381" y="7127"/>
                  </a:lnTo>
                  <a:lnTo>
                    <a:pt x="83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4"/>
            <p:cNvSpPr/>
            <p:nvPr/>
          </p:nvSpPr>
          <p:spPr>
            <a:xfrm>
              <a:off x="5714250" y="4943250"/>
              <a:ext cx="273450" cy="174650"/>
            </a:xfrm>
            <a:custGeom>
              <a:avLst/>
              <a:gdLst/>
              <a:ahLst/>
              <a:cxnLst/>
              <a:rect l="l" t="t" r="r" b="b"/>
              <a:pathLst>
                <a:path w="10938" h="6986" extrusionOk="0">
                  <a:moveTo>
                    <a:pt x="0" y="0"/>
                  </a:moveTo>
                  <a:lnTo>
                    <a:pt x="2683" y="6986"/>
                  </a:lnTo>
                  <a:lnTo>
                    <a:pt x="10938" y="6986"/>
                  </a:lnTo>
                  <a:lnTo>
                    <a:pt x="796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4"/>
            <p:cNvSpPr/>
            <p:nvPr/>
          </p:nvSpPr>
          <p:spPr>
            <a:xfrm>
              <a:off x="5702925" y="4935450"/>
              <a:ext cx="296575" cy="190275"/>
            </a:xfrm>
            <a:custGeom>
              <a:avLst/>
              <a:gdLst/>
              <a:ahLst/>
              <a:cxnLst/>
              <a:rect l="l" t="t" r="r" b="b"/>
              <a:pathLst>
                <a:path w="11863" h="7611" extrusionOk="0">
                  <a:moveTo>
                    <a:pt x="8206" y="624"/>
                  </a:moveTo>
                  <a:lnTo>
                    <a:pt x="10918" y="6986"/>
                  </a:lnTo>
                  <a:lnTo>
                    <a:pt x="3350" y="6986"/>
                  </a:lnTo>
                  <a:lnTo>
                    <a:pt x="907" y="624"/>
                  </a:lnTo>
                  <a:close/>
                  <a:moveTo>
                    <a:pt x="0" y="1"/>
                  </a:moveTo>
                  <a:lnTo>
                    <a:pt x="2922" y="7610"/>
                  </a:lnTo>
                  <a:lnTo>
                    <a:pt x="11862" y="7610"/>
                  </a:lnTo>
                  <a:lnTo>
                    <a:pt x="86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4"/>
            <p:cNvSpPr/>
            <p:nvPr/>
          </p:nvSpPr>
          <p:spPr>
            <a:xfrm>
              <a:off x="3914225" y="4341925"/>
              <a:ext cx="203275" cy="145225"/>
            </a:xfrm>
            <a:custGeom>
              <a:avLst/>
              <a:gdLst/>
              <a:ahLst/>
              <a:cxnLst/>
              <a:rect l="l" t="t" r="r" b="b"/>
              <a:pathLst>
                <a:path w="8131" h="5809" extrusionOk="0">
                  <a:moveTo>
                    <a:pt x="0" y="0"/>
                  </a:moveTo>
                  <a:lnTo>
                    <a:pt x="6" y="5808"/>
                  </a:lnTo>
                  <a:lnTo>
                    <a:pt x="8130" y="5808"/>
                  </a:lnTo>
                  <a:lnTo>
                    <a:pt x="784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4"/>
            <p:cNvSpPr/>
            <p:nvPr/>
          </p:nvSpPr>
          <p:spPr>
            <a:xfrm>
              <a:off x="3906425" y="4334125"/>
              <a:ext cx="219250" cy="160800"/>
            </a:xfrm>
            <a:custGeom>
              <a:avLst/>
              <a:gdLst/>
              <a:ahLst/>
              <a:cxnLst/>
              <a:rect l="l" t="t" r="r" b="b"/>
              <a:pathLst>
                <a:path w="8770" h="6432" extrusionOk="0">
                  <a:moveTo>
                    <a:pt x="7861" y="624"/>
                  </a:moveTo>
                  <a:lnTo>
                    <a:pt x="8114" y="5809"/>
                  </a:lnTo>
                  <a:lnTo>
                    <a:pt x="629" y="5809"/>
                  </a:lnTo>
                  <a:lnTo>
                    <a:pt x="624" y="624"/>
                  </a:lnTo>
                  <a:close/>
                  <a:moveTo>
                    <a:pt x="1" y="1"/>
                  </a:moveTo>
                  <a:lnTo>
                    <a:pt x="6" y="6432"/>
                  </a:lnTo>
                  <a:lnTo>
                    <a:pt x="8769" y="6432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4"/>
            <p:cNvSpPr/>
            <p:nvPr/>
          </p:nvSpPr>
          <p:spPr>
            <a:xfrm>
              <a:off x="5539150" y="4487125"/>
              <a:ext cx="240175" cy="141900"/>
            </a:xfrm>
            <a:custGeom>
              <a:avLst/>
              <a:gdLst/>
              <a:ahLst/>
              <a:cxnLst/>
              <a:rect l="l" t="t" r="r" b="b"/>
              <a:pathLst>
                <a:path w="9607" h="5676" extrusionOk="0">
                  <a:moveTo>
                    <a:pt x="1" y="0"/>
                  </a:moveTo>
                  <a:lnTo>
                    <a:pt x="2179" y="5675"/>
                  </a:lnTo>
                  <a:lnTo>
                    <a:pt x="9606" y="5675"/>
                  </a:lnTo>
                  <a:lnTo>
                    <a:pt x="718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4"/>
            <p:cNvSpPr/>
            <p:nvPr/>
          </p:nvSpPr>
          <p:spPr>
            <a:xfrm>
              <a:off x="5527800" y="4479350"/>
              <a:ext cx="263300" cy="157450"/>
            </a:xfrm>
            <a:custGeom>
              <a:avLst/>
              <a:gdLst/>
              <a:ahLst/>
              <a:cxnLst/>
              <a:rect l="l" t="t" r="r" b="b"/>
              <a:pathLst>
                <a:path w="10532" h="6298" extrusionOk="0">
                  <a:moveTo>
                    <a:pt x="7434" y="623"/>
                  </a:moveTo>
                  <a:lnTo>
                    <a:pt x="9588" y="5675"/>
                  </a:lnTo>
                  <a:lnTo>
                    <a:pt x="2847" y="5675"/>
                  </a:lnTo>
                  <a:lnTo>
                    <a:pt x="908" y="623"/>
                  </a:lnTo>
                  <a:close/>
                  <a:moveTo>
                    <a:pt x="1" y="0"/>
                  </a:moveTo>
                  <a:lnTo>
                    <a:pt x="2420" y="6298"/>
                  </a:lnTo>
                  <a:lnTo>
                    <a:pt x="10532" y="6298"/>
                  </a:lnTo>
                  <a:lnTo>
                    <a:pt x="78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4"/>
            <p:cNvSpPr/>
            <p:nvPr/>
          </p:nvSpPr>
          <p:spPr>
            <a:xfrm>
              <a:off x="5434700" y="4780700"/>
              <a:ext cx="279575" cy="162575"/>
            </a:xfrm>
            <a:custGeom>
              <a:avLst/>
              <a:gdLst/>
              <a:ahLst/>
              <a:cxnLst/>
              <a:rect l="l" t="t" r="r" b="b"/>
              <a:pathLst>
                <a:path w="11183" h="6503" extrusionOk="0">
                  <a:moveTo>
                    <a:pt x="1" y="0"/>
                  </a:moveTo>
                  <a:lnTo>
                    <a:pt x="2185" y="6502"/>
                  </a:lnTo>
                  <a:lnTo>
                    <a:pt x="11182" y="6502"/>
                  </a:lnTo>
                  <a:lnTo>
                    <a:pt x="868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4"/>
            <p:cNvSpPr/>
            <p:nvPr/>
          </p:nvSpPr>
          <p:spPr>
            <a:xfrm>
              <a:off x="5423850" y="4772875"/>
              <a:ext cx="301775" cy="178175"/>
            </a:xfrm>
            <a:custGeom>
              <a:avLst/>
              <a:gdLst/>
              <a:ahLst/>
              <a:cxnLst/>
              <a:rect l="l" t="t" r="r" b="b"/>
              <a:pathLst>
                <a:path w="12071" h="7127" extrusionOk="0">
                  <a:moveTo>
                    <a:pt x="8906" y="625"/>
                  </a:moveTo>
                  <a:lnTo>
                    <a:pt x="11163" y="6504"/>
                  </a:lnTo>
                  <a:lnTo>
                    <a:pt x="2843" y="6504"/>
                  </a:lnTo>
                  <a:lnTo>
                    <a:pt x="868" y="625"/>
                  </a:lnTo>
                  <a:close/>
                  <a:moveTo>
                    <a:pt x="1" y="1"/>
                  </a:moveTo>
                  <a:lnTo>
                    <a:pt x="2395" y="7127"/>
                  </a:lnTo>
                  <a:lnTo>
                    <a:pt x="12070" y="7127"/>
                  </a:lnTo>
                  <a:lnTo>
                    <a:pt x="93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4"/>
            <p:cNvSpPr/>
            <p:nvPr/>
          </p:nvSpPr>
          <p:spPr>
            <a:xfrm>
              <a:off x="2492675" y="4341925"/>
              <a:ext cx="244675" cy="145225"/>
            </a:xfrm>
            <a:custGeom>
              <a:avLst/>
              <a:gdLst/>
              <a:ahLst/>
              <a:cxnLst/>
              <a:rect l="l" t="t" r="r" b="b"/>
              <a:pathLst>
                <a:path w="9787" h="5809" extrusionOk="0">
                  <a:moveTo>
                    <a:pt x="1942" y="0"/>
                  </a:moveTo>
                  <a:lnTo>
                    <a:pt x="0" y="5808"/>
                  </a:lnTo>
                  <a:lnTo>
                    <a:pt x="8125" y="5808"/>
                  </a:lnTo>
                  <a:lnTo>
                    <a:pt x="978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4"/>
            <p:cNvSpPr/>
            <p:nvPr/>
          </p:nvSpPr>
          <p:spPr>
            <a:xfrm>
              <a:off x="2481875" y="4334125"/>
              <a:ext cx="265850" cy="160800"/>
            </a:xfrm>
            <a:custGeom>
              <a:avLst/>
              <a:gdLst/>
              <a:ahLst/>
              <a:cxnLst/>
              <a:rect l="l" t="t" r="r" b="b"/>
              <a:pathLst>
                <a:path w="10634" h="6432" extrusionOk="0">
                  <a:moveTo>
                    <a:pt x="9807" y="624"/>
                  </a:moveTo>
                  <a:lnTo>
                    <a:pt x="8322" y="5809"/>
                  </a:lnTo>
                  <a:lnTo>
                    <a:pt x="865" y="5809"/>
                  </a:lnTo>
                  <a:lnTo>
                    <a:pt x="2598" y="624"/>
                  </a:lnTo>
                  <a:close/>
                  <a:moveTo>
                    <a:pt x="2149" y="1"/>
                  </a:moveTo>
                  <a:lnTo>
                    <a:pt x="1" y="6432"/>
                  </a:lnTo>
                  <a:lnTo>
                    <a:pt x="8791" y="6432"/>
                  </a:lnTo>
                  <a:lnTo>
                    <a:pt x="106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4"/>
            <p:cNvSpPr/>
            <p:nvPr/>
          </p:nvSpPr>
          <p:spPr>
            <a:xfrm>
              <a:off x="5336050" y="4487125"/>
              <a:ext cx="257575" cy="141900"/>
            </a:xfrm>
            <a:custGeom>
              <a:avLst/>
              <a:gdLst/>
              <a:ahLst/>
              <a:cxnLst/>
              <a:rect l="l" t="t" r="r" b="b"/>
              <a:pathLst>
                <a:path w="10303" h="5676" extrusionOk="0">
                  <a:moveTo>
                    <a:pt x="0" y="0"/>
                  </a:moveTo>
                  <a:lnTo>
                    <a:pt x="1908" y="5675"/>
                  </a:lnTo>
                  <a:lnTo>
                    <a:pt x="10303" y="5675"/>
                  </a:lnTo>
                  <a:lnTo>
                    <a:pt x="812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4"/>
            <p:cNvSpPr/>
            <p:nvPr/>
          </p:nvSpPr>
          <p:spPr>
            <a:xfrm>
              <a:off x="5325225" y="4479350"/>
              <a:ext cx="279750" cy="157450"/>
            </a:xfrm>
            <a:custGeom>
              <a:avLst/>
              <a:gdLst/>
              <a:ahLst/>
              <a:cxnLst/>
              <a:rect l="l" t="t" r="r" b="b"/>
              <a:pathLst>
                <a:path w="11190" h="6298" extrusionOk="0">
                  <a:moveTo>
                    <a:pt x="8344" y="623"/>
                  </a:moveTo>
                  <a:lnTo>
                    <a:pt x="10283" y="5675"/>
                  </a:lnTo>
                  <a:lnTo>
                    <a:pt x="2564" y="5675"/>
                  </a:lnTo>
                  <a:lnTo>
                    <a:pt x="867" y="623"/>
                  </a:lnTo>
                  <a:close/>
                  <a:moveTo>
                    <a:pt x="0" y="0"/>
                  </a:moveTo>
                  <a:lnTo>
                    <a:pt x="2117" y="6298"/>
                  </a:lnTo>
                  <a:lnTo>
                    <a:pt x="11190" y="6298"/>
                  </a:lnTo>
                  <a:lnTo>
                    <a:pt x="87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4"/>
            <p:cNvSpPr/>
            <p:nvPr/>
          </p:nvSpPr>
          <p:spPr>
            <a:xfrm>
              <a:off x="5483400" y="4341925"/>
              <a:ext cx="235450" cy="145225"/>
            </a:xfrm>
            <a:custGeom>
              <a:avLst/>
              <a:gdLst/>
              <a:ahLst/>
              <a:cxnLst/>
              <a:rect l="l" t="t" r="r" b="b"/>
              <a:pathLst>
                <a:path w="9418" h="5809" extrusionOk="0">
                  <a:moveTo>
                    <a:pt x="1" y="0"/>
                  </a:moveTo>
                  <a:lnTo>
                    <a:pt x="2231" y="5808"/>
                  </a:lnTo>
                  <a:lnTo>
                    <a:pt x="9417" y="5808"/>
                  </a:lnTo>
                  <a:lnTo>
                    <a:pt x="694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4"/>
            <p:cNvSpPr/>
            <p:nvPr/>
          </p:nvSpPr>
          <p:spPr>
            <a:xfrm>
              <a:off x="5472050" y="4334125"/>
              <a:ext cx="258550" cy="160800"/>
            </a:xfrm>
            <a:custGeom>
              <a:avLst/>
              <a:gdLst/>
              <a:ahLst/>
              <a:cxnLst/>
              <a:rect l="l" t="t" r="r" b="b"/>
              <a:pathLst>
                <a:path w="10342" h="6432" extrusionOk="0">
                  <a:moveTo>
                    <a:pt x="7190" y="624"/>
                  </a:moveTo>
                  <a:lnTo>
                    <a:pt x="9399" y="5809"/>
                  </a:lnTo>
                  <a:lnTo>
                    <a:pt x="2899" y="5809"/>
                  </a:lnTo>
                  <a:lnTo>
                    <a:pt x="909" y="624"/>
                  </a:lnTo>
                  <a:close/>
                  <a:moveTo>
                    <a:pt x="1" y="1"/>
                  </a:moveTo>
                  <a:lnTo>
                    <a:pt x="2471" y="6432"/>
                  </a:lnTo>
                  <a:lnTo>
                    <a:pt x="10342" y="6432"/>
                  </a:lnTo>
                  <a:lnTo>
                    <a:pt x="76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4"/>
            <p:cNvSpPr/>
            <p:nvPr/>
          </p:nvSpPr>
          <p:spPr>
            <a:xfrm>
              <a:off x="5287250" y="4341925"/>
              <a:ext cx="251925" cy="145225"/>
            </a:xfrm>
            <a:custGeom>
              <a:avLst/>
              <a:gdLst/>
              <a:ahLst/>
              <a:cxnLst/>
              <a:rect l="l" t="t" r="r" b="b"/>
              <a:pathLst>
                <a:path w="10077" h="5809" extrusionOk="0">
                  <a:moveTo>
                    <a:pt x="1" y="0"/>
                  </a:moveTo>
                  <a:lnTo>
                    <a:pt x="1952" y="5808"/>
                  </a:lnTo>
                  <a:lnTo>
                    <a:pt x="10077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4"/>
            <p:cNvSpPr/>
            <p:nvPr/>
          </p:nvSpPr>
          <p:spPr>
            <a:xfrm>
              <a:off x="5276400" y="4334125"/>
              <a:ext cx="274100" cy="160800"/>
            </a:xfrm>
            <a:custGeom>
              <a:avLst/>
              <a:gdLst/>
              <a:ahLst/>
              <a:cxnLst/>
              <a:rect l="l" t="t" r="r" b="b"/>
              <a:pathLst>
                <a:path w="10964" h="6432" extrusionOk="0">
                  <a:moveTo>
                    <a:pt x="8067" y="624"/>
                  </a:moveTo>
                  <a:lnTo>
                    <a:pt x="10057" y="5809"/>
                  </a:lnTo>
                  <a:lnTo>
                    <a:pt x="2611" y="5809"/>
                  </a:lnTo>
                  <a:lnTo>
                    <a:pt x="868" y="624"/>
                  </a:lnTo>
                  <a:close/>
                  <a:moveTo>
                    <a:pt x="1" y="1"/>
                  </a:moveTo>
                  <a:lnTo>
                    <a:pt x="2162" y="6432"/>
                  </a:lnTo>
                  <a:lnTo>
                    <a:pt x="10964" y="6432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4"/>
            <p:cNvSpPr/>
            <p:nvPr/>
          </p:nvSpPr>
          <p:spPr>
            <a:xfrm>
              <a:off x="4814525" y="4943250"/>
              <a:ext cx="266925" cy="174650"/>
            </a:xfrm>
            <a:custGeom>
              <a:avLst/>
              <a:gdLst/>
              <a:ahLst/>
              <a:cxnLst/>
              <a:rect l="l" t="t" r="r" b="b"/>
              <a:pathLst>
                <a:path w="10677" h="6986" extrusionOk="0">
                  <a:moveTo>
                    <a:pt x="0" y="0"/>
                  </a:moveTo>
                  <a:lnTo>
                    <a:pt x="1344" y="6986"/>
                  </a:lnTo>
                  <a:lnTo>
                    <a:pt x="10676" y="6986"/>
                  </a:lnTo>
                  <a:lnTo>
                    <a:pt x="89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4"/>
            <p:cNvSpPr/>
            <p:nvPr/>
          </p:nvSpPr>
          <p:spPr>
            <a:xfrm>
              <a:off x="4805100" y="4935450"/>
              <a:ext cx="286250" cy="190275"/>
            </a:xfrm>
            <a:custGeom>
              <a:avLst/>
              <a:gdLst/>
              <a:ahLst/>
              <a:cxnLst/>
              <a:rect l="l" t="t" r="r" b="b"/>
              <a:pathLst>
                <a:path w="11450" h="7611" extrusionOk="0">
                  <a:moveTo>
                    <a:pt x="9128" y="624"/>
                  </a:moveTo>
                  <a:lnTo>
                    <a:pt x="10658" y="6986"/>
                  </a:lnTo>
                  <a:lnTo>
                    <a:pt x="1979" y="6986"/>
                  </a:lnTo>
                  <a:lnTo>
                    <a:pt x="754" y="624"/>
                  </a:lnTo>
                  <a:close/>
                  <a:moveTo>
                    <a:pt x="1" y="1"/>
                  </a:moveTo>
                  <a:lnTo>
                    <a:pt x="1464" y="7610"/>
                  </a:lnTo>
                  <a:lnTo>
                    <a:pt x="11450" y="7610"/>
                  </a:lnTo>
                  <a:lnTo>
                    <a:pt x="96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4"/>
            <p:cNvSpPr/>
            <p:nvPr/>
          </p:nvSpPr>
          <p:spPr>
            <a:xfrm>
              <a:off x="5489325" y="4943250"/>
              <a:ext cx="292000" cy="174650"/>
            </a:xfrm>
            <a:custGeom>
              <a:avLst/>
              <a:gdLst/>
              <a:ahLst/>
              <a:cxnLst/>
              <a:rect l="l" t="t" r="r" b="b"/>
              <a:pathLst>
                <a:path w="11680" h="6986" extrusionOk="0">
                  <a:moveTo>
                    <a:pt x="0" y="0"/>
                  </a:moveTo>
                  <a:lnTo>
                    <a:pt x="2347" y="6986"/>
                  </a:lnTo>
                  <a:lnTo>
                    <a:pt x="11680" y="6986"/>
                  </a:lnTo>
                  <a:lnTo>
                    <a:pt x="89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4"/>
            <p:cNvSpPr/>
            <p:nvPr/>
          </p:nvSpPr>
          <p:spPr>
            <a:xfrm>
              <a:off x="5478525" y="4935450"/>
              <a:ext cx="314125" cy="190275"/>
            </a:xfrm>
            <a:custGeom>
              <a:avLst/>
              <a:gdLst/>
              <a:ahLst/>
              <a:cxnLst/>
              <a:rect l="l" t="t" r="r" b="b"/>
              <a:pathLst>
                <a:path w="12565" h="7611" extrusionOk="0">
                  <a:moveTo>
                    <a:pt x="9216" y="624"/>
                  </a:moveTo>
                  <a:lnTo>
                    <a:pt x="11658" y="6986"/>
                  </a:lnTo>
                  <a:lnTo>
                    <a:pt x="3003" y="6986"/>
                  </a:lnTo>
                  <a:lnTo>
                    <a:pt x="866" y="624"/>
                  </a:lnTo>
                  <a:close/>
                  <a:moveTo>
                    <a:pt x="0" y="1"/>
                  </a:moveTo>
                  <a:lnTo>
                    <a:pt x="2556" y="7610"/>
                  </a:lnTo>
                  <a:lnTo>
                    <a:pt x="12565" y="7610"/>
                  </a:lnTo>
                  <a:lnTo>
                    <a:pt x="9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4"/>
            <p:cNvSpPr/>
            <p:nvPr/>
          </p:nvSpPr>
          <p:spPr>
            <a:xfrm>
              <a:off x="5091100" y="4341925"/>
              <a:ext cx="244975" cy="145225"/>
            </a:xfrm>
            <a:custGeom>
              <a:avLst/>
              <a:gdLst/>
              <a:ahLst/>
              <a:cxnLst/>
              <a:rect l="l" t="t" r="r" b="b"/>
              <a:pathLst>
                <a:path w="9799" h="5809" extrusionOk="0">
                  <a:moveTo>
                    <a:pt x="1" y="0"/>
                  </a:moveTo>
                  <a:lnTo>
                    <a:pt x="1675" y="5808"/>
                  </a:lnTo>
                  <a:lnTo>
                    <a:pt x="9798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4"/>
            <p:cNvSpPr/>
            <p:nvPr/>
          </p:nvSpPr>
          <p:spPr>
            <a:xfrm>
              <a:off x="5080775" y="4334125"/>
              <a:ext cx="266150" cy="160800"/>
            </a:xfrm>
            <a:custGeom>
              <a:avLst/>
              <a:gdLst/>
              <a:ahLst/>
              <a:cxnLst/>
              <a:rect l="l" t="t" r="r" b="b"/>
              <a:pathLst>
                <a:path w="10646" h="6432" extrusionOk="0">
                  <a:moveTo>
                    <a:pt x="8036" y="624"/>
                  </a:moveTo>
                  <a:lnTo>
                    <a:pt x="9778" y="5809"/>
                  </a:lnTo>
                  <a:lnTo>
                    <a:pt x="2322" y="5809"/>
                  </a:lnTo>
                  <a:lnTo>
                    <a:pt x="828" y="624"/>
                  </a:lnTo>
                  <a:close/>
                  <a:moveTo>
                    <a:pt x="1" y="1"/>
                  </a:moveTo>
                  <a:lnTo>
                    <a:pt x="1853" y="6432"/>
                  </a:lnTo>
                  <a:lnTo>
                    <a:pt x="10645" y="6432"/>
                  </a:lnTo>
                  <a:lnTo>
                    <a:pt x="84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4"/>
            <p:cNvSpPr/>
            <p:nvPr/>
          </p:nvSpPr>
          <p:spPr>
            <a:xfrm>
              <a:off x="5264400" y="4943250"/>
              <a:ext cx="283625" cy="174650"/>
            </a:xfrm>
            <a:custGeom>
              <a:avLst/>
              <a:gdLst/>
              <a:ahLst/>
              <a:cxnLst/>
              <a:rect l="l" t="t" r="r" b="b"/>
              <a:pathLst>
                <a:path w="11345" h="6986" extrusionOk="0">
                  <a:moveTo>
                    <a:pt x="0" y="0"/>
                  </a:moveTo>
                  <a:lnTo>
                    <a:pt x="2013" y="6986"/>
                  </a:lnTo>
                  <a:lnTo>
                    <a:pt x="11344" y="6986"/>
                  </a:lnTo>
                  <a:lnTo>
                    <a:pt x="89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4"/>
            <p:cNvSpPr/>
            <p:nvPr/>
          </p:nvSpPr>
          <p:spPr>
            <a:xfrm>
              <a:off x="5254050" y="4935450"/>
              <a:ext cx="304825" cy="190275"/>
            </a:xfrm>
            <a:custGeom>
              <a:avLst/>
              <a:gdLst/>
              <a:ahLst/>
              <a:cxnLst/>
              <a:rect l="l" t="t" r="r" b="b"/>
              <a:pathLst>
                <a:path w="12193" h="7611" extrusionOk="0">
                  <a:moveTo>
                    <a:pt x="9188" y="624"/>
                  </a:moveTo>
                  <a:lnTo>
                    <a:pt x="11326" y="6986"/>
                  </a:lnTo>
                  <a:lnTo>
                    <a:pt x="2661" y="6986"/>
                  </a:lnTo>
                  <a:lnTo>
                    <a:pt x="828" y="624"/>
                  </a:lnTo>
                  <a:close/>
                  <a:moveTo>
                    <a:pt x="0" y="1"/>
                  </a:moveTo>
                  <a:lnTo>
                    <a:pt x="2192" y="7610"/>
                  </a:lnTo>
                  <a:lnTo>
                    <a:pt x="12192" y="7610"/>
                  </a:lnTo>
                  <a:lnTo>
                    <a:pt x="96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4"/>
            <p:cNvSpPr/>
            <p:nvPr/>
          </p:nvSpPr>
          <p:spPr>
            <a:xfrm>
              <a:off x="5039450" y="4943250"/>
              <a:ext cx="275275" cy="174650"/>
            </a:xfrm>
            <a:custGeom>
              <a:avLst/>
              <a:gdLst/>
              <a:ahLst/>
              <a:cxnLst/>
              <a:rect l="l" t="t" r="r" b="b"/>
              <a:pathLst>
                <a:path w="11011" h="6986" extrusionOk="0">
                  <a:moveTo>
                    <a:pt x="0" y="0"/>
                  </a:moveTo>
                  <a:lnTo>
                    <a:pt x="1679" y="6986"/>
                  </a:lnTo>
                  <a:lnTo>
                    <a:pt x="11011" y="6986"/>
                  </a:lnTo>
                  <a:lnTo>
                    <a:pt x="89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4"/>
            <p:cNvSpPr/>
            <p:nvPr/>
          </p:nvSpPr>
          <p:spPr>
            <a:xfrm>
              <a:off x="5029550" y="4935450"/>
              <a:ext cx="295525" cy="190275"/>
            </a:xfrm>
            <a:custGeom>
              <a:avLst/>
              <a:gdLst/>
              <a:ahLst/>
              <a:cxnLst/>
              <a:rect l="l" t="t" r="r" b="b"/>
              <a:pathLst>
                <a:path w="11821" h="7611" extrusionOk="0">
                  <a:moveTo>
                    <a:pt x="9159" y="624"/>
                  </a:moveTo>
                  <a:lnTo>
                    <a:pt x="10992" y="6986"/>
                  </a:lnTo>
                  <a:lnTo>
                    <a:pt x="2321" y="6986"/>
                  </a:lnTo>
                  <a:lnTo>
                    <a:pt x="793" y="624"/>
                  </a:lnTo>
                  <a:close/>
                  <a:moveTo>
                    <a:pt x="1" y="1"/>
                  </a:moveTo>
                  <a:lnTo>
                    <a:pt x="1830" y="7610"/>
                  </a:lnTo>
                  <a:lnTo>
                    <a:pt x="11821" y="7610"/>
                  </a:lnTo>
                  <a:lnTo>
                    <a:pt x="96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4"/>
            <p:cNvSpPr/>
            <p:nvPr/>
          </p:nvSpPr>
          <p:spPr>
            <a:xfrm>
              <a:off x="5383725" y="4629000"/>
              <a:ext cx="268150" cy="151725"/>
            </a:xfrm>
            <a:custGeom>
              <a:avLst/>
              <a:gdLst/>
              <a:ahLst/>
              <a:cxnLst/>
              <a:rect l="l" t="t" r="r" b="b"/>
              <a:pathLst>
                <a:path w="10726" h="6069" extrusionOk="0">
                  <a:moveTo>
                    <a:pt x="1" y="0"/>
                  </a:moveTo>
                  <a:lnTo>
                    <a:pt x="2040" y="6068"/>
                  </a:lnTo>
                  <a:lnTo>
                    <a:pt x="10725" y="6068"/>
                  </a:lnTo>
                  <a:lnTo>
                    <a:pt x="839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4"/>
            <p:cNvSpPr/>
            <p:nvPr/>
          </p:nvSpPr>
          <p:spPr>
            <a:xfrm>
              <a:off x="5372900" y="4621200"/>
              <a:ext cx="290300" cy="167300"/>
            </a:xfrm>
            <a:custGeom>
              <a:avLst/>
              <a:gdLst/>
              <a:ahLst/>
              <a:cxnLst/>
              <a:rect l="l" t="t" r="r" b="b"/>
              <a:pathLst>
                <a:path w="11612" h="6692" extrusionOk="0">
                  <a:moveTo>
                    <a:pt x="8616" y="624"/>
                  </a:moveTo>
                  <a:lnTo>
                    <a:pt x="10705" y="6068"/>
                  </a:lnTo>
                  <a:lnTo>
                    <a:pt x="2697" y="6068"/>
                  </a:lnTo>
                  <a:lnTo>
                    <a:pt x="867" y="624"/>
                  </a:lnTo>
                  <a:close/>
                  <a:moveTo>
                    <a:pt x="1" y="1"/>
                  </a:moveTo>
                  <a:lnTo>
                    <a:pt x="2248" y="6692"/>
                  </a:lnTo>
                  <a:lnTo>
                    <a:pt x="11612" y="6692"/>
                  </a:lnTo>
                  <a:lnTo>
                    <a:pt x="90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4"/>
            <p:cNvSpPr/>
            <p:nvPr/>
          </p:nvSpPr>
          <p:spPr>
            <a:xfrm>
              <a:off x="3305050" y="4341925"/>
              <a:ext cx="216925" cy="145225"/>
            </a:xfrm>
            <a:custGeom>
              <a:avLst/>
              <a:gdLst/>
              <a:ahLst/>
              <a:cxnLst/>
              <a:rect l="l" t="t" r="r" b="b"/>
              <a:pathLst>
                <a:path w="8677" h="5809" extrusionOk="0">
                  <a:moveTo>
                    <a:pt x="830" y="0"/>
                  </a:moveTo>
                  <a:lnTo>
                    <a:pt x="1" y="5808"/>
                  </a:lnTo>
                  <a:lnTo>
                    <a:pt x="8125" y="5808"/>
                  </a:lnTo>
                  <a:lnTo>
                    <a:pt x="867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4"/>
            <p:cNvSpPr/>
            <p:nvPr/>
          </p:nvSpPr>
          <p:spPr>
            <a:xfrm>
              <a:off x="3296075" y="4334125"/>
              <a:ext cx="234475" cy="160800"/>
            </a:xfrm>
            <a:custGeom>
              <a:avLst/>
              <a:gdLst/>
              <a:ahLst/>
              <a:cxnLst/>
              <a:rect l="l" t="t" r="r" b="b"/>
              <a:pathLst>
                <a:path w="9379" h="6432" extrusionOk="0">
                  <a:moveTo>
                    <a:pt x="8693" y="624"/>
                  </a:moveTo>
                  <a:lnTo>
                    <a:pt x="8200" y="5809"/>
                  </a:lnTo>
                  <a:lnTo>
                    <a:pt x="720" y="5809"/>
                  </a:lnTo>
                  <a:lnTo>
                    <a:pt x="1460" y="624"/>
                  </a:lnTo>
                  <a:close/>
                  <a:moveTo>
                    <a:pt x="919" y="1"/>
                  </a:moveTo>
                  <a:lnTo>
                    <a:pt x="1" y="6432"/>
                  </a:lnTo>
                  <a:lnTo>
                    <a:pt x="8768" y="6432"/>
                  </a:lnTo>
                  <a:lnTo>
                    <a:pt x="9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4"/>
            <p:cNvSpPr/>
            <p:nvPr/>
          </p:nvSpPr>
          <p:spPr>
            <a:xfrm>
              <a:off x="4894950" y="4341925"/>
              <a:ext cx="238050" cy="145225"/>
            </a:xfrm>
            <a:custGeom>
              <a:avLst/>
              <a:gdLst/>
              <a:ahLst/>
              <a:cxnLst/>
              <a:rect l="l" t="t" r="r" b="b"/>
              <a:pathLst>
                <a:path w="9522" h="5809" extrusionOk="0">
                  <a:moveTo>
                    <a:pt x="1" y="0"/>
                  </a:moveTo>
                  <a:lnTo>
                    <a:pt x="1397" y="5808"/>
                  </a:lnTo>
                  <a:lnTo>
                    <a:pt x="9521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4"/>
            <p:cNvSpPr/>
            <p:nvPr/>
          </p:nvSpPr>
          <p:spPr>
            <a:xfrm>
              <a:off x="4885075" y="4334125"/>
              <a:ext cx="258250" cy="160800"/>
            </a:xfrm>
            <a:custGeom>
              <a:avLst/>
              <a:gdLst/>
              <a:ahLst/>
              <a:cxnLst/>
              <a:rect l="l" t="t" r="r" b="b"/>
              <a:pathLst>
                <a:path w="10330" h="6432" extrusionOk="0">
                  <a:moveTo>
                    <a:pt x="8008" y="624"/>
                  </a:moveTo>
                  <a:lnTo>
                    <a:pt x="9502" y="5809"/>
                  </a:lnTo>
                  <a:lnTo>
                    <a:pt x="2038" y="5809"/>
                  </a:lnTo>
                  <a:lnTo>
                    <a:pt x="791" y="624"/>
                  </a:lnTo>
                  <a:close/>
                  <a:moveTo>
                    <a:pt x="0" y="1"/>
                  </a:moveTo>
                  <a:lnTo>
                    <a:pt x="1545" y="6432"/>
                  </a:lnTo>
                  <a:lnTo>
                    <a:pt x="10329" y="6432"/>
                  </a:lnTo>
                  <a:lnTo>
                    <a:pt x="84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4"/>
            <p:cNvSpPr/>
            <p:nvPr/>
          </p:nvSpPr>
          <p:spPr>
            <a:xfrm>
              <a:off x="3101975" y="4341925"/>
              <a:ext cx="223850" cy="145225"/>
            </a:xfrm>
            <a:custGeom>
              <a:avLst/>
              <a:gdLst/>
              <a:ahLst/>
              <a:cxnLst/>
              <a:rect l="l" t="t" r="r" b="b"/>
              <a:pathLst>
                <a:path w="8954" h="5809" extrusionOk="0">
                  <a:moveTo>
                    <a:pt x="1107" y="0"/>
                  </a:moveTo>
                  <a:lnTo>
                    <a:pt x="0" y="5808"/>
                  </a:lnTo>
                  <a:lnTo>
                    <a:pt x="8124" y="5808"/>
                  </a:lnTo>
                  <a:lnTo>
                    <a:pt x="8953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4"/>
            <p:cNvSpPr/>
            <p:nvPr/>
          </p:nvSpPr>
          <p:spPr>
            <a:xfrm>
              <a:off x="3092550" y="4334125"/>
              <a:ext cx="242250" cy="160800"/>
            </a:xfrm>
            <a:custGeom>
              <a:avLst/>
              <a:gdLst/>
              <a:ahLst/>
              <a:cxnLst/>
              <a:rect l="l" t="t" r="r" b="b"/>
              <a:pathLst>
                <a:path w="9690" h="6432" extrusionOk="0">
                  <a:moveTo>
                    <a:pt x="8970" y="624"/>
                  </a:moveTo>
                  <a:lnTo>
                    <a:pt x="8231" y="5809"/>
                  </a:lnTo>
                  <a:lnTo>
                    <a:pt x="754" y="5809"/>
                  </a:lnTo>
                  <a:lnTo>
                    <a:pt x="1743" y="624"/>
                  </a:lnTo>
                  <a:close/>
                  <a:moveTo>
                    <a:pt x="1227" y="1"/>
                  </a:moveTo>
                  <a:lnTo>
                    <a:pt x="1" y="6432"/>
                  </a:lnTo>
                  <a:lnTo>
                    <a:pt x="8771" y="6432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4"/>
            <p:cNvSpPr/>
            <p:nvPr/>
          </p:nvSpPr>
          <p:spPr>
            <a:xfrm>
              <a:off x="3711275" y="4341925"/>
              <a:ext cx="203100" cy="145225"/>
            </a:xfrm>
            <a:custGeom>
              <a:avLst/>
              <a:gdLst/>
              <a:ahLst/>
              <a:cxnLst/>
              <a:rect l="l" t="t" r="r" b="b"/>
              <a:pathLst>
                <a:path w="8124" h="5809" extrusionOk="0">
                  <a:moveTo>
                    <a:pt x="273" y="0"/>
                  </a:moveTo>
                  <a:lnTo>
                    <a:pt x="1" y="5808"/>
                  </a:lnTo>
                  <a:lnTo>
                    <a:pt x="8124" y="5808"/>
                  </a:lnTo>
                  <a:lnTo>
                    <a:pt x="811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4"/>
            <p:cNvSpPr/>
            <p:nvPr/>
          </p:nvSpPr>
          <p:spPr>
            <a:xfrm>
              <a:off x="3703100" y="4334125"/>
              <a:ext cx="219075" cy="160800"/>
            </a:xfrm>
            <a:custGeom>
              <a:avLst/>
              <a:gdLst/>
              <a:ahLst/>
              <a:cxnLst/>
              <a:rect l="l" t="t" r="r" b="b"/>
              <a:pathLst>
                <a:path w="8763" h="6432" extrusionOk="0">
                  <a:moveTo>
                    <a:pt x="8134" y="624"/>
                  </a:moveTo>
                  <a:lnTo>
                    <a:pt x="8139" y="5809"/>
                  </a:lnTo>
                  <a:lnTo>
                    <a:pt x="653" y="5809"/>
                  </a:lnTo>
                  <a:lnTo>
                    <a:pt x="897" y="624"/>
                  </a:lnTo>
                  <a:close/>
                  <a:moveTo>
                    <a:pt x="302" y="1"/>
                  </a:moveTo>
                  <a:lnTo>
                    <a:pt x="1" y="6432"/>
                  </a:lnTo>
                  <a:lnTo>
                    <a:pt x="8762" y="6432"/>
                  </a:lnTo>
                  <a:lnTo>
                    <a:pt x="87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4"/>
            <p:cNvSpPr/>
            <p:nvPr/>
          </p:nvSpPr>
          <p:spPr>
            <a:xfrm>
              <a:off x="2898875" y="4341925"/>
              <a:ext cx="230800" cy="145225"/>
            </a:xfrm>
            <a:custGeom>
              <a:avLst/>
              <a:gdLst/>
              <a:ahLst/>
              <a:cxnLst/>
              <a:rect l="l" t="t" r="r" b="b"/>
              <a:pathLst>
                <a:path w="9232" h="5809" extrusionOk="0">
                  <a:moveTo>
                    <a:pt x="1385" y="0"/>
                  </a:moveTo>
                  <a:lnTo>
                    <a:pt x="0" y="5808"/>
                  </a:lnTo>
                  <a:lnTo>
                    <a:pt x="8124" y="5808"/>
                  </a:lnTo>
                  <a:lnTo>
                    <a:pt x="923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4"/>
            <p:cNvSpPr/>
            <p:nvPr/>
          </p:nvSpPr>
          <p:spPr>
            <a:xfrm>
              <a:off x="2889000" y="4334125"/>
              <a:ext cx="250075" cy="160800"/>
            </a:xfrm>
            <a:custGeom>
              <a:avLst/>
              <a:gdLst/>
              <a:ahLst/>
              <a:cxnLst/>
              <a:rect l="l" t="t" r="r" b="b"/>
              <a:pathLst>
                <a:path w="10003" h="6432" extrusionOk="0">
                  <a:moveTo>
                    <a:pt x="9250" y="624"/>
                  </a:moveTo>
                  <a:lnTo>
                    <a:pt x="8261" y="5809"/>
                  </a:lnTo>
                  <a:lnTo>
                    <a:pt x="789" y="5809"/>
                  </a:lnTo>
                  <a:lnTo>
                    <a:pt x="2026" y="624"/>
                  </a:lnTo>
                  <a:close/>
                  <a:moveTo>
                    <a:pt x="1534" y="1"/>
                  </a:moveTo>
                  <a:lnTo>
                    <a:pt x="1" y="6432"/>
                  </a:lnTo>
                  <a:lnTo>
                    <a:pt x="8777" y="6432"/>
                  </a:lnTo>
                  <a:lnTo>
                    <a:pt x="10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4"/>
            <p:cNvSpPr/>
            <p:nvPr/>
          </p:nvSpPr>
          <p:spPr>
            <a:xfrm>
              <a:off x="2695775" y="4341925"/>
              <a:ext cx="237750" cy="145225"/>
            </a:xfrm>
            <a:custGeom>
              <a:avLst/>
              <a:gdLst/>
              <a:ahLst/>
              <a:cxnLst/>
              <a:rect l="l" t="t" r="r" b="b"/>
              <a:pathLst>
                <a:path w="9510" h="5809" extrusionOk="0">
                  <a:moveTo>
                    <a:pt x="1663" y="0"/>
                  </a:moveTo>
                  <a:lnTo>
                    <a:pt x="1" y="5808"/>
                  </a:lnTo>
                  <a:lnTo>
                    <a:pt x="8124" y="5808"/>
                  </a:lnTo>
                  <a:lnTo>
                    <a:pt x="950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4"/>
            <p:cNvSpPr/>
            <p:nvPr/>
          </p:nvSpPr>
          <p:spPr>
            <a:xfrm>
              <a:off x="2685450" y="4334125"/>
              <a:ext cx="257950" cy="160800"/>
            </a:xfrm>
            <a:custGeom>
              <a:avLst/>
              <a:gdLst/>
              <a:ahLst/>
              <a:cxnLst/>
              <a:rect l="l" t="t" r="r" b="b"/>
              <a:pathLst>
                <a:path w="10318" h="6432" extrusionOk="0">
                  <a:moveTo>
                    <a:pt x="9528" y="624"/>
                  </a:moveTo>
                  <a:lnTo>
                    <a:pt x="8291" y="5809"/>
                  </a:lnTo>
                  <a:lnTo>
                    <a:pt x="827" y="5809"/>
                  </a:lnTo>
                  <a:lnTo>
                    <a:pt x="2311" y="624"/>
                  </a:lnTo>
                  <a:close/>
                  <a:moveTo>
                    <a:pt x="1842" y="1"/>
                  </a:moveTo>
                  <a:lnTo>
                    <a:pt x="1" y="6432"/>
                  </a:lnTo>
                  <a:lnTo>
                    <a:pt x="8783" y="6432"/>
                  </a:lnTo>
                  <a:lnTo>
                    <a:pt x="103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4"/>
            <p:cNvSpPr/>
            <p:nvPr/>
          </p:nvSpPr>
          <p:spPr>
            <a:xfrm>
              <a:off x="3508175" y="4341925"/>
              <a:ext cx="209950" cy="145225"/>
            </a:xfrm>
            <a:custGeom>
              <a:avLst/>
              <a:gdLst/>
              <a:ahLst/>
              <a:cxnLst/>
              <a:rect l="l" t="t" r="r" b="b"/>
              <a:pathLst>
                <a:path w="8398" h="5809" extrusionOk="0">
                  <a:moveTo>
                    <a:pt x="551" y="0"/>
                  </a:moveTo>
                  <a:lnTo>
                    <a:pt x="0" y="5808"/>
                  </a:lnTo>
                  <a:lnTo>
                    <a:pt x="8125" y="5808"/>
                  </a:lnTo>
                  <a:lnTo>
                    <a:pt x="839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4"/>
            <p:cNvSpPr/>
            <p:nvPr/>
          </p:nvSpPr>
          <p:spPr>
            <a:xfrm>
              <a:off x="3499600" y="4334125"/>
              <a:ext cx="226675" cy="160800"/>
            </a:xfrm>
            <a:custGeom>
              <a:avLst/>
              <a:gdLst/>
              <a:ahLst/>
              <a:cxnLst/>
              <a:rect l="l" t="t" r="r" b="b"/>
              <a:pathLst>
                <a:path w="9067" h="6432" extrusionOk="0">
                  <a:moveTo>
                    <a:pt x="8413" y="624"/>
                  </a:moveTo>
                  <a:lnTo>
                    <a:pt x="8169" y="5809"/>
                  </a:lnTo>
                  <a:lnTo>
                    <a:pt x="686" y="5809"/>
                  </a:lnTo>
                  <a:lnTo>
                    <a:pt x="1177" y="624"/>
                  </a:lnTo>
                  <a:close/>
                  <a:moveTo>
                    <a:pt x="610" y="1"/>
                  </a:moveTo>
                  <a:lnTo>
                    <a:pt x="1" y="6432"/>
                  </a:lnTo>
                  <a:lnTo>
                    <a:pt x="8765" y="6432"/>
                  </a:lnTo>
                  <a:lnTo>
                    <a:pt x="90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4"/>
            <p:cNvSpPr/>
            <p:nvPr/>
          </p:nvSpPr>
          <p:spPr>
            <a:xfrm>
              <a:off x="4698800" y="4341925"/>
              <a:ext cx="231075" cy="145225"/>
            </a:xfrm>
            <a:custGeom>
              <a:avLst/>
              <a:gdLst/>
              <a:ahLst/>
              <a:cxnLst/>
              <a:rect l="l" t="t" r="r" b="b"/>
              <a:pathLst>
                <a:path w="9243" h="5809" extrusionOk="0">
                  <a:moveTo>
                    <a:pt x="1" y="0"/>
                  </a:moveTo>
                  <a:lnTo>
                    <a:pt x="1118" y="5808"/>
                  </a:lnTo>
                  <a:lnTo>
                    <a:pt x="9243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4"/>
            <p:cNvSpPr/>
            <p:nvPr/>
          </p:nvSpPr>
          <p:spPr>
            <a:xfrm>
              <a:off x="4689350" y="4334125"/>
              <a:ext cx="250425" cy="160800"/>
            </a:xfrm>
            <a:custGeom>
              <a:avLst/>
              <a:gdLst/>
              <a:ahLst/>
              <a:cxnLst/>
              <a:rect l="l" t="t" r="r" b="b"/>
              <a:pathLst>
                <a:path w="10017" h="6432" extrusionOk="0">
                  <a:moveTo>
                    <a:pt x="7978" y="624"/>
                  </a:moveTo>
                  <a:lnTo>
                    <a:pt x="9225" y="5809"/>
                  </a:lnTo>
                  <a:lnTo>
                    <a:pt x="1755" y="5809"/>
                  </a:lnTo>
                  <a:lnTo>
                    <a:pt x="756" y="624"/>
                  </a:lnTo>
                  <a:close/>
                  <a:moveTo>
                    <a:pt x="1" y="1"/>
                  </a:moveTo>
                  <a:lnTo>
                    <a:pt x="1239" y="6432"/>
                  </a:lnTo>
                  <a:lnTo>
                    <a:pt x="10016" y="6432"/>
                  </a:lnTo>
                  <a:lnTo>
                    <a:pt x="8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4"/>
            <p:cNvSpPr/>
            <p:nvPr/>
          </p:nvSpPr>
          <p:spPr>
            <a:xfrm>
              <a:off x="4502675" y="4341925"/>
              <a:ext cx="224100" cy="145225"/>
            </a:xfrm>
            <a:custGeom>
              <a:avLst/>
              <a:gdLst/>
              <a:ahLst/>
              <a:cxnLst/>
              <a:rect l="l" t="t" r="r" b="b"/>
              <a:pathLst>
                <a:path w="8964" h="5809" extrusionOk="0">
                  <a:moveTo>
                    <a:pt x="1" y="0"/>
                  </a:moveTo>
                  <a:lnTo>
                    <a:pt x="840" y="5808"/>
                  </a:lnTo>
                  <a:lnTo>
                    <a:pt x="8963" y="5808"/>
                  </a:lnTo>
                  <a:lnTo>
                    <a:pt x="7846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4"/>
            <p:cNvSpPr/>
            <p:nvPr/>
          </p:nvSpPr>
          <p:spPr>
            <a:xfrm>
              <a:off x="4493675" y="4334125"/>
              <a:ext cx="242525" cy="160800"/>
            </a:xfrm>
            <a:custGeom>
              <a:avLst/>
              <a:gdLst/>
              <a:ahLst/>
              <a:cxnLst/>
              <a:rect l="l" t="t" r="r" b="b"/>
              <a:pathLst>
                <a:path w="9701" h="6432" extrusionOk="0">
                  <a:moveTo>
                    <a:pt x="7948" y="624"/>
                  </a:moveTo>
                  <a:lnTo>
                    <a:pt x="8947" y="5809"/>
                  </a:lnTo>
                  <a:lnTo>
                    <a:pt x="1469" y="5809"/>
                  </a:lnTo>
                  <a:lnTo>
                    <a:pt x="720" y="624"/>
                  </a:lnTo>
                  <a:close/>
                  <a:moveTo>
                    <a:pt x="1" y="1"/>
                  </a:moveTo>
                  <a:lnTo>
                    <a:pt x="930" y="6432"/>
                  </a:lnTo>
                  <a:lnTo>
                    <a:pt x="9701" y="6432"/>
                  </a:lnTo>
                  <a:lnTo>
                    <a:pt x="846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4"/>
            <p:cNvSpPr/>
            <p:nvPr/>
          </p:nvSpPr>
          <p:spPr>
            <a:xfrm>
              <a:off x="4110375" y="4341925"/>
              <a:ext cx="210200" cy="145225"/>
            </a:xfrm>
            <a:custGeom>
              <a:avLst/>
              <a:gdLst/>
              <a:ahLst/>
              <a:cxnLst/>
              <a:rect l="l" t="t" r="r" b="b"/>
              <a:pathLst>
                <a:path w="8408" h="5809" extrusionOk="0">
                  <a:moveTo>
                    <a:pt x="0" y="0"/>
                  </a:moveTo>
                  <a:lnTo>
                    <a:pt x="284" y="5808"/>
                  </a:lnTo>
                  <a:lnTo>
                    <a:pt x="8408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4"/>
            <p:cNvSpPr/>
            <p:nvPr/>
          </p:nvSpPr>
          <p:spPr>
            <a:xfrm>
              <a:off x="4102200" y="4334125"/>
              <a:ext cx="226975" cy="160800"/>
            </a:xfrm>
            <a:custGeom>
              <a:avLst/>
              <a:gdLst/>
              <a:ahLst/>
              <a:cxnLst/>
              <a:rect l="l" t="t" r="r" b="b"/>
              <a:pathLst>
                <a:path w="9079" h="6432" extrusionOk="0">
                  <a:moveTo>
                    <a:pt x="7890" y="624"/>
                  </a:moveTo>
                  <a:lnTo>
                    <a:pt x="8391" y="5809"/>
                  </a:lnTo>
                  <a:lnTo>
                    <a:pt x="908" y="5809"/>
                  </a:lnTo>
                  <a:lnTo>
                    <a:pt x="655" y="624"/>
                  </a:lnTo>
                  <a:close/>
                  <a:moveTo>
                    <a:pt x="1" y="1"/>
                  </a:moveTo>
                  <a:lnTo>
                    <a:pt x="314" y="6432"/>
                  </a:lnTo>
                  <a:lnTo>
                    <a:pt x="9078" y="6432"/>
                  </a:lnTo>
                  <a:lnTo>
                    <a:pt x="8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4"/>
            <p:cNvSpPr/>
            <p:nvPr/>
          </p:nvSpPr>
          <p:spPr>
            <a:xfrm>
              <a:off x="2515175" y="4943250"/>
              <a:ext cx="2332975" cy="174675"/>
            </a:xfrm>
            <a:custGeom>
              <a:avLst/>
              <a:gdLst/>
              <a:ahLst/>
              <a:cxnLst/>
              <a:rect l="l" t="t" r="r" b="b"/>
              <a:pathLst>
                <a:path w="93319" h="6987" extrusionOk="0">
                  <a:moveTo>
                    <a:pt x="2001" y="0"/>
                  </a:moveTo>
                  <a:lnTo>
                    <a:pt x="0" y="6987"/>
                  </a:lnTo>
                  <a:lnTo>
                    <a:pt x="93318" y="6987"/>
                  </a:lnTo>
                  <a:lnTo>
                    <a:pt x="91974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4"/>
            <p:cNvSpPr/>
            <p:nvPr/>
          </p:nvSpPr>
          <p:spPr>
            <a:xfrm>
              <a:off x="2504850" y="4935450"/>
              <a:ext cx="2352750" cy="190275"/>
            </a:xfrm>
            <a:custGeom>
              <a:avLst/>
              <a:gdLst/>
              <a:ahLst/>
              <a:cxnLst/>
              <a:rect l="l" t="t" r="r" b="b"/>
              <a:pathLst>
                <a:path w="94110" h="7611" extrusionOk="0">
                  <a:moveTo>
                    <a:pt x="92130" y="624"/>
                  </a:moveTo>
                  <a:lnTo>
                    <a:pt x="93354" y="6986"/>
                  </a:lnTo>
                  <a:lnTo>
                    <a:pt x="827" y="6986"/>
                  </a:lnTo>
                  <a:lnTo>
                    <a:pt x="2649" y="624"/>
                  </a:lnTo>
                  <a:close/>
                  <a:moveTo>
                    <a:pt x="2178" y="1"/>
                  </a:moveTo>
                  <a:lnTo>
                    <a:pt x="0" y="7610"/>
                  </a:lnTo>
                  <a:lnTo>
                    <a:pt x="94109" y="7610"/>
                  </a:lnTo>
                  <a:lnTo>
                    <a:pt x="926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4"/>
            <p:cNvSpPr/>
            <p:nvPr/>
          </p:nvSpPr>
          <p:spPr>
            <a:xfrm>
              <a:off x="4306525" y="4341925"/>
              <a:ext cx="217150" cy="145225"/>
            </a:xfrm>
            <a:custGeom>
              <a:avLst/>
              <a:gdLst/>
              <a:ahLst/>
              <a:cxnLst/>
              <a:rect l="l" t="t" r="r" b="b"/>
              <a:pathLst>
                <a:path w="8686" h="5809" extrusionOk="0">
                  <a:moveTo>
                    <a:pt x="1" y="0"/>
                  </a:moveTo>
                  <a:lnTo>
                    <a:pt x="562" y="5808"/>
                  </a:lnTo>
                  <a:lnTo>
                    <a:pt x="8686" y="5808"/>
                  </a:lnTo>
                  <a:lnTo>
                    <a:pt x="7847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4"/>
            <p:cNvSpPr/>
            <p:nvPr/>
          </p:nvSpPr>
          <p:spPr>
            <a:xfrm>
              <a:off x="4297950" y="4334125"/>
              <a:ext cx="234700" cy="160800"/>
            </a:xfrm>
            <a:custGeom>
              <a:avLst/>
              <a:gdLst/>
              <a:ahLst/>
              <a:cxnLst/>
              <a:rect l="l" t="t" r="r" b="b"/>
              <a:pathLst>
                <a:path w="9388" h="6432" extrusionOk="0">
                  <a:moveTo>
                    <a:pt x="7919" y="624"/>
                  </a:moveTo>
                  <a:lnTo>
                    <a:pt x="8669" y="5809"/>
                  </a:lnTo>
                  <a:lnTo>
                    <a:pt x="1187" y="5809"/>
                  </a:lnTo>
                  <a:lnTo>
                    <a:pt x="687" y="624"/>
                  </a:lnTo>
                  <a:close/>
                  <a:moveTo>
                    <a:pt x="0" y="1"/>
                  </a:moveTo>
                  <a:lnTo>
                    <a:pt x="622" y="6432"/>
                  </a:lnTo>
                  <a:lnTo>
                    <a:pt x="9388" y="6432"/>
                  </a:lnTo>
                  <a:lnTo>
                    <a:pt x="84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4"/>
            <p:cNvSpPr/>
            <p:nvPr/>
          </p:nvSpPr>
          <p:spPr>
            <a:xfrm>
              <a:off x="3753875" y="2050075"/>
              <a:ext cx="831275" cy="1058025"/>
            </a:xfrm>
            <a:custGeom>
              <a:avLst/>
              <a:gdLst/>
              <a:ahLst/>
              <a:cxnLst/>
              <a:rect l="l" t="t" r="r" b="b"/>
              <a:pathLst>
                <a:path w="33251" h="42321" extrusionOk="0">
                  <a:moveTo>
                    <a:pt x="16626" y="0"/>
                  </a:moveTo>
                  <a:cubicBezTo>
                    <a:pt x="12216" y="0"/>
                    <a:pt x="7987" y="2229"/>
                    <a:pt x="4870" y="6197"/>
                  </a:cubicBezTo>
                  <a:cubicBezTo>
                    <a:pt x="1752" y="10166"/>
                    <a:pt x="1" y="15548"/>
                    <a:pt x="1" y="21160"/>
                  </a:cubicBezTo>
                  <a:cubicBezTo>
                    <a:pt x="1" y="26771"/>
                    <a:pt x="1752" y="32153"/>
                    <a:pt x="4870" y="36122"/>
                  </a:cubicBezTo>
                  <a:cubicBezTo>
                    <a:pt x="7987" y="40090"/>
                    <a:pt x="12216" y="42320"/>
                    <a:pt x="16626" y="42320"/>
                  </a:cubicBezTo>
                  <a:cubicBezTo>
                    <a:pt x="21035" y="42320"/>
                    <a:pt x="25264" y="40090"/>
                    <a:pt x="28381" y="36122"/>
                  </a:cubicBezTo>
                  <a:cubicBezTo>
                    <a:pt x="31499" y="32153"/>
                    <a:pt x="33250" y="26771"/>
                    <a:pt x="33250" y="21160"/>
                  </a:cubicBezTo>
                  <a:cubicBezTo>
                    <a:pt x="33250" y="15548"/>
                    <a:pt x="31499" y="10166"/>
                    <a:pt x="28381" y="6197"/>
                  </a:cubicBezTo>
                  <a:cubicBezTo>
                    <a:pt x="25264" y="2229"/>
                    <a:pt x="21035" y="0"/>
                    <a:pt x="166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4"/>
            <p:cNvSpPr/>
            <p:nvPr/>
          </p:nvSpPr>
          <p:spPr>
            <a:xfrm>
              <a:off x="3746075" y="2042275"/>
              <a:ext cx="846850" cy="1073600"/>
            </a:xfrm>
            <a:custGeom>
              <a:avLst/>
              <a:gdLst/>
              <a:ahLst/>
              <a:cxnLst/>
              <a:rect l="l" t="t" r="r" b="b"/>
              <a:pathLst>
                <a:path w="33874" h="42944" extrusionOk="0">
                  <a:moveTo>
                    <a:pt x="16937" y="624"/>
                  </a:moveTo>
                  <a:cubicBezTo>
                    <a:pt x="25933" y="624"/>
                    <a:pt x="33251" y="9976"/>
                    <a:pt x="33251" y="21472"/>
                  </a:cubicBezTo>
                  <a:cubicBezTo>
                    <a:pt x="33251" y="32968"/>
                    <a:pt x="25933" y="42321"/>
                    <a:pt x="16937" y="42321"/>
                  </a:cubicBezTo>
                  <a:cubicBezTo>
                    <a:pt x="7942" y="42321"/>
                    <a:pt x="624" y="32968"/>
                    <a:pt x="624" y="21472"/>
                  </a:cubicBezTo>
                  <a:cubicBezTo>
                    <a:pt x="624" y="9976"/>
                    <a:pt x="7942" y="624"/>
                    <a:pt x="16937" y="624"/>
                  </a:cubicBezTo>
                  <a:close/>
                  <a:moveTo>
                    <a:pt x="16937" y="1"/>
                  </a:moveTo>
                  <a:cubicBezTo>
                    <a:pt x="7599" y="1"/>
                    <a:pt x="0" y="9633"/>
                    <a:pt x="0" y="21472"/>
                  </a:cubicBezTo>
                  <a:cubicBezTo>
                    <a:pt x="0" y="33311"/>
                    <a:pt x="7599" y="42943"/>
                    <a:pt x="16937" y="42943"/>
                  </a:cubicBezTo>
                  <a:cubicBezTo>
                    <a:pt x="26276" y="42943"/>
                    <a:pt x="33874" y="33310"/>
                    <a:pt x="33874" y="21472"/>
                  </a:cubicBezTo>
                  <a:cubicBezTo>
                    <a:pt x="33874" y="9634"/>
                    <a:pt x="26276" y="1"/>
                    <a:pt x="16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4"/>
            <p:cNvSpPr/>
            <p:nvPr/>
          </p:nvSpPr>
          <p:spPr>
            <a:xfrm>
              <a:off x="3061600" y="2704300"/>
              <a:ext cx="481125" cy="1222125"/>
            </a:xfrm>
            <a:custGeom>
              <a:avLst/>
              <a:gdLst/>
              <a:ahLst/>
              <a:cxnLst/>
              <a:rect l="l" t="t" r="r" b="b"/>
              <a:pathLst>
                <a:path w="19245" h="48885" extrusionOk="0">
                  <a:moveTo>
                    <a:pt x="14350" y="865"/>
                  </a:moveTo>
                  <a:lnTo>
                    <a:pt x="18595" y="4740"/>
                  </a:lnTo>
                  <a:lnTo>
                    <a:pt x="13979" y="45271"/>
                  </a:lnTo>
                  <a:cubicBezTo>
                    <a:pt x="13213" y="45726"/>
                    <a:pt x="9251" y="48026"/>
                    <a:pt x="7002" y="48251"/>
                  </a:cubicBezTo>
                  <a:cubicBezTo>
                    <a:pt x="6947" y="48256"/>
                    <a:pt x="6890" y="48259"/>
                    <a:pt x="6832" y="48259"/>
                  </a:cubicBezTo>
                  <a:cubicBezTo>
                    <a:pt x="5856" y="48259"/>
                    <a:pt x="4496" y="47535"/>
                    <a:pt x="3055" y="46232"/>
                  </a:cubicBezTo>
                  <a:cubicBezTo>
                    <a:pt x="1571" y="44888"/>
                    <a:pt x="624" y="43500"/>
                    <a:pt x="624" y="43144"/>
                  </a:cubicBezTo>
                  <a:cubicBezTo>
                    <a:pt x="730" y="42022"/>
                    <a:pt x="10421" y="12684"/>
                    <a:pt x="14350" y="865"/>
                  </a:cubicBezTo>
                  <a:close/>
                  <a:moveTo>
                    <a:pt x="14206" y="0"/>
                  </a:moveTo>
                  <a:cubicBezTo>
                    <a:pt x="14079" y="0"/>
                    <a:pt x="13955" y="78"/>
                    <a:pt x="13910" y="214"/>
                  </a:cubicBezTo>
                  <a:cubicBezTo>
                    <a:pt x="12487" y="4496"/>
                    <a:pt x="1" y="42079"/>
                    <a:pt x="1" y="43133"/>
                  </a:cubicBezTo>
                  <a:cubicBezTo>
                    <a:pt x="1" y="43869"/>
                    <a:pt x="1342" y="45522"/>
                    <a:pt x="2637" y="46694"/>
                  </a:cubicBezTo>
                  <a:cubicBezTo>
                    <a:pt x="3562" y="47531"/>
                    <a:pt x="5293" y="48884"/>
                    <a:pt x="6821" y="48884"/>
                  </a:cubicBezTo>
                  <a:cubicBezTo>
                    <a:pt x="6903" y="48884"/>
                    <a:pt x="6984" y="48880"/>
                    <a:pt x="7065" y="48872"/>
                  </a:cubicBezTo>
                  <a:cubicBezTo>
                    <a:pt x="9690" y="48609"/>
                    <a:pt x="14242" y="45843"/>
                    <a:pt x="14434" y="45725"/>
                  </a:cubicBezTo>
                  <a:cubicBezTo>
                    <a:pt x="14517" y="45676"/>
                    <a:pt x="14571" y="45591"/>
                    <a:pt x="14582" y="45496"/>
                  </a:cubicBezTo>
                  <a:lnTo>
                    <a:pt x="19234" y="4652"/>
                  </a:lnTo>
                  <a:cubicBezTo>
                    <a:pt x="19245" y="4553"/>
                    <a:pt x="19208" y="4455"/>
                    <a:pt x="19134" y="4387"/>
                  </a:cubicBezTo>
                  <a:lnTo>
                    <a:pt x="14416" y="82"/>
                  </a:lnTo>
                  <a:cubicBezTo>
                    <a:pt x="14355" y="26"/>
                    <a:pt x="14280" y="0"/>
                    <a:pt x="14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4"/>
            <p:cNvSpPr/>
            <p:nvPr/>
          </p:nvSpPr>
          <p:spPr>
            <a:xfrm>
              <a:off x="3416725" y="2567300"/>
              <a:ext cx="1633975" cy="1503025"/>
            </a:xfrm>
            <a:custGeom>
              <a:avLst/>
              <a:gdLst/>
              <a:ahLst/>
              <a:cxnLst/>
              <a:rect l="l" t="t" r="r" b="b"/>
              <a:pathLst>
                <a:path w="65359" h="60121" extrusionOk="0">
                  <a:moveTo>
                    <a:pt x="32542" y="0"/>
                  </a:moveTo>
                  <a:lnTo>
                    <a:pt x="27577" y="276"/>
                  </a:lnTo>
                  <a:lnTo>
                    <a:pt x="0" y="5792"/>
                  </a:lnTo>
                  <a:lnTo>
                    <a:pt x="4418" y="60120"/>
                  </a:lnTo>
                  <a:lnTo>
                    <a:pt x="58196" y="60120"/>
                  </a:lnTo>
                  <a:lnTo>
                    <a:pt x="65359" y="3585"/>
                  </a:lnTo>
                  <a:lnTo>
                    <a:pt x="325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4"/>
            <p:cNvSpPr/>
            <p:nvPr/>
          </p:nvSpPr>
          <p:spPr>
            <a:xfrm>
              <a:off x="3408625" y="2559500"/>
              <a:ext cx="1650400" cy="1518600"/>
            </a:xfrm>
            <a:custGeom>
              <a:avLst/>
              <a:gdLst/>
              <a:ahLst/>
              <a:cxnLst/>
              <a:rect l="l" t="t" r="r" b="b"/>
              <a:pathLst>
                <a:path w="66016" h="60744" extrusionOk="0">
                  <a:moveTo>
                    <a:pt x="32832" y="622"/>
                  </a:moveTo>
                  <a:lnTo>
                    <a:pt x="65335" y="4173"/>
                  </a:lnTo>
                  <a:lnTo>
                    <a:pt x="58245" y="60121"/>
                  </a:lnTo>
                  <a:lnTo>
                    <a:pt x="5029" y="60121"/>
                  </a:lnTo>
                  <a:lnTo>
                    <a:pt x="658" y="6355"/>
                  </a:lnTo>
                  <a:lnTo>
                    <a:pt x="27941" y="899"/>
                  </a:lnTo>
                  <a:lnTo>
                    <a:pt x="32832" y="622"/>
                  </a:lnTo>
                  <a:close/>
                  <a:moveTo>
                    <a:pt x="32849" y="1"/>
                  </a:moveTo>
                  <a:lnTo>
                    <a:pt x="27885" y="277"/>
                  </a:lnTo>
                  <a:cubicBezTo>
                    <a:pt x="27871" y="277"/>
                    <a:pt x="27856" y="279"/>
                    <a:pt x="27841" y="282"/>
                  </a:cubicBezTo>
                  <a:lnTo>
                    <a:pt x="263" y="5798"/>
                  </a:lnTo>
                  <a:cubicBezTo>
                    <a:pt x="108" y="5829"/>
                    <a:pt x="1" y="5971"/>
                    <a:pt x="14" y="6129"/>
                  </a:cubicBezTo>
                  <a:lnTo>
                    <a:pt x="4432" y="60457"/>
                  </a:lnTo>
                  <a:cubicBezTo>
                    <a:pt x="4445" y="60619"/>
                    <a:pt x="4580" y="60744"/>
                    <a:pt x="4742" y="60744"/>
                  </a:cubicBezTo>
                  <a:lnTo>
                    <a:pt x="58520" y="60744"/>
                  </a:lnTo>
                  <a:cubicBezTo>
                    <a:pt x="58677" y="60744"/>
                    <a:pt x="58810" y="60628"/>
                    <a:pt x="58830" y="60472"/>
                  </a:cubicBezTo>
                  <a:lnTo>
                    <a:pt x="65993" y="3937"/>
                  </a:lnTo>
                  <a:cubicBezTo>
                    <a:pt x="66015" y="3765"/>
                    <a:pt x="65892" y="3607"/>
                    <a:pt x="65718" y="3588"/>
                  </a:cubicBezTo>
                  <a:lnTo>
                    <a:pt x="328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4"/>
            <p:cNvSpPr/>
            <p:nvPr/>
          </p:nvSpPr>
          <p:spPr>
            <a:xfrm>
              <a:off x="3747650" y="2491300"/>
              <a:ext cx="1027300" cy="1523850"/>
            </a:xfrm>
            <a:custGeom>
              <a:avLst/>
              <a:gdLst/>
              <a:ahLst/>
              <a:cxnLst/>
              <a:rect l="l" t="t" r="r" b="b"/>
              <a:pathLst>
                <a:path w="41092" h="60954" extrusionOk="0">
                  <a:moveTo>
                    <a:pt x="17213" y="1"/>
                  </a:moveTo>
                  <a:cubicBezTo>
                    <a:pt x="13945" y="1"/>
                    <a:pt x="11410" y="256"/>
                    <a:pt x="11410" y="256"/>
                  </a:cubicBezTo>
                  <a:cubicBezTo>
                    <a:pt x="11410" y="256"/>
                    <a:pt x="6933" y="2699"/>
                    <a:pt x="5829" y="4906"/>
                  </a:cubicBezTo>
                  <a:cubicBezTo>
                    <a:pt x="4727" y="7112"/>
                    <a:pt x="0" y="23448"/>
                    <a:pt x="0" y="23448"/>
                  </a:cubicBezTo>
                  <a:lnTo>
                    <a:pt x="7723" y="25103"/>
                  </a:lnTo>
                  <a:lnTo>
                    <a:pt x="276" y="28688"/>
                  </a:lnTo>
                  <a:lnTo>
                    <a:pt x="11541" y="60954"/>
                  </a:lnTo>
                  <a:lnTo>
                    <a:pt x="29466" y="59850"/>
                  </a:lnTo>
                  <a:lnTo>
                    <a:pt x="41092" y="25930"/>
                  </a:lnTo>
                  <a:lnTo>
                    <a:pt x="33921" y="22896"/>
                  </a:lnTo>
                  <a:lnTo>
                    <a:pt x="40264" y="20138"/>
                  </a:lnTo>
                  <a:cubicBezTo>
                    <a:pt x="40264" y="20138"/>
                    <a:pt x="34198" y="8556"/>
                    <a:pt x="30887" y="3592"/>
                  </a:cubicBezTo>
                  <a:cubicBezTo>
                    <a:pt x="28889" y="594"/>
                    <a:pt x="22198" y="1"/>
                    <a:pt x="17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4"/>
            <p:cNvSpPr/>
            <p:nvPr/>
          </p:nvSpPr>
          <p:spPr>
            <a:xfrm>
              <a:off x="3738900" y="2483300"/>
              <a:ext cx="1044725" cy="1539650"/>
            </a:xfrm>
            <a:custGeom>
              <a:avLst/>
              <a:gdLst/>
              <a:ahLst/>
              <a:cxnLst/>
              <a:rect l="l" t="t" r="r" b="b"/>
              <a:pathLst>
                <a:path w="41789" h="61586" extrusionOk="0">
                  <a:moveTo>
                    <a:pt x="17572" y="636"/>
                  </a:moveTo>
                  <a:cubicBezTo>
                    <a:pt x="22492" y="636"/>
                    <a:pt x="29060" y="1208"/>
                    <a:pt x="30978" y="4086"/>
                  </a:cubicBezTo>
                  <a:cubicBezTo>
                    <a:pt x="33946" y="8537"/>
                    <a:pt x="39209" y="18464"/>
                    <a:pt x="40181" y="20307"/>
                  </a:cubicBezTo>
                  <a:lnTo>
                    <a:pt x="34147" y="22930"/>
                  </a:lnTo>
                  <a:cubicBezTo>
                    <a:pt x="33896" y="23039"/>
                    <a:pt x="33897" y="23396"/>
                    <a:pt x="34149" y="23503"/>
                  </a:cubicBezTo>
                  <a:lnTo>
                    <a:pt x="41052" y="26425"/>
                  </a:lnTo>
                  <a:lnTo>
                    <a:pt x="29588" y="59872"/>
                  </a:lnTo>
                  <a:lnTo>
                    <a:pt x="12107" y="60948"/>
                  </a:lnTo>
                  <a:lnTo>
                    <a:pt x="1012" y="29168"/>
                  </a:lnTo>
                  <a:lnTo>
                    <a:pt x="8207" y="25705"/>
                  </a:lnTo>
                  <a:cubicBezTo>
                    <a:pt x="8327" y="25646"/>
                    <a:pt x="8397" y="25519"/>
                    <a:pt x="8381" y="25386"/>
                  </a:cubicBezTo>
                  <a:cubicBezTo>
                    <a:pt x="8365" y="25254"/>
                    <a:pt x="8267" y="25147"/>
                    <a:pt x="8137" y="25119"/>
                  </a:cubicBezTo>
                  <a:lnTo>
                    <a:pt x="743" y="23534"/>
                  </a:lnTo>
                  <a:cubicBezTo>
                    <a:pt x="1412" y="21234"/>
                    <a:pt x="5465" y="7352"/>
                    <a:pt x="6459" y="5366"/>
                  </a:cubicBezTo>
                  <a:cubicBezTo>
                    <a:pt x="7441" y="3401"/>
                    <a:pt x="11344" y="1167"/>
                    <a:pt x="11855" y="879"/>
                  </a:cubicBezTo>
                  <a:cubicBezTo>
                    <a:pt x="12268" y="841"/>
                    <a:pt x="14625" y="636"/>
                    <a:pt x="17572" y="636"/>
                  </a:cubicBezTo>
                  <a:close/>
                  <a:moveTo>
                    <a:pt x="17594" y="1"/>
                  </a:moveTo>
                  <a:cubicBezTo>
                    <a:pt x="14455" y="1"/>
                    <a:pt x="11985" y="240"/>
                    <a:pt x="11729" y="265"/>
                  </a:cubicBezTo>
                  <a:cubicBezTo>
                    <a:pt x="11687" y="270"/>
                    <a:pt x="11648" y="283"/>
                    <a:pt x="11611" y="302"/>
                  </a:cubicBezTo>
                  <a:cubicBezTo>
                    <a:pt x="11425" y="405"/>
                    <a:pt x="7034" y="2820"/>
                    <a:pt x="5901" y="5087"/>
                  </a:cubicBezTo>
                  <a:cubicBezTo>
                    <a:pt x="4798" y="7293"/>
                    <a:pt x="244" y="23013"/>
                    <a:pt x="51" y="23682"/>
                  </a:cubicBezTo>
                  <a:cubicBezTo>
                    <a:pt x="0" y="23856"/>
                    <a:pt x="108" y="24036"/>
                    <a:pt x="285" y="24073"/>
                  </a:cubicBezTo>
                  <a:lnTo>
                    <a:pt x="7117" y="25537"/>
                  </a:lnTo>
                  <a:lnTo>
                    <a:pt x="492" y="28727"/>
                  </a:lnTo>
                  <a:cubicBezTo>
                    <a:pt x="348" y="28796"/>
                    <a:pt x="279" y="28962"/>
                    <a:pt x="332" y="29111"/>
                  </a:cubicBezTo>
                  <a:lnTo>
                    <a:pt x="11597" y="61376"/>
                  </a:lnTo>
                  <a:cubicBezTo>
                    <a:pt x="11640" y="61501"/>
                    <a:pt x="11758" y="61585"/>
                    <a:pt x="11891" y="61585"/>
                  </a:cubicBezTo>
                  <a:lnTo>
                    <a:pt x="11908" y="61585"/>
                  </a:lnTo>
                  <a:lnTo>
                    <a:pt x="29834" y="60482"/>
                  </a:lnTo>
                  <a:cubicBezTo>
                    <a:pt x="29960" y="60475"/>
                    <a:pt x="30069" y="60391"/>
                    <a:pt x="30110" y="60272"/>
                  </a:cubicBezTo>
                  <a:lnTo>
                    <a:pt x="41735" y="26352"/>
                  </a:lnTo>
                  <a:cubicBezTo>
                    <a:pt x="41788" y="26197"/>
                    <a:pt x="41713" y="26027"/>
                    <a:pt x="41563" y="25963"/>
                  </a:cubicBezTo>
                  <a:lnTo>
                    <a:pt x="35061" y="23213"/>
                  </a:lnTo>
                  <a:lnTo>
                    <a:pt x="40738" y="20745"/>
                  </a:lnTo>
                  <a:cubicBezTo>
                    <a:pt x="40904" y="20673"/>
                    <a:pt x="40973" y="20475"/>
                    <a:pt x="40889" y="20315"/>
                  </a:cubicBezTo>
                  <a:cubicBezTo>
                    <a:pt x="40829" y="20199"/>
                    <a:pt x="34777" y="8660"/>
                    <a:pt x="31496" y="3740"/>
                  </a:cubicBezTo>
                  <a:cubicBezTo>
                    <a:pt x="29416" y="619"/>
                    <a:pt x="22640" y="1"/>
                    <a:pt x="175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4"/>
            <p:cNvSpPr/>
            <p:nvPr/>
          </p:nvSpPr>
          <p:spPr>
            <a:xfrm>
              <a:off x="4009650" y="2629350"/>
              <a:ext cx="481550" cy="1454750"/>
            </a:xfrm>
            <a:custGeom>
              <a:avLst/>
              <a:gdLst/>
              <a:ahLst/>
              <a:cxnLst/>
              <a:rect l="l" t="t" r="r" b="b"/>
              <a:pathLst>
                <a:path w="19262" h="58190" extrusionOk="0">
                  <a:moveTo>
                    <a:pt x="14892" y="1"/>
                  </a:moveTo>
                  <a:lnTo>
                    <a:pt x="0" y="1379"/>
                  </a:lnTo>
                  <a:lnTo>
                    <a:pt x="233" y="58190"/>
                  </a:lnTo>
                  <a:lnTo>
                    <a:pt x="19261" y="57638"/>
                  </a:lnTo>
                  <a:lnTo>
                    <a:pt x="148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4"/>
            <p:cNvSpPr/>
            <p:nvPr/>
          </p:nvSpPr>
          <p:spPr>
            <a:xfrm>
              <a:off x="4001825" y="2621550"/>
              <a:ext cx="497325" cy="1470375"/>
            </a:xfrm>
            <a:custGeom>
              <a:avLst/>
              <a:gdLst/>
              <a:ahLst/>
              <a:cxnLst/>
              <a:rect l="l" t="t" r="r" b="b"/>
              <a:pathLst>
                <a:path w="19893" h="58815" extrusionOk="0">
                  <a:moveTo>
                    <a:pt x="14918" y="652"/>
                  </a:moveTo>
                  <a:lnTo>
                    <a:pt x="19239" y="57648"/>
                  </a:lnTo>
                  <a:lnTo>
                    <a:pt x="857" y="58180"/>
                  </a:lnTo>
                  <a:lnTo>
                    <a:pt x="626" y="1975"/>
                  </a:lnTo>
                  <a:lnTo>
                    <a:pt x="14918" y="652"/>
                  </a:lnTo>
                  <a:close/>
                  <a:moveTo>
                    <a:pt x="15208" y="1"/>
                  </a:moveTo>
                  <a:cubicBezTo>
                    <a:pt x="15197" y="1"/>
                    <a:pt x="15187" y="1"/>
                    <a:pt x="15176" y="3"/>
                  </a:cubicBezTo>
                  <a:lnTo>
                    <a:pt x="285" y="1381"/>
                  </a:lnTo>
                  <a:cubicBezTo>
                    <a:pt x="123" y="1396"/>
                    <a:pt x="1" y="1531"/>
                    <a:pt x="2" y="1692"/>
                  </a:cubicBezTo>
                  <a:lnTo>
                    <a:pt x="235" y="58503"/>
                  </a:lnTo>
                  <a:cubicBezTo>
                    <a:pt x="235" y="58675"/>
                    <a:pt x="374" y="58813"/>
                    <a:pt x="546" y="58813"/>
                  </a:cubicBezTo>
                  <a:lnTo>
                    <a:pt x="555" y="58814"/>
                  </a:lnTo>
                  <a:lnTo>
                    <a:pt x="19584" y="58262"/>
                  </a:lnTo>
                  <a:cubicBezTo>
                    <a:pt x="19669" y="58260"/>
                    <a:pt x="19750" y="58222"/>
                    <a:pt x="19806" y="58159"/>
                  </a:cubicBezTo>
                  <a:cubicBezTo>
                    <a:pt x="19863" y="58095"/>
                    <a:pt x="19892" y="58011"/>
                    <a:pt x="19887" y="57926"/>
                  </a:cubicBezTo>
                  <a:lnTo>
                    <a:pt x="15516" y="289"/>
                  </a:lnTo>
                  <a:cubicBezTo>
                    <a:pt x="15510" y="206"/>
                    <a:pt x="15470" y="128"/>
                    <a:pt x="15406" y="74"/>
                  </a:cubicBezTo>
                  <a:cubicBezTo>
                    <a:pt x="15350" y="27"/>
                    <a:pt x="15280" y="1"/>
                    <a:pt x="152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4"/>
            <p:cNvSpPr/>
            <p:nvPr/>
          </p:nvSpPr>
          <p:spPr>
            <a:xfrm>
              <a:off x="3954475" y="2291525"/>
              <a:ext cx="448200" cy="825350"/>
            </a:xfrm>
            <a:custGeom>
              <a:avLst/>
              <a:gdLst/>
              <a:ahLst/>
              <a:cxnLst/>
              <a:rect l="l" t="t" r="r" b="b"/>
              <a:pathLst>
                <a:path w="17928" h="33014" extrusionOk="0">
                  <a:moveTo>
                    <a:pt x="1" y="1"/>
                  </a:moveTo>
                  <a:cubicBezTo>
                    <a:pt x="1" y="1"/>
                    <a:pt x="1931" y="10756"/>
                    <a:pt x="2207" y="13514"/>
                  </a:cubicBezTo>
                  <a:cubicBezTo>
                    <a:pt x="2462" y="16065"/>
                    <a:pt x="8580" y="33013"/>
                    <a:pt x="11182" y="33013"/>
                  </a:cubicBezTo>
                  <a:cubicBezTo>
                    <a:pt x="11393" y="33013"/>
                    <a:pt x="11581" y="32902"/>
                    <a:pt x="11741" y="32662"/>
                  </a:cubicBezTo>
                  <a:cubicBezTo>
                    <a:pt x="14066" y="29174"/>
                    <a:pt x="16823" y="18202"/>
                    <a:pt x="17375" y="15720"/>
                  </a:cubicBezTo>
                  <a:cubicBezTo>
                    <a:pt x="17926" y="13238"/>
                    <a:pt x="17927" y="2483"/>
                    <a:pt x="17927" y="2483"/>
                  </a:cubicBezTo>
                  <a:lnTo>
                    <a:pt x="17927" y="2483"/>
                  </a:lnTo>
                  <a:cubicBezTo>
                    <a:pt x="17927" y="2483"/>
                    <a:pt x="15585" y="4103"/>
                    <a:pt x="11572" y="4103"/>
                  </a:cubicBezTo>
                  <a:cubicBezTo>
                    <a:pt x="8561" y="4103"/>
                    <a:pt x="4610" y="31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4"/>
            <p:cNvSpPr/>
            <p:nvPr/>
          </p:nvSpPr>
          <p:spPr>
            <a:xfrm>
              <a:off x="3945875" y="2283725"/>
              <a:ext cx="464550" cy="840925"/>
            </a:xfrm>
            <a:custGeom>
              <a:avLst/>
              <a:gdLst/>
              <a:ahLst/>
              <a:cxnLst/>
              <a:rect l="l" t="t" r="r" b="b"/>
              <a:pathLst>
                <a:path w="18582" h="33637" extrusionOk="0">
                  <a:moveTo>
                    <a:pt x="782" y="983"/>
                  </a:moveTo>
                  <a:lnTo>
                    <a:pt x="782" y="983"/>
                  </a:lnTo>
                  <a:cubicBezTo>
                    <a:pt x="5164" y="3863"/>
                    <a:pt x="8959" y="4703"/>
                    <a:pt x="11897" y="4703"/>
                  </a:cubicBezTo>
                  <a:cubicBezTo>
                    <a:pt x="14932" y="4703"/>
                    <a:pt x="17052" y="3806"/>
                    <a:pt x="17957" y="3334"/>
                  </a:cubicBezTo>
                  <a:lnTo>
                    <a:pt x="17957" y="3334"/>
                  </a:lnTo>
                  <a:cubicBezTo>
                    <a:pt x="17948" y="5540"/>
                    <a:pt x="17881" y="13859"/>
                    <a:pt x="17414" y="15964"/>
                  </a:cubicBezTo>
                  <a:cubicBezTo>
                    <a:pt x="16855" y="18480"/>
                    <a:pt x="14104" y="29382"/>
                    <a:pt x="11825" y="32802"/>
                  </a:cubicBezTo>
                  <a:cubicBezTo>
                    <a:pt x="11714" y="32969"/>
                    <a:pt x="11616" y="33015"/>
                    <a:pt x="11527" y="33015"/>
                  </a:cubicBezTo>
                  <a:cubicBezTo>
                    <a:pt x="11496" y="33015"/>
                    <a:pt x="11466" y="33009"/>
                    <a:pt x="11437" y="33002"/>
                  </a:cubicBezTo>
                  <a:cubicBezTo>
                    <a:pt x="9036" y="32404"/>
                    <a:pt x="3130" y="16479"/>
                    <a:pt x="2862" y="13795"/>
                  </a:cubicBezTo>
                  <a:cubicBezTo>
                    <a:pt x="2626" y="11441"/>
                    <a:pt x="1222" y="3461"/>
                    <a:pt x="782" y="983"/>
                  </a:cubicBezTo>
                  <a:close/>
                  <a:moveTo>
                    <a:pt x="346" y="1"/>
                  </a:moveTo>
                  <a:cubicBezTo>
                    <a:pt x="165" y="1"/>
                    <a:pt x="1" y="162"/>
                    <a:pt x="38" y="368"/>
                  </a:cubicBezTo>
                  <a:cubicBezTo>
                    <a:pt x="57" y="475"/>
                    <a:pt x="1969" y="11142"/>
                    <a:pt x="2241" y="13857"/>
                  </a:cubicBezTo>
                  <a:cubicBezTo>
                    <a:pt x="2378" y="15230"/>
                    <a:pt x="4020" y="20142"/>
                    <a:pt x="5754" y="24369"/>
                  </a:cubicBezTo>
                  <a:cubicBezTo>
                    <a:pt x="7392" y="28362"/>
                    <a:pt x="9682" y="33207"/>
                    <a:pt x="11285" y="33606"/>
                  </a:cubicBezTo>
                  <a:cubicBezTo>
                    <a:pt x="11364" y="33626"/>
                    <a:pt x="11444" y="33637"/>
                    <a:pt x="11525" y="33637"/>
                  </a:cubicBezTo>
                  <a:cubicBezTo>
                    <a:pt x="11844" y="33637"/>
                    <a:pt x="12130" y="33469"/>
                    <a:pt x="12343" y="33147"/>
                  </a:cubicBezTo>
                  <a:cubicBezTo>
                    <a:pt x="14699" y="29614"/>
                    <a:pt x="17422" y="18802"/>
                    <a:pt x="18023" y="16100"/>
                  </a:cubicBezTo>
                  <a:cubicBezTo>
                    <a:pt x="18576" y="13613"/>
                    <a:pt x="18581" y="3235"/>
                    <a:pt x="18581" y="2796"/>
                  </a:cubicBezTo>
                  <a:cubicBezTo>
                    <a:pt x="18581" y="2612"/>
                    <a:pt x="18431" y="2483"/>
                    <a:pt x="18270" y="2483"/>
                  </a:cubicBezTo>
                  <a:cubicBezTo>
                    <a:pt x="18210" y="2483"/>
                    <a:pt x="18149" y="2501"/>
                    <a:pt x="18093" y="2539"/>
                  </a:cubicBezTo>
                  <a:cubicBezTo>
                    <a:pt x="18053" y="2567"/>
                    <a:pt x="15777" y="4089"/>
                    <a:pt x="11911" y="4089"/>
                  </a:cubicBezTo>
                  <a:cubicBezTo>
                    <a:pt x="8950" y="4089"/>
                    <a:pt x="5057" y="3197"/>
                    <a:pt x="521" y="57"/>
                  </a:cubicBezTo>
                  <a:cubicBezTo>
                    <a:pt x="465" y="18"/>
                    <a:pt x="405" y="1"/>
                    <a:pt x="3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4"/>
            <p:cNvSpPr/>
            <p:nvPr/>
          </p:nvSpPr>
          <p:spPr>
            <a:xfrm>
              <a:off x="3954475" y="2291525"/>
              <a:ext cx="448175" cy="345750"/>
            </a:xfrm>
            <a:custGeom>
              <a:avLst/>
              <a:gdLst/>
              <a:ahLst/>
              <a:cxnLst/>
              <a:rect l="l" t="t" r="r" b="b"/>
              <a:pathLst>
                <a:path w="17927" h="13830" extrusionOk="0">
                  <a:moveTo>
                    <a:pt x="1" y="1"/>
                  </a:moveTo>
                  <a:cubicBezTo>
                    <a:pt x="1" y="1"/>
                    <a:pt x="795" y="4428"/>
                    <a:pt x="1438" y="8330"/>
                  </a:cubicBezTo>
                  <a:cubicBezTo>
                    <a:pt x="2909" y="10218"/>
                    <a:pt x="5705" y="13176"/>
                    <a:pt x="9158" y="13728"/>
                  </a:cubicBezTo>
                  <a:cubicBezTo>
                    <a:pt x="9585" y="13796"/>
                    <a:pt x="10002" y="13829"/>
                    <a:pt x="10409" y="13829"/>
                  </a:cubicBezTo>
                  <a:cubicBezTo>
                    <a:pt x="13388" y="13829"/>
                    <a:pt x="15842" y="12078"/>
                    <a:pt x="17818" y="9634"/>
                  </a:cubicBezTo>
                  <a:cubicBezTo>
                    <a:pt x="17926" y="6108"/>
                    <a:pt x="17926" y="2483"/>
                    <a:pt x="17926" y="2483"/>
                  </a:cubicBezTo>
                  <a:lnTo>
                    <a:pt x="17926" y="2483"/>
                  </a:lnTo>
                  <a:cubicBezTo>
                    <a:pt x="17926" y="2483"/>
                    <a:pt x="15584" y="4104"/>
                    <a:pt x="11571" y="4104"/>
                  </a:cubicBezTo>
                  <a:cubicBezTo>
                    <a:pt x="8561" y="4104"/>
                    <a:pt x="4610" y="3192"/>
                    <a:pt x="1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4"/>
            <p:cNvSpPr/>
            <p:nvPr/>
          </p:nvSpPr>
          <p:spPr>
            <a:xfrm>
              <a:off x="3954475" y="2291525"/>
              <a:ext cx="448175" cy="345750"/>
            </a:xfrm>
            <a:custGeom>
              <a:avLst/>
              <a:gdLst/>
              <a:ahLst/>
              <a:cxnLst/>
              <a:rect l="l" t="t" r="r" b="b"/>
              <a:pathLst>
                <a:path w="17927" h="13830" extrusionOk="0">
                  <a:moveTo>
                    <a:pt x="1" y="1"/>
                  </a:moveTo>
                  <a:cubicBezTo>
                    <a:pt x="1" y="1"/>
                    <a:pt x="795" y="4428"/>
                    <a:pt x="1438" y="8330"/>
                  </a:cubicBezTo>
                  <a:cubicBezTo>
                    <a:pt x="2909" y="10218"/>
                    <a:pt x="5705" y="13176"/>
                    <a:pt x="9158" y="13728"/>
                  </a:cubicBezTo>
                  <a:cubicBezTo>
                    <a:pt x="9585" y="13796"/>
                    <a:pt x="10002" y="13829"/>
                    <a:pt x="10409" y="13829"/>
                  </a:cubicBezTo>
                  <a:cubicBezTo>
                    <a:pt x="13388" y="13829"/>
                    <a:pt x="15842" y="12078"/>
                    <a:pt x="17818" y="9634"/>
                  </a:cubicBezTo>
                  <a:cubicBezTo>
                    <a:pt x="17926" y="6108"/>
                    <a:pt x="17926" y="2483"/>
                    <a:pt x="17926" y="2483"/>
                  </a:cubicBezTo>
                  <a:lnTo>
                    <a:pt x="17926" y="2483"/>
                  </a:lnTo>
                  <a:cubicBezTo>
                    <a:pt x="17926" y="2483"/>
                    <a:pt x="15584" y="4104"/>
                    <a:pt x="11571" y="4104"/>
                  </a:cubicBezTo>
                  <a:cubicBezTo>
                    <a:pt x="8561" y="4104"/>
                    <a:pt x="4610" y="3192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4"/>
            <p:cNvSpPr/>
            <p:nvPr/>
          </p:nvSpPr>
          <p:spPr>
            <a:xfrm>
              <a:off x="4547400" y="1983550"/>
              <a:ext cx="75875" cy="177025"/>
            </a:xfrm>
            <a:custGeom>
              <a:avLst/>
              <a:gdLst/>
              <a:ahLst/>
              <a:cxnLst/>
              <a:rect l="l" t="t" r="r" b="b"/>
              <a:pathLst>
                <a:path w="3035" h="7081" extrusionOk="0">
                  <a:moveTo>
                    <a:pt x="2123" y="1"/>
                  </a:moveTo>
                  <a:cubicBezTo>
                    <a:pt x="1230" y="1"/>
                    <a:pt x="1" y="1565"/>
                    <a:pt x="1" y="1565"/>
                  </a:cubicBezTo>
                  <a:lnTo>
                    <a:pt x="1" y="7080"/>
                  </a:lnTo>
                  <a:cubicBezTo>
                    <a:pt x="1" y="7080"/>
                    <a:pt x="3035" y="6528"/>
                    <a:pt x="3035" y="2116"/>
                  </a:cubicBezTo>
                  <a:cubicBezTo>
                    <a:pt x="3035" y="511"/>
                    <a:pt x="2634" y="1"/>
                    <a:pt x="21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4"/>
            <p:cNvSpPr/>
            <p:nvPr/>
          </p:nvSpPr>
          <p:spPr>
            <a:xfrm>
              <a:off x="4539600" y="1975775"/>
              <a:ext cx="91475" cy="192575"/>
            </a:xfrm>
            <a:custGeom>
              <a:avLst/>
              <a:gdLst/>
              <a:ahLst/>
              <a:cxnLst/>
              <a:rect l="l" t="t" r="r" b="b"/>
              <a:pathLst>
                <a:path w="3659" h="7703" extrusionOk="0">
                  <a:moveTo>
                    <a:pt x="2430" y="623"/>
                  </a:moveTo>
                  <a:cubicBezTo>
                    <a:pt x="2473" y="623"/>
                    <a:pt x="2514" y="629"/>
                    <a:pt x="2552" y="642"/>
                  </a:cubicBezTo>
                  <a:cubicBezTo>
                    <a:pt x="2696" y="693"/>
                    <a:pt x="3034" y="968"/>
                    <a:pt x="3034" y="2428"/>
                  </a:cubicBezTo>
                  <a:cubicBezTo>
                    <a:pt x="3034" y="5640"/>
                    <a:pt x="1381" y="6668"/>
                    <a:pt x="624" y="6969"/>
                  </a:cubicBezTo>
                  <a:lnTo>
                    <a:pt x="624" y="1985"/>
                  </a:lnTo>
                  <a:cubicBezTo>
                    <a:pt x="1121" y="1379"/>
                    <a:pt x="1944" y="623"/>
                    <a:pt x="2430" y="623"/>
                  </a:cubicBezTo>
                  <a:close/>
                  <a:moveTo>
                    <a:pt x="2439" y="1"/>
                  </a:moveTo>
                  <a:cubicBezTo>
                    <a:pt x="1447" y="1"/>
                    <a:pt x="306" y="1379"/>
                    <a:pt x="67" y="1682"/>
                  </a:cubicBezTo>
                  <a:cubicBezTo>
                    <a:pt x="25" y="1737"/>
                    <a:pt x="0" y="1805"/>
                    <a:pt x="0" y="1874"/>
                  </a:cubicBezTo>
                  <a:lnTo>
                    <a:pt x="0" y="7391"/>
                  </a:lnTo>
                  <a:cubicBezTo>
                    <a:pt x="0" y="7562"/>
                    <a:pt x="141" y="7703"/>
                    <a:pt x="312" y="7703"/>
                  </a:cubicBezTo>
                  <a:cubicBezTo>
                    <a:pt x="330" y="7703"/>
                    <a:pt x="349" y="7702"/>
                    <a:pt x="368" y="7698"/>
                  </a:cubicBezTo>
                  <a:cubicBezTo>
                    <a:pt x="401" y="7692"/>
                    <a:pt x="3658" y="7047"/>
                    <a:pt x="3658" y="2427"/>
                  </a:cubicBezTo>
                  <a:cubicBezTo>
                    <a:pt x="3658" y="1039"/>
                    <a:pt x="3361" y="263"/>
                    <a:pt x="2754" y="52"/>
                  </a:cubicBezTo>
                  <a:cubicBezTo>
                    <a:pt x="2651" y="17"/>
                    <a:pt x="2546" y="1"/>
                    <a:pt x="24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4"/>
            <p:cNvSpPr/>
            <p:nvPr/>
          </p:nvSpPr>
          <p:spPr>
            <a:xfrm>
              <a:off x="3795900" y="1498675"/>
              <a:ext cx="772225" cy="1036625"/>
            </a:xfrm>
            <a:custGeom>
              <a:avLst/>
              <a:gdLst/>
              <a:ahLst/>
              <a:cxnLst/>
              <a:rect l="l" t="t" r="r" b="b"/>
              <a:pathLst>
                <a:path w="30889" h="41465" extrusionOk="0">
                  <a:moveTo>
                    <a:pt x="18201" y="0"/>
                  </a:moveTo>
                  <a:cubicBezTo>
                    <a:pt x="14064" y="0"/>
                    <a:pt x="1931" y="2206"/>
                    <a:pt x="1" y="11859"/>
                  </a:cubicBezTo>
                  <a:cubicBezTo>
                    <a:pt x="1" y="11859"/>
                    <a:pt x="3586" y="28112"/>
                    <a:pt x="3586" y="30335"/>
                  </a:cubicBezTo>
                  <a:cubicBezTo>
                    <a:pt x="3586" y="35014"/>
                    <a:pt x="12410" y="40263"/>
                    <a:pt x="16272" y="41367"/>
                  </a:cubicBezTo>
                  <a:cubicBezTo>
                    <a:pt x="16504" y="41433"/>
                    <a:pt x="16756" y="41464"/>
                    <a:pt x="17024" y="41464"/>
                  </a:cubicBezTo>
                  <a:cubicBezTo>
                    <a:pt x="21228" y="41464"/>
                    <a:pt x="29542" y="33788"/>
                    <a:pt x="30061" y="31714"/>
                  </a:cubicBezTo>
                  <a:cubicBezTo>
                    <a:pt x="30612" y="29508"/>
                    <a:pt x="30888" y="10203"/>
                    <a:pt x="29785" y="6343"/>
                  </a:cubicBezTo>
                  <a:cubicBezTo>
                    <a:pt x="28681" y="2482"/>
                    <a:pt x="22338" y="0"/>
                    <a:pt x="18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4"/>
            <p:cNvSpPr/>
            <p:nvPr/>
          </p:nvSpPr>
          <p:spPr>
            <a:xfrm>
              <a:off x="3788075" y="1490875"/>
              <a:ext cx="788975" cy="1052225"/>
            </a:xfrm>
            <a:custGeom>
              <a:avLst/>
              <a:gdLst/>
              <a:ahLst/>
              <a:cxnLst/>
              <a:rect l="l" t="t" r="r" b="b"/>
              <a:pathLst>
                <a:path w="31559" h="42089" extrusionOk="0">
                  <a:moveTo>
                    <a:pt x="18512" y="625"/>
                  </a:moveTo>
                  <a:cubicBezTo>
                    <a:pt x="18513" y="625"/>
                    <a:pt x="18514" y="625"/>
                    <a:pt x="18515" y="625"/>
                  </a:cubicBezTo>
                  <a:cubicBezTo>
                    <a:pt x="22403" y="625"/>
                    <a:pt x="28730" y="3007"/>
                    <a:pt x="29798" y="6741"/>
                  </a:cubicBezTo>
                  <a:cubicBezTo>
                    <a:pt x="30900" y="10592"/>
                    <a:pt x="30590" y="29875"/>
                    <a:pt x="30071" y="31952"/>
                  </a:cubicBezTo>
                  <a:cubicBezTo>
                    <a:pt x="29737" y="33289"/>
                    <a:pt x="25376" y="37707"/>
                    <a:pt x="21325" y="40047"/>
                  </a:cubicBezTo>
                  <a:cubicBezTo>
                    <a:pt x="19703" y="40984"/>
                    <a:pt x="18344" y="41466"/>
                    <a:pt x="17339" y="41466"/>
                  </a:cubicBezTo>
                  <a:cubicBezTo>
                    <a:pt x="17095" y="41466"/>
                    <a:pt x="16871" y="41437"/>
                    <a:pt x="16670" y="41379"/>
                  </a:cubicBezTo>
                  <a:cubicBezTo>
                    <a:pt x="12865" y="40292"/>
                    <a:pt x="4210" y="35109"/>
                    <a:pt x="4210" y="30648"/>
                  </a:cubicBezTo>
                  <a:cubicBezTo>
                    <a:pt x="4210" y="28465"/>
                    <a:pt x="913" y="13444"/>
                    <a:pt x="633" y="12169"/>
                  </a:cubicBezTo>
                  <a:cubicBezTo>
                    <a:pt x="2567" y="2750"/>
                    <a:pt x="14478" y="625"/>
                    <a:pt x="18512" y="625"/>
                  </a:cubicBezTo>
                  <a:close/>
                  <a:moveTo>
                    <a:pt x="18515" y="1"/>
                  </a:moveTo>
                  <a:cubicBezTo>
                    <a:pt x="14341" y="1"/>
                    <a:pt x="1986" y="2225"/>
                    <a:pt x="8" y="12109"/>
                  </a:cubicBezTo>
                  <a:cubicBezTo>
                    <a:pt x="0" y="12151"/>
                    <a:pt x="0" y="12195"/>
                    <a:pt x="10" y="12237"/>
                  </a:cubicBezTo>
                  <a:cubicBezTo>
                    <a:pt x="45" y="12399"/>
                    <a:pt x="3587" y="28483"/>
                    <a:pt x="3587" y="30647"/>
                  </a:cubicBezTo>
                  <a:cubicBezTo>
                    <a:pt x="3587" y="35611"/>
                    <a:pt x="12751" y="40908"/>
                    <a:pt x="16498" y="41978"/>
                  </a:cubicBezTo>
                  <a:cubicBezTo>
                    <a:pt x="16757" y="42052"/>
                    <a:pt x="17037" y="42088"/>
                    <a:pt x="17342" y="42088"/>
                  </a:cubicBezTo>
                  <a:cubicBezTo>
                    <a:pt x="18467" y="42088"/>
                    <a:pt x="19907" y="41586"/>
                    <a:pt x="21636" y="40586"/>
                  </a:cubicBezTo>
                  <a:cubicBezTo>
                    <a:pt x="25725" y="38225"/>
                    <a:pt x="30268" y="33732"/>
                    <a:pt x="30675" y="32102"/>
                  </a:cubicBezTo>
                  <a:cubicBezTo>
                    <a:pt x="31218" y="29937"/>
                    <a:pt x="31559" y="10633"/>
                    <a:pt x="30397" y="6569"/>
                  </a:cubicBezTo>
                  <a:cubicBezTo>
                    <a:pt x="29234" y="2499"/>
                    <a:pt x="22693" y="1"/>
                    <a:pt x="18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4"/>
            <p:cNvSpPr/>
            <p:nvPr/>
          </p:nvSpPr>
          <p:spPr>
            <a:xfrm>
              <a:off x="3795900" y="1498675"/>
              <a:ext cx="772250" cy="1036625"/>
            </a:xfrm>
            <a:custGeom>
              <a:avLst/>
              <a:gdLst/>
              <a:ahLst/>
              <a:cxnLst/>
              <a:rect l="l" t="t" r="r" b="b"/>
              <a:pathLst>
                <a:path w="30890" h="41465" extrusionOk="0">
                  <a:moveTo>
                    <a:pt x="18202" y="0"/>
                  </a:moveTo>
                  <a:cubicBezTo>
                    <a:pt x="14065" y="0"/>
                    <a:pt x="1931" y="2207"/>
                    <a:pt x="1" y="11859"/>
                  </a:cubicBezTo>
                  <a:cubicBezTo>
                    <a:pt x="1" y="11859"/>
                    <a:pt x="2146" y="21582"/>
                    <a:pt x="3116" y="27016"/>
                  </a:cubicBezTo>
                  <a:cubicBezTo>
                    <a:pt x="3142" y="24538"/>
                    <a:pt x="3556" y="19749"/>
                    <a:pt x="6240" y="17662"/>
                  </a:cubicBezTo>
                  <a:cubicBezTo>
                    <a:pt x="9944" y="14780"/>
                    <a:pt x="16118" y="14369"/>
                    <a:pt x="19616" y="12722"/>
                  </a:cubicBezTo>
                  <a:cubicBezTo>
                    <a:pt x="23114" y="11077"/>
                    <a:pt x="23937" y="6755"/>
                    <a:pt x="23937" y="6755"/>
                  </a:cubicBezTo>
                  <a:cubicBezTo>
                    <a:pt x="23937" y="6755"/>
                    <a:pt x="24143" y="14369"/>
                    <a:pt x="25789" y="16220"/>
                  </a:cubicBezTo>
                  <a:cubicBezTo>
                    <a:pt x="27436" y="18072"/>
                    <a:pt x="29081" y="19307"/>
                    <a:pt x="29288" y="22600"/>
                  </a:cubicBezTo>
                  <a:cubicBezTo>
                    <a:pt x="29493" y="25892"/>
                    <a:pt x="30111" y="29186"/>
                    <a:pt x="28464" y="31859"/>
                  </a:cubicBezTo>
                  <a:cubicBezTo>
                    <a:pt x="26818" y="34534"/>
                    <a:pt x="20028" y="39679"/>
                    <a:pt x="16942" y="40707"/>
                  </a:cubicBezTo>
                  <a:cubicBezTo>
                    <a:pt x="16466" y="40866"/>
                    <a:pt x="16008" y="41009"/>
                    <a:pt x="15568" y="41138"/>
                  </a:cubicBezTo>
                  <a:cubicBezTo>
                    <a:pt x="15817" y="41226"/>
                    <a:pt x="16053" y="41304"/>
                    <a:pt x="16273" y="41367"/>
                  </a:cubicBezTo>
                  <a:cubicBezTo>
                    <a:pt x="16505" y="41433"/>
                    <a:pt x="16757" y="41465"/>
                    <a:pt x="17026" y="41465"/>
                  </a:cubicBezTo>
                  <a:cubicBezTo>
                    <a:pt x="21230" y="41465"/>
                    <a:pt x="29543" y="33788"/>
                    <a:pt x="30062" y="31715"/>
                  </a:cubicBezTo>
                  <a:cubicBezTo>
                    <a:pt x="30613" y="29508"/>
                    <a:pt x="30889" y="10204"/>
                    <a:pt x="29786" y="6343"/>
                  </a:cubicBezTo>
                  <a:cubicBezTo>
                    <a:pt x="28681" y="2482"/>
                    <a:pt x="22338" y="0"/>
                    <a:pt x="18202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4"/>
            <p:cNvSpPr/>
            <p:nvPr/>
          </p:nvSpPr>
          <p:spPr>
            <a:xfrm>
              <a:off x="3884775" y="2245675"/>
              <a:ext cx="222925" cy="246375"/>
            </a:xfrm>
            <a:custGeom>
              <a:avLst/>
              <a:gdLst/>
              <a:ahLst/>
              <a:cxnLst/>
              <a:rect l="l" t="t" r="r" b="b"/>
              <a:pathLst>
                <a:path w="8917" h="9855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183"/>
                    <a:pt x="31" y="342"/>
                    <a:pt x="31" y="455"/>
                  </a:cubicBezTo>
                  <a:cubicBezTo>
                    <a:pt x="31" y="3911"/>
                    <a:pt x="4844" y="7676"/>
                    <a:pt x="8916" y="9854"/>
                  </a:cubicBezTo>
                  <a:cubicBezTo>
                    <a:pt x="7416" y="8341"/>
                    <a:pt x="3286" y="4148"/>
                    <a:pt x="1451" y="1979"/>
                  </a:cubicBezTo>
                  <a:cubicBezTo>
                    <a:pt x="728" y="1125"/>
                    <a:pt x="279" y="482"/>
                    <a:pt x="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4"/>
            <p:cNvSpPr/>
            <p:nvPr/>
          </p:nvSpPr>
          <p:spPr>
            <a:xfrm>
              <a:off x="3795900" y="1498675"/>
              <a:ext cx="772250" cy="1036625"/>
            </a:xfrm>
            <a:custGeom>
              <a:avLst/>
              <a:gdLst/>
              <a:ahLst/>
              <a:cxnLst/>
              <a:rect l="l" t="t" r="r" b="b"/>
              <a:pathLst>
                <a:path w="30890" h="41465" extrusionOk="0">
                  <a:moveTo>
                    <a:pt x="18202" y="0"/>
                  </a:moveTo>
                  <a:cubicBezTo>
                    <a:pt x="14065" y="0"/>
                    <a:pt x="1931" y="2207"/>
                    <a:pt x="1" y="11859"/>
                  </a:cubicBezTo>
                  <a:cubicBezTo>
                    <a:pt x="1" y="11859"/>
                    <a:pt x="2146" y="21582"/>
                    <a:pt x="3116" y="27016"/>
                  </a:cubicBezTo>
                  <a:cubicBezTo>
                    <a:pt x="3142" y="24538"/>
                    <a:pt x="3556" y="19749"/>
                    <a:pt x="6240" y="17662"/>
                  </a:cubicBezTo>
                  <a:cubicBezTo>
                    <a:pt x="9944" y="14780"/>
                    <a:pt x="16118" y="14369"/>
                    <a:pt x="19616" y="12722"/>
                  </a:cubicBezTo>
                  <a:cubicBezTo>
                    <a:pt x="23114" y="11077"/>
                    <a:pt x="23937" y="6755"/>
                    <a:pt x="23937" y="6755"/>
                  </a:cubicBezTo>
                  <a:cubicBezTo>
                    <a:pt x="23937" y="6755"/>
                    <a:pt x="24143" y="14369"/>
                    <a:pt x="25789" y="16220"/>
                  </a:cubicBezTo>
                  <a:cubicBezTo>
                    <a:pt x="27436" y="18072"/>
                    <a:pt x="29081" y="19307"/>
                    <a:pt x="29288" y="22600"/>
                  </a:cubicBezTo>
                  <a:cubicBezTo>
                    <a:pt x="29493" y="25892"/>
                    <a:pt x="30111" y="29186"/>
                    <a:pt x="28464" y="31859"/>
                  </a:cubicBezTo>
                  <a:cubicBezTo>
                    <a:pt x="26818" y="34534"/>
                    <a:pt x="20028" y="39679"/>
                    <a:pt x="16942" y="40707"/>
                  </a:cubicBezTo>
                  <a:cubicBezTo>
                    <a:pt x="16466" y="40866"/>
                    <a:pt x="16008" y="41009"/>
                    <a:pt x="15568" y="41138"/>
                  </a:cubicBezTo>
                  <a:cubicBezTo>
                    <a:pt x="15817" y="41226"/>
                    <a:pt x="16053" y="41304"/>
                    <a:pt x="16273" y="41367"/>
                  </a:cubicBezTo>
                  <a:cubicBezTo>
                    <a:pt x="16505" y="41433"/>
                    <a:pt x="16757" y="41465"/>
                    <a:pt x="17026" y="41465"/>
                  </a:cubicBezTo>
                  <a:cubicBezTo>
                    <a:pt x="21230" y="41465"/>
                    <a:pt x="29543" y="33788"/>
                    <a:pt x="30062" y="31715"/>
                  </a:cubicBezTo>
                  <a:cubicBezTo>
                    <a:pt x="30613" y="29508"/>
                    <a:pt x="30889" y="10204"/>
                    <a:pt x="29786" y="6343"/>
                  </a:cubicBezTo>
                  <a:cubicBezTo>
                    <a:pt x="28681" y="2482"/>
                    <a:pt x="22338" y="0"/>
                    <a:pt x="18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4"/>
            <p:cNvSpPr/>
            <p:nvPr/>
          </p:nvSpPr>
          <p:spPr>
            <a:xfrm>
              <a:off x="3884775" y="2245675"/>
              <a:ext cx="222925" cy="246375"/>
            </a:xfrm>
            <a:custGeom>
              <a:avLst/>
              <a:gdLst/>
              <a:ahLst/>
              <a:cxnLst/>
              <a:rect l="l" t="t" r="r" b="b"/>
              <a:pathLst>
                <a:path w="8917" h="9855" extrusionOk="0">
                  <a:moveTo>
                    <a:pt x="1" y="0"/>
                  </a:moveTo>
                  <a:lnTo>
                    <a:pt x="1" y="0"/>
                  </a:lnTo>
                  <a:cubicBezTo>
                    <a:pt x="19" y="183"/>
                    <a:pt x="31" y="342"/>
                    <a:pt x="31" y="455"/>
                  </a:cubicBezTo>
                  <a:cubicBezTo>
                    <a:pt x="31" y="3911"/>
                    <a:pt x="4844" y="7676"/>
                    <a:pt x="8916" y="9854"/>
                  </a:cubicBezTo>
                  <a:cubicBezTo>
                    <a:pt x="7416" y="8341"/>
                    <a:pt x="3286" y="4148"/>
                    <a:pt x="1451" y="1979"/>
                  </a:cubicBezTo>
                  <a:cubicBezTo>
                    <a:pt x="728" y="1125"/>
                    <a:pt x="279" y="482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4"/>
            <p:cNvSpPr/>
            <p:nvPr/>
          </p:nvSpPr>
          <p:spPr>
            <a:xfrm>
              <a:off x="4114050" y="2009750"/>
              <a:ext cx="38950" cy="69850"/>
            </a:xfrm>
            <a:custGeom>
              <a:avLst/>
              <a:gdLst/>
              <a:ahLst/>
              <a:cxnLst/>
              <a:rect l="l" t="t" r="r" b="b"/>
              <a:pathLst>
                <a:path w="1558" h="2794" extrusionOk="0">
                  <a:moveTo>
                    <a:pt x="779" y="1"/>
                  </a:moveTo>
                  <a:cubicBezTo>
                    <a:pt x="348" y="1"/>
                    <a:pt x="0" y="626"/>
                    <a:pt x="0" y="1397"/>
                  </a:cubicBezTo>
                  <a:cubicBezTo>
                    <a:pt x="0" y="2169"/>
                    <a:pt x="348" y="2794"/>
                    <a:pt x="779" y="2794"/>
                  </a:cubicBezTo>
                  <a:cubicBezTo>
                    <a:pt x="1209" y="2794"/>
                    <a:pt x="1558" y="2169"/>
                    <a:pt x="1558" y="1397"/>
                  </a:cubicBezTo>
                  <a:cubicBezTo>
                    <a:pt x="1558" y="626"/>
                    <a:pt x="1209" y="1"/>
                    <a:pt x="7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4"/>
            <p:cNvSpPr/>
            <p:nvPr/>
          </p:nvSpPr>
          <p:spPr>
            <a:xfrm>
              <a:off x="4340975" y="2009750"/>
              <a:ext cx="38975" cy="69850"/>
            </a:xfrm>
            <a:custGeom>
              <a:avLst/>
              <a:gdLst/>
              <a:ahLst/>
              <a:cxnLst/>
              <a:rect l="l" t="t" r="r" b="b"/>
              <a:pathLst>
                <a:path w="1559" h="2794" extrusionOk="0">
                  <a:moveTo>
                    <a:pt x="780" y="1"/>
                  </a:moveTo>
                  <a:cubicBezTo>
                    <a:pt x="349" y="1"/>
                    <a:pt x="1" y="626"/>
                    <a:pt x="1" y="1397"/>
                  </a:cubicBezTo>
                  <a:cubicBezTo>
                    <a:pt x="1" y="2169"/>
                    <a:pt x="350" y="2794"/>
                    <a:pt x="780" y="2794"/>
                  </a:cubicBezTo>
                  <a:cubicBezTo>
                    <a:pt x="1209" y="2794"/>
                    <a:pt x="1558" y="2169"/>
                    <a:pt x="1558" y="1397"/>
                  </a:cubicBezTo>
                  <a:cubicBezTo>
                    <a:pt x="1558" y="626"/>
                    <a:pt x="1209" y="1"/>
                    <a:pt x="7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4"/>
            <p:cNvSpPr/>
            <p:nvPr/>
          </p:nvSpPr>
          <p:spPr>
            <a:xfrm>
              <a:off x="4266100" y="1995450"/>
              <a:ext cx="103175" cy="196725"/>
            </a:xfrm>
            <a:custGeom>
              <a:avLst/>
              <a:gdLst/>
              <a:ahLst/>
              <a:cxnLst/>
              <a:rect l="l" t="t" r="r" b="b"/>
              <a:pathLst>
                <a:path w="4127" h="7869" extrusionOk="0">
                  <a:moveTo>
                    <a:pt x="1163" y="0"/>
                  </a:moveTo>
                  <a:cubicBezTo>
                    <a:pt x="1028" y="0"/>
                    <a:pt x="905" y="87"/>
                    <a:pt x="864" y="223"/>
                  </a:cubicBezTo>
                  <a:cubicBezTo>
                    <a:pt x="774" y="516"/>
                    <a:pt x="7" y="3120"/>
                    <a:pt x="942" y="4053"/>
                  </a:cubicBezTo>
                  <a:cubicBezTo>
                    <a:pt x="1366" y="4477"/>
                    <a:pt x="1971" y="4613"/>
                    <a:pt x="2505" y="4733"/>
                  </a:cubicBezTo>
                  <a:cubicBezTo>
                    <a:pt x="3292" y="4910"/>
                    <a:pt x="3386" y="4992"/>
                    <a:pt x="3339" y="5220"/>
                  </a:cubicBezTo>
                  <a:cubicBezTo>
                    <a:pt x="3220" y="5819"/>
                    <a:pt x="1442" y="6778"/>
                    <a:pt x="218" y="7268"/>
                  </a:cubicBezTo>
                  <a:cubicBezTo>
                    <a:pt x="80" y="7324"/>
                    <a:pt x="1" y="7470"/>
                    <a:pt x="29" y="7616"/>
                  </a:cubicBezTo>
                  <a:cubicBezTo>
                    <a:pt x="57" y="7763"/>
                    <a:pt x="185" y="7868"/>
                    <a:pt x="334" y="7869"/>
                  </a:cubicBezTo>
                  <a:cubicBezTo>
                    <a:pt x="374" y="7869"/>
                    <a:pt x="413" y="7861"/>
                    <a:pt x="449" y="7847"/>
                  </a:cubicBezTo>
                  <a:cubicBezTo>
                    <a:pt x="995" y="7629"/>
                    <a:pt x="3723" y="6485"/>
                    <a:pt x="3951" y="5342"/>
                  </a:cubicBezTo>
                  <a:cubicBezTo>
                    <a:pt x="4127" y="4459"/>
                    <a:pt x="3269" y="4266"/>
                    <a:pt x="2642" y="4125"/>
                  </a:cubicBezTo>
                  <a:cubicBezTo>
                    <a:pt x="2191" y="4023"/>
                    <a:pt x="1678" y="3908"/>
                    <a:pt x="1382" y="3612"/>
                  </a:cubicBezTo>
                  <a:cubicBezTo>
                    <a:pt x="876" y="3106"/>
                    <a:pt x="1161" y="1377"/>
                    <a:pt x="1460" y="406"/>
                  </a:cubicBezTo>
                  <a:cubicBezTo>
                    <a:pt x="1511" y="240"/>
                    <a:pt x="1420" y="65"/>
                    <a:pt x="1254" y="14"/>
                  </a:cubicBezTo>
                  <a:cubicBezTo>
                    <a:pt x="1224" y="5"/>
                    <a:pt x="1193" y="0"/>
                    <a:pt x="1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4"/>
            <p:cNvSpPr/>
            <p:nvPr/>
          </p:nvSpPr>
          <p:spPr>
            <a:xfrm>
              <a:off x="4120625" y="2243725"/>
              <a:ext cx="152325" cy="52250"/>
            </a:xfrm>
            <a:custGeom>
              <a:avLst/>
              <a:gdLst/>
              <a:ahLst/>
              <a:cxnLst/>
              <a:rect l="l" t="t" r="r" b="b"/>
              <a:pathLst>
                <a:path w="6093" h="2090" extrusionOk="0">
                  <a:moveTo>
                    <a:pt x="355" y="1"/>
                  </a:moveTo>
                  <a:cubicBezTo>
                    <a:pt x="295" y="1"/>
                    <a:pt x="235" y="18"/>
                    <a:pt x="182" y="53"/>
                  </a:cubicBezTo>
                  <a:cubicBezTo>
                    <a:pt x="38" y="150"/>
                    <a:pt x="0" y="347"/>
                    <a:pt x="98" y="489"/>
                  </a:cubicBezTo>
                  <a:cubicBezTo>
                    <a:pt x="941" y="1752"/>
                    <a:pt x="2242" y="2090"/>
                    <a:pt x="3395" y="2090"/>
                  </a:cubicBezTo>
                  <a:cubicBezTo>
                    <a:pt x="4672" y="2090"/>
                    <a:pt x="5767" y="1675"/>
                    <a:pt x="5853" y="1642"/>
                  </a:cubicBezTo>
                  <a:cubicBezTo>
                    <a:pt x="6013" y="1579"/>
                    <a:pt x="6092" y="1398"/>
                    <a:pt x="6029" y="1238"/>
                  </a:cubicBezTo>
                  <a:cubicBezTo>
                    <a:pt x="5981" y="1115"/>
                    <a:pt x="5864" y="1040"/>
                    <a:pt x="5740" y="1040"/>
                  </a:cubicBezTo>
                  <a:cubicBezTo>
                    <a:pt x="5702" y="1040"/>
                    <a:pt x="5664" y="1047"/>
                    <a:pt x="5626" y="1061"/>
                  </a:cubicBezTo>
                  <a:cubicBezTo>
                    <a:pt x="5607" y="1068"/>
                    <a:pt x="4582" y="1458"/>
                    <a:pt x="3408" y="1458"/>
                  </a:cubicBezTo>
                  <a:cubicBezTo>
                    <a:pt x="2411" y="1458"/>
                    <a:pt x="1306" y="1177"/>
                    <a:pt x="618" y="143"/>
                  </a:cubicBezTo>
                  <a:cubicBezTo>
                    <a:pt x="557" y="51"/>
                    <a:pt x="457" y="1"/>
                    <a:pt x="3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4"/>
            <p:cNvSpPr/>
            <p:nvPr/>
          </p:nvSpPr>
          <p:spPr>
            <a:xfrm>
              <a:off x="4053050" y="1930375"/>
              <a:ext cx="121450" cy="60025"/>
            </a:xfrm>
            <a:custGeom>
              <a:avLst/>
              <a:gdLst/>
              <a:ahLst/>
              <a:cxnLst/>
              <a:rect l="l" t="t" r="r" b="b"/>
              <a:pathLst>
                <a:path w="4858" h="2401" extrusionOk="0">
                  <a:moveTo>
                    <a:pt x="2975" y="0"/>
                  </a:moveTo>
                  <a:cubicBezTo>
                    <a:pt x="2541" y="0"/>
                    <a:pt x="2132" y="83"/>
                    <a:pt x="1752" y="249"/>
                  </a:cubicBezTo>
                  <a:cubicBezTo>
                    <a:pt x="555" y="771"/>
                    <a:pt x="98" y="1928"/>
                    <a:pt x="79" y="1976"/>
                  </a:cubicBezTo>
                  <a:cubicBezTo>
                    <a:pt x="1" y="2181"/>
                    <a:pt x="151" y="2400"/>
                    <a:pt x="369" y="2400"/>
                  </a:cubicBezTo>
                  <a:cubicBezTo>
                    <a:pt x="499" y="2400"/>
                    <a:pt x="615" y="2321"/>
                    <a:pt x="661" y="2201"/>
                  </a:cubicBezTo>
                  <a:cubicBezTo>
                    <a:pt x="664" y="2191"/>
                    <a:pt x="1040" y="1240"/>
                    <a:pt x="2001" y="820"/>
                  </a:cubicBezTo>
                  <a:cubicBezTo>
                    <a:pt x="2300" y="689"/>
                    <a:pt x="2625" y="624"/>
                    <a:pt x="2974" y="624"/>
                  </a:cubicBezTo>
                  <a:cubicBezTo>
                    <a:pt x="3411" y="624"/>
                    <a:pt x="3886" y="726"/>
                    <a:pt x="4394" y="929"/>
                  </a:cubicBezTo>
                  <a:cubicBezTo>
                    <a:pt x="4431" y="943"/>
                    <a:pt x="4469" y="950"/>
                    <a:pt x="4506" y="950"/>
                  </a:cubicBezTo>
                  <a:cubicBezTo>
                    <a:pt x="4630" y="950"/>
                    <a:pt x="4747" y="876"/>
                    <a:pt x="4795" y="754"/>
                  </a:cubicBezTo>
                  <a:cubicBezTo>
                    <a:pt x="4858" y="596"/>
                    <a:pt x="4783" y="416"/>
                    <a:pt x="4625" y="351"/>
                  </a:cubicBezTo>
                  <a:cubicBezTo>
                    <a:pt x="4042" y="117"/>
                    <a:pt x="3491" y="0"/>
                    <a:pt x="2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4"/>
            <p:cNvSpPr/>
            <p:nvPr/>
          </p:nvSpPr>
          <p:spPr>
            <a:xfrm>
              <a:off x="4296650" y="1917900"/>
              <a:ext cx="108825" cy="46975"/>
            </a:xfrm>
            <a:custGeom>
              <a:avLst/>
              <a:gdLst/>
              <a:ahLst/>
              <a:cxnLst/>
              <a:rect l="l" t="t" r="r" b="b"/>
              <a:pathLst>
                <a:path w="4353" h="1879" extrusionOk="0">
                  <a:moveTo>
                    <a:pt x="2006" y="0"/>
                  </a:moveTo>
                  <a:cubicBezTo>
                    <a:pt x="1975" y="0"/>
                    <a:pt x="1943" y="1"/>
                    <a:pt x="1912" y="2"/>
                  </a:cubicBezTo>
                  <a:cubicBezTo>
                    <a:pt x="794" y="60"/>
                    <a:pt x="117" y="1137"/>
                    <a:pt x="88" y="1183"/>
                  </a:cubicBezTo>
                  <a:cubicBezTo>
                    <a:pt x="0" y="1329"/>
                    <a:pt x="46" y="1519"/>
                    <a:pt x="191" y="1608"/>
                  </a:cubicBezTo>
                  <a:cubicBezTo>
                    <a:pt x="242" y="1640"/>
                    <a:pt x="299" y="1655"/>
                    <a:pt x="355" y="1655"/>
                  </a:cubicBezTo>
                  <a:cubicBezTo>
                    <a:pt x="458" y="1655"/>
                    <a:pt x="559" y="1604"/>
                    <a:pt x="619" y="1511"/>
                  </a:cubicBezTo>
                  <a:cubicBezTo>
                    <a:pt x="624" y="1502"/>
                    <a:pt x="1156" y="663"/>
                    <a:pt x="1947" y="624"/>
                  </a:cubicBezTo>
                  <a:cubicBezTo>
                    <a:pt x="1966" y="623"/>
                    <a:pt x="1984" y="623"/>
                    <a:pt x="2003" y="623"/>
                  </a:cubicBezTo>
                  <a:cubicBezTo>
                    <a:pt x="2550" y="623"/>
                    <a:pt x="3122" y="1003"/>
                    <a:pt x="3701" y="1756"/>
                  </a:cubicBezTo>
                  <a:cubicBezTo>
                    <a:pt x="3760" y="1833"/>
                    <a:pt x="3851" y="1879"/>
                    <a:pt x="3948" y="1879"/>
                  </a:cubicBezTo>
                  <a:lnTo>
                    <a:pt x="3948" y="1879"/>
                  </a:lnTo>
                  <a:cubicBezTo>
                    <a:pt x="4206" y="1878"/>
                    <a:pt x="4353" y="1583"/>
                    <a:pt x="4195" y="1377"/>
                  </a:cubicBezTo>
                  <a:cubicBezTo>
                    <a:pt x="3492" y="462"/>
                    <a:pt x="2767" y="0"/>
                    <a:pt x="2006" y="0"/>
                  </a:cubicBezTo>
                  <a:close/>
                  <a:moveTo>
                    <a:pt x="3948" y="1879"/>
                  </a:moveTo>
                  <a:lnTo>
                    <a:pt x="3948" y="1879"/>
                  </a:lnTo>
                  <a:cubicBezTo>
                    <a:pt x="3948" y="1879"/>
                    <a:pt x="3948" y="1879"/>
                    <a:pt x="3947" y="1879"/>
                  </a:cubicBezTo>
                  <a:lnTo>
                    <a:pt x="3949" y="1879"/>
                  </a:lnTo>
                  <a:cubicBezTo>
                    <a:pt x="3948" y="1879"/>
                    <a:pt x="3948" y="1879"/>
                    <a:pt x="3948" y="18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4"/>
            <p:cNvSpPr/>
            <p:nvPr/>
          </p:nvSpPr>
          <p:spPr>
            <a:xfrm>
              <a:off x="3602850" y="1373075"/>
              <a:ext cx="1068675" cy="711650"/>
            </a:xfrm>
            <a:custGeom>
              <a:avLst/>
              <a:gdLst/>
              <a:ahLst/>
              <a:cxnLst/>
              <a:rect l="l" t="t" r="r" b="b"/>
              <a:pathLst>
                <a:path w="42747" h="28466" extrusionOk="0">
                  <a:moveTo>
                    <a:pt x="20315" y="1"/>
                  </a:moveTo>
                  <a:cubicBezTo>
                    <a:pt x="17700" y="1"/>
                    <a:pt x="14756" y="506"/>
                    <a:pt x="11584" y="1714"/>
                  </a:cubicBezTo>
                  <a:cubicBezTo>
                    <a:pt x="0" y="6126"/>
                    <a:pt x="1380" y="17985"/>
                    <a:pt x="1932" y="20192"/>
                  </a:cubicBezTo>
                  <a:cubicBezTo>
                    <a:pt x="2483" y="22397"/>
                    <a:pt x="6344" y="28189"/>
                    <a:pt x="8826" y="28465"/>
                  </a:cubicBezTo>
                  <a:cubicBezTo>
                    <a:pt x="8826" y="28465"/>
                    <a:pt x="11032" y="26535"/>
                    <a:pt x="11032" y="24604"/>
                  </a:cubicBezTo>
                  <a:cubicBezTo>
                    <a:pt x="11032" y="22673"/>
                    <a:pt x="16272" y="18813"/>
                    <a:pt x="21512" y="17158"/>
                  </a:cubicBezTo>
                  <a:cubicBezTo>
                    <a:pt x="24808" y="16117"/>
                    <a:pt x="28428" y="14202"/>
                    <a:pt x="30525" y="11759"/>
                  </a:cubicBezTo>
                  <a:cubicBezTo>
                    <a:pt x="30533" y="13028"/>
                    <a:pt x="30741" y="14868"/>
                    <a:pt x="31715" y="16331"/>
                  </a:cubicBezTo>
                  <a:cubicBezTo>
                    <a:pt x="33370" y="18813"/>
                    <a:pt x="35852" y="20192"/>
                    <a:pt x="35852" y="21019"/>
                  </a:cubicBezTo>
                  <a:cubicBezTo>
                    <a:pt x="35852" y="21846"/>
                    <a:pt x="37231" y="24880"/>
                    <a:pt x="38334" y="24880"/>
                  </a:cubicBezTo>
                  <a:cubicBezTo>
                    <a:pt x="39437" y="24880"/>
                    <a:pt x="39437" y="20468"/>
                    <a:pt x="39713" y="18537"/>
                  </a:cubicBezTo>
                  <a:cubicBezTo>
                    <a:pt x="39988" y="16607"/>
                    <a:pt x="42746" y="11643"/>
                    <a:pt x="38885" y="7230"/>
                  </a:cubicBezTo>
                  <a:cubicBezTo>
                    <a:pt x="37100" y="5189"/>
                    <a:pt x="35258" y="4565"/>
                    <a:pt x="33711" y="4565"/>
                  </a:cubicBezTo>
                  <a:cubicBezTo>
                    <a:pt x="32894" y="4565"/>
                    <a:pt x="32159" y="4739"/>
                    <a:pt x="31558" y="4971"/>
                  </a:cubicBezTo>
                  <a:cubicBezTo>
                    <a:pt x="29969" y="2299"/>
                    <a:pt x="25892" y="1"/>
                    <a:pt x="20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4"/>
            <p:cNvSpPr/>
            <p:nvPr/>
          </p:nvSpPr>
          <p:spPr>
            <a:xfrm>
              <a:off x="3566450" y="1365050"/>
              <a:ext cx="1094925" cy="727450"/>
            </a:xfrm>
            <a:custGeom>
              <a:avLst/>
              <a:gdLst/>
              <a:ahLst/>
              <a:cxnLst/>
              <a:rect l="l" t="t" r="r" b="b"/>
              <a:pathLst>
                <a:path w="43797" h="29098" extrusionOk="0">
                  <a:moveTo>
                    <a:pt x="22025" y="721"/>
                  </a:moveTo>
                  <a:cubicBezTo>
                    <a:pt x="26415" y="721"/>
                    <a:pt x="30684" y="1985"/>
                    <a:pt x="32747" y="5452"/>
                  </a:cubicBezTo>
                  <a:cubicBezTo>
                    <a:pt x="32804" y="5549"/>
                    <a:pt x="32907" y="5604"/>
                    <a:pt x="33014" y="5604"/>
                  </a:cubicBezTo>
                  <a:cubicBezTo>
                    <a:pt x="33051" y="5604"/>
                    <a:pt x="33089" y="5598"/>
                    <a:pt x="33126" y="5584"/>
                  </a:cubicBezTo>
                  <a:cubicBezTo>
                    <a:pt x="33646" y="5383"/>
                    <a:pt x="34351" y="5196"/>
                    <a:pt x="35172" y="5196"/>
                  </a:cubicBezTo>
                  <a:cubicBezTo>
                    <a:pt x="36590" y="5196"/>
                    <a:pt x="38353" y="5753"/>
                    <a:pt x="40107" y="7756"/>
                  </a:cubicBezTo>
                  <a:cubicBezTo>
                    <a:pt x="43099" y="11177"/>
                    <a:pt x="41986" y="14871"/>
                    <a:pt x="41249" y="17315"/>
                  </a:cubicBezTo>
                  <a:cubicBezTo>
                    <a:pt x="41071" y="17905"/>
                    <a:pt x="40918" y="18414"/>
                    <a:pt x="40860" y="18814"/>
                  </a:cubicBezTo>
                  <a:cubicBezTo>
                    <a:pt x="40791" y="19300"/>
                    <a:pt x="40739" y="19936"/>
                    <a:pt x="40683" y="20609"/>
                  </a:cubicBezTo>
                  <a:cubicBezTo>
                    <a:pt x="40580" y="21890"/>
                    <a:pt x="40334" y="24890"/>
                    <a:pt x="39790" y="24890"/>
                  </a:cubicBezTo>
                  <a:cubicBezTo>
                    <a:pt x="38965" y="24890"/>
                    <a:pt x="37620" y="22148"/>
                    <a:pt x="37620" y="21340"/>
                  </a:cubicBezTo>
                  <a:cubicBezTo>
                    <a:pt x="37620" y="20805"/>
                    <a:pt x="37041" y="20276"/>
                    <a:pt x="36166" y="19475"/>
                  </a:cubicBezTo>
                  <a:cubicBezTo>
                    <a:pt x="35321" y="18700"/>
                    <a:pt x="34270" y="17737"/>
                    <a:pt x="33430" y="16479"/>
                  </a:cubicBezTo>
                  <a:cubicBezTo>
                    <a:pt x="32504" y="15088"/>
                    <a:pt x="32301" y="13318"/>
                    <a:pt x="32294" y="12078"/>
                  </a:cubicBezTo>
                  <a:cubicBezTo>
                    <a:pt x="32293" y="11889"/>
                    <a:pt x="32138" y="11768"/>
                    <a:pt x="31979" y="11768"/>
                  </a:cubicBezTo>
                  <a:cubicBezTo>
                    <a:pt x="31895" y="11768"/>
                    <a:pt x="31810" y="11801"/>
                    <a:pt x="31745" y="11877"/>
                  </a:cubicBezTo>
                  <a:cubicBezTo>
                    <a:pt x="29899" y="14027"/>
                    <a:pt x="26583" y="16011"/>
                    <a:pt x="22874" y="17183"/>
                  </a:cubicBezTo>
                  <a:cubicBezTo>
                    <a:pt x="17575" y="18855"/>
                    <a:pt x="12176" y="22763"/>
                    <a:pt x="12176" y="24925"/>
                  </a:cubicBezTo>
                  <a:cubicBezTo>
                    <a:pt x="12176" y="26459"/>
                    <a:pt x="10605" y="28053"/>
                    <a:pt x="10180" y="28455"/>
                  </a:cubicBezTo>
                  <a:cubicBezTo>
                    <a:pt x="7903" y="28008"/>
                    <a:pt x="4238" y="22632"/>
                    <a:pt x="3690" y="20438"/>
                  </a:cubicBezTo>
                  <a:cubicBezTo>
                    <a:pt x="3656" y="20305"/>
                    <a:pt x="725" y="7060"/>
                    <a:pt x="13150" y="2327"/>
                  </a:cubicBezTo>
                  <a:cubicBezTo>
                    <a:pt x="15661" y="1371"/>
                    <a:pt x="18873" y="721"/>
                    <a:pt x="22025" y="721"/>
                  </a:cubicBezTo>
                  <a:close/>
                  <a:moveTo>
                    <a:pt x="21841" y="0"/>
                  </a:moveTo>
                  <a:cubicBezTo>
                    <a:pt x="19142" y="0"/>
                    <a:pt x="16127" y="526"/>
                    <a:pt x="12928" y="1745"/>
                  </a:cubicBezTo>
                  <a:cubicBezTo>
                    <a:pt x="1" y="6669"/>
                    <a:pt x="3051" y="20450"/>
                    <a:pt x="3085" y="20588"/>
                  </a:cubicBezTo>
                  <a:cubicBezTo>
                    <a:pt x="3641" y="22810"/>
                    <a:pt x="7531" y="28794"/>
                    <a:pt x="10248" y="29096"/>
                  </a:cubicBezTo>
                  <a:cubicBezTo>
                    <a:pt x="10259" y="29097"/>
                    <a:pt x="10270" y="29098"/>
                    <a:pt x="10282" y="29098"/>
                  </a:cubicBezTo>
                  <a:cubicBezTo>
                    <a:pt x="10357" y="29098"/>
                    <a:pt x="10430" y="29070"/>
                    <a:pt x="10488" y="29020"/>
                  </a:cubicBezTo>
                  <a:cubicBezTo>
                    <a:pt x="10581" y="28938"/>
                    <a:pt x="12800" y="26974"/>
                    <a:pt x="12800" y="24925"/>
                  </a:cubicBezTo>
                  <a:cubicBezTo>
                    <a:pt x="12800" y="23219"/>
                    <a:pt x="17776" y="19446"/>
                    <a:pt x="23062" y="17777"/>
                  </a:cubicBezTo>
                  <a:cubicBezTo>
                    <a:pt x="26554" y="16674"/>
                    <a:pt x="29716" y="14860"/>
                    <a:pt x="31699" y="12847"/>
                  </a:cubicBezTo>
                  <a:cubicBezTo>
                    <a:pt x="31784" y="14077"/>
                    <a:pt x="32082" y="15579"/>
                    <a:pt x="32912" y="16825"/>
                  </a:cubicBezTo>
                  <a:cubicBezTo>
                    <a:pt x="33793" y="18146"/>
                    <a:pt x="34876" y="19138"/>
                    <a:pt x="35745" y="19934"/>
                  </a:cubicBezTo>
                  <a:cubicBezTo>
                    <a:pt x="36361" y="20497"/>
                    <a:pt x="36997" y="21080"/>
                    <a:pt x="36997" y="21340"/>
                  </a:cubicBezTo>
                  <a:cubicBezTo>
                    <a:pt x="36997" y="22222"/>
                    <a:pt x="38417" y="25513"/>
                    <a:pt x="39791" y="25513"/>
                  </a:cubicBezTo>
                  <a:cubicBezTo>
                    <a:pt x="40831" y="25513"/>
                    <a:pt x="41066" y="23591"/>
                    <a:pt x="41305" y="20660"/>
                  </a:cubicBezTo>
                  <a:cubicBezTo>
                    <a:pt x="41359" y="19996"/>
                    <a:pt x="41411" y="19368"/>
                    <a:pt x="41478" y="18902"/>
                  </a:cubicBezTo>
                  <a:cubicBezTo>
                    <a:pt x="41528" y="18548"/>
                    <a:pt x="41675" y="18061"/>
                    <a:pt x="41845" y="17495"/>
                  </a:cubicBezTo>
                  <a:cubicBezTo>
                    <a:pt x="42575" y="15075"/>
                    <a:pt x="43797" y="11026"/>
                    <a:pt x="40576" y="7346"/>
                  </a:cubicBezTo>
                  <a:cubicBezTo>
                    <a:pt x="38658" y="5155"/>
                    <a:pt x="36685" y="4585"/>
                    <a:pt x="35153" y="4585"/>
                  </a:cubicBezTo>
                  <a:cubicBezTo>
                    <a:pt x="34332" y="4585"/>
                    <a:pt x="33637" y="4749"/>
                    <a:pt x="33147" y="4914"/>
                  </a:cubicBezTo>
                  <a:cubicBezTo>
                    <a:pt x="31315" y="2073"/>
                    <a:pt x="27200" y="0"/>
                    <a:pt x="218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4"/>
            <p:cNvSpPr/>
            <p:nvPr/>
          </p:nvSpPr>
          <p:spPr>
            <a:xfrm>
              <a:off x="3756950" y="1838900"/>
              <a:ext cx="65875" cy="73650"/>
            </a:xfrm>
            <a:custGeom>
              <a:avLst/>
              <a:gdLst/>
              <a:ahLst/>
              <a:cxnLst/>
              <a:rect l="l" t="t" r="r" b="b"/>
              <a:pathLst>
                <a:path w="2635" h="2946" extrusionOk="0">
                  <a:moveTo>
                    <a:pt x="2278" y="1"/>
                  </a:moveTo>
                  <a:cubicBezTo>
                    <a:pt x="2223" y="1"/>
                    <a:pt x="2168" y="15"/>
                    <a:pt x="2118" y="46"/>
                  </a:cubicBezTo>
                  <a:cubicBezTo>
                    <a:pt x="898" y="784"/>
                    <a:pt x="217" y="1613"/>
                    <a:pt x="36" y="2577"/>
                  </a:cubicBezTo>
                  <a:cubicBezTo>
                    <a:pt x="0" y="2768"/>
                    <a:pt x="147" y="2946"/>
                    <a:pt x="343" y="2946"/>
                  </a:cubicBezTo>
                  <a:cubicBezTo>
                    <a:pt x="493" y="2946"/>
                    <a:pt x="621" y="2839"/>
                    <a:pt x="649" y="2692"/>
                  </a:cubicBezTo>
                  <a:cubicBezTo>
                    <a:pt x="794" y="1912"/>
                    <a:pt x="1381" y="1221"/>
                    <a:pt x="2440" y="579"/>
                  </a:cubicBezTo>
                  <a:cubicBezTo>
                    <a:pt x="2587" y="490"/>
                    <a:pt x="2634" y="299"/>
                    <a:pt x="2545" y="152"/>
                  </a:cubicBezTo>
                  <a:cubicBezTo>
                    <a:pt x="2487" y="54"/>
                    <a:pt x="2384" y="1"/>
                    <a:pt x="2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4"/>
            <p:cNvSpPr/>
            <p:nvPr/>
          </p:nvSpPr>
          <p:spPr>
            <a:xfrm>
              <a:off x="3855825" y="1588850"/>
              <a:ext cx="494075" cy="241900"/>
            </a:xfrm>
            <a:custGeom>
              <a:avLst/>
              <a:gdLst/>
              <a:ahLst/>
              <a:cxnLst/>
              <a:rect l="l" t="t" r="r" b="b"/>
              <a:pathLst>
                <a:path w="19763" h="9676" extrusionOk="0">
                  <a:moveTo>
                    <a:pt x="19407" y="1"/>
                  </a:moveTo>
                  <a:cubicBezTo>
                    <a:pt x="19304" y="1"/>
                    <a:pt x="19203" y="52"/>
                    <a:pt x="19143" y="146"/>
                  </a:cubicBezTo>
                  <a:cubicBezTo>
                    <a:pt x="19115" y="189"/>
                    <a:pt x="16349" y="4489"/>
                    <a:pt x="11406" y="6060"/>
                  </a:cubicBezTo>
                  <a:cubicBezTo>
                    <a:pt x="10094" y="6479"/>
                    <a:pt x="8514" y="6848"/>
                    <a:pt x="6840" y="7238"/>
                  </a:cubicBezTo>
                  <a:cubicBezTo>
                    <a:pt x="4543" y="7775"/>
                    <a:pt x="2167" y="8329"/>
                    <a:pt x="222" y="9072"/>
                  </a:cubicBezTo>
                  <a:cubicBezTo>
                    <a:pt x="82" y="9126"/>
                    <a:pt x="0" y="9272"/>
                    <a:pt x="28" y="9420"/>
                  </a:cubicBezTo>
                  <a:cubicBezTo>
                    <a:pt x="55" y="9568"/>
                    <a:pt x="184" y="9675"/>
                    <a:pt x="334" y="9675"/>
                  </a:cubicBezTo>
                  <a:cubicBezTo>
                    <a:pt x="372" y="9675"/>
                    <a:pt x="409" y="9669"/>
                    <a:pt x="444" y="9654"/>
                  </a:cubicBezTo>
                  <a:cubicBezTo>
                    <a:pt x="2351" y="8927"/>
                    <a:pt x="4705" y="8377"/>
                    <a:pt x="6982" y="7845"/>
                  </a:cubicBezTo>
                  <a:cubicBezTo>
                    <a:pt x="8667" y="7452"/>
                    <a:pt x="10261" y="7080"/>
                    <a:pt x="11595" y="6655"/>
                  </a:cubicBezTo>
                  <a:cubicBezTo>
                    <a:pt x="16761" y="5012"/>
                    <a:pt x="19554" y="663"/>
                    <a:pt x="19670" y="479"/>
                  </a:cubicBezTo>
                  <a:cubicBezTo>
                    <a:pt x="19763" y="334"/>
                    <a:pt x="19718" y="141"/>
                    <a:pt x="19574" y="49"/>
                  </a:cubicBezTo>
                  <a:cubicBezTo>
                    <a:pt x="19522" y="16"/>
                    <a:pt x="19464" y="1"/>
                    <a:pt x="19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4"/>
            <p:cNvSpPr/>
            <p:nvPr/>
          </p:nvSpPr>
          <p:spPr>
            <a:xfrm>
              <a:off x="3732325" y="1559800"/>
              <a:ext cx="559425" cy="131875"/>
            </a:xfrm>
            <a:custGeom>
              <a:avLst/>
              <a:gdLst/>
              <a:ahLst/>
              <a:cxnLst/>
              <a:rect l="l" t="t" r="r" b="b"/>
              <a:pathLst>
                <a:path w="22377" h="5275" extrusionOk="0">
                  <a:moveTo>
                    <a:pt x="22021" y="0"/>
                  </a:moveTo>
                  <a:cubicBezTo>
                    <a:pt x="21961" y="0"/>
                    <a:pt x="21900" y="18"/>
                    <a:pt x="21846" y="55"/>
                  </a:cubicBezTo>
                  <a:cubicBezTo>
                    <a:pt x="21796" y="89"/>
                    <a:pt x="16734" y="3500"/>
                    <a:pt x="11069" y="3954"/>
                  </a:cubicBezTo>
                  <a:cubicBezTo>
                    <a:pt x="9986" y="4041"/>
                    <a:pt x="8966" y="4070"/>
                    <a:pt x="8018" y="4070"/>
                  </a:cubicBezTo>
                  <a:cubicBezTo>
                    <a:pt x="6888" y="4070"/>
                    <a:pt x="5862" y="4029"/>
                    <a:pt x="4956" y="3992"/>
                  </a:cubicBezTo>
                  <a:cubicBezTo>
                    <a:pt x="4234" y="3963"/>
                    <a:pt x="3583" y="3936"/>
                    <a:pt x="3006" y="3936"/>
                  </a:cubicBezTo>
                  <a:cubicBezTo>
                    <a:pt x="1573" y="3936"/>
                    <a:pt x="597" y="4099"/>
                    <a:pt x="138" y="4789"/>
                  </a:cubicBezTo>
                  <a:cubicBezTo>
                    <a:pt x="0" y="4997"/>
                    <a:pt x="148" y="5274"/>
                    <a:pt x="397" y="5274"/>
                  </a:cubicBezTo>
                  <a:cubicBezTo>
                    <a:pt x="502" y="5274"/>
                    <a:pt x="599" y="5222"/>
                    <a:pt x="656" y="5135"/>
                  </a:cubicBezTo>
                  <a:cubicBezTo>
                    <a:pt x="962" y="4677"/>
                    <a:pt x="1799" y="4560"/>
                    <a:pt x="3000" y="4560"/>
                  </a:cubicBezTo>
                  <a:cubicBezTo>
                    <a:pt x="3568" y="4560"/>
                    <a:pt x="4217" y="4586"/>
                    <a:pt x="4930" y="4615"/>
                  </a:cubicBezTo>
                  <a:cubicBezTo>
                    <a:pt x="5844" y="4652"/>
                    <a:pt x="6880" y="4694"/>
                    <a:pt x="8022" y="4694"/>
                  </a:cubicBezTo>
                  <a:cubicBezTo>
                    <a:pt x="8982" y="4694"/>
                    <a:pt x="10017" y="4664"/>
                    <a:pt x="11119" y="4576"/>
                  </a:cubicBezTo>
                  <a:cubicBezTo>
                    <a:pt x="16946" y="4110"/>
                    <a:pt x="21986" y="714"/>
                    <a:pt x="22198" y="569"/>
                  </a:cubicBezTo>
                  <a:cubicBezTo>
                    <a:pt x="22339" y="473"/>
                    <a:pt x="22377" y="279"/>
                    <a:pt x="22279" y="136"/>
                  </a:cubicBezTo>
                  <a:cubicBezTo>
                    <a:pt x="22219" y="48"/>
                    <a:pt x="22121" y="0"/>
                    <a:pt x="220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4"/>
            <p:cNvSpPr/>
            <p:nvPr/>
          </p:nvSpPr>
          <p:spPr>
            <a:xfrm>
              <a:off x="4566525" y="1698075"/>
              <a:ext cx="21325" cy="74975"/>
            </a:xfrm>
            <a:custGeom>
              <a:avLst/>
              <a:gdLst/>
              <a:ahLst/>
              <a:cxnLst/>
              <a:rect l="l" t="t" r="r" b="b"/>
              <a:pathLst>
                <a:path w="853" h="2999" extrusionOk="0">
                  <a:moveTo>
                    <a:pt x="339" y="1"/>
                  </a:moveTo>
                  <a:cubicBezTo>
                    <a:pt x="320" y="1"/>
                    <a:pt x="300" y="2"/>
                    <a:pt x="281" y="6"/>
                  </a:cubicBezTo>
                  <a:cubicBezTo>
                    <a:pt x="111" y="39"/>
                    <a:pt x="0" y="204"/>
                    <a:pt x="33" y="373"/>
                  </a:cubicBezTo>
                  <a:cubicBezTo>
                    <a:pt x="171" y="1092"/>
                    <a:pt x="229" y="1867"/>
                    <a:pt x="201" y="2677"/>
                  </a:cubicBezTo>
                  <a:cubicBezTo>
                    <a:pt x="194" y="2849"/>
                    <a:pt x="330" y="2993"/>
                    <a:pt x="502" y="2998"/>
                  </a:cubicBezTo>
                  <a:lnTo>
                    <a:pt x="513" y="2998"/>
                  </a:lnTo>
                  <a:cubicBezTo>
                    <a:pt x="680" y="2998"/>
                    <a:pt x="817" y="2864"/>
                    <a:pt x="824" y="2698"/>
                  </a:cubicBezTo>
                  <a:cubicBezTo>
                    <a:pt x="853" y="1842"/>
                    <a:pt x="792" y="1020"/>
                    <a:pt x="645" y="256"/>
                  </a:cubicBezTo>
                  <a:cubicBezTo>
                    <a:pt x="618" y="105"/>
                    <a:pt x="486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4"/>
            <p:cNvSpPr/>
            <p:nvPr/>
          </p:nvSpPr>
          <p:spPr>
            <a:xfrm>
              <a:off x="4431125" y="1542350"/>
              <a:ext cx="144275" cy="140100"/>
            </a:xfrm>
            <a:custGeom>
              <a:avLst/>
              <a:gdLst/>
              <a:ahLst/>
              <a:cxnLst/>
              <a:rect l="l" t="t" r="r" b="b"/>
              <a:pathLst>
                <a:path w="5771" h="5604" extrusionOk="0">
                  <a:moveTo>
                    <a:pt x="347" y="1"/>
                  </a:moveTo>
                  <a:cubicBezTo>
                    <a:pt x="211" y="1"/>
                    <a:pt x="86" y="91"/>
                    <a:pt x="47" y="229"/>
                  </a:cubicBezTo>
                  <a:cubicBezTo>
                    <a:pt x="1" y="395"/>
                    <a:pt x="98" y="566"/>
                    <a:pt x="264" y="612"/>
                  </a:cubicBezTo>
                  <a:cubicBezTo>
                    <a:pt x="299" y="622"/>
                    <a:pt x="3811" y="1645"/>
                    <a:pt x="5126" y="5395"/>
                  </a:cubicBezTo>
                  <a:cubicBezTo>
                    <a:pt x="5170" y="5519"/>
                    <a:pt x="5288" y="5603"/>
                    <a:pt x="5421" y="5603"/>
                  </a:cubicBezTo>
                  <a:cubicBezTo>
                    <a:pt x="5455" y="5603"/>
                    <a:pt x="5490" y="5598"/>
                    <a:pt x="5523" y="5586"/>
                  </a:cubicBezTo>
                  <a:cubicBezTo>
                    <a:pt x="5686" y="5529"/>
                    <a:pt x="5771" y="5352"/>
                    <a:pt x="5714" y="5189"/>
                  </a:cubicBezTo>
                  <a:cubicBezTo>
                    <a:pt x="4294" y="1136"/>
                    <a:pt x="588" y="56"/>
                    <a:pt x="432" y="13"/>
                  </a:cubicBezTo>
                  <a:cubicBezTo>
                    <a:pt x="403" y="5"/>
                    <a:pt x="375" y="1"/>
                    <a:pt x="3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4"/>
            <p:cNvSpPr/>
            <p:nvPr/>
          </p:nvSpPr>
          <p:spPr>
            <a:xfrm>
              <a:off x="3834900" y="2187175"/>
              <a:ext cx="354250" cy="202700"/>
            </a:xfrm>
            <a:custGeom>
              <a:avLst/>
              <a:gdLst/>
              <a:ahLst/>
              <a:cxnLst/>
              <a:rect l="l" t="t" r="r" b="b"/>
              <a:pathLst>
                <a:path w="14170" h="8108" extrusionOk="0">
                  <a:moveTo>
                    <a:pt x="354" y="1"/>
                  </a:moveTo>
                  <a:cubicBezTo>
                    <a:pt x="289" y="1"/>
                    <a:pt x="223" y="21"/>
                    <a:pt x="167" y="63"/>
                  </a:cubicBezTo>
                  <a:cubicBezTo>
                    <a:pt x="29" y="166"/>
                    <a:pt x="0" y="361"/>
                    <a:pt x="103" y="499"/>
                  </a:cubicBezTo>
                  <a:cubicBezTo>
                    <a:pt x="282" y="738"/>
                    <a:pt x="4495" y="6364"/>
                    <a:pt x="6874" y="7620"/>
                  </a:cubicBezTo>
                  <a:cubicBezTo>
                    <a:pt x="7549" y="7977"/>
                    <a:pt x="8376" y="8108"/>
                    <a:pt x="9225" y="8108"/>
                  </a:cubicBezTo>
                  <a:cubicBezTo>
                    <a:pt x="11438" y="8108"/>
                    <a:pt x="13788" y="7219"/>
                    <a:pt x="13923" y="7167"/>
                  </a:cubicBezTo>
                  <a:cubicBezTo>
                    <a:pt x="14087" y="7107"/>
                    <a:pt x="14169" y="6925"/>
                    <a:pt x="14106" y="6763"/>
                  </a:cubicBezTo>
                  <a:cubicBezTo>
                    <a:pt x="14059" y="6638"/>
                    <a:pt x="13941" y="6562"/>
                    <a:pt x="13816" y="6562"/>
                  </a:cubicBezTo>
                  <a:cubicBezTo>
                    <a:pt x="13777" y="6562"/>
                    <a:pt x="13738" y="6569"/>
                    <a:pt x="13700" y="6585"/>
                  </a:cubicBezTo>
                  <a:cubicBezTo>
                    <a:pt x="13667" y="6597"/>
                    <a:pt x="11319" y="7484"/>
                    <a:pt x="9210" y="7484"/>
                  </a:cubicBezTo>
                  <a:cubicBezTo>
                    <a:pt x="8459" y="7484"/>
                    <a:pt x="7740" y="7372"/>
                    <a:pt x="7165" y="7068"/>
                  </a:cubicBezTo>
                  <a:cubicBezTo>
                    <a:pt x="4911" y="5878"/>
                    <a:pt x="645" y="183"/>
                    <a:pt x="603" y="126"/>
                  </a:cubicBezTo>
                  <a:cubicBezTo>
                    <a:pt x="542" y="44"/>
                    <a:pt x="449" y="1"/>
                    <a:pt x="3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4"/>
            <p:cNvSpPr/>
            <p:nvPr/>
          </p:nvSpPr>
          <p:spPr>
            <a:xfrm>
              <a:off x="4141125" y="2334375"/>
              <a:ext cx="77650" cy="51800"/>
            </a:xfrm>
            <a:custGeom>
              <a:avLst/>
              <a:gdLst/>
              <a:ahLst/>
              <a:cxnLst/>
              <a:rect l="l" t="t" r="r" b="b"/>
              <a:pathLst>
                <a:path w="3106" h="2072" extrusionOk="0">
                  <a:moveTo>
                    <a:pt x="1553" y="1"/>
                  </a:moveTo>
                  <a:cubicBezTo>
                    <a:pt x="695" y="1"/>
                    <a:pt x="1" y="466"/>
                    <a:pt x="1" y="1037"/>
                  </a:cubicBezTo>
                  <a:cubicBezTo>
                    <a:pt x="1" y="1608"/>
                    <a:pt x="695" y="2072"/>
                    <a:pt x="1553" y="2072"/>
                  </a:cubicBezTo>
                  <a:cubicBezTo>
                    <a:pt x="2410" y="2072"/>
                    <a:pt x="3105" y="1608"/>
                    <a:pt x="3105" y="1037"/>
                  </a:cubicBezTo>
                  <a:cubicBezTo>
                    <a:pt x="3105" y="465"/>
                    <a:pt x="2410" y="1"/>
                    <a:pt x="1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4"/>
            <p:cNvSpPr/>
            <p:nvPr/>
          </p:nvSpPr>
          <p:spPr>
            <a:xfrm>
              <a:off x="3585300" y="1468750"/>
              <a:ext cx="197650" cy="575550"/>
            </a:xfrm>
            <a:custGeom>
              <a:avLst/>
              <a:gdLst/>
              <a:ahLst/>
              <a:cxnLst/>
              <a:rect l="l" t="t" r="r" b="b"/>
              <a:pathLst>
                <a:path w="7906" h="23022" extrusionOk="0">
                  <a:moveTo>
                    <a:pt x="7906" y="1"/>
                  </a:moveTo>
                  <a:lnTo>
                    <a:pt x="7906" y="1"/>
                  </a:lnTo>
                  <a:cubicBezTo>
                    <a:pt x="7905" y="2"/>
                    <a:pt x="0" y="8140"/>
                    <a:pt x="6976" y="23021"/>
                  </a:cubicBezTo>
                  <a:lnTo>
                    <a:pt x="7906" y="21160"/>
                  </a:lnTo>
                  <a:cubicBezTo>
                    <a:pt x="7906" y="21160"/>
                    <a:pt x="2791" y="7907"/>
                    <a:pt x="7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4"/>
            <p:cNvSpPr/>
            <p:nvPr/>
          </p:nvSpPr>
          <p:spPr>
            <a:xfrm>
              <a:off x="3723150" y="1974275"/>
              <a:ext cx="160725" cy="282200"/>
            </a:xfrm>
            <a:custGeom>
              <a:avLst/>
              <a:gdLst/>
              <a:ahLst/>
              <a:cxnLst/>
              <a:rect l="l" t="t" r="r" b="b"/>
              <a:pathLst>
                <a:path w="6429" h="11288" extrusionOk="0">
                  <a:moveTo>
                    <a:pt x="2574" y="1"/>
                  </a:moveTo>
                  <a:cubicBezTo>
                    <a:pt x="2506" y="1"/>
                    <a:pt x="2437" y="6"/>
                    <a:pt x="2368" y="16"/>
                  </a:cubicBezTo>
                  <a:cubicBezTo>
                    <a:pt x="852" y="245"/>
                    <a:pt x="0" y="2948"/>
                    <a:pt x="468" y="6057"/>
                  </a:cubicBezTo>
                  <a:cubicBezTo>
                    <a:pt x="914" y="9025"/>
                    <a:pt x="2400" y="11288"/>
                    <a:pt x="3855" y="11288"/>
                  </a:cubicBezTo>
                  <a:cubicBezTo>
                    <a:pt x="3923" y="11288"/>
                    <a:pt x="3992" y="11283"/>
                    <a:pt x="4060" y="11273"/>
                  </a:cubicBezTo>
                  <a:cubicBezTo>
                    <a:pt x="5577" y="11045"/>
                    <a:pt x="6428" y="8340"/>
                    <a:pt x="5961" y="5231"/>
                  </a:cubicBezTo>
                  <a:cubicBezTo>
                    <a:pt x="5515" y="2263"/>
                    <a:pt x="4029" y="1"/>
                    <a:pt x="2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4"/>
            <p:cNvSpPr/>
            <p:nvPr/>
          </p:nvSpPr>
          <p:spPr>
            <a:xfrm>
              <a:off x="3721300" y="1966500"/>
              <a:ext cx="164425" cy="297775"/>
            </a:xfrm>
            <a:custGeom>
              <a:avLst/>
              <a:gdLst/>
              <a:ahLst/>
              <a:cxnLst/>
              <a:rect l="l" t="t" r="r" b="b"/>
              <a:pathLst>
                <a:path w="6577" h="11911" extrusionOk="0">
                  <a:moveTo>
                    <a:pt x="2651" y="623"/>
                  </a:moveTo>
                  <a:cubicBezTo>
                    <a:pt x="3930" y="623"/>
                    <a:pt x="5312" y="2823"/>
                    <a:pt x="5727" y="5589"/>
                  </a:cubicBezTo>
                  <a:cubicBezTo>
                    <a:pt x="5946" y="7047"/>
                    <a:pt x="5877" y="8453"/>
                    <a:pt x="5532" y="9549"/>
                  </a:cubicBezTo>
                  <a:cubicBezTo>
                    <a:pt x="5215" y="10557"/>
                    <a:pt x="4689" y="11185"/>
                    <a:pt x="4088" y="11276"/>
                  </a:cubicBezTo>
                  <a:cubicBezTo>
                    <a:pt x="4033" y="11284"/>
                    <a:pt x="3978" y="11288"/>
                    <a:pt x="3923" y="11288"/>
                  </a:cubicBezTo>
                  <a:cubicBezTo>
                    <a:pt x="2641" y="11288"/>
                    <a:pt x="1266" y="9087"/>
                    <a:pt x="850" y="6322"/>
                  </a:cubicBezTo>
                  <a:cubicBezTo>
                    <a:pt x="631" y="4864"/>
                    <a:pt x="701" y="3458"/>
                    <a:pt x="1045" y="2361"/>
                  </a:cubicBezTo>
                  <a:cubicBezTo>
                    <a:pt x="1362" y="1354"/>
                    <a:pt x="1888" y="726"/>
                    <a:pt x="2489" y="635"/>
                  </a:cubicBezTo>
                  <a:cubicBezTo>
                    <a:pt x="2543" y="627"/>
                    <a:pt x="2597" y="623"/>
                    <a:pt x="2651" y="623"/>
                  </a:cubicBezTo>
                  <a:close/>
                  <a:moveTo>
                    <a:pt x="2646" y="0"/>
                  </a:moveTo>
                  <a:cubicBezTo>
                    <a:pt x="2563" y="0"/>
                    <a:pt x="2479" y="6"/>
                    <a:pt x="2396" y="19"/>
                  </a:cubicBezTo>
                  <a:cubicBezTo>
                    <a:pt x="1538" y="148"/>
                    <a:pt x="848" y="913"/>
                    <a:pt x="451" y="2174"/>
                  </a:cubicBezTo>
                  <a:cubicBezTo>
                    <a:pt x="78" y="3360"/>
                    <a:pt x="0" y="4865"/>
                    <a:pt x="234" y="6415"/>
                  </a:cubicBezTo>
                  <a:cubicBezTo>
                    <a:pt x="710" y="9580"/>
                    <a:pt x="2300" y="11911"/>
                    <a:pt x="3928" y="11911"/>
                  </a:cubicBezTo>
                  <a:cubicBezTo>
                    <a:pt x="4013" y="11911"/>
                    <a:pt x="4097" y="11904"/>
                    <a:pt x="4181" y="11892"/>
                  </a:cubicBezTo>
                  <a:cubicBezTo>
                    <a:pt x="5038" y="11763"/>
                    <a:pt x="5729" y="10997"/>
                    <a:pt x="6126" y="9737"/>
                  </a:cubicBezTo>
                  <a:cubicBezTo>
                    <a:pt x="6499" y="8551"/>
                    <a:pt x="6576" y="7045"/>
                    <a:pt x="6343" y="5496"/>
                  </a:cubicBezTo>
                  <a:cubicBezTo>
                    <a:pt x="5867" y="2330"/>
                    <a:pt x="4273" y="0"/>
                    <a:pt x="26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4"/>
            <p:cNvSpPr/>
            <p:nvPr/>
          </p:nvSpPr>
          <p:spPr>
            <a:xfrm>
              <a:off x="3708900" y="1972075"/>
              <a:ext cx="139500" cy="282025"/>
            </a:xfrm>
            <a:custGeom>
              <a:avLst/>
              <a:gdLst/>
              <a:ahLst/>
              <a:cxnLst/>
              <a:rect l="l" t="t" r="r" b="b"/>
              <a:pathLst>
                <a:path w="5580" h="11281" extrusionOk="0">
                  <a:moveTo>
                    <a:pt x="2225" y="0"/>
                  </a:moveTo>
                  <a:cubicBezTo>
                    <a:pt x="2172" y="0"/>
                    <a:pt x="2118" y="4"/>
                    <a:pt x="2065" y="12"/>
                  </a:cubicBezTo>
                  <a:cubicBezTo>
                    <a:pt x="715" y="216"/>
                    <a:pt x="1" y="2900"/>
                    <a:pt x="468" y="6008"/>
                  </a:cubicBezTo>
                  <a:cubicBezTo>
                    <a:pt x="692" y="7501"/>
                    <a:pt x="1165" y="8894"/>
                    <a:pt x="1781" y="9881"/>
                  </a:cubicBezTo>
                  <a:cubicBezTo>
                    <a:pt x="2348" y="10786"/>
                    <a:pt x="2993" y="11281"/>
                    <a:pt x="3596" y="11281"/>
                  </a:cubicBezTo>
                  <a:cubicBezTo>
                    <a:pt x="3650" y="11281"/>
                    <a:pt x="3704" y="11277"/>
                    <a:pt x="3757" y="11269"/>
                  </a:cubicBezTo>
                  <a:cubicBezTo>
                    <a:pt x="4405" y="11172"/>
                    <a:pt x="4938" y="10485"/>
                    <a:pt x="5237" y="9360"/>
                  </a:cubicBezTo>
                  <a:cubicBezTo>
                    <a:pt x="5537" y="8236"/>
                    <a:pt x="5579" y="6766"/>
                    <a:pt x="5355" y="5274"/>
                  </a:cubicBezTo>
                  <a:cubicBezTo>
                    <a:pt x="5131" y="3781"/>
                    <a:pt x="4658" y="2388"/>
                    <a:pt x="4041" y="1402"/>
                  </a:cubicBezTo>
                  <a:cubicBezTo>
                    <a:pt x="3474" y="496"/>
                    <a:pt x="2829" y="0"/>
                    <a:pt x="2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4"/>
            <p:cNvSpPr/>
            <p:nvPr/>
          </p:nvSpPr>
          <p:spPr>
            <a:xfrm>
              <a:off x="3700275" y="1964475"/>
              <a:ext cx="155925" cy="297600"/>
            </a:xfrm>
            <a:custGeom>
              <a:avLst/>
              <a:gdLst/>
              <a:ahLst/>
              <a:cxnLst/>
              <a:rect l="l" t="t" r="r" b="b"/>
              <a:pathLst>
                <a:path w="6237" h="11904" extrusionOk="0">
                  <a:moveTo>
                    <a:pt x="2562" y="622"/>
                  </a:moveTo>
                  <a:cubicBezTo>
                    <a:pt x="3565" y="622"/>
                    <a:pt x="4935" y="2605"/>
                    <a:pt x="5389" y="5630"/>
                  </a:cubicBezTo>
                  <a:cubicBezTo>
                    <a:pt x="5608" y="7092"/>
                    <a:pt x="5570" y="8499"/>
                    <a:pt x="5278" y="9590"/>
                  </a:cubicBezTo>
                  <a:cubicBezTo>
                    <a:pt x="5015" y="10580"/>
                    <a:pt x="4568" y="11193"/>
                    <a:pt x="4053" y="11270"/>
                  </a:cubicBezTo>
                  <a:cubicBezTo>
                    <a:pt x="4015" y="11276"/>
                    <a:pt x="3976" y="11279"/>
                    <a:pt x="3937" y="11279"/>
                  </a:cubicBezTo>
                  <a:cubicBezTo>
                    <a:pt x="3446" y="11279"/>
                    <a:pt x="2892" y="10830"/>
                    <a:pt x="2388" y="10026"/>
                  </a:cubicBezTo>
                  <a:cubicBezTo>
                    <a:pt x="1788" y="9067"/>
                    <a:pt x="1337" y="7734"/>
                    <a:pt x="1118" y="6272"/>
                  </a:cubicBezTo>
                  <a:cubicBezTo>
                    <a:pt x="647" y="3137"/>
                    <a:pt x="1443" y="782"/>
                    <a:pt x="2454" y="631"/>
                  </a:cubicBezTo>
                  <a:cubicBezTo>
                    <a:pt x="2485" y="626"/>
                    <a:pt x="2516" y="623"/>
                    <a:pt x="2548" y="623"/>
                  </a:cubicBezTo>
                  <a:cubicBezTo>
                    <a:pt x="2553" y="623"/>
                    <a:pt x="2558" y="623"/>
                    <a:pt x="2562" y="623"/>
                  </a:cubicBezTo>
                  <a:lnTo>
                    <a:pt x="2562" y="622"/>
                  </a:lnTo>
                  <a:close/>
                  <a:moveTo>
                    <a:pt x="2562" y="0"/>
                  </a:moveTo>
                  <a:cubicBezTo>
                    <a:pt x="2495" y="0"/>
                    <a:pt x="2428" y="5"/>
                    <a:pt x="2361" y="15"/>
                  </a:cubicBezTo>
                  <a:cubicBezTo>
                    <a:pt x="818" y="247"/>
                    <a:pt x="1" y="3035"/>
                    <a:pt x="501" y="6364"/>
                  </a:cubicBezTo>
                  <a:cubicBezTo>
                    <a:pt x="733" y="7909"/>
                    <a:pt x="1216" y="9327"/>
                    <a:pt x="1860" y="10356"/>
                  </a:cubicBezTo>
                  <a:cubicBezTo>
                    <a:pt x="2488" y="11362"/>
                    <a:pt x="3217" y="11903"/>
                    <a:pt x="3934" y="11903"/>
                  </a:cubicBezTo>
                  <a:cubicBezTo>
                    <a:pt x="4005" y="11903"/>
                    <a:pt x="4075" y="11898"/>
                    <a:pt x="4146" y="11888"/>
                  </a:cubicBezTo>
                  <a:cubicBezTo>
                    <a:pt x="4928" y="11770"/>
                    <a:pt x="5545" y="11011"/>
                    <a:pt x="5881" y="9752"/>
                  </a:cubicBezTo>
                  <a:cubicBezTo>
                    <a:pt x="6193" y="8579"/>
                    <a:pt x="6237" y="7082"/>
                    <a:pt x="6005" y="5537"/>
                  </a:cubicBezTo>
                  <a:cubicBezTo>
                    <a:pt x="5526" y="2352"/>
                    <a:pt x="4040" y="0"/>
                    <a:pt x="25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4"/>
            <p:cNvSpPr/>
            <p:nvPr/>
          </p:nvSpPr>
          <p:spPr>
            <a:xfrm>
              <a:off x="4871625" y="2656925"/>
              <a:ext cx="358775" cy="1420275"/>
            </a:xfrm>
            <a:custGeom>
              <a:avLst/>
              <a:gdLst/>
              <a:ahLst/>
              <a:cxnLst/>
              <a:rect l="l" t="t" r="r" b="b"/>
              <a:pathLst>
                <a:path w="14351" h="56811" extrusionOk="0">
                  <a:moveTo>
                    <a:pt x="7163" y="0"/>
                  </a:moveTo>
                  <a:lnTo>
                    <a:pt x="0" y="56535"/>
                  </a:lnTo>
                  <a:lnTo>
                    <a:pt x="14351" y="56811"/>
                  </a:lnTo>
                  <a:lnTo>
                    <a:pt x="71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4"/>
            <p:cNvSpPr/>
            <p:nvPr/>
          </p:nvSpPr>
          <p:spPr>
            <a:xfrm>
              <a:off x="4863275" y="2649125"/>
              <a:ext cx="375450" cy="1435900"/>
            </a:xfrm>
            <a:custGeom>
              <a:avLst/>
              <a:gdLst/>
              <a:ahLst/>
              <a:cxnLst/>
              <a:rect l="l" t="t" r="r" b="b"/>
              <a:pathLst>
                <a:path w="15018" h="57436" extrusionOk="0">
                  <a:moveTo>
                    <a:pt x="7497" y="2794"/>
                  </a:moveTo>
                  <a:lnTo>
                    <a:pt x="14331" y="56804"/>
                  </a:lnTo>
                  <a:lnTo>
                    <a:pt x="688" y="56543"/>
                  </a:lnTo>
                  <a:lnTo>
                    <a:pt x="7497" y="2794"/>
                  </a:lnTo>
                  <a:close/>
                  <a:moveTo>
                    <a:pt x="7497" y="1"/>
                  </a:moveTo>
                  <a:cubicBezTo>
                    <a:pt x="7340" y="1"/>
                    <a:pt x="7207" y="117"/>
                    <a:pt x="7188" y="274"/>
                  </a:cubicBezTo>
                  <a:lnTo>
                    <a:pt x="24" y="56808"/>
                  </a:lnTo>
                  <a:cubicBezTo>
                    <a:pt x="1" y="56992"/>
                    <a:pt x="142" y="57156"/>
                    <a:pt x="328" y="57159"/>
                  </a:cubicBezTo>
                  <a:lnTo>
                    <a:pt x="14679" y="57435"/>
                  </a:lnTo>
                  <a:lnTo>
                    <a:pt x="14685" y="57435"/>
                  </a:lnTo>
                  <a:lnTo>
                    <a:pt x="14685" y="57434"/>
                  </a:lnTo>
                  <a:cubicBezTo>
                    <a:pt x="14871" y="57434"/>
                    <a:pt x="15017" y="57271"/>
                    <a:pt x="14994" y="57084"/>
                  </a:cubicBezTo>
                  <a:lnTo>
                    <a:pt x="7806" y="274"/>
                  </a:lnTo>
                  <a:cubicBezTo>
                    <a:pt x="7786" y="118"/>
                    <a:pt x="7654" y="1"/>
                    <a:pt x="7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4"/>
            <p:cNvSpPr/>
            <p:nvPr/>
          </p:nvSpPr>
          <p:spPr>
            <a:xfrm>
              <a:off x="3765375" y="2230275"/>
              <a:ext cx="91075" cy="149700"/>
            </a:xfrm>
            <a:custGeom>
              <a:avLst/>
              <a:gdLst/>
              <a:ahLst/>
              <a:cxnLst/>
              <a:rect l="l" t="t" r="r" b="b"/>
              <a:pathLst>
                <a:path w="3643" h="5988" extrusionOk="0">
                  <a:moveTo>
                    <a:pt x="1692" y="0"/>
                  </a:moveTo>
                  <a:cubicBezTo>
                    <a:pt x="943" y="0"/>
                    <a:pt x="61" y="310"/>
                    <a:pt x="61" y="310"/>
                  </a:cubicBezTo>
                  <a:lnTo>
                    <a:pt x="0" y="2407"/>
                  </a:lnTo>
                  <a:cubicBezTo>
                    <a:pt x="0" y="2407"/>
                    <a:pt x="1522" y="5517"/>
                    <a:pt x="2481" y="5867"/>
                  </a:cubicBezTo>
                  <a:cubicBezTo>
                    <a:pt x="2711" y="5951"/>
                    <a:pt x="2896" y="5988"/>
                    <a:pt x="3044" y="5988"/>
                  </a:cubicBezTo>
                  <a:cubicBezTo>
                    <a:pt x="3513" y="5988"/>
                    <a:pt x="3617" y="5623"/>
                    <a:pt x="3628" y="5255"/>
                  </a:cubicBezTo>
                  <a:cubicBezTo>
                    <a:pt x="3643" y="4772"/>
                    <a:pt x="3100" y="1206"/>
                    <a:pt x="2641" y="385"/>
                  </a:cubicBezTo>
                  <a:cubicBezTo>
                    <a:pt x="2477" y="94"/>
                    <a:pt x="2105" y="0"/>
                    <a:pt x="1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4"/>
            <p:cNvSpPr/>
            <p:nvPr/>
          </p:nvSpPr>
          <p:spPr>
            <a:xfrm>
              <a:off x="3757525" y="2222375"/>
              <a:ext cx="106750" cy="165400"/>
            </a:xfrm>
            <a:custGeom>
              <a:avLst/>
              <a:gdLst/>
              <a:ahLst/>
              <a:cxnLst/>
              <a:rect l="l" t="t" r="r" b="b"/>
              <a:pathLst>
                <a:path w="4270" h="6616" extrusionOk="0">
                  <a:moveTo>
                    <a:pt x="2012" y="627"/>
                  </a:moveTo>
                  <a:cubicBezTo>
                    <a:pt x="2335" y="627"/>
                    <a:pt x="2591" y="691"/>
                    <a:pt x="2683" y="855"/>
                  </a:cubicBezTo>
                  <a:cubicBezTo>
                    <a:pt x="3115" y="1625"/>
                    <a:pt x="3643" y="5130"/>
                    <a:pt x="3631" y="5562"/>
                  </a:cubicBezTo>
                  <a:cubicBezTo>
                    <a:pt x="3624" y="5773"/>
                    <a:pt x="3585" y="5910"/>
                    <a:pt x="3514" y="5958"/>
                  </a:cubicBezTo>
                  <a:cubicBezTo>
                    <a:pt x="3496" y="5969"/>
                    <a:pt x="3450" y="5991"/>
                    <a:pt x="3356" y="5991"/>
                  </a:cubicBezTo>
                  <a:cubicBezTo>
                    <a:pt x="3261" y="5991"/>
                    <a:pt x="3116" y="5969"/>
                    <a:pt x="2902" y="5890"/>
                  </a:cubicBezTo>
                  <a:cubicBezTo>
                    <a:pt x="2302" y="5672"/>
                    <a:pt x="1206" y="3819"/>
                    <a:pt x="628" y="2654"/>
                  </a:cubicBezTo>
                  <a:lnTo>
                    <a:pt x="680" y="855"/>
                  </a:lnTo>
                  <a:cubicBezTo>
                    <a:pt x="1099" y="727"/>
                    <a:pt x="1608" y="627"/>
                    <a:pt x="2012" y="627"/>
                  </a:cubicBezTo>
                  <a:close/>
                  <a:moveTo>
                    <a:pt x="1989" y="1"/>
                  </a:moveTo>
                  <a:cubicBezTo>
                    <a:pt x="1273" y="1"/>
                    <a:pt x="501" y="252"/>
                    <a:pt x="271" y="333"/>
                  </a:cubicBezTo>
                  <a:cubicBezTo>
                    <a:pt x="150" y="375"/>
                    <a:pt x="67" y="488"/>
                    <a:pt x="63" y="618"/>
                  </a:cubicBezTo>
                  <a:lnTo>
                    <a:pt x="3" y="2713"/>
                  </a:lnTo>
                  <a:cubicBezTo>
                    <a:pt x="1" y="2763"/>
                    <a:pt x="12" y="2813"/>
                    <a:pt x="34" y="2860"/>
                  </a:cubicBezTo>
                  <a:cubicBezTo>
                    <a:pt x="298" y="3397"/>
                    <a:pt x="1664" y="6101"/>
                    <a:pt x="2688" y="6477"/>
                  </a:cubicBezTo>
                  <a:cubicBezTo>
                    <a:pt x="2942" y="6569"/>
                    <a:pt x="3166" y="6616"/>
                    <a:pt x="3360" y="6616"/>
                  </a:cubicBezTo>
                  <a:cubicBezTo>
                    <a:pt x="3557" y="6616"/>
                    <a:pt x="3724" y="6568"/>
                    <a:pt x="3863" y="6473"/>
                  </a:cubicBezTo>
                  <a:cubicBezTo>
                    <a:pt x="4235" y="6222"/>
                    <a:pt x="4248" y="5739"/>
                    <a:pt x="4253" y="5581"/>
                  </a:cubicBezTo>
                  <a:cubicBezTo>
                    <a:pt x="4269" y="5055"/>
                    <a:pt x="3714" y="1419"/>
                    <a:pt x="3226" y="549"/>
                  </a:cubicBezTo>
                  <a:cubicBezTo>
                    <a:pt x="2992" y="131"/>
                    <a:pt x="2505" y="1"/>
                    <a:pt x="19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4"/>
            <p:cNvSpPr/>
            <p:nvPr/>
          </p:nvSpPr>
          <p:spPr>
            <a:xfrm>
              <a:off x="3409050" y="2093475"/>
              <a:ext cx="470950" cy="817825"/>
            </a:xfrm>
            <a:custGeom>
              <a:avLst/>
              <a:gdLst/>
              <a:ahLst/>
              <a:cxnLst/>
              <a:rect l="l" t="t" r="r" b="b"/>
              <a:pathLst>
                <a:path w="18838" h="32713" extrusionOk="0">
                  <a:moveTo>
                    <a:pt x="13200" y="1"/>
                  </a:moveTo>
                  <a:cubicBezTo>
                    <a:pt x="11757" y="1"/>
                    <a:pt x="10246" y="42"/>
                    <a:pt x="9789" y="204"/>
                  </a:cubicBezTo>
                  <a:cubicBezTo>
                    <a:pt x="8893" y="520"/>
                    <a:pt x="7086" y="1666"/>
                    <a:pt x="7047" y="3037"/>
                  </a:cubicBezTo>
                  <a:cubicBezTo>
                    <a:pt x="7007" y="4406"/>
                    <a:pt x="5042" y="17029"/>
                    <a:pt x="5042" y="17029"/>
                  </a:cubicBezTo>
                  <a:lnTo>
                    <a:pt x="0" y="31788"/>
                  </a:lnTo>
                  <a:lnTo>
                    <a:pt x="8131" y="32713"/>
                  </a:lnTo>
                  <a:lnTo>
                    <a:pt x="8383" y="17982"/>
                  </a:lnTo>
                  <a:lnTo>
                    <a:pt x="10180" y="17178"/>
                  </a:lnTo>
                  <a:cubicBezTo>
                    <a:pt x="10899" y="16857"/>
                    <a:pt x="10796" y="14283"/>
                    <a:pt x="10796" y="14283"/>
                  </a:cubicBezTo>
                  <a:cubicBezTo>
                    <a:pt x="10796" y="14283"/>
                    <a:pt x="12041" y="14149"/>
                    <a:pt x="13307" y="13328"/>
                  </a:cubicBezTo>
                  <a:cubicBezTo>
                    <a:pt x="14572" y="12509"/>
                    <a:pt x="15115" y="12182"/>
                    <a:pt x="15129" y="11668"/>
                  </a:cubicBezTo>
                  <a:cubicBezTo>
                    <a:pt x="15145" y="11154"/>
                    <a:pt x="15786" y="7404"/>
                    <a:pt x="15988" y="6552"/>
                  </a:cubicBezTo>
                  <a:cubicBezTo>
                    <a:pt x="16190" y="5702"/>
                    <a:pt x="14966" y="5152"/>
                    <a:pt x="14966" y="5152"/>
                  </a:cubicBezTo>
                  <a:lnTo>
                    <a:pt x="9674" y="4141"/>
                  </a:lnTo>
                  <a:lnTo>
                    <a:pt x="10787" y="2460"/>
                  </a:lnTo>
                  <a:cubicBezTo>
                    <a:pt x="10787" y="2460"/>
                    <a:pt x="15050" y="2241"/>
                    <a:pt x="16832" y="1951"/>
                  </a:cubicBezTo>
                  <a:cubicBezTo>
                    <a:pt x="18614" y="1659"/>
                    <a:pt x="18801" y="1324"/>
                    <a:pt x="18821" y="638"/>
                  </a:cubicBezTo>
                  <a:cubicBezTo>
                    <a:pt x="18838" y="74"/>
                    <a:pt x="17393" y="48"/>
                    <a:pt x="16587" y="48"/>
                  </a:cubicBezTo>
                  <a:cubicBezTo>
                    <a:pt x="16508" y="48"/>
                    <a:pt x="16436" y="49"/>
                    <a:pt x="16371" y="49"/>
                  </a:cubicBezTo>
                  <a:cubicBezTo>
                    <a:pt x="16294" y="49"/>
                    <a:pt x="16229" y="48"/>
                    <a:pt x="16178" y="47"/>
                  </a:cubicBezTo>
                  <a:cubicBezTo>
                    <a:pt x="15918" y="39"/>
                    <a:pt x="14590" y="1"/>
                    <a:pt x="13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4"/>
            <p:cNvSpPr/>
            <p:nvPr/>
          </p:nvSpPr>
          <p:spPr>
            <a:xfrm>
              <a:off x="3400075" y="2085675"/>
              <a:ext cx="487425" cy="833400"/>
            </a:xfrm>
            <a:custGeom>
              <a:avLst/>
              <a:gdLst/>
              <a:ahLst/>
              <a:cxnLst/>
              <a:rect l="l" t="t" r="r" b="b"/>
              <a:pathLst>
                <a:path w="19497" h="33336" extrusionOk="0">
                  <a:moveTo>
                    <a:pt x="13567" y="624"/>
                  </a:moveTo>
                  <a:cubicBezTo>
                    <a:pt x="14531" y="624"/>
                    <a:pt x="15576" y="642"/>
                    <a:pt x="16528" y="670"/>
                  </a:cubicBezTo>
                  <a:cubicBezTo>
                    <a:pt x="16584" y="671"/>
                    <a:pt x="16654" y="671"/>
                    <a:pt x="16739" y="671"/>
                  </a:cubicBezTo>
                  <a:lnTo>
                    <a:pt x="16863" y="671"/>
                  </a:lnTo>
                  <a:cubicBezTo>
                    <a:pt x="18480" y="671"/>
                    <a:pt x="18815" y="844"/>
                    <a:pt x="18869" y="941"/>
                  </a:cubicBezTo>
                  <a:cubicBezTo>
                    <a:pt x="18856" y="1399"/>
                    <a:pt x="18848" y="1676"/>
                    <a:pt x="17141" y="1955"/>
                  </a:cubicBezTo>
                  <a:cubicBezTo>
                    <a:pt x="15397" y="2239"/>
                    <a:pt x="11174" y="2457"/>
                    <a:pt x="11131" y="2460"/>
                  </a:cubicBezTo>
                  <a:cubicBezTo>
                    <a:pt x="11033" y="2465"/>
                    <a:pt x="10942" y="2517"/>
                    <a:pt x="10887" y="2599"/>
                  </a:cubicBezTo>
                  <a:lnTo>
                    <a:pt x="9775" y="4281"/>
                  </a:lnTo>
                  <a:cubicBezTo>
                    <a:pt x="9651" y="4465"/>
                    <a:pt x="9756" y="4717"/>
                    <a:pt x="9975" y="4759"/>
                  </a:cubicBezTo>
                  <a:lnTo>
                    <a:pt x="15225" y="5763"/>
                  </a:lnTo>
                  <a:cubicBezTo>
                    <a:pt x="15388" y="5844"/>
                    <a:pt x="16168" y="6267"/>
                    <a:pt x="16044" y="6792"/>
                  </a:cubicBezTo>
                  <a:cubicBezTo>
                    <a:pt x="15857" y="7581"/>
                    <a:pt x="15193" y="11401"/>
                    <a:pt x="15177" y="11971"/>
                  </a:cubicBezTo>
                  <a:cubicBezTo>
                    <a:pt x="15168" y="12286"/>
                    <a:pt x="14733" y="12580"/>
                    <a:pt x="13662" y="13272"/>
                  </a:cubicBezTo>
                  <a:lnTo>
                    <a:pt x="13497" y="13379"/>
                  </a:lnTo>
                  <a:cubicBezTo>
                    <a:pt x="12315" y="14145"/>
                    <a:pt x="11134" y="14284"/>
                    <a:pt x="11122" y="14286"/>
                  </a:cubicBezTo>
                  <a:cubicBezTo>
                    <a:pt x="10960" y="14304"/>
                    <a:pt x="10838" y="14444"/>
                    <a:pt x="10845" y="14608"/>
                  </a:cubicBezTo>
                  <a:cubicBezTo>
                    <a:pt x="10889" y="15725"/>
                    <a:pt x="10722" y="17067"/>
                    <a:pt x="10413" y="17206"/>
                  </a:cubicBezTo>
                  <a:lnTo>
                    <a:pt x="8616" y="18010"/>
                  </a:lnTo>
                  <a:cubicBezTo>
                    <a:pt x="8506" y="18059"/>
                    <a:pt x="8434" y="18168"/>
                    <a:pt x="8432" y="18289"/>
                  </a:cubicBezTo>
                  <a:lnTo>
                    <a:pt x="8184" y="32674"/>
                  </a:lnTo>
                  <a:lnTo>
                    <a:pt x="780" y="31835"/>
                  </a:lnTo>
                  <a:lnTo>
                    <a:pt x="5696" y="17441"/>
                  </a:lnTo>
                  <a:cubicBezTo>
                    <a:pt x="5701" y="17424"/>
                    <a:pt x="5706" y="17406"/>
                    <a:pt x="5709" y="17387"/>
                  </a:cubicBezTo>
                  <a:cubicBezTo>
                    <a:pt x="5790" y="16872"/>
                    <a:pt x="7677" y="4730"/>
                    <a:pt x="7717" y="3356"/>
                  </a:cubicBezTo>
                  <a:cubicBezTo>
                    <a:pt x="7751" y="2191"/>
                    <a:pt x="9412" y="1105"/>
                    <a:pt x="10253" y="808"/>
                  </a:cubicBezTo>
                  <a:cubicBezTo>
                    <a:pt x="10638" y="673"/>
                    <a:pt x="11994" y="624"/>
                    <a:pt x="13567" y="624"/>
                  </a:cubicBezTo>
                  <a:close/>
                  <a:moveTo>
                    <a:pt x="13568" y="0"/>
                  </a:moveTo>
                  <a:cubicBezTo>
                    <a:pt x="12051" y="0"/>
                    <a:pt x="10536" y="48"/>
                    <a:pt x="10045" y="222"/>
                  </a:cubicBezTo>
                  <a:cubicBezTo>
                    <a:pt x="9140" y="541"/>
                    <a:pt x="7141" y="1769"/>
                    <a:pt x="7094" y="3339"/>
                  </a:cubicBezTo>
                  <a:cubicBezTo>
                    <a:pt x="7057" y="4643"/>
                    <a:pt x="5199" y="16611"/>
                    <a:pt x="5097" y="17265"/>
                  </a:cubicBezTo>
                  <a:lnTo>
                    <a:pt x="64" y="32000"/>
                  </a:lnTo>
                  <a:cubicBezTo>
                    <a:pt x="0" y="32188"/>
                    <a:pt x="127" y="32387"/>
                    <a:pt x="325" y="32410"/>
                  </a:cubicBezTo>
                  <a:lnTo>
                    <a:pt x="8455" y="33334"/>
                  </a:lnTo>
                  <a:cubicBezTo>
                    <a:pt x="8467" y="33335"/>
                    <a:pt x="8479" y="33335"/>
                    <a:pt x="8490" y="33335"/>
                  </a:cubicBezTo>
                  <a:lnTo>
                    <a:pt x="8490" y="33336"/>
                  </a:lnTo>
                  <a:cubicBezTo>
                    <a:pt x="8660" y="33336"/>
                    <a:pt x="8799" y="33199"/>
                    <a:pt x="8803" y="33029"/>
                  </a:cubicBezTo>
                  <a:lnTo>
                    <a:pt x="9051" y="18499"/>
                  </a:lnTo>
                  <a:lnTo>
                    <a:pt x="10667" y="17775"/>
                  </a:lnTo>
                  <a:cubicBezTo>
                    <a:pt x="11417" y="17439"/>
                    <a:pt x="11487" y="15704"/>
                    <a:pt x="11474" y="14859"/>
                  </a:cubicBezTo>
                  <a:cubicBezTo>
                    <a:pt x="11933" y="14770"/>
                    <a:pt x="12876" y="14525"/>
                    <a:pt x="13837" y="13903"/>
                  </a:cubicBezTo>
                  <a:lnTo>
                    <a:pt x="14000" y="13796"/>
                  </a:lnTo>
                  <a:cubicBezTo>
                    <a:pt x="15223" y="13005"/>
                    <a:pt x="15781" y="12644"/>
                    <a:pt x="15801" y="11990"/>
                  </a:cubicBezTo>
                  <a:cubicBezTo>
                    <a:pt x="15814" y="11534"/>
                    <a:pt x="16433" y="7852"/>
                    <a:pt x="16651" y="6937"/>
                  </a:cubicBezTo>
                  <a:cubicBezTo>
                    <a:pt x="16909" y="5848"/>
                    <a:pt x="15512" y="5206"/>
                    <a:pt x="15452" y="5180"/>
                  </a:cubicBezTo>
                  <a:cubicBezTo>
                    <a:pt x="15430" y="5170"/>
                    <a:pt x="15406" y="5162"/>
                    <a:pt x="15383" y="5158"/>
                  </a:cubicBezTo>
                  <a:lnTo>
                    <a:pt x="10552" y="4234"/>
                  </a:lnTo>
                  <a:lnTo>
                    <a:pt x="11320" y="3075"/>
                  </a:lnTo>
                  <a:cubicBezTo>
                    <a:pt x="12117" y="3032"/>
                    <a:pt x="15636" y="2833"/>
                    <a:pt x="17242" y="2571"/>
                  </a:cubicBezTo>
                  <a:cubicBezTo>
                    <a:pt x="18979" y="2287"/>
                    <a:pt x="19463" y="1940"/>
                    <a:pt x="19492" y="960"/>
                  </a:cubicBezTo>
                  <a:cubicBezTo>
                    <a:pt x="19496" y="789"/>
                    <a:pt x="19433" y="631"/>
                    <a:pt x="19309" y="502"/>
                  </a:cubicBezTo>
                  <a:cubicBezTo>
                    <a:pt x="18938" y="122"/>
                    <a:pt x="18051" y="47"/>
                    <a:pt x="17120" y="47"/>
                  </a:cubicBezTo>
                  <a:cubicBezTo>
                    <a:pt x="17023" y="47"/>
                    <a:pt x="16925" y="48"/>
                    <a:pt x="16827" y="50"/>
                  </a:cubicBezTo>
                  <a:cubicBezTo>
                    <a:pt x="16781" y="50"/>
                    <a:pt x="16738" y="50"/>
                    <a:pt x="16699" y="50"/>
                  </a:cubicBezTo>
                  <a:cubicBezTo>
                    <a:pt x="16640" y="50"/>
                    <a:pt x="16588" y="49"/>
                    <a:pt x="16546" y="47"/>
                  </a:cubicBezTo>
                  <a:cubicBezTo>
                    <a:pt x="15833" y="27"/>
                    <a:pt x="14700" y="0"/>
                    <a:pt x="13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4"/>
            <p:cNvSpPr/>
            <p:nvPr/>
          </p:nvSpPr>
          <p:spPr>
            <a:xfrm>
              <a:off x="3629125" y="2238550"/>
              <a:ext cx="177100" cy="44500"/>
            </a:xfrm>
            <a:custGeom>
              <a:avLst/>
              <a:gdLst/>
              <a:ahLst/>
              <a:cxnLst/>
              <a:rect l="l" t="t" r="r" b="b"/>
              <a:pathLst>
                <a:path w="7084" h="1780" extrusionOk="0">
                  <a:moveTo>
                    <a:pt x="337" y="1"/>
                  </a:moveTo>
                  <a:cubicBezTo>
                    <a:pt x="189" y="1"/>
                    <a:pt x="58" y="106"/>
                    <a:pt x="32" y="257"/>
                  </a:cubicBezTo>
                  <a:cubicBezTo>
                    <a:pt x="1" y="427"/>
                    <a:pt x="113" y="589"/>
                    <a:pt x="282" y="619"/>
                  </a:cubicBezTo>
                  <a:lnTo>
                    <a:pt x="6704" y="1775"/>
                  </a:lnTo>
                  <a:cubicBezTo>
                    <a:pt x="6721" y="1777"/>
                    <a:pt x="6740" y="1780"/>
                    <a:pt x="6758" y="1780"/>
                  </a:cubicBezTo>
                  <a:lnTo>
                    <a:pt x="6758" y="1780"/>
                  </a:lnTo>
                  <a:cubicBezTo>
                    <a:pt x="6921" y="1779"/>
                    <a:pt x="7055" y="1657"/>
                    <a:pt x="7069" y="1496"/>
                  </a:cubicBezTo>
                  <a:cubicBezTo>
                    <a:pt x="7084" y="1335"/>
                    <a:pt x="6972" y="1190"/>
                    <a:pt x="6813" y="1161"/>
                  </a:cubicBezTo>
                  <a:lnTo>
                    <a:pt x="393" y="6"/>
                  </a:lnTo>
                  <a:cubicBezTo>
                    <a:pt x="374" y="2"/>
                    <a:pt x="355" y="1"/>
                    <a:pt x="337" y="1"/>
                  </a:cubicBezTo>
                  <a:close/>
                  <a:moveTo>
                    <a:pt x="6758" y="1780"/>
                  </a:moveTo>
                  <a:cubicBezTo>
                    <a:pt x="6758" y="1780"/>
                    <a:pt x="6758" y="1780"/>
                    <a:pt x="6758" y="1780"/>
                  </a:cubicBezTo>
                  <a:lnTo>
                    <a:pt x="6759" y="1780"/>
                  </a:lnTo>
                  <a:cubicBezTo>
                    <a:pt x="6759" y="1780"/>
                    <a:pt x="6759" y="1780"/>
                    <a:pt x="6758" y="17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4"/>
            <p:cNvSpPr/>
            <p:nvPr/>
          </p:nvSpPr>
          <p:spPr>
            <a:xfrm>
              <a:off x="3639050" y="2307425"/>
              <a:ext cx="149000" cy="47725"/>
            </a:xfrm>
            <a:custGeom>
              <a:avLst/>
              <a:gdLst/>
              <a:ahLst/>
              <a:cxnLst/>
              <a:rect l="l" t="t" r="r" b="b"/>
              <a:pathLst>
                <a:path w="5960" h="1909" extrusionOk="0">
                  <a:moveTo>
                    <a:pt x="343" y="1"/>
                  </a:moveTo>
                  <a:cubicBezTo>
                    <a:pt x="203" y="1"/>
                    <a:pt x="76" y="96"/>
                    <a:pt x="41" y="238"/>
                  </a:cubicBezTo>
                  <a:cubicBezTo>
                    <a:pt x="0" y="406"/>
                    <a:pt x="103" y="574"/>
                    <a:pt x="271" y="615"/>
                  </a:cubicBezTo>
                  <a:lnTo>
                    <a:pt x="5558" y="1900"/>
                  </a:lnTo>
                  <a:cubicBezTo>
                    <a:pt x="5582" y="1905"/>
                    <a:pt x="5607" y="1908"/>
                    <a:pt x="5632" y="1908"/>
                  </a:cubicBezTo>
                  <a:cubicBezTo>
                    <a:pt x="5790" y="1908"/>
                    <a:pt x="5922" y="1790"/>
                    <a:pt x="5941" y="1633"/>
                  </a:cubicBezTo>
                  <a:cubicBezTo>
                    <a:pt x="5960" y="1477"/>
                    <a:pt x="5858" y="1331"/>
                    <a:pt x="5705" y="1293"/>
                  </a:cubicBezTo>
                  <a:lnTo>
                    <a:pt x="418" y="10"/>
                  </a:lnTo>
                  <a:cubicBezTo>
                    <a:pt x="393" y="4"/>
                    <a:pt x="368" y="1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4"/>
            <p:cNvSpPr/>
            <p:nvPr/>
          </p:nvSpPr>
          <p:spPr>
            <a:xfrm>
              <a:off x="3654175" y="2394200"/>
              <a:ext cx="57425" cy="64150"/>
            </a:xfrm>
            <a:custGeom>
              <a:avLst/>
              <a:gdLst/>
              <a:ahLst/>
              <a:cxnLst/>
              <a:rect l="l" t="t" r="r" b="b"/>
              <a:pathLst>
                <a:path w="2297" h="2566" extrusionOk="0">
                  <a:moveTo>
                    <a:pt x="2142" y="0"/>
                  </a:moveTo>
                  <a:cubicBezTo>
                    <a:pt x="2142" y="0"/>
                    <a:pt x="996" y="293"/>
                    <a:pt x="503" y="441"/>
                  </a:cubicBezTo>
                  <a:cubicBezTo>
                    <a:pt x="350" y="485"/>
                    <a:pt x="226" y="601"/>
                    <a:pt x="172" y="752"/>
                  </a:cubicBezTo>
                  <a:cubicBezTo>
                    <a:pt x="1" y="1220"/>
                    <a:pt x="505" y="2077"/>
                    <a:pt x="729" y="2423"/>
                  </a:cubicBezTo>
                  <a:cubicBezTo>
                    <a:pt x="787" y="2513"/>
                    <a:pt x="886" y="2566"/>
                    <a:pt x="992" y="2566"/>
                  </a:cubicBezTo>
                  <a:cubicBezTo>
                    <a:pt x="1052" y="2566"/>
                    <a:pt x="1111" y="2548"/>
                    <a:pt x="1160" y="2516"/>
                  </a:cubicBezTo>
                  <a:cubicBezTo>
                    <a:pt x="1305" y="2422"/>
                    <a:pt x="1347" y="2229"/>
                    <a:pt x="1253" y="2084"/>
                  </a:cubicBezTo>
                  <a:cubicBezTo>
                    <a:pt x="993" y="1685"/>
                    <a:pt x="777" y="1211"/>
                    <a:pt x="758" y="1015"/>
                  </a:cubicBezTo>
                  <a:cubicBezTo>
                    <a:pt x="1275" y="865"/>
                    <a:pt x="2296" y="604"/>
                    <a:pt x="2297" y="604"/>
                  </a:cubicBezTo>
                  <a:lnTo>
                    <a:pt x="2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64"/>
            <p:cNvSpPr/>
            <p:nvPr/>
          </p:nvSpPr>
          <p:spPr>
            <a:xfrm>
              <a:off x="3025250" y="2698225"/>
              <a:ext cx="621925" cy="1293075"/>
            </a:xfrm>
            <a:custGeom>
              <a:avLst/>
              <a:gdLst/>
              <a:ahLst/>
              <a:cxnLst/>
              <a:rect l="l" t="t" r="r" b="b"/>
              <a:pathLst>
                <a:path w="24877" h="51723" extrusionOk="0">
                  <a:moveTo>
                    <a:pt x="16087" y="0"/>
                  </a:moveTo>
                  <a:cubicBezTo>
                    <a:pt x="16087" y="0"/>
                    <a:pt x="0" y="37302"/>
                    <a:pt x="132" y="42305"/>
                  </a:cubicBezTo>
                  <a:cubicBezTo>
                    <a:pt x="258" y="47100"/>
                    <a:pt x="3197" y="51722"/>
                    <a:pt x="7365" y="51722"/>
                  </a:cubicBezTo>
                  <a:cubicBezTo>
                    <a:pt x="7545" y="51722"/>
                    <a:pt x="7727" y="51714"/>
                    <a:pt x="7911" y="51696"/>
                  </a:cubicBezTo>
                  <a:cubicBezTo>
                    <a:pt x="12368" y="51271"/>
                    <a:pt x="15803" y="47761"/>
                    <a:pt x="17279" y="44749"/>
                  </a:cubicBezTo>
                  <a:cubicBezTo>
                    <a:pt x="18756" y="41737"/>
                    <a:pt x="24877" y="3312"/>
                    <a:pt x="24877" y="3312"/>
                  </a:cubicBezTo>
                  <a:lnTo>
                    <a:pt x="160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64"/>
            <p:cNvSpPr/>
            <p:nvPr/>
          </p:nvSpPr>
          <p:spPr>
            <a:xfrm>
              <a:off x="3017425" y="2690425"/>
              <a:ext cx="638050" cy="1308650"/>
            </a:xfrm>
            <a:custGeom>
              <a:avLst/>
              <a:gdLst/>
              <a:ahLst/>
              <a:cxnLst/>
              <a:rect l="l" t="t" r="r" b="b"/>
              <a:pathLst>
                <a:path w="25522" h="52346" extrusionOk="0">
                  <a:moveTo>
                    <a:pt x="16567" y="709"/>
                  </a:moveTo>
                  <a:lnTo>
                    <a:pt x="24842" y="3826"/>
                  </a:lnTo>
                  <a:cubicBezTo>
                    <a:pt x="24310" y="7154"/>
                    <a:pt x="18690" y="42113"/>
                    <a:pt x="17313" y="44924"/>
                  </a:cubicBezTo>
                  <a:cubicBezTo>
                    <a:pt x="15801" y="48007"/>
                    <a:pt x="12395" y="51297"/>
                    <a:pt x="8195" y="51699"/>
                  </a:cubicBezTo>
                  <a:cubicBezTo>
                    <a:pt x="8022" y="51716"/>
                    <a:pt x="7850" y="51724"/>
                    <a:pt x="7679" y="51724"/>
                  </a:cubicBezTo>
                  <a:cubicBezTo>
                    <a:pt x="6341" y="51724"/>
                    <a:pt x="5065" y="51214"/>
                    <a:pt x="3961" y="50235"/>
                  </a:cubicBezTo>
                  <a:cubicBezTo>
                    <a:pt x="2064" y="48557"/>
                    <a:pt x="836" y="45633"/>
                    <a:pt x="756" y="42609"/>
                  </a:cubicBezTo>
                  <a:cubicBezTo>
                    <a:pt x="633" y="37953"/>
                    <a:pt x="15106" y="4113"/>
                    <a:pt x="16567" y="709"/>
                  </a:cubicBezTo>
                  <a:close/>
                  <a:moveTo>
                    <a:pt x="16399" y="1"/>
                  </a:moveTo>
                  <a:cubicBezTo>
                    <a:pt x="16278" y="1"/>
                    <a:pt x="16164" y="72"/>
                    <a:pt x="16114" y="189"/>
                  </a:cubicBezTo>
                  <a:cubicBezTo>
                    <a:pt x="15455" y="1714"/>
                    <a:pt x="1" y="37610"/>
                    <a:pt x="133" y="42624"/>
                  </a:cubicBezTo>
                  <a:cubicBezTo>
                    <a:pt x="217" y="45816"/>
                    <a:pt x="1526" y="48911"/>
                    <a:pt x="3548" y="50703"/>
                  </a:cubicBezTo>
                  <a:cubicBezTo>
                    <a:pt x="4770" y="51785"/>
                    <a:pt x="6189" y="52346"/>
                    <a:pt x="7680" y="52346"/>
                  </a:cubicBezTo>
                  <a:cubicBezTo>
                    <a:pt x="7870" y="52346"/>
                    <a:pt x="8062" y="52337"/>
                    <a:pt x="8254" y="52319"/>
                  </a:cubicBezTo>
                  <a:cubicBezTo>
                    <a:pt x="12694" y="51895"/>
                    <a:pt x="16284" y="48437"/>
                    <a:pt x="17872" y="45198"/>
                  </a:cubicBezTo>
                  <a:cubicBezTo>
                    <a:pt x="19352" y="42178"/>
                    <a:pt x="25247" y="5244"/>
                    <a:pt x="25497" y="3673"/>
                  </a:cubicBezTo>
                  <a:cubicBezTo>
                    <a:pt x="25521" y="3526"/>
                    <a:pt x="25439" y="3384"/>
                    <a:pt x="25299" y="3332"/>
                  </a:cubicBezTo>
                  <a:lnTo>
                    <a:pt x="16509" y="21"/>
                  </a:lnTo>
                  <a:cubicBezTo>
                    <a:pt x="16473" y="7"/>
                    <a:pt x="16436" y="1"/>
                    <a:pt x="163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64"/>
            <p:cNvSpPr/>
            <p:nvPr/>
          </p:nvSpPr>
          <p:spPr>
            <a:xfrm>
              <a:off x="5100600" y="779275"/>
              <a:ext cx="496550" cy="496525"/>
            </a:xfrm>
            <a:custGeom>
              <a:avLst/>
              <a:gdLst/>
              <a:ahLst/>
              <a:cxnLst/>
              <a:rect l="l" t="t" r="r" b="b"/>
              <a:pathLst>
                <a:path w="19862" h="19861" extrusionOk="0">
                  <a:moveTo>
                    <a:pt x="9931" y="6030"/>
                  </a:moveTo>
                  <a:cubicBezTo>
                    <a:pt x="12217" y="6030"/>
                    <a:pt x="14043" y="7995"/>
                    <a:pt x="13813" y="10329"/>
                  </a:cubicBezTo>
                  <a:cubicBezTo>
                    <a:pt x="13632" y="12154"/>
                    <a:pt x="12155" y="13631"/>
                    <a:pt x="10330" y="13812"/>
                  </a:cubicBezTo>
                  <a:cubicBezTo>
                    <a:pt x="10195" y="13825"/>
                    <a:pt x="10062" y="13832"/>
                    <a:pt x="9930" y="13832"/>
                  </a:cubicBezTo>
                  <a:cubicBezTo>
                    <a:pt x="7645" y="13832"/>
                    <a:pt x="5819" y="11866"/>
                    <a:pt x="6050" y="9532"/>
                  </a:cubicBezTo>
                  <a:cubicBezTo>
                    <a:pt x="6231" y="7706"/>
                    <a:pt x="7708" y="6230"/>
                    <a:pt x="9533" y="6050"/>
                  </a:cubicBezTo>
                  <a:cubicBezTo>
                    <a:pt x="9667" y="6036"/>
                    <a:pt x="9800" y="6030"/>
                    <a:pt x="9931" y="6030"/>
                  </a:cubicBezTo>
                  <a:close/>
                  <a:moveTo>
                    <a:pt x="9078" y="0"/>
                  </a:moveTo>
                  <a:cubicBezTo>
                    <a:pt x="8575" y="0"/>
                    <a:pt x="8166" y="409"/>
                    <a:pt x="8166" y="913"/>
                  </a:cubicBezTo>
                  <a:lnTo>
                    <a:pt x="8166" y="2229"/>
                  </a:lnTo>
                  <a:cubicBezTo>
                    <a:pt x="7304" y="2426"/>
                    <a:pt x="6483" y="2767"/>
                    <a:pt x="5734" y="3238"/>
                  </a:cubicBezTo>
                  <a:lnTo>
                    <a:pt x="4803" y="2307"/>
                  </a:lnTo>
                  <a:cubicBezTo>
                    <a:pt x="4625" y="2128"/>
                    <a:pt x="4392" y="2039"/>
                    <a:pt x="4158" y="2039"/>
                  </a:cubicBezTo>
                  <a:cubicBezTo>
                    <a:pt x="3925" y="2039"/>
                    <a:pt x="3691" y="2128"/>
                    <a:pt x="3513" y="2307"/>
                  </a:cubicBezTo>
                  <a:lnTo>
                    <a:pt x="2307" y="3513"/>
                  </a:lnTo>
                  <a:cubicBezTo>
                    <a:pt x="1950" y="3868"/>
                    <a:pt x="1950" y="4446"/>
                    <a:pt x="2307" y="4803"/>
                  </a:cubicBezTo>
                  <a:lnTo>
                    <a:pt x="3238" y="5734"/>
                  </a:lnTo>
                  <a:cubicBezTo>
                    <a:pt x="2767" y="6481"/>
                    <a:pt x="2427" y="7304"/>
                    <a:pt x="2229" y="8166"/>
                  </a:cubicBezTo>
                  <a:lnTo>
                    <a:pt x="913" y="8166"/>
                  </a:lnTo>
                  <a:cubicBezTo>
                    <a:pt x="409" y="8166"/>
                    <a:pt x="1" y="8574"/>
                    <a:pt x="1" y="9078"/>
                  </a:cubicBezTo>
                  <a:lnTo>
                    <a:pt x="1" y="10784"/>
                  </a:lnTo>
                  <a:cubicBezTo>
                    <a:pt x="1" y="11288"/>
                    <a:pt x="409" y="11696"/>
                    <a:pt x="913" y="11696"/>
                  </a:cubicBezTo>
                  <a:lnTo>
                    <a:pt x="2229" y="11696"/>
                  </a:lnTo>
                  <a:cubicBezTo>
                    <a:pt x="2427" y="12557"/>
                    <a:pt x="2767" y="13380"/>
                    <a:pt x="3238" y="14128"/>
                  </a:cubicBezTo>
                  <a:lnTo>
                    <a:pt x="2307" y="15059"/>
                  </a:lnTo>
                  <a:cubicBezTo>
                    <a:pt x="1950" y="15415"/>
                    <a:pt x="1950" y="15993"/>
                    <a:pt x="2307" y="16349"/>
                  </a:cubicBezTo>
                  <a:lnTo>
                    <a:pt x="3513" y="17556"/>
                  </a:lnTo>
                  <a:cubicBezTo>
                    <a:pt x="3691" y="17734"/>
                    <a:pt x="3925" y="17823"/>
                    <a:pt x="4158" y="17823"/>
                  </a:cubicBezTo>
                  <a:cubicBezTo>
                    <a:pt x="4392" y="17823"/>
                    <a:pt x="4625" y="17734"/>
                    <a:pt x="4803" y="17556"/>
                  </a:cubicBezTo>
                  <a:lnTo>
                    <a:pt x="5734" y="16625"/>
                  </a:lnTo>
                  <a:cubicBezTo>
                    <a:pt x="6482" y="17094"/>
                    <a:pt x="7304" y="17435"/>
                    <a:pt x="8166" y="17632"/>
                  </a:cubicBezTo>
                  <a:lnTo>
                    <a:pt x="8166" y="18949"/>
                  </a:lnTo>
                  <a:cubicBezTo>
                    <a:pt x="8166" y="19452"/>
                    <a:pt x="8575" y="19861"/>
                    <a:pt x="9078" y="19861"/>
                  </a:cubicBezTo>
                  <a:lnTo>
                    <a:pt x="10783" y="19861"/>
                  </a:lnTo>
                  <a:cubicBezTo>
                    <a:pt x="11288" y="19861"/>
                    <a:pt x="11696" y="19452"/>
                    <a:pt x="11696" y="18949"/>
                  </a:cubicBezTo>
                  <a:lnTo>
                    <a:pt x="11696" y="17632"/>
                  </a:lnTo>
                  <a:cubicBezTo>
                    <a:pt x="12557" y="17434"/>
                    <a:pt x="13380" y="17094"/>
                    <a:pt x="14128" y="16624"/>
                  </a:cubicBezTo>
                  <a:lnTo>
                    <a:pt x="15059" y="17555"/>
                  </a:lnTo>
                  <a:cubicBezTo>
                    <a:pt x="15237" y="17733"/>
                    <a:pt x="15471" y="17822"/>
                    <a:pt x="15704" y="17822"/>
                  </a:cubicBezTo>
                  <a:cubicBezTo>
                    <a:pt x="15938" y="17822"/>
                    <a:pt x="16171" y="17733"/>
                    <a:pt x="16349" y="17555"/>
                  </a:cubicBezTo>
                  <a:lnTo>
                    <a:pt x="17556" y="16349"/>
                  </a:lnTo>
                  <a:cubicBezTo>
                    <a:pt x="17912" y="15992"/>
                    <a:pt x="17912" y="15414"/>
                    <a:pt x="17556" y="15059"/>
                  </a:cubicBezTo>
                  <a:lnTo>
                    <a:pt x="16625" y="14128"/>
                  </a:lnTo>
                  <a:cubicBezTo>
                    <a:pt x="17094" y="13379"/>
                    <a:pt x="17436" y="12557"/>
                    <a:pt x="17632" y="11696"/>
                  </a:cubicBezTo>
                  <a:lnTo>
                    <a:pt x="18949" y="11696"/>
                  </a:lnTo>
                  <a:cubicBezTo>
                    <a:pt x="19452" y="11696"/>
                    <a:pt x="19861" y="11287"/>
                    <a:pt x="19861" y="10784"/>
                  </a:cubicBezTo>
                  <a:lnTo>
                    <a:pt x="19861" y="9078"/>
                  </a:lnTo>
                  <a:cubicBezTo>
                    <a:pt x="19861" y="8574"/>
                    <a:pt x="19452" y="8166"/>
                    <a:pt x="18949" y="8166"/>
                  </a:cubicBezTo>
                  <a:lnTo>
                    <a:pt x="17632" y="8166"/>
                  </a:lnTo>
                  <a:cubicBezTo>
                    <a:pt x="17436" y="7304"/>
                    <a:pt x="17094" y="6481"/>
                    <a:pt x="16625" y="5734"/>
                  </a:cubicBezTo>
                  <a:lnTo>
                    <a:pt x="17556" y="4803"/>
                  </a:lnTo>
                  <a:cubicBezTo>
                    <a:pt x="17912" y="4446"/>
                    <a:pt x="17912" y="3868"/>
                    <a:pt x="17556" y="3513"/>
                  </a:cubicBezTo>
                  <a:lnTo>
                    <a:pt x="16349" y="2307"/>
                  </a:lnTo>
                  <a:cubicBezTo>
                    <a:pt x="16171" y="2128"/>
                    <a:pt x="15938" y="2039"/>
                    <a:pt x="15704" y="2039"/>
                  </a:cubicBezTo>
                  <a:cubicBezTo>
                    <a:pt x="15471" y="2039"/>
                    <a:pt x="15237" y="2128"/>
                    <a:pt x="15059" y="2307"/>
                  </a:cubicBezTo>
                  <a:lnTo>
                    <a:pt x="14128" y="3238"/>
                  </a:lnTo>
                  <a:cubicBezTo>
                    <a:pt x="13380" y="2767"/>
                    <a:pt x="12557" y="2426"/>
                    <a:pt x="11696" y="2229"/>
                  </a:cubicBezTo>
                  <a:lnTo>
                    <a:pt x="11696" y="913"/>
                  </a:lnTo>
                  <a:cubicBezTo>
                    <a:pt x="11696" y="409"/>
                    <a:pt x="11288" y="0"/>
                    <a:pt x="107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64"/>
            <p:cNvSpPr/>
            <p:nvPr/>
          </p:nvSpPr>
          <p:spPr>
            <a:xfrm>
              <a:off x="1233600" y="2706725"/>
              <a:ext cx="374275" cy="374300"/>
            </a:xfrm>
            <a:custGeom>
              <a:avLst/>
              <a:gdLst/>
              <a:ahLst/>
              <a:cxnLst/>
              <a:rect l="l" t="t" r="r" b="b"/>
              <a:pathLst>
                <a:path w="14971" h="14972" extrusionOk="0">
                  <a:moveTo>
                    <a:pt x="7486" y="4546"/>
                  </a:moveTo>
                  <a:cubicBezTo>
                    <a:pt x="8262" y="4546"/>
                    <a:pt x="9011" y="4853"/>
                    <a:pt x="9565" y="5407"/>
                  </a:cubicBezTo>
                  <a:cubicBezTo>
                    <a:pt x="10191" y="6032"/>
                    <a:pt x="10501" y="6907"/>
                    <a:pt x="10412" y="7786"/>
                  </a:cubicBezTo>
                  <a:cubicBezTo>
                    <a:pt x="10275" y="9162"/>
                    <a:pt x="9161" y="10275"/>
                    <a:pt x="7785" y="10412"/>
                  </a:cubicBezTo>
                  <a:cubicBezTo>
                    <a:pt x="7686" y="10423"/>
                    <a:pt x="7586" y="10428"/>
                    <a:pt x="7487" y="10428"/>
                  </a:cubicBezTo>
                  <a:cubicBezTo>
                    <a:pt x="6710" y="10428"/>
                    <a:pt x="5961" y="10121"/>
                    <a:pt x="5406" y="9565"/>
                  </a:cubicBezTo>
                  <a:cubicBezTo>
                    <a:pt x="4780" y="8940"/>
                    <a:pt x="4470" y="8067"/>
                    <a:pt x="4559" y="7186"/>
                  </a:cubicBezTo>
                  <a:cubicBezTo>
                    <a:pt x="4696" y="5810"/>
                    <a:pt x="5809" y="4697"/>
                    <a:pt x="7186" y="4561"/>
                  </a:cubicBezTo>
                  <a:cubicBezTo>
                    <a:pt x="7286" y="4551"/>
                    <a:pt x="7386" y="4546"/>
                    <a:pt x="7486" y="4546"/>
                  </a:cubicBezTo>
                  <a:close/>
                  <a:moveTo>
                    <a:pt x="6842" y="1"/>
                  </a:moveTo>
                  <a:cubicBezTo>
                    <a:pt x="6462" y="1"/>
                    <a:pt x="6155" y="308"/>
                    <a:pt x="6155" y="688"/>
                  </a:cubicBezTo>
                  <a:lnTo>
                    <a:pt x="6155" y="1681"/>
                  </a:lnTo>
                  <a:cubicBezTo>
                    <a:pt x="5506" y="1829"/>
                    <a:pt x="4886" y="2086"/>
                    <a:pt x="4322" y="2440"/>
                  </a:cubicBezTo>
                  <a:lnTo>
                    <a:pt x="3619" y="1738"/>
                  </a:lnTo>
                  <a:cubicBezTo>
                    <a:pt x="3485" y="1604"/>
                    <a:pt x="3309" y="1537"/>
                    <a:pt x="3133" y="1537"/>
                  </a:cubicBezTo>
                  <a:cubicBezTo>
                    <a:pt x="2957" y="1537"/>
                    <a:pt x="2782" y="1604"/>
                    <a:pt x="2647" y="1738"/>
                  </a:cubicBezTo>
                  <a:lnTo>
                    <a:pt x="1737" y="2648"/>
                  </a:lnTo>
                  <a:cubicBezTo>
                    <a:pt x="1469" y="2916"/>
                    <a:pt x="1469" y="3352"/>
                    <a:pt x="1737" y="3620"/>
                  </a:cubicBezTo>
                  <a:lnTo>
                    <a:pt x="2440" y="4322"/>
                  </a:lnTo>
                  <a:cubicBezTo>
                    <a:pt x="2085" y="4886"/>
                    <a:pt x="1829" y="5505"/>
                    <a:pt x="1680" y="6155"/>
                  </a:cubicBezTo>
                  <a:lnTo>
                    <a:pt x="688" y="6155"/>
                  </a:lnTo>
                  <a:cubicBezTo>
                    <a:pt x="308" y="6155"/>
                    <a:pt x="0" y="6463"/>
                    <a:pt x="0" y="6843"/>
                  </a:cubicBezTo>
                  <a:lnTo>
                    <a:pt x="0" y="8128"/>
                  </a:lnTo>
                  <a:cubicBezTo>
                    <a:pt x="0" y="8508"/>
                    <a:pt x="308" y="8818"/>
                    <a:pt x="688" y="8818"/>
                  </a:cubicBezTo>
                  <a:lnTo>
                    <a:pt x="1680" y="8818"/>
                  </a:lnTo>
                  <a:cubicBezTo>
                    <a:pt x="1828" y="9467"/>
                    <a:pt x="2085" y="10087"/>
                    <a:pt x="2440" y="10650"/>
                  </a:cubicBezTo>
                  <a:lnTo>
                    <a:pt x="1737" y="11352"/>
                  </a:lnTo>
                  <a:cubicBezTo>
                    <a:pt x="1469" y="11621"/>
                    <a:pt x="1469" y="12056"/>
                    <a:pt x="1737" y="12324"/>
                  </a:cubicBezTo>
                  <a:lnTo>
                    <a:pt x="2647" y="13234"/>
                  </a:lnTo>
                  <a:cubicBezTo>
                    <a:pt x="2782" y="13369"/>
                    <a:pt x="2957" y="13436"/>
                    <a:pt x="3133" y="13436"/>
                  </a:cubicBezTo>
                  <a:cubicBezTo>
                    <a:pt x="3309" y="13436"/>
                    <a:pt x="3485" y="13369"/>
                    <a:pt x="3619" y="13234"/>
                  </a:cubicBezTo>
                  <a:lnTo>
                    <a:pt x="4322" y="12532"/>
                  </a:lnTo>
                  <a:cubicBezTo>
                    <a:pt x="4885" y="12886"/>
                    <a:pt x="5505" y="13143"/>
                    <a:pt x="6154" y="13292"/>
                  </a:cubicBezTo>
                  <a:lnTo>
                    <a:pt x="6154" y="14285"/>
                  </a:lnTo>
                  <a:cubicBezTo>
                    <a:pt x="6154" y="14663"/>
                    <a:pt x="6462" y="14972"/>
                    <a:pt x="6842" y="14972"/>
                  </a:cubicBezTo>
                  <a:lnTo>
                    <a:pt x="8128" y="14972"/>
                  </a:lnTo>
                  <a:cubicBezTo>
                    <a:pt x="8508" y="14972"/>
                    <a:pt x="8816" y="14665"/>
                    <a:pt x="8816" y="14285"/>
                  </a:cubicBezTo>
                  <a:lnTo>
                    <a:pt x="8816" y="13292"/>
                  </a:lnTo>
                  <a:cubicBezTo>
                    <a:pt x="9465" y="13144"/>
                    <a:pt x="10085" y="12886"/>
                    <a:pt x="10649" y="12532"/>
                  </a:cubicBezTo>
                  <a:lnTo>
                    <a:pt x="11352" y="13234"/>
                  </a:lnTo>
                  <a:cubicBezTo>
                    <a:pt x="11486" y="13369"/>
                    <a:pt x="11662" y="13436"/>
                    <a:pt x="11838" y="13436"/>
                  </a:cubicBezTo>
                  <a:cubicBezTo>
                    <a:pt x="12013" y="13436"/>
                    <a:pt x="12189" y="13369"/>
                    <a:pt x="12324" y="13234"/>
                  </a:cubicBezTo>
                  <a:lnTo>
                    <a:pt x="13234" y="12325"/>
                  </a:lnTo>
                  <a:cubicBezTo>
                    <a:pt x="13502" y="12057"/>
                    <a:pt x="13502" y="11621"/>
                    <a:pt x="13234" y="11352"/>
                  </a:cubicBezTo>
                  <a:lnTo>
                    <a:pt x="12531" y="10651"/>
                  </a:lnTo>
                  <a:cubicBezTo>
                    <a:pt x="12886" y="10087"/>
                    <a:pt x="13142" y="9467"/>
                    <a:pt x="13291" y="8818"/>
                  </a:cubicBezTo>
                  <a:lnTo>
                    <a:pt x="14283" y="8818"/>
                  </a:lnTo>
                  <a:cubicBezTo>
                    <a:pt x="14663" y="8818"/>
                    <a:pt x="14971" y="8509"/>
                    <a:pt x="14971" y="8129"/>
                  </a:cubicBezTo>
                  <a:lnTo>
                    <a:pt x="14971" y="6843"/>
                  </a:lnTo>
                  <a:cubicBezTo>
                    <a:pt x="14971" y="6463"/>
                    <a:pt x="14663" y="6155"/>
                    <a:pt x="14283" y="6155"/>
                  </a:cubicBezTo>
                  <a:lnTo>
                    <a:pt x="13291" y="6155"/>
                  </a:lnTo>
                  <a:cubicBezTo>
                    <a:pt x="13142" y="5505"/>
                    <a:pt x="12886" y="4886"/>
                    <a:pt x="12531" y="4322"/>
                  </a:cubicBezTo>
                  <a:lnTo>
                    <a:pt x="13234" y="3620"/>
                  </a:lnTo>
                  <a:cubicBezTo>
                    <a:pt x="13502" y="3352"/>
                    <a:pt x="13502" y="2916"/>
                    <a:pt x="13234" y="2648"/>
                  </a:cubicBezTo>
                  <a:lnTo>
                    <a:pt x="12324" y="1738"/>
                  </a:lnTo>
                  <a:cubicBezTo>
                    <a:pt x="12189" y="1604"/>
                    <a:pt x="12013" y="1537"/>
                    <a:pt x="11838" y="1537"/>
                  </a:cubicBezTo>
                  <a:cubicBezTo>
                    <a:pt x="11662" y="1537"/>
                    <a:pt x="11486" y="1604"/>
                    <a:pt x="11352" y="1738"/>
                  </a:cubicBezTo>
                  <a:lnTo>
                    <a:pt x="10649" y="2440"/>
                  </a:lnTo>
                  <a:cubicBezTo>
                    <a:pt x="10086" y="2086"/>
                    <a:pt x="9465" y="1829"/>
                    <a:pt x="8817" y="1681"/>
                  </a:cubicBezTo>
                  <a:lnTo>
                    <a:pt x="8817" y="688"/>
                  </a:lnTo>
                  <a:cubicBezTo>
                    <a:pt x="8816" y="308"/>
                    <a:pt x="8509" y="1"/>
                    <a:pt x="8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64"/>
            <p:cNvSpPr/>
            <p:nvPr/>
          </p:nvSpPr>
          <p:spPr>
            <a:xfrm>
              <a:off x="6011100" y="2278500"/>
              <a:ext cx="374300" cy="374300"/>
            </a:xfrm>
            <a:custGeom>
              <a:avLst/>
              <a:gdLst/>
              <a:ahLst/>
              <a:cxnLst/>
              <a:rect l="l" t="t" r="r" b="b"/>
              <a:pathLst>
                <a:path w="14972" h="14972" extrusionOk="0">
                  <a:moveTo>
                    <a:pt x="7484" y="4545"/>
                  </a:moveTo>
                  <a:cubicBezTo>
                    <a:pt x="8260" y="4545"/>
                    <a:pt x="9010" y="4852"/>
                    <a:pt x="9565" y="5407"/>
                  </a:cubicBezTo>
                  <a:cubicBezTo>
                    <a:pt x="10190" y="6032"/>
                    <a:pt x="10501" y="6906"/>
                    <a:pt x="10411" y="7786"/>
                  </a:cubicBezTo>
                  <a:cubicBezTo>
                    <a:pt x="10275" y="9162"/>
                    <a:pt x="9162" y="10275"/>
                    <a:pt x="7786" y="10412"/>
                  </a:cubicBezTo>
                  <a:cubicBezTo>
                    <a:pt x="7686" y="10422"/>
                    <a:pt x="7586" y="10427"/>
                    <a:pt x="7487" y="10427"/>
                  </a:cubicBezTo>
                  <a:cubicBezTo>
                    <a:pt x="6711" y="10427"/>
                    <a:pt x="5961" y="10120"/>
                    <a:pt x="5407" y="9565"/>
                  </a:cubicBezTo>
                  <a:cubicBezTo>
                    <a:pt x="4780" y="8940"/>
                    <a:pt x="4470" y="8065"/>
                    <a:pt x="4559" y="7186"/>
                  </a:cubicBezTo>
                  <a:cubicBezTo>
                    <a:pt x="4696" y="5810"/>
                    <a:pt x="5810" y="4697"/>
                    <a:pt x="7186" y="4560"/>
                  </a:cubicBezTo>
                  <a:cubicBezTo>
                    <a:pt x="7285" y="4550"/>
                    <a:pt x="7385" y="4545"/>
                    <a:pt x="7484" y="4545"/>
                  </a:cubicBezTo>
                  <a:close/>
                  <a:moveTo>
                    <a:pt x="6843" y="0"/>
                  </a:moveTo>
                  <a:cubicBezTo>
                    <a:pt x="6463" y="0"/>
                    <a:pt x="6155" y="309"/>
                    <a:pt x="6155" y="689"/>
                  </a:cubicBezTo>
                  <a:lnTo>
                    <a:pt x="6155" y="1680"/>
                  </a:lnTo>
                  <a:cubicBezTo>
                    <a:pt x="5506" y="1829"/>
                    <a:pt x="4886" y="2086"/>
                    <a:pt x="4322" y="2440"/>
                  </a:cubicBezTo>
                  <a:lnTo>
                    <a:pt x="3621" y="1738"/>
                  </a:lnTo>
                  <a:cubicBezTo>
                    <a:pt x="3486" y="1604"/>
                    <a:pt x="3310" y="1537"/>
                    <a:pt x="3134" y="1537"/>
                  </a:cubicBezTo>
                  <a:cubicBezTo>
                    <a:pt x="2958" y="1537"/>
                    <a:pt x="2782" y="1604"/>
                    <a:pt x="2648" y="1738"/>
                  </a:cubicBezTo>
                  <a:lnTo>
                    <a:pt x="1739" y="2648"/>
                  </a:lnTo>
                  <a:cubicBezTo>
                    <a:pt x="1469" y="2916"/>
                    <a:pt x="1469" y="3351"/>
                    <a:pt x="1739" y="3620"/>
                  </a:cubicBezTo>
                  <a:lnTo>
                    <a:pt x="2440" y="4322"/>
                  </a:lnTo>
                  <a:cubicBezTo>
                    <a:pt x="2085" y="4886"/>
                    <a:pt x="1829" y="5506"/>
                    <a:pt x="1681" y="6156"/>
                  </a:cubicBezTo>
                  <a:lnTo>
                    <a:pt x="688" y="6156"/>
                  </a:lnTo>
                  <a:cubicBezTo>
                    <a:pt x="308" y="6156"/>
                    <a:pt x="0" y="6463"/>
                    <a:pt x="1" y="6843"/>
                  </a:cubicBezTo>
                  <a:lnTo>
                    <a:pt x="1" y="8129"/>
                  </a:lnTo>
                  <a:cubicBezTo>
                    <a:pt x="1" y="8508"/>
                    <a:pt x="308" y="8816"/>
                    <a:pt x="688" y="8816"/>
                  </a:cubicBezTo>
                  <a:lnTo>
                    <a:pt x="1681" y="8816"/>
                  </a:lnTo>
                  <a:cubicBezTo>
                    <a:pt x="1829" y="9466"/>
                    <a:pt x="2085" y="10085"/>
                    <a:pt x="2440" y="10650"/>
                  </a:cubicBezTo>
                  <a:lnTo>
                    <a:pt x="1739" y="11352"/>
                  </a:lnTo>
                  <a:cubicBezTo>
                    <a:pt x="1469" y="11621"/>
                    <a:pt x="1469" y="12056"/>
                    <a:pt x="1739" y="12324"/>
                  </a:cubicBezTo>
                  <a:lnTo>
                    <a:pt x="2648" y="13234"/>
                  </a:lnTo>
                  <a:cubicBezTo>
                    <a:pt x="2782" y="13368"/>
                    <a:pt x="2958" y="13435"/>
                    <a:pt x="3134" y="13435"/>
                  </a:cubicBezTo>
                  <a:cubicBezTo>
                    <a:pt x="3310" y="13435"/>
                    <a:pt x="3486" y="13368"/>
                    <a:pt x="3621" y="13234"/>
                  </a:cubicBezTo>
                  <a:lnTo>
                    <a:pt x="4322" y="12532"/>
                  </a:lnTo>
                  <a:cubicBezTo>
                    <a:pt x="4886" y="12886"/>
                    <a:pt x="5506" y="13143"/>
                    <a:pt x="6155" y="13291"/>
                  </a:cubicBezTo>
                  <a:lnTo>
                    <a:pt x="6155" y="14283"/>
                  </a:lnTo>
                  <a:cubicBezTo>
                    <a:pt x="6155" y="14663"/>
                    <a:pt x="6463" y="14972"/>
                    <a:pt x="6843" y="14972"/>
                  </a:cubicBezTo>
                  <a:lnTo>
                    <a:pt x="8129" y="14972"/>
                  </a:lnTo>
                  <a:cubicBezTo>
                    <a:pt x="8509" y="14972"/>
                    <a:pt x="8817" y="14663"/>
                    <a:pt x="8816" y="14283"/>
                  </a:cubicBezTo>
                  <a:lnTo>
                    <a:pt x="8816" y="13291"/>
                  </a:lnTo>
                  <a:cubicBezTo>
                    <a:pt x="9467" y="13143"/>
                    <a:pt x="10086" y="12886"/>
                    <a:pt x="10649" y="12532"/>
                  </a:cubicBezTo>
                  <a:lnTo>
                    <a:pt x="11352" y="13234"/>
                  </a:lnTo>
                  <a:cubicBezTo>
                    <a:pt x="11486" y="13368"/>
                    <a:pt x="11662" y="13435"/>
                    <a:pt x="11838" y="13435"/>
                  </a:cubicBezTo>
                  <a:cubicBezTo>
                    <a:pt x="12014" y="13435"/>
                    <a:pt x="12190" y="13368"/>
                    <a:pt x="12324" y="13234"/>
                  </a:cubicBezTo>
                  <a:lnTo>
                    <a:pt x="13234" y="12324"/>
                  </a:lnTo>
                  <a:cubicBezTo>
                    <a:pt x="13502" y="12056"/>
                    <a:pt x="13502" y="11621"/>
                    <a:pt x="13234" y="11352"/>
                  </a:cubicBezTo>
                  <a:lnTo>
                    <a:pt x="12531" y="10650"/>
                  </a:lnTo>
                  <a:cubicBezTo>
                    <a:pt x="12886" y="10085"/>
                    <a:pt x="13143" y="9466"/>
                    <a:pt x="13291" y="8816"/>
                  </a:cubicBezTo>
                  <a:lnTo>
                    <a:pt x="14283" y="8816"/>
                  </a:lnTo>
                  <a:cubicBezTo>
                    <a:pt x="14663" y="8816"/>
                    <a:pt x="14971" y="8508"/>
                    <a:pt x="14971" y="8129"/>
                  </a:cubicBezTo>
                  <a:lnTo>
                    <a:pt x="14971" y="6843"/>
                  </a:lnTo>
                  <a:cubicBezTo>
                    <a:pt x="14971" y="6463"/>
                    <a:pt x="14663" y="6156"/>
                    <a:pt x="14283" y="6156"/>
                  </a:cubicBezTo>
                  <a:lnTo>
                    <a:pt x="13291" y="6156"/>
                  </a:lnTo>
                  <a:cubicBezTo>
                    <a:pt x="13142" y="5506"/>
                    <a:pt x="12886" y="4886"/>
                    <a:pt x="12531" y="4322"/>
                  </a:cubicBezTo>
                  <a:lnTo>
                    <a:pt x="13234" y="3620"/>
                  </a:lnTo>
                  <a:cubicBezTo>
                    <a:pt x="13502" y="3351"/>
                    <a:pt x="13502" y="2916"/>
                    <a:pt x="13234" y="2648"/>
                  </a:cubicBezTo>
                  <a:lnTo>
                    <a:pt x="12324" y="1738"/>
                  </a:lnTo>
                  <a:cubicBezTo>
                    <a:pt x="12190" y="1604"/>
                    <a:pt x="12014" y="1537"/>
                    <a:pt x="11838" y="1537"/>
                  </a:cubicBezTo>
                  <a:cubicBezTo>
                    <a:pt x="11662" y="1537"/>
                    <a:pt x="11486" y="1604"/>
                    <a:pt x="11352" y="1738"/>
                  </a:cubicBezTo>
                  <a:lnTo>
                    <a:pt x="10649" y="2440"/>
                  </a:lnTo>
                  <a:cubicBezTo>
                    <a:pt x="10086" y="2086"/>
                    <a:pt x="9467" y="1829"/>
                    <a:pt x="8816" y="1680"/>
                  </a:cubicBezTo>
                  <a:lnTo>
                    <a:pt x="8816" y="689"/>
                  </a:lnTo>
                  <a:cubicBezTo>
                    <a:pt x="8816" y="309"/>
                    <a:pt x="8509" y="0"/>
                    <a:pt x="8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64"/>
            <p:cNvSpPr/>
            <p:nvPr/>
          </p:nvSpPr>
          <p:spPr>
            <a:xfrm>
              <a:off x="3567575" y="286800"/>
              <a:ext cx="191725" cy="191675"/>
            </a:xfrm>
            <a:custGeom>
              <a:avLst/>
              <a:gdLst/>
              <a:ahLst/>
              <a:cxnLst/>
              <a:rect l="l" t="t" r="r" b="b"/>
              <a:pathLst>
                <a:path w="7669" h="7667" extrusionOk="0">
                  <a:moveTo>
                    <a:pt x="3838" y="2327"/>
                  </a:moveTo>
                  <a:cubicBezTo>
                    <a:pt x="4717" y="2327"/>
                    <a:pt x="5425" y="3089"/>
                    <a:pt x="5333" y="3986"/>
                  </a:cubicBezTo>
                  <a:cubicBezTo>
                    <a:pt x="5263" y="4692"/>
                    <a:pt x="4693" y="5262"/>
                    <a:pt x="3988" y="5331"/>
                  </a:cubicBezTo>
                  <a:cubicBezTo>
                    <a:pt x="3935" y="5337"/>
                    <a:pt x="3883" y="5339"/>
                    <a:pt x="3832" y="5339"/>
                  </a:cubicBezTo>
                  <a:cubicBezTo>
                    <a:pt x="2952" y="5339"/>
                    <a:pt x="2244" y="4576"/>
                    <a:pt x="2336" y="3679"/>
                  </a:cubicBezTo>
                  <a:cubicBezTo>
                    <a:pt x="2405" y="2974"/>
                    <a:pt x="2976" y="2405"/>
                    <a:pt x="3681" y="2335"/>
                  </a:cubicBezTo>
                  <a:cubicBezTo>
                    <a:pt x="3734" y="2330"/>
                    <a:pt x="3786" y="2327"/>
                    <a:pt x="3838" y="2327"/>
                  </a:cubicBezTo>
                  <a:close/>
                  <a:moveTo>
                    <a:pt x="3503" y="0"/>
                  </a:moveTo>
                  <a:cubicBezTo>
                    <a:pt x="3310" y="0"/>
                    <a:pt x="3153" y="158"/>
                    <a:pt x="3153" y="351"/>
                  </a:cubicBezTo>
                  <a:lnTo>
                    <a:pt x="3153" y="859"/>
                  </a:lnTo>
                  <a:cubicBezTo>
                    <a:pt x="2821" y="936"/>
                    <a:pt x="2503" y="1067"/>
                    <a:pt x="2214" y="1249"/>
                  </a:cubicBezTo>
                  <a:lnTo>
                    <a:pt x="1855" y="890"/>
                  </a:lnTo>
                  <a:cubicBezTo>
                    <a:pt x="1786" y="821"/>
                    <a:pt x="1696" y="787"/>
                    <a:pt x="1606" y="787"/>
                  </a:cubicBezTo>
                  <a:cubicBezTo>
                    <a:pt x="1516" y="787"/>
                    <a:pt x="1426" y="821"/>
                    <a:pt x="1357" y="890"/>
                  </a:cubicBezTo>
                  <a:lnTo>
                    <a:pt x="891" y="1355"/>
                  </a:lnTo>
                  <a:cubicBezTo>
                    <a:pt x="754" y="1493"/>
                    <a:pt x="754" y="1717"/>
                    <a:pt x="891" y="1853"/>
                  </a:cubicBezTo>
                  <a:lnTo>
                    <a:pt x="1251" y="2212"/>
                  </a:lnTo>
                  <a:cubicBezTo>
                    <a:pt x="1069" y="2502"/>
                    <a:pt x="938" y="2819"/>
                    <a:pt x="861" y="3151"/>
                  </a:cubicBezTo>
                  <a:lnTo>
                    <a:pt x="353" y="3151"/>
                  </a:lnTo>
                  <a:cubicBezTo>
                    <a:pt x="159" y="3151"/>
                    <a:pt x="1" y="3309"/>
                    <a:pt x="1" y="3504"/>
                  </a:cubicBezTo>
                  <a:lnTo>
                    <a:pt x="1" y="4163"/>
                  </a:lnTo>
                  <a:cubicBezTo>
                    <a:pt x="1" y="4356"/>
                    <a:pt x="159" y="4514"/>
                    <a:pt x="353" y="4514"/>
                  </a:cubicBezTo>
                  <a:lnTo>
                    <a:pt x="861" y="4514"/>
                  </a:lnTo>
                  <a:cubicBezTo>
                    <a:pt x="938" y="4847"/>
                    <a:pt x="1069" y="5165"/>
                    <a:pt x="1250" y="5453"/>
                  </a:cubicBezTo>
                  <a:lnTo>
                    <a:pt x="891" y="5812"/>
                  </a:lnTo>
                  <a:cubicBezTo>
                    <a:pt x="753" y="5950"/>
                    <a:pt x="753" y="6172"/>
                    <a:pt x="891" y="6310"/>
                  </a:cubicBezTo>
                  <a:lnTo>
                    <a:pt x="1356" y="6776"/>
                  </a:lnTo>
                  <a:cubicBezTo>
                    <a:pt x="1425" y="6845"/>
                    <a:pt x="1515" y="6879"/>
                    <a:pt x="1606" y="6879"/>
                  </a:cubicBezTo>
                  <a:cubicBezTo>
                    <a:pt x="1696" y="6879"/>
                    <a:pt x="1786" y="6845"/>
                    <a:pt x="1854" y="6776"/>
                  </a:cubicBezTo>
                  <a:lnTo>
                    <a:pt x="2213" y="6417"/>
                  </a:lnTo>
                  <a:cubicBezTo>
                    <a:pt x="2503" y="6598"/>
                    <a:pt x="2820" y="6730"/>
                    <a:pt x="3152" y="6806"/>
                  </a:cubicBezTo>
                  <a:lnTo>
                    <a:pt x="3152" y="7314"/>
                  </a:lnTo>
                  <a:cubicBezTo>
                    <a:pt x="3152" y="7508"/>
                    <a:pt x="3310" y="7666"/>
                    <a:pt x="3504" y="7666"/>
                  </a:cubicBezTo>
                  <a:lnTo>
                    <a:pt x="4164" y="7666"/>
                  </a:lnTo>
                  <a:cubicBezTo>
                    <a:pt x="4358" y="7666"/>
                    <a:pt x="4515" y="7508"/>
                    <a:pt x="4515" y="7314"/>
                  </a:cubicBezTo>
                  <a:lnTo>
                    <a:pt x="4515" y="6806"/>
                  </a:lnTo>
                  <a:cubicBezTo>
                    <a:pt x="4847" y="6730"/>
                    <a:pt x="5165" y="6598"/>
                    <a:pt x="5454" y="6417"/>
                  </a:cubicBezTo>
                  <a:lnTo>
                    <a:pt x="5813" y="6776"/>
                  </a:lnTo>
                  <a:cubicBezTo>
                    <a:pt x="5882" y="6845"/>
                    <a:pt x="5972" y="6879"/>
                    <a:pt x="6062" y="6879"/>
                  </a:cubicBezTo>
                  <a:cubicBezTo>
                    <a:pt x="6152" y="6879"/>
                    <a:pt x="6242" y="6845"/>
                    <a:pt x="6311" y="6776"/>
                  </a:cubicBezTo>
                  <a:lnTo>
                    <a:pt x="6777" y="6310"/>
                  </a:lnTo>
                  <a:cubicBezTo>
                    <a:pt x="6914" y="6173"/>
                    <a:pt x="6914" y="5950"/>
                    <a:pt x="6777" y="5812"/>
                  </a:cubicBezTo>
                  <a:lnTo>
                    <a:pt x="6418" y="5453"/>
                  </a:lnTo>
                  <a:cubicBezTo>
                    <a:pt x="6599" y="5165"/>
                    <a:pt x="6730" y="4847"/>
                    <a:pt x="6807" y="4514"/>
                  </a:cubicBezTo>
                  <a:lnTo>
                    <a:pt x="7316" y="4514"/>
                  </a:lnTo>
                  <a:cubicBezTo>
                    <a:pt x="7510" y="4514"/>
                    <a:pt x="7668" y="4357"/>
                    <a:pt x="7668" y="4162"/>
                  </a:cubicBezTo>
                  <a:lnTo>
                    <a:pt x="7668" y="3504"/>
                  </a:lnTo>
                  <a:cubicBezTo>
                    <a:pt x="7668" y="3309"/>
                    <a:pt x="7510" y="3151"/>
                    <a:pt x="7316" y="3151"/>
                  </a:cubicBezTo>
                  <a:lnTo>
                    <a:pt x="6808" y="3151"/>
                  </a:lnTo>
                  <a:cubicBezTo>
                    <a:pt x="6732" y="2819"/>
                    <a:pt x="6600" y="2502"/>
                    <a:pt x="6419" y="2212"/>
                  </a:cubicBezTo>
                  <a:lnTo>
                    <a:pt x="6778" y="1853"/>
                  </a:lnTo>
                  <a:cubicBezTo>
                    <a:pt x="6915" y="1717"/>
                    <a:pt x="6915" y="1493"/>
                    <a:pt x="6778" y="1355"/>
                  </a:cubicBezTo>
                  <a:lnTo>
                    <a:pt x="6312" y="889"/>
                  </a:lnTo>
                  <a:cubicBezTo>
                    <a:pt x="6243" y="821"/>
                    <a:pt x="6153" y="787"/>
                    <a:pt x="6063" y="787"/>
                  </a:cubicBezTo>
                  <a:cubicBezTo>
                    <a:pt x="5973" y="787"/>
                    <a:pt x="5883" y="821"/>
                    <a:pt x="5814" y="889"/>
                  </a:cubicBezTo>
                  <a:lnTo>
                    <a:pt x="5455" y="1248"/>
                  </a:lnTo>
                  <a:cubicBezTo>
                    <a:pt x="5167" y="1067"/>
                    <a:pt x="4848" y="936"/>
                    <a:pt x="4516" y="859"/>
                  </a:cubicBezTo>
                  <a:lnTo>
                    <a:pt x="4516" y="351"/>
                  </a:lnTo>
                  <a:cubicBezTo>
                    <a:pt x="4516" y="158"/>
                    <a:pt x="4359" y="0"/>
                    <a:pt x="4166" y="0"/>
                  </a:cubicBezTo>
                  <a:cubicBezTo>
                    <a:pt x="4165" y="0"/>
                    <a:pt x="4164" y="0"/>
                    <a:pt x="4164" y="0"/>
                  </a:cubicBezTo>
                  <a:lnTo>
                    <a:pt x="3505" y="0"/>
                  </a:lnTo>
                  <a:cubicBezTo>
                    <a:pt x="3505" y="0"/>
                    <a:pt x="3504" y="0"/>
                    <a:pt x="3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64"/>
            <p:cNvSpPr/>
            <p:nvPr/>
          </p:nvSpPr>
          <p:spPr>
            <a:xfrm>
              <a:off x="2171325" y="616825"/>
              <a:ext cx="1481975" cy="933075"/>
            </a:xfrm>
            <a:custGeom>
              <a:avLst/>
              <a:gdLst/>
              <a:ahLst/>
              <a:cxnLst/>
              <a:rect l="l" t="t" r="r" b="b"/>
              <a:pathLst>
                <a:path w="59279" h="37323" extrusionOk="0">
                  <a:moveTo>
                    <a:pt x="3952" y="1"/>
                  </a:moveTo>
                  <a:cubicBezTo>
                    <a:pt x="1779" y="1"/>
                    <a:pt x="1" y="1779"/>
                    <a:pt x="1" y="3953"/>
                  </a:cubicBezTo>
                  <a:lnTo>
                    <a:pt x="1" y="25468"/>
                  </a:lnTo>
                  <a:cubicBezTo>
                    <a:pt x="1" y="27641"/>
                    <a:pt x="1779" y="29419"/>
                    <a:pt x="3952" y="29419"/>
                  </a:cubicBezTo>
                  <a:lnTo>
                    <a:pt x="46858" y="29419"/>
                  </a:lnTo>
                  <a:lnTo>
                    <a:pt x="59278" y="37323"/>
                  </a:lnTo>
                  <a:lnTo>
                    <a:pt x="53569" y="29419"/>
                  </a:lnTo>
                  <a:cubicBezTo>
                    <a:pt x="55743" y="29419"/>
                    <a:pt x="57521" y="27641"/>
                    <a:pt x="57521" y="25468"/>
                  </a:cubicBezTo>
                  <a:lnTo>
                    <a:pt x="57521" y="3953"/>
                  </a:lnTo>
                  <a:cubicBezTo>
                    <a:pt x="57521" y="1779"/>
                    <a:pt x="55743" y="1"/>
                    <a:pt x="535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64"/>
            <p:cNvSpPr/>
            <p:nvPr/>
          </p:nvSpPr>
          <p:spPr>
            <a:xfrm>
              <a:off x="2458200" y="902225"/>
              <a:ext cx="125525" cy="120775"/>
            </a:xfrm>
            <a:custGeom>
              <a:avLst/>
              <a:gdLst/>
              <a:ahLst/>
              <a:cxnLst/>
              <a:rect l="l" t="t" r="r" b="b"/>
              <a:pathLst>
                <a:path w="5021" h="4831" extrusionOk="0">
                  <a:moveTo>
                    <a:pt x="2607" y="0"/>
                  </a:moveTo>
                  <a:cubicBezTo>
                    <a:pt x="1978" y="0"/>
                    <a:pt x="1360" y="246"/>
                    <a:pt x="898" y="707"/>
                  </a:cubicBezTo>
                  <a:cubicBezTo>
                    <a:pt x="208" y="1398"/>
                    <a:pt x="1" y="2437"/>
                    <a:pt x="374" y="3339"/>
                  </a:cubicBezTo>
                  <a:cubicBezTo>
                    <a:pt x="748" y="4242"/>
                    <a:pt x="1629" y="4830"/>
                    <a:pt x="2605" y="4830"/>
                  </a:cubicBezTo>
                  <a:cubicBezTo>
                    <a:pt x="3939" y="4830"/>
                    <a:pt x="5020" y="3749"/>
                    <a:pt x="5021" y="2416"/>
                  </a:cubicBezTo>
                  <a:cubicBezTo>
                    <a:pt x="5021" y="1439"/>
                    <a:pt x="4432" y="558"/>
                    <a:pt x="3530" y="184"/>
                  </a:cubicBezTo>
                  <a:cubicBezTo>
                    <a:pt x="3231" y="60"/>
                    <a:pt x="2918" y="0"/>
                    <a:pt x="260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64"/>
            <p:cNvSpPr/>
            <p:nvPr/>
          </p:nvSpPr>
          <p:spPr>
            <a:xfrm>
              <a:off x="2814950" y="902225"/>
              <a:ext cx="125550" cy="120775"/>
            </a:xfrm>
            <a:custGeom>
              <a:avLst/>
              <a:gdLst/>
              <a:ahLst/>
              <a:cxnLst/>
              <a:rect l="l" t="t" r="r" b="b"/>
              <a:pathLst>
                <a:path w="5022" h="4831" extrusionOk="0">
                  <a:moveTo>
                    <a:pt x="2607" y="0"/>
                  </a:moveTo>
                  <a:cubicBezTo>
                    <a:pt x="1978" y="0"/>
                    <a:pt x="1360" y="246"/>
                    <a:pt x="899" y="707"/>
                  </a:cubicBezTo>
                  <a:cubicBezTo>
                    <a:pt x="207" y="1398"/>
                    <a:pt x="1" y="2437"/>
                    <a:pt x="375" y="3339"/>
                  </a:cubicBezTo>
                  <a:cubicBezTo>
                    <a:pt x="748" y="4242"/>
                    <a:pt x="1629" y="4830"/>
                    <a:pt x="2606" y="4830"/>
                  </a:cubicBezTo>
                  <a:cubicBezTo>
                    <a:pt x="3939" y="4830"/>
                    <a:pt x="5020" y="3749"/>
                    <a:pt x="5020" y="2416"/>
                  </a:cubicBezTo>
                  <a:cubicBezTo>
                    <a:pt x="5021" y="1439"/>
                    <a:pt x="4433" y="558"/>
                    <a:pt x="3530" y="184"/>
                  </a:cubicBezTo>
                  <a:cubicBezTo>
                    <a:pt x="3232" y="60"/>
                    <a:pt x="2918" y="0"/>
                    <a:pt x="260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64"/>
            <p:cNvSpPr/>
            <p:nvPr/>
          </p:nvSpPr>
          <p:spPr>
            <a:xfrm>
              <a:off x="3171725" y="902225"/>
              <a:ext cx="125525" cy="120775"/>
            </a:xfrm>
            <a:custGeom>
              <a:avLst/>
              <a:gdLst/>
              <a:ahLst/>
              <a:cxnLst/>
              <a:rect l="l" t="t" r="r" b="b"/>
              <a:pathLst>
                <a:path w="5021" h="4831" extrusionOk="0">
                  <a:moveTo>
                    <a:pt x="2607" y="0"/>
                  </a:moveTo>
                  <a:cubicBezTo>
                    <a:pt x="1978" y="0"/>
                    <a:pt x="1360" y="246"/>
                    <a:pt x="898" y="707"/>
                  </a:cubicBezTo>
                  <a:cubicBezTo>
                    <a:pt x="207" y="1398"/>
                    <a:pt x="0" y="2437"/>
                    <a:pt x="374" y="3339"/>
                  </a:cubicBezTo>
                  <a:cubicBezTo>
                    <a:pt x="748" y="4242"/>
                    <a:pt x="1628" y="4830"/>
                    <a:pt x="2606" y="4830"/>
                  </a:cubicBezTo>
                  <a:cubicBezTo>
                    <a:pt x="3939" y="4830"/>
                    <a:pt x="5020" y="3749"/>
                    <a:pt x="5020" y="2416"/>
                  </a:cubicBezTo>
                  <a:cubicBezTo>
                    <a:pt x="5020" y="1439"/>
                    <a:pt x="4433" y="558"/>
                    <a:pt x="3530" y="184"/>
                  </a:cubicBezTo>
                  <a:cubicBezTo>
                    <a:pt x="3232" y="60"/>
                    <a:pt x="2918" y="0"/>
                    <a:pt x="260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0" name="Google Shape;3560;p64"/>
          <p:cNvGrpSpPr/>
          <p:nvPr/>
        </p:nvGrpSpPr>
        <p:grpSpPr>
          <a:xfrm>
            <a:off x="6031075" y="2510707"/>
            <a:ext cx="2661197" cy="2177198"/>
            <a:chOff x="449250" y="238125"/>
            <a:chExt cx="6401725" cy="5237425"/>
          </a:xfrm>
        </p:grpSpPr>
        <p:sp>
          <p:nvSpPr>
            <p:cNvPr id="3561" name="Google Shape;3561;p64"/>
            <p:cNvSpPr/>
            <p:nvPr/>
          </p:nvSpPr>
          <p:spPr>
            <a:xfrm>
              <a:off x="449250" y="238125"/>
              <a:ext cx="6401725" cy="4867000"/>
            </a:xfrm>
            <a:custGeom>
              <a:avLst/>
              <a:gdLst/>
              <a:ahLst/>
              <a:cxnLst/>
              <a:rect l="l" t="t" r="r" b="b"/>
              <a:pathLst>
                <a:path w="256069" h="194680" extrusionOk="0">
                  <a:moveTo>
                    <a:pt x="156176" y="0"/>
                  </a:moveTo>
                  <a:cubicBezTo>
                    <a:pt x="145518" y="0"/>
                    <a:pt x="132819" y="2041"/>
                    <a:pt x="117347" y="7037"/>
                  </a:cubicBezTo>
                  <a:cubicBezTo>
                    <a:pt x="73919" y="21063"/>
                    <a:pt x="72529" y="47320"/>
                    <a:pt x="39520" y="50959"/>
                  </a:cubicBezTo>
                  <a:cubicBezTo>
                    <a:pt x="6511" y="54598"/>
                    <a:pt x="0" y="81018"/>
                    <a:pt x="20457" y="107280"/>
                  </a:cubicBezTo>
                  <a:cubicBezTo>
                    <a:pt x="40914" y="133541"/>
                    <a:pt x="34389" y="155948"/>
                    <a:pt x="53883" y="173479"/>
                  </a:cubicBezTo>
                  <a:cubicBezTo>
                    <a:pt x="53883" y="173479"/>
                    <a:pt x="75463" y="194395"/>
                    <a:pt x="109332" y="194677"/>
                  </a:cubicBezTo>
                  <a:cubicBezTo>
                    <a:pt x="109494" y="194679"/>
                    <a:pt x="109655" y="194679"/>
                    <a:pt x="109816" y="194679"/>
                  </a:cubicBezTo>
                  <a:cubicBezTo>
                    <a:pt x="143285" y="194679"/>
                    <a:pt x="152002" y="165455"/>
                    <a:pt x="163781" y="160161"/>
                  </a:cubicBezTo>
                  <a:cubicBezTo>
                    <a:pt x="165889" y="159213"/>
                    <a:pt x="168046" y="158833"/>
                    <a:pt x="170310" y="158833"/>
                  </a:cubicBezTo>
                  <a:cubicBezTo>
                    <a:pt x="179462" y="158833"/>
                    <a:pt x="190378" y="165035"/>
                    <a:pt x="206960" y="165035"/>
                  </a:cubicBezTo>
                  <a:cubicBezTo>
                    <a:pt x="209318" y="165035"/>
                    <a:pt x="211790" y="164910"/>
                    <a:pt x="214388" y="164623"/>
                  </a:cubicBezTo>
                  <a:cubicBezTo>
                    <a:pt x="239780" y="161824"/>
                    <a:pt x="256069" y="123080"/>
                    <a:pt x="238166" y="100552"/>
                  </a:cubicBezTo>
                  <a:cubicBezTo>
                    <a:pt x="220263" y="78026"/>
                    <a:pt x="194362" y="68431"/>
                    <a:pt x="196727" y="54917"/>
                  </a:cubicBezTo>
                  <a:cubicBezTo>
                    <a:pt x="199092" y="41401"/>
                    <a:pt x="214197" y="26885"/>
                    <a:pt x="198277" y="14582"/>
                  </a:cubicBezTo>
                  <a:cubicBezTo>
                    <a:pt x="188030" y="6662"/>
                    <a:pt x="175435" y="0"/>
                    <a:pt x="15617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64"/>
            <p:cNvSpPr/>
            <p:nvPr/>
          </p:nvSpPr>
          <p:spPr>
            <a:xfrm>
              <a:off x="654175" y="1408900"/>
              <a:ext cx="2934500" cy="1237575"/>
            </a:xfrm>
            <a:custGeom>
              <a:avLst/>
              <a:gdLst/>
              <a:ahLst/>
              <a:cxnLst/>
              <a:rect l="l" t="t" r="r" b="b"/>
              <a:pathLst>
                <a:path w="117380" h="49503" extrusionOk="0">
                  <a:moveTo>
                    <a:pt x="117379" y="0"/>
                  </a:moveTo>
                  <a:lnTo>
                    <a:pt x="819" y="28131"/>
                  </a:lnTo>
                  <a:lnTo>
                    <a:pt x="819" y="28131"/>
                  </a:lnTo>
                  <a:cubicBezTo>
                    <a:pt x="0" y="34609"/>
                    <a:pt x="1478" y="41924"/>
                    <a:pt x="5269" y="49502"/>
                  </a:cubicBezTo>
                  <a:lnTo>
                    <a:pt x="5269" y="49502"/>
                  </a:lnTo>
                  <a:lnTo>
                    <a:pt x="1173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64"/>
            <p:cNvSpPr/>
            <p:nvPr/>
          </p:nvSpPr>
          <p:spPr>
            <a:xfrm>
              <a:off x="1359925" y="1527750"/>
              <a:ext cx="2324375" cy="2834650"/>
            </a:xfrm>
            <a:custGeom>
              <a:avLst/>
              <a:gdLst/>
              <a:ahLst/>
              <a:cxnLst/>
              <a:rect l="l" t="t" r="r" b="b"/>
              <a:pathLst>
                <a:path w="92975" h="113386" extrusionOk="0">
                  <a:moveTo>
                    <a:pt x="92975" y="1"/>
                  </a:moveTo>
                  <a:lnTo>
                    <a:pt x="1" y="88441"/>
                  </a:lnTo>
                  <a:cubicBezTo>
                    <a:pt x="2765" y="97462"/>
                    <a:pt x="5000" y="105799"/>
                    <a:pt x="10063" y="113385"/>
                  </a:cubicBezTo>
                  <a:lnTo>
                    <a:pt x="10063" y="113385"/>
                  </a:lnTo>
                  <a:lnTo>
                    <a:pt x="929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64"/>
            <p:cNvSpPr/>
            <p:nvPr/>
          </p:nvSpPr>
          <p:spPr>
            <a:xfrm>
              <a:off x="1872225" y="1564700"/>
              <a:ext cx="1879600" cy="3395675"/>
            </a:xfrm>
            <a:custGeom>
              <a:avLst/>
              <a:gdLst/>
              <a:ahLst/>
              <a:cxnLst/>
              <a:rect l="l" t="t" r="r" b="b"/>
              <a:pathLst>
                <a:path w="75184" h="135827" extrusionOk="0">
                  <a:moveTo>
                    <a:pt x="75183" y="1"/>
                  </a:moveTo>
                  <a:lnTo>
                    <a:pt x="1" y="123012"/>
                  </a:lnTo>
                  <a:cubicBezTo>
                    <a:pt x="3990" y="126184"/>
                    <a:pt x="11779" y="131640"/>
                    <a:pt x="22564" y="135827"/>
                  </a:cubicBezTo>
                  <a:lnTo>
                    <a:pt x="751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64"/>
            <p:cNvSpPr/>
            <p:nvPr/>
          </p:nvSpPr>
          <p:spPr>
            <a:xfrm>
              <a:off x="847450" y="1296475"/>
              <a:ext cx="2719600" cy="460775"/>
            </a:xfrm>
            <a:custGeom>
              <a:avLst/>
              <a:gdLst/>
              <a:ahLst/>
              <a:cxnLst/>
              <a:rect l="l" t="t" r="r" b="b"/>
              <a:pathLst>
                <a:path w="108784" h="18431" extrusionOk="0">
                  <a:moveTo>
                    <a:pt x="47015" y="0"/>
                  </a:moveTo>
                  <a:cubicBezTo>
                    <a:pt x="40751" y="4314"/>
                    <a:pt x="33637" y="7517"/>
                    <a:pt x="23592" y="8625"/>
                  </a:cubicBezTo>
                  <a:cubicBezTo>
                    <a:pt x="12986" y="9794"/>
                    <a:pt x="5121" y="13318"/>
                    <a:pt x="1" y="18431"/>
                  </a:cubicBezTo>
                  <a:lnTo>
                    <a:pt x="108783" y="1544"/>
                  </a:lnTo>
                  <a:lnTo>
                    <a:pt x="470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64"/>
            <p:cNvSpPr/>
            <p:nvPr/>
          </p:nvSpPr>
          <p:spPr>
            <a:xfrm>
              <a:off x="2799325" y="1582900"/>
              <a:ext cx="1027275" cy="3522225"/>
            </a:xfrm>
            <a:custGeom>
              <a:avLst/>
              <a:gdLst/>
              <a:ahLst/>
              <a:cxnLst/>
              <a:rect l="l" t="t" r="r" b="b"/>
              <a:pathLst>
                <a:path w="41091" h="140889" extrusionOk="0">
                  <a:moveTo>
                    <a:pt x="41090" y="0"/>
                  </a:moveTo>
                  <a:lnTo>
                    <a:pt x="0" y="139320"/>
                  </a:lnTo>
                  <a:cubicBezTo>
                    <a:pt x="4769" y="140258"/>
                    <a:pt x="9888" y="140841"/>
                    <a:pt x="15329" y="140886"/>
                  </a:cubicBezTo>
                  <a:cubicBezTo>
                    <a:pt x="15489" y="140888"/>
                    <a:pt x="15648" y="140888"/>
                    <a:pt x="15807" y="140888"/>
                  </a:cubicBezTo>
                  <a:cubicBezTo>
                    <a:pt x="19473" y="140888"/>
                    <a:pt x="22841" y="140535"/>
                    <a:pt x="25951" y="139903"/>
                  </a:cubicBezTo>
                  <a:lnTo>
                    <a:pt x="410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64"/>
            <p:cNvSpPr/>
            <p:nvPr/>
          </p:nvSpPr>
          <p:spPr>
            <a:xfrm>
              <a:off x="964550" y="1474650"/>
              <a:ext cx="2664100" cy="1922400"/>
            </a:xfrm>
            <a:custGeom>
              <a:avLst/>
              <a:gdLst/>
              <a:ahLst/>
              <a:cxnLst/>
              <a:rect l="l" t="t" r="r" b="b"/>
              <a:pathLst>
                <a:path w="106564" h="76896" extrusionOk="0">
                  <a:moveTo>
                    <a:pt x="106564" y="0"/>
                  </a:moveTo>
                  <a:lnTo>
                    <a:pt x="1" y="58023"/>
                  </a:lnTo>
                  <a:cubicBezTo>
                    <a:pt x="5061" y="64558"/>
                    <a:pt x="8458" y="70854"/>
                    <a:pt x="11006" y="76896"/>
                  </a:cubicBezTo>
                  <a:lnTo>
                    <a:pt x="106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64"/>
            <p:cNvSpPr/>
            <p:nvPr/>
          </p:nvSpPr>
          <p:spPr>
            <a:xfrm>
              <a:off x="4043050" y="1519500"/>
              <a:ext cx="2147875" cy="2844425"/>
            </a:xfrm>
            <a:custGeom>
              <a:avLst/>
              <a:gdLst/>
              <a:ahLst/>
              <a:cxnLst/>
              <a:rect l="l" t="t" r="r" b="b"/>
              <a:pathLst>
                <a:path w="85915" h="113777" extrusionOk="0">
                  <a:moveTo>
                    <a:pt x="1" y="0"/>
                  </a:moveTo>
                  <a:lnTo>
                    <a:pt x="61944" y="113764"/>
                  </a:lnTo>
                  <a:cubicBezTo>
                    <a:pt x="62372" y="113772"/>
                    <a:pt x="62799" y="113776"/>
                    <a:pt x="63227" y="113776"/>
                  </a:cubicBezTo>
                  <a:cubicBezTo>
                    <a:pt x="65702" y="113776"/>
                    <a:pt x="68175" y="113640"/>
                    <a:pt x="70636" y="113368"/>
                  </a:cubicBezTo>
                  <a:cubicBezTo>
                    <a:pt x="76268" y="112747"/>
                    <a:pt x="81452" y="110354"/>
                    <a:pt x="85915" y="10676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64"/>
            <p:cNvSpPr/>
            <p:nvPr/>
          </p:nvSpPr>
          <p:spPr>
            <a:xfrm>
              <a:off x="4096200" y="1463850"/>
              <a:ext cx="2502050" cy="2449625"/>
            </a:xfrm>
            <a:custGeom>
              <a:avLst/>
              <a:gdLst/>
              <a:ahLst/>
              <a:cxnLst/>
              <a:rect l="l" t="t" r="r" b="b"/>
              <a:pathLst>
                <a:path w="100082" h="97985" extrusionOk="0">
                  <a:moveTo>
                    <a:pt x="1" y="0"/>
                  </a:moveTo>
                  <a:lnTo>
                    <a:pt x="93205" y="97984"/>
                  </a:lnTo>
                  <a:cubicBezTo>
                    <a:pt x="97609" y="90591"/>
                    <a:pt x="100081" y="81711"/>
                    <a:pt x="99830" y="730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64"/>
            <p:cNvSpPr/>
            <p:nvPr/>
          </p:nvSpPr>
          <p:spPr>
            <a:xfrm>
              <a:off x="4133125" y="1396325"/>
              <a:ext cx="2311975" cy="1413025"/>
            </a:xfrm>
            <a:custGeom>
              <a:avLst/>
              <a:gdLst/>
              <a:ahLst/>
              <a:cxnLst/>
              <a:rect l="l" t="t" r="r" b="b"/>
              <a:pathLst>
                <a:path w="92479" h="56521" extrusionOk="0">
                  <a:moveTo>
                    <a:pt x="0" y="1"/>
                  </a:moveTo>
                  <a:lnTo>
                    <a:pt x="92479" y="56521"/>
                  </a:lnTo>
                  <a:cubicBezTo>
                    <a:pt x="91960" y="55739"/>
                    <a:pt x="91403" y="54974"/>
                    <a:pt x="90811" y="54224"/>
                  </a:cubicBezTo>
                  <a:cubicBezTo>
                    <a:pt x="78816" y="39131"/>
                    <a:pt x="63231" y="29844"/>
                    <a:pt x="54962" y="2129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64"/>
            <p:cNvSpPr/>
            <p:nvPr/>
          </p:nvSpPr>
          <p:spPr>
            <a:xfrm>
              <a:off x="4151325" y="1321550"/>
              <a:ext cx="1260400" cy="358000"/>
            </a:xfrm>
            <a:custGeom>
              <a:avLst/>
              <a:gdLst/>
              <a:ahLst/>
              <a:cxnLst/>
              <a:rect l="l" t="t" r="r" b="b"/>
              <a:pathLst>
                <a:path w="50416" h="14320" extrusionOk="0">
                  <a:moveTo>
                    <a:pt x="0" y="1"/>
                  </a:moveTo>
                  <a:lnTo>
                    <a:pt x="48550" y="14320"/>
                  </a:lnTo>
                  <a:cubicBezTo>
                    <a:pt x="48454" y="13406"/>
                    <a:pt x="48486" y="12483"/>
                    <a:pt x="48644" y="11580"/>
                  </a:cubicBezTo>
                  <a:cubicBezTo>
                    <a:pt x="48999" y="9557"/>
                    <a:pt x="49638" y="7512"/>
                    <a:pt x="50416" y="545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64"/>
            <p:cNvSpPr/>
            <p:nvPr/>
          </p:nvSpPr>
          <p:spPr>
            <a:xfrm>
              <a:off x="3819750" y="1581100"/>
              <a:ext cx="523450" cy="3350000"/>
            </a:xfrm>
            <a:custGeom>
              <a:avLst/>
              <a:gdLst/>
              <a:ahLst/>
              <a:cxnLst/>
              <a:rect l="l" t="t" r="r" b="b"/>
              <a:pathLst>
                <a:path w="20938" h="134000" extrusionOk="0">
                  <a:moveTo>
                    <a:pt x="3350" y="1"/>
                  </a:moveTo>
                  <a:lnTo>
                    <a:pt x="0" y="133999"/>
                  </a:lnTo>
                  <a:cubicBezTo>
                    <a:pt x="9434" y="128035"/>
                    <a:pt x="15537" y="119459"/>
                    <a:pt x="20937" y="113297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64"/>
            <p:cNvSpPr/>
            <p:nvPr/>
          </p:nvSpPr>
          <p:spPr>
            <a:xfrm>
              <a:off x="2249600" y="932000"/>
              <a:ext cx="1315650" cy="326150"/>
            </a:xfrm>
            <a:custGeom>
              <a:avLst/>
              <a:gdLst/>
              <a:ahLst/>
              <a:cxnLst/>
              <a:rect l="l" t="t" r="r" b="b"/>
              <a:pathLst>
                <a:path w="52626" h="13046" extrusionOk="0">
                  <a:moveTo>
                    <a:pt x="8392" y="0"/>
                  </a:moveTo>
                  <a:cubicBezTo>
                    <a:pt x="5426" y="2517"/>
                    <a:pt x="2693" y="4997"/>
                    <a:pt x="0" y="7351"/>
                  </a:cubicBezTo>
                  <a:lnTo>
                    <a:pt x="52625" y="13045"/>
                  </a:lnTo>
                  <a:lnTo>
                    <a:pt x="8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64"/>
            <p:cNvSpPr/>
            <p:nvPr/>
          </p:nvSpPr>
          <p:spPr>
            <a:xfrm>
              <a:off x="3977350" y="1559475"/>
              <a:ext cx="1214650" cy="2750925"/>
            </a:xfrm>
            <a:custGeom>
              <a:avLst/>
              <a:gdLst/>
              <a:ahLst/>
              <a:cxnLst/>
              <a:rect l="l" t="t" r="r" b="b"/>
              <a:pathLst>
                <a:path w="48586" h="110037" extrusionOk="0">
                  <a:moveTo>
                    <a:pt x="0" y="1"/>
                  </a:moveTo>
                  <a:lnTo>
                    <a:pt x="25662" y="106338"/>
                  </a:lnTo>
                  <a:cubicBezTo>
                    <a:pt x="26816" y="106095"/>
                    <a:pt x="27991" y="105987"/>
                    <a:pt x="29198" y="105987"/>
                  </a:cubicBezTo>
                  <a:cubicBezTo>
                    <a:pt x="34728" y="105987"/>
                    <a:pt x="40906" y="108245"/>
                    <a:pt x="48586" y="11003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64"/>
            <p:cNvSpPr/>
            <p:nvPr/>
          </p:nvSpPr>
          <p:spPr>
            <a:xfrm>
              <a:off x="3460800" y="355375"/>
              <a:ext cx="278450" cy="664850"/>
            </a:xfrm>
            <a:custGeom>
              <a:avLst/>
              <a:gdLst/>
              <a:ahLst/>
              <a:cxnLst/>
              <a:rect l="l" t="t" r="r" b="b"/>
              <a:pathLst>
                <a:path w="11138" h="26594" extrusionOk="0">
                  <a:moveTo>
                    <a:pt x="4720" y="1"/>
                  </a:moveTo>
                  <a:cubicBezTo>
                    <a:pt x="3178" y="425"/>
                    <a:pt x="1604" y="881"/>
                    <a:pt x="1" y="1372"/>
                  </a:cubicBezTo>
                  <a:lnTo>
                    <a:pt x="11138" y="26593"/>
                  </a:lnTo>
                  <a:lnTo>
                    <a:pt x="47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64"/>
            <p:cNvSpPr/>
            <p:nvPr/>
          </p:nvSpPr>
          <p:spPr>
            <a:xfrm>
              <a:off x="4127900" y="605050"/>
              <a:ext cx="1443000" cy="565750"/>
            </a:xfrm>
            <a:custGeom>
              <a:avLst/>
              <a:gdLst/>
              <a:ahLst/>
              <a:cxnLst/>
              <a:rect l="l" t="t" r="r" b="b"/>
              <a:pathLst>
                <a:path w="57720" h="22630" extrusionOk="0">
                  <a:moveTo>
                    <a:pt x="51250" y="1"/>
                  </a:moveTo>
                  <a:lnTo>
                    <a:pt x="0" y="22630"/>
                  </a:lnTo>
                  <a:lnTo>
                    <a:pt x="57720" y="8700"/>
                  </a:lnTo>
                  <a:cubicBezTo>
                    <a:pt x="56818" y="5712"/>
                    <a:pt x="54832" y="2799"/>
                    <a:pt x="512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64"/>
            <p:cNvSpPr/>
            <p:nvPr/>
          </p:nvSpPr>
          <p:spPr>
            <a:xfrm>
              <a:off x="4149525" y="1023150"/>
              <a:ext cx="1426900" cy="254950"/>
            </a:xfrm>
            <a:custGeom>
              <a:avLst/>
              <a:gdLst/>
              <a:ahLst/>
              <a:cxnLst/>
              <a:rect l="l" t="t" r="r" b="b"/>
              <a:pathLst>
                <a:path w="57076" h="10198" extrusionOk="0">
                  <a:moveTo>
                    <a:pt x="57075" y="0"/>
                  </a:moveTo>
                  <a:lnTo>
                    <a:pt x="0" y="8860"/>
                  </a:lnTo>
                  <a:lnTo>
                    <a:pt x="53528" y="10198"/>
                  </a:lnTo>
                  <a:cubicBezTo>
                    <a:pt x="55018" y="6780"/>
                    <a:pt x="56419" y="3364"/>
                    <a:pt x="57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64"/>
            <p:cNvSpPr/>
            <p:nvPr/>
          </p:nvSpPr>
          <p:spPr>
            <a:xfrm>
              <a:off x="4087925" y="364150"/>
              <a:ext cx="1145150" cy="740950"/>
            </a:xfrm>
            <a:custGeom>
              <a:avLst/>
              <a:gdLst/>
              <a:ahLst/>
              <a:cxnLst/>
              <a:rect l="l" t="t" r="r" b="b"/>
              <a:pathLst>
                <a:path w="45806" h="29638" extrusionOk="0">
                  <a:moveTo>
                    <a:pt x="36827" y="1"/>
                  </a:moveTo>
                  <a:lnTo>
                    <a:pt x="0" y="29637"/>
                  </a:lnTo>
                  <a:lnTo>
                    <a:pt x="45806" y="4695"/>
                  </a:lnTo>
                  <a:cubicBezTo>
                    <a:pt x="43026" y="2962"/>
                    <a:pt x="40054" y="1372"/>
                    <a:pt x="36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64"/>
            <p:cNvSpPr/>
            <p:nvPr/>
          </p:nvSpPr>
          <p:spPr>
            <a:xfrm>
              <a:off x="3565225" y="996800"/>
              <a:ext cx="586125" cy="586125"/>
            </a:xfrm>
            <a:custGeom>
              <a:avLst/>
              <a:gdLst/>
              <a:ahLst/>
              <a:cxnLst/>
              <a:rect l="l" t="t" r="r" b="b"/>
              <a:pathLst>
                <a:path w="23445" h="23445" extrusionOk="0">
                  <a:moveTo>
                    <a:pt x="12990" y="1"/>
                  </a:moveTo>
                  <a:lnTo>
                    <a:pt x="10968" y="6861"/>
                  </a:lnTo>
                  <a:lnTo>
                    <a:pt x="9913" y="71"/>
                  </a:lnTo>
                  <a:lnTo>
                    <a:pt x="9735" y="7221"/>
                  </a:lnTo>
                  <a:lnTo>
                    <a:pt x="6959" y="936"/>
                  </a:lnTo>
                  <a:lnTo>
                    <a:pt x="8638" y="7889"/>
                  </a:lnTo>
                  <a:lnTo>
                    <a:pt x="4331" y="2537"/>
                  </a:lnTo>
                  <a:lnTo>
                    <a:pt x="7751" y="8818"/>
                  </a:lnTo>
                  <a:lnTo>
                    <a:pt x="2205" y="4763"/>
                  </a:lnTo>
                  <a:lnTo>
                    <a:pt x="7135" y="9944"/>
                  </a:lnTo>
                  <a:lnTo>
                    <a:pt x="728" y="7463"/>
                  </a:lnTo>
                  <a:lnTo>
                    <a:pt x="6831" y="11193"/>
                  </a:lnTo>
                  <a:lnTo>
                    <a:pt x="6831" y="11193"/>
                  </a:lnTo>
                  <a:lnTo>
                    <a:pt x="0" y="10453"/>
                  </a:lnTo>
                  <a:lnTo>
                    <a:pt x="6861" y="12477"/>
                  </a:lnTo>
                  <a:lnTo>
                    <a:pt x="71" y="13530"/>
                  </a:lnTo>
                  <a:lnTo>
                    <a:pt x="7222" y="13710"/>
                  </a:lnTo>
                  <a:lnTo>
                    <a:pt x="936" y="16484"/>
                  </a:lnTo>
                  <a:lnTo>
                    <a:pt x="7890" y="14807"/>
                  </a:lnTo>
                  <a:lnTo>
                    <a:pt x="2537" y="19114"/>
                  </a:lnTo>
                  <a:lnTo>
                    <a:pt x="2537" y="19114"/>
                  </a:lnTo>
                  <a:lnTo>
                    <a:pt x="8818" y="15694"/>
                  </a:lnTo>
                  <a:lnTo>
                    <a:pt x="9804" y="14344"/>
                  </a:lnTo>
                  <a:lnTo>
                    <a:pt x="10799" y="14104"/>
                  </a:lnTo>
                  <a:lnTo>
                    <a:pt x="10549" y="14752"/>
                  </a:lnTo>
                  <a:lnTo>
                    <a:pt x="10549" y="14752"/>
                  </a:lnTo>
                  <a:lnTo>
                    <a:pt x="11447" y="14262"/>
                  </a:lnTo>
                  <a:lnTo>
                    <a:pt x="11373" y="14951"/>
                  </a:lnTo>
                  <a:lnTo>
                    <a:pt x="9945" y="16310"/>
                  </a:lnTo>
                  <a:lnTo>
                    <a:pt x="7463" y="22717"/>
                  </a:lnTo>
                  <a:lnTo>
                    <a:pt x="11192" y="16614"/>
                  </a:lnTo>
                  <a:lnTo>
                    <a:pt x="10454" y="23444"/>
                  </a:lnTo>
                  <a:lnTo>
                    <a:pt x="12477" y="16584"/>
                  </a:lnTo>
                  <a:lnTo>
                    <a:pt x="13531" y="23373"/>
                  </a:lnTo>
                  <a:lnTo>
                    <a:pt x="13709" y="16223"/>
                  </a:lnTo>
                  <a:lnTo>
                    <a:pt x="16485" y="22508"/>
                  </a:lnTo>
                  <a:lnTo>
                    <a:pt x="14806" y="15555"/>
                  </a:lnTo>
                  <a:lnTo>
                    <a:pt x="19114" y="20908"/>
                  </a:lnTo>
                  <a:lnTo>
                    <a:pt x="15693" y="14626"/>
                  </a:lnTo>
                  <a:lnTo>
                    <a:pt x="21240" y="18682"/>
                  </a:lnTo>
                  <a:lnTo>
                    <a:pt x="16310" y="13499"/>
                  </a:lnTo>
                  <a:lnTo>
                    <a:pt x="22716" y="15981"/>
                  </a:lnTo>
                  <a:lnTo>
                    <a:pt x="16613" y="12251"/>
                  </a:lnTo>
                  <a:lnTo>
                    <a:pt x="23444" y="12991"/>
                  </a:lnTo>
                  <a:lnTo>
                    <a:pt x="16584" y="10967"/>
                  </a:lnTo>
                  <a:lnTo>
                    <a:pt x="23372" y="9914"/>
                  </a:lnTo>
                  <a:lnTo>
                    <a:pt x="16223" y="9735"/>
                  </a:lnTo>
                  <a:lnTo>
                    <a:pt x="22507" y="6960"/>
                  </a:lnTo>
                  <a:lnTo>
                    <a:pt x="15555" y="8637"/>
                  </a:lnTo>
                  <a:lnTo>
                    <a:pt x="15555" y="8637"/>
                  </a:lnTo>
                  <a:lnTo>
                    <a:pt x="20908" y="4331"/>
                  </a:lnTo>
                  <a:lnTo>
                    <a:pt x="14627" y="7750"/>
                  </a:lnTo>
                  <a:lnTo>
                    <a:pt x="18682" y="2205"/>
                  </a:lnTo>
                  <a:lnTo>
                    <a:pt x="13499" y="7134"/>
                  </a:lnTo>
                  <a:lnTo>
                    <a:pt x="15982" y="729"/>
                  </a:lnTo>
                  <a:lnTo>
                    <a:pt x="12252" y="6830"/>
                  </a:lnTo>
                  <a:lnTo>
                    <a:pt x="129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64"/>
            <p:cNvSpPr/>
            <p:nvPr/>
          </p:nvSpPr>
          <p:spPr>
            <a:xfrm>
              <a:off x="4032250" y="255800"/>
              <a:ext cx="791300" cy="796125"/>
            </a:xfrm>
            <a:custGeom>
              <a:avLst/>
              <a:gdLst/>
              <a:ahLst/>
              <a:cxnLst/>
              <a:rect l="l" t="t" r="r" b="b"/>
              <a:pathLst>
                <a:path w="31652" h="31845" extrusionOk="0">
                  <a:moveTo>
                    <a:pt x="23287" y="0"/>
                  </a:moveTo>
                  <a:lnTo>
                    <a:pt x="1" y="31845"/>
                  </a:lnTo>
                  <a:lnTo>
                    <a:pt x="31652" y="1738"/>
                  </a:lnTo>
                  <a:cubicBezTo>
                    <a:pt x="29029" y="1004"/>
                    <a:pt x="26246" y="417"/>
                    <a:pt x="232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64"/>
            <p:cNvSpPr/>
            <p:nvPr/>
          </p:nvSpPr>
          <p:spPr>
            <a:xfrm>
              <a:off x="3684275" y="1365575"/>
              <a:ext cx="144700" cy="162200"/>
            </a:xfrm>
            <a:custGeom>
              <a:avLst/>
              <a:gdLst/>
              <a:ahLst/>
              <a:cxnLst/>
              <a:rect l="l" t="t" r="r" b="b"/>
              <a:pathLst>
                <a:path w="5788" h="6488" extrusionOk="0">
                  <a:moveTo>
                    <a:pt x="5787" y="1"/>
                  </a:moveTo>
                  <a:lnTo>
                    <a:pt x="4056" y="943"/>
                  </a:lnTo>
                  <a:lnTo>
                    <a:pt x="1" y="6488"/>
                  </a:lnTo>
                  <a:lnTo>
                    <a:pt x="5183" y="1559"/>
                  </a:lnTo>
                  <a:lnTo>
                    <a:pt x="57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64"/>
            <p:cNvSpPr/>
            <p:nvPr/>
          </p:nvSpPr>
          <p:spPr>
            <a:xfrm>
              <a:off x="3708050" y="294975"/>
              <a:ext cx="122600" cy="703625"/>
            </a:xfrm>
            <a:custGeom>
              <a:avLst/>
              <a:gdLst/>
              <a:ahLst/>
              <a:cxnLst/>
              <a:rect l="l" t="t" r="r" b="b"/>
              <a:pathLst>
                <a:path w="4904" h="28145" extrusionOk="0">
                  <a:moveTo>
                    <a:pt x="4904" y="1"/>
                  </a:moveTo>
                  <a:cubicBezTo>
                    <a:pt x="3306" y="325"/>
                    <a:pt x="1671" y="688"/>
                    <a:pt x="1" y="1086"/>
                  </a:cubicBezTo>
                  <a:lnTo>
                    <a:pt x="4200" y="28144"/>
                  </a:lnTo>
                  <a:lnTo>
                    <a:pt x="49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64"/>
            <p:cNvSpPr/>
            <p:nvPr/>
          </p:nvSpPr>
          <p:spPr>
            <a:xfrm>
              <a:off x="2925250" y="535875"/>
              <a:ext cx="695100" cy="580000"/>
            </a:xfrm>
            <a:custGeom>
              <a:avLst/>
              <a:gdLst/>
              <a:ahLst/>
              <a:cxnLst/>
              <a:rect l="l" t="t" r="r" b="b"/>
              <a:pathLst>
                <a:path w="27804" h="23200" extrusionOk="0">
                  <a:moveTo>
                    <a:pt x="5736" y="1"/>
                  </a:moveTo>
                  <a:cubicBezTo>
                    <a:pt x="3717" y="930"/>
                    <a:pt x="1810" y="1889"/>
                    <a:pt x="0" y="2868"/>
                  </a:cubicBezTo>
                  <a:lnTo>
                    <a:pt x="27804" y="23200"/>
                  </a:lnTo>
                  <a:lnTo>
                    <a:pt x="57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64"/>
            <p:cNvSpPr/>
            <p:nvPr/>
          </p:nvSpPr>
          <p:spPr>
            <a:xfrm>
              <a:off x="3204825" y="431275"/>
              <a:ext cx="468675" cy="628950"/>
            </a:xfrm>
            <a:custGeom>
              <a:avLst/>
              <a:gdLst/>
              <a:ahLst/>
              <a:cxnLst/>
              <a:rect l="l" t="t" r="r" b="b"/>
              <a:pathLst>
                <a:path w="18747" h="25158" extrusionOk="0">
                  <a:moveTo>
                    <a:pt x="5049" y="1"/>
                  </a:moveTo>
                  <a:cubicBezTo>
                    <a:pt x="3295" y="602"/>
                    <a:pt x="1617" y="1223"/>
                    <a:pt x="0" y="1861"/>
                  </a:cubicBezTo>
                  <a:lnTo>
                    <a:pt x="18747" y="25158"/>
                  </a:lnTo>
                  <a:lnTo>
                    <a:pt x="50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64"/>
            <p:cNvSpPr/>
            <p:nvPr/>
          </p:nvSpPr>
          <p:spPr>
            <a:xfrm>
              <a:off x="2614000" y="692550"/>
              <a:ext cx="969450" cy="490850"/>
            </a:xfrm>
            <a:custGeom>
              <a:avLst/>
              <a:gdLst/>
              <a:ahLst/>
              <a:cxnLst/>
              <a:rect l="l" t="t" r="r" b="b"/>
              <a:pathLst>
                <a:path w="38778" h="19634" extrusionOk="0">
                  <a:moveTo>
                    <a:pt x="6655" y="1"/>
                  </a:moveTo>
                  <a:cubicBezTo>
                    <a:pt x="4272" y="1514"/>
                    <a:pt x="2067" y="3057"/>
                    <a:pt x="1" y="4612"/>
                  </a:cubicBezTo>
                  <a:lnTo>
                    <a:pt x="38777" y="19633"/>
                  </a:lnTo>
                  <a:lnTo>
                    <a:pt x="66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64"/>
            <p:cNvSpPr/>
            <p:nvPr/>
          </p:nvSpPr>
          <p:spPr>
            <a:xfrm>
              <a:off x="3964750" y="238200"/>
              <a:ext cx="473700" cy="776825"/>
            </a:xfrm>
            <a:custGeom>
              <a:avLst/>
              <a:gdLst/>
              <a:ahLst/>
              <a:cxnLst/>
              <a:rect l="l" t="t" r="r" b="b"/>
              <a:pathLst>
                <a:path w="18948" h="31073" extrusionOk="0">
                  <a:moveTo>
                    <a:pt x="15585" y="1"/>
                  </a:moveTo>
                  <a:cubicBezTo>
                    <a:pt x="14417" y="1"/>
                    <a:pt x="13225" y="25"/>
                    <a:pt x="12009" y="73"/>
                  </a:cubicBezTo>
                  <a:lnTo>
                    <a:pt x="1" y="31073"/>
                  </a:lnTo>
                  <a:lnTo>
                    <a:pt x="18947" y="70"/>
                  </a:lnTo>
                  <a:cubicBezTo>
                    <a:pt x="17850" y="24"/>
                    <a:pt x="16729" y="1"/>
                    <a:pt x="155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64"/>
            <p:cNvSpPr/>
            <p:nvPr/>
          </p:nvSpPr>
          <p:spPr>
            <a:xfrm>
              <a:off x="3889975" y="251450"/>
              <a:ext cx="219850" cy="745375"/>
            </a:xfrm>
            <a:custGeom>
              <a:avLst/>
              <a:gdLst/>
              <a:ahLst/>
              <a:cxnLst/>
              <a:rect l="l" t="t" r="r" b="b"/>
              <a:pathLst>
                <a:path w="8794" h="29815" extrusionOk="0">
                  <a:moveTo>
                    <a:pt x="8793" y="0"/>
                  </a:moveTo>
                  <a:lnTo>
                    <a:pt x="8793" y="0"/>
                  </a:lnTo>
                  <a:cubicBezTo>
                    <a:pt x="6966" y="194"/>
                    <a:pt x="5083" y="441"/>
                    <a:pt x="3147" y="746"/>
                  </a:cubicBezTo>
                  <a:lnTo>
                    <a:pt x="0" y="29815"/>
                  </a:lnTo>
                  <a:lnTo>
                    <a:pt x="87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64"/>
            <p:cNvSpPr/>
            <p:nvPr/>
          </p:nvSpPr>
          <p:spPr>
            <a:xfrm>
              <a:off x="940875" y="3892750"/>
              <a:ext cx="5715600" cy="1582800"/>
            </a:xfrm>
            <a:custGeom>
              <a:avLst/>
              <a:gdLst/>
              <a:ahLst/>
              <a:cxnLst/>
              <a:rect l="l" t="t" r="r" b="b"/>
              <a:pathLst>
                <a:path w="228624" h="63312" extrusionOk="0">
                  <a:moveTo>
                    <a:pt x="114312" y="0"/>
                  </a:moveTo>
                  <a:cubicBezTo>
                    <a:pt x="83995" y="0"/>
                    <a:pt x="54920" y="3335"/>
                    <a:pt x="33482" y="9271"/>
                  </a:cubicBezTo>
                  <a:cubicBezTo>
                    <a:pt x="12045" y="15209"/>
                    <a:pt x="1" y="23259"/>
                    <a:pt x="1" y="31655"/>
                  </a:cubicBezTo>
                  <a:cubicBezTo>
                    <a:pt x="1" y="40051"/>
                    <a:pt x="12045" y="48103"/>
                    <a:pt x="33482" y="54039"/>
                  </a:cubicBezTo>
                  <a:cubicBezTo>
                    <a:pt x="54920" y="59975"/>
                    <a:pt x="83995" y="63311"/>
                    <a:pt x="114312" y="63311"/>
                  </a:cubicBezTo>
                  <a:cubicBezTo>
                    <a:pt x="144629" y="63311"/>
                    <a:pt x="173704" y="59975"/>
                    <a:pt x="195142" y="54039"/>
                  </a:cubicBezTo>
                  <a:cubicBezTo>
                    <a:pt x="216579" y="48103"/>
                    <a:pt x="228623" y="40051"/>
                    <a:pt x="228623" y="31655"/>
                  </a:cubicBezTo>
                  <a:cubicBezTo>
                    <a:pt x="228623" y="23259"/>
                    <a:pt x="216579" y="15209"/>
                    <a:pt x="195142" y="9271"/>
                  </a:cubicBezTo>
                  <a:cubicBezTo>
                    <a:pt x="173704" y="3335"/>
                    <a:pt x="144629" y="0"/>
                    <a:pt x="114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64"/>
            <p:cNvSpPr/>
            <p:nvPr/>
          </p:nvSpPr>
          <p:spPr>
            <a:xfrm>
              <a:off x="3607375" y="1380825"/>
              <a:ext cx="481725" cy="124175"/>
            </a:xfrm>
            <a:custGeom>
              <a:avLst/>
              <a:gdLst/>
              <a:ahLst/>
              <a:cxnLst/>
              <a:rect l="l" t="t" r="r" b="b"/>
              <a:pathLst>
                <a:path w="19269" h="4967" extrusionOk="0">
                  <a:moveTo>
                    <a:pt x="1" y="1"/>
                  </a:moveTo>
                  <a:lnTo>
                    <a:pt x="1" y="4967"/>
                  </a:lnTo>
                  <a:lnTo>
                    <a:pt x="19268" y="4967"/>
                  </a:lnTo>
                  <a:lnTo>
                    <a:pt x="192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64"/>
            <p:cNvSpPr/>
            <p:nvPr/>
          </p:nvSpPr>
          <p:spPr>
            <a:xfrm>
              <a:off x="3600250" y="1373675"/>
              <a:ext cx="495975" cy="138475"/>
            </a:xfrm>
            <a:custGeom>
              <a:avLst/>
              <a:gdLst/>
              <a:ahLst/>
              <a:cxnLst/>
              <a:rect l="l" t="t" r="r" b="b"/>
              <a:pathLst>
                <a:path w="19839" h="5539" extrusionOk="0">
                  <a:moveTo>
                    <a:pt x="19267" y="574"/>
                  </a:moveTo>
                  <a:lnTo>
                    <a:pt x="19267" y="4967"/>
                  </a:lnTo>
                  <a:lnTo>
                    <a:pt x="572" y="4967"/>
                  </a:lnTo>
                  <a:lnTo>
                    <a:pt x="572" y="574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7"/>
                  </a:cubicBezTo>
                  <a:lnTo>
                    <a:pt x="0" y="5253"/>
                  </a:lnTo>
                  <a:cubicBezTo>
                    <a:pt x="0" y="5410"/>
                    <a:pt x="128" y="5538"/>
                    <a:pt x="286" y="5538"/>
                  </a:cubicBezTo>
                  <a:lnTo>
                    <a:pt x="19553" y="5538"/>
                  </a:lnTo>
                  <a:cubicBezTo>
                    <a:pt x="19711" y="5538"/>
                    <a:pt x="19839" y="5410"/>
                    <a:pt x="19839" y="5253"/>
                  </a:cubicBezTo>
                  <a:lnTo>
                    <a:pt x="19839" y="287"/>
                  </a:lnTo>
                  <a:cubicBezTo>
                    <a:pt x="19839" y="129"/>
                    <a:pt x="19711" y="1"/>
                    <a:pt x="195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64"/>
            <p:cNvSpPr/>
            <p:nvPr/>
          </p:nvSpPr>
          <p:spPr>
            <a:xfrm>
              <a:off x="3701800" y="1380825"/>
              <a:ext cx="76325" cy="124175"/>
            </a:xfrm>
            <a:custGeom>
              <a:avLst/>
              <a:gdLst/>
              <a:ahLst/>
              <a:cxnLst/>
              <a:rect l="l" t="t" r="r" b="b"/>
              <a:pathLst>
                <a:path w="3053" h="4967" extrusionOk="0">
                  <a:moveTo>
                    <a:pt x="1" y="1"/>
                  </a:moveTo>
                  <a:lnTo>
                    <a:pt x="1" y="4967"/>
                  </a:lnTo>
                  <a:lnTo>
                    <a:pt x="3052" y="4967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64"/>
            <p:cNvSpPr/>
            <p:nvPr/>
          </p:nvSpPr>
          <p:spPr>
            <a:xfrm>
              <a:off x="3694625" y="1373675"/>
              <a:ext cx="90675" cy="138475"/>
            </a:xfrm>
            <a:custGeom>
              <a:avLst/>
              <a:gdLst/>
              <a:ahLst/>
              <a:cxnLst/>
              <a:rect l="l" t="t" r="r" b="b"/>
              <a:pathLst>
                <a:path w="3627" h="5539" extrusionOk="0">
                  <a:moveTo>
                    <a:pt x="3053" y="574"/>
                  </a:moveTo>
                  <a:lnTo>
                    <a:pt x="3053" y="4967"/>
                  </a:lnTo>
                  <a:lnTo>
                    <a:pt x="574" y="4967"/>
                  </a:lnTo>
                  <a:lnTo>
                    <a:pt x="574" y="574"/>
                  </a:lnTo>
                  <a:close/>
                  <a:moveTo>
                    <a:pt x="288" y="1"/>
                  </a:moveTo>
                  <a:cubicBezTo>
                    <a:pt x="129" y="1"/>
                    <a:pt x="1" y="129"/>
                    <a:pt x="1" y="287"/>
                  </a:cubicBezTo>
                  <a:lnTo>
                    <a:pt x="1" y="5253"/>
                  </a:lnTo>
                  <a:cubicBezTo>
                    <a:pt x="1" y="5411"/>
                    <a:pt x="128" y="5538"/>
                    <a:pt x="285" y="5538"/>
                  </a:cubicBezTo>
                  <a:cubicBezTo>
                    <a:pt x="286" y="5538"/>
                    <a:pt x="287" y="5538"/>
                    <a:pt x="288" y="5538"/>
                  </a:cubicBezTo>
                  <a:lnTo>
                    <a:pt x="3339" y="5538"/>
                  </a:lnTo>
                  <a:cubicBezTo>
                    <a:pt x="3340" y="5538"/>
                    <a:pt x="3341" y="5538"/>
                    <a:pt x="3342" y="5538"/>
                  </a:cubicBezTo>
                  <a:cubicBezTo>
                    <a:pt x="3499" y="5538"/>
                    <a:pt x="3626" y="5411"/>
                    <a:pt x="3626" y="5253"/>
                  </a:cubicBezTo>
                  <a:lnTo>
                    <a:pt x="3626" y="287"/>
                  </a:lnTo>
                  <a:cubicBezTo>
                    <a:pt x="3626" y="129"/>
                    <a:pt x="3498" y="1"/>
                    <a:pt x="33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64"/>
            <p:cNvSpPr/>
            <p:nvPr/>
          </p:nvSpPr>
          <p:spPr>
            <a:xfrm>
              <a:off x="3542000" y="1499250"/>
              <a:ext cx="612475" cy="124175"/>
            </a:xfrm>
            <a:custGeom>
              <a:avLst/>
              <a:gdLst/>
              <a:ahLst/>
              <a:cxnLst/>
              <a:rect l="l" t="t" r="r" b="b"/>
              <a:pathLst>
                <a:path w="24499" h="4967" extrusionOk="0">
                  <a:moveTo>
                    <a:pt x="0" y="0"/>
                  </a:moveTo>
                  <a:lnTo>
                    <a:pt x="0" y="4966"/>
                  </a:lnTo>
                  <a:lnTo>
                    <a:pt x="24499" y="4966"/>
                  </a:lnTo>
                  <a:lnTo>
                    <a:pt x="244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64"/>
            <p:cNvSpPr/>
            <p:nvPr/>
          </p:nvSpPr>
          <p:spPr>
            <a:xfrm>
              <a:off x="3534825" y="1492100"/>
              <a:ext cx="626800" cy="138500"/>
            </a:xfrm>
            <a:custGeom>
              <a:avLst/>
              <a:gdLst/>
              <a:ahLst/>
              <a:cxnLst/>
              <a:rect l="l" t="t" r="r" b="b"/>
              <a:pathLst>
                <a:path w="25072" h="5540" extrusionOk="0">
                  <a:moveTo>
                    <a:pt x="24499" y="573"/>
                  </a:moveTo>
                  <a:lnTo>
                    <a:pt x="24499" y="4967"/>
                  </a:lnTo>
                  <a:lnTo>
                    <a:pt x="573" y="4967"/>
                  </a:lnTo>
                  <a:lnTo>
                    <a:pt x="573" y="573"/>
                  </a:lnTo>
                  <a:close/>
                  <a:moveTo>
                    <a:pt x="287" y="0"/>
                  </a:moveTo>
                  <a:cubicBezTo>
                    <a:pt x="128" y="0"/>
                    <a:pt x="0" y="129"/>
                    <a:pt x="2" y="288"/>
                  </a:cubicBezTo>
                  <a:lnTo>
                    <a:pt x="2" y="5252"/>
                  </a:lnTo>
                  <a:cubicBezTo>
                    <a:pt x="0" y="5411"/>
                    <a:pt x="128" y="5539"/>
                    <a:pt x="287" y="5539"/>
                  </a:cubicBezTo>
                  <a:lnTo>
                    <a:pt x="24786" y="5539"/>
                  </a:lnTo>
                  <a:cubicBezTo>
                    <a:pt x="24943" y="5539"/>
                    <a:pt x="25072" y="5411"/>
                    <a:pt x="25072" y="5254"/>
                  </a:cubicBezTo>
                  <a:lnTo>
                    <a:pt x="25072" y="288"/>
                  </a:lnTo>
                  <a:cubicBezTo>
                    <a:pt x="25072" y="129"/>
                    <a:pt x="24943" y="0"/>
                    <a:pt x="24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64"/>
            <p:cNvSpPr/>
            <p:nvPr/>
          </p:nvSpPr>
          <p:spPr>
            <a:xfrm>
              <a:off x="3654100" y="1499250"/>
              <a:ext cx="85850" cy="124175"/>
            </a:xfrm>
            <a:custGeom>
              <a:avLst/>
              <a:gdLst/>
              <a:ahLst/>
              <a:cxnLst/>
              <a:rect l="l" t="t" r="r" b="b"/>
              <a:pathLst>
                <a:path w="3434" h="4967" extrusionOk="0">
                  <a:moveTo>
                    <a:pt x="1" y="0"/>
                  </a:moveTo>
                  <a:lnTo>
                    <a:pt x="1" y="4966"/>
                  </a:lnTo>
                  <a:lnTo>
                    <a:pt x="3434" y="4966"/>
                  </a:lnTo>
                  <a:lnTo>
                    <a:pt x="34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64"/>
            <p:cNvSpPr/>
            <p:nvPr/>
          </p:nvSpPr>
          <p:spPr>
            <a:xfrm>
              <a:off x="3646950" y="1492100"/>
              <a:ext cx="100175" cy="138500"/>
            </a:xfrm>
            <a:custGeom>
              <a:avLst/>
              <a:gdLst/>
              <a:ahLst/>
              <a:cxnLst/>
              <a:rect l="l" t="t" r="r" b="b"/>
              <a:pathLst>
                <a:path w="4007" h="5540" extrusionOk="0">
                  <a:moveTo>
                    <a:pt x="3434" y="573"/>
                  </a:moveTo>
                  <a:lnTo>
                    <a:pt x="3434" y="4967"/>
                  </a:lnTo>
                  <a:lnTo>
                    <a:pt x="572" y="4967"/>
                  </a:lnTo>
                  <a:lnTo>
                    <a:pt x="572" y="573"/>
                  </a:lnTo>
                  <a:close/>
                  <a:moveTo>
                    <a:pt x="287" y="0"/>
                  </a:moveTo>
                  <a:cubicBezTo>
                    <a:pt x="129" y="0"/>
                    <a:pt x="1" y="129"/>
                    <a:pt x="1" y="288"/>
                  </a:cubicBezTo>
                  <a:lnTo>
                    <a:pt x="1" y="5252"/>
                  </a:lnTo>
                  <a:cubicBezTo>
                    <a:pt x="1" y="5411"/>
                    <a:pt x="129" y="5539"/>
                    <a:pt x="287" y="5539"/>
                  </a:cubicBezTo>
                  <a:lnTo>
                    <a:pt x="3720" y="5539"/>
                  </a:lnTo>
                  <a:cubicBezTo>
                    <a:pt x="3879" y="5539"/>
                    <a:pt x="4007" y="5411"/>
                    <a:pt x="4007" y="5254"/>
                  </a:cubicBezTo>
                  <a:lnTo>
                    <a:pt x="4007" y="288"/>
                  </a:lnTo>
                  <a:cubicBezTo>
                    <a:pt x="4007" y="129"/>
                    <a:pt x="3879" y="0"/>
                    <a:pt x="37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64"/>
            <p:cNvSpPr/>
            <p:nvPr/>
          </p:nvSpPr>
          <p:spPr>
            <a:xfrm>
              <a:off x="3607375" y="1025575"/>
              <a:ext cx="481725" cy="361000"/>
            </a:xfrm>
            <a:custGeom>
              <a:avLst/>
              <a:gdLst/>
              <a:ahLst/>
              <a:cxnLst/>
              <a:rect l="l" t="t" r="r" b="b"/>
              <a:pathLst>
                <a:path w="19269" h="14440" extrusionOk="0">
                  <a:moveTo>
                    <a:pt x="9635" y="1"/>
                  </a:moveTo>
                  <a:cubicBezTo>
                    <a:pt x="4313" y="1"/>
                    <a:pt x="1" y="4314"/>
                    <a:pt x="1" y="9634"/>
                  </a:cubicBezTo>
                  <a:lnTo>
                    <a:pt x="1" y="14440"/>
                  </a:lnTo>
                  <a:lnTo>
                    <a:pt x="19268" y="14440"/>
                  </a:lnTo>
                  <a:lnTo>
                    <a:pt x="19268" y="9634"/>
                  </a:lnTo>
                  <a:cubicBezTo>
                    <a:pt x="19268" y="4314"/>
                    <a:pt x="14954" y="1"/>
                    <a:pt x="96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64"/>
            <p:cNvSpPr/>
            <p:nvPr/>
          </p:nvSpPr>
          <p:spPr>
            <a:xfrm>
              <a:off x="3600200" y="1018425"/>
              <a:ext cx="496025" cy="375350"/>
            </a:xfrm>
            <a:custGeom>
              <a:avLst/>
              <a:gdLst/>
              <a:ahLst/>
              <a:cxnLst/>
              <a:rect l="l" t="t" r="r" b="b"/>
              <a:pathLst>
                <a:path w="19841" h="15014" extrusionOk="0">
                  <a:moveTo>
                    <a:pt x="9922" y="574"/>
                  </a:moveTo>
                  <a:cubicBezTo>
                    <a:pt x="15075" y="574"/>
                    <a:pt x="19269" y="4767"/>
                    <a:pt x="19269" y="9920"/>
                  </a:cubicBezTo>
                  <a:lnTo>
                    <a:pt x="19269" y="14440"/>
                  </a:lnTo>
                  <a:lnTo>
                    <a:pt x="574" y="14440"/>
                  </a:lnTo>
                  <a:lnTo>
                    <a:pt x="574" y="9920"/>
                  </a:lnTo>
                  <a:cubicBezTo>
                    <a:pt x="574" y="4767"/>
                    <a:pt x="4767" y="574"/>
                    <a:pt x="9922" y="574"/>
                  </a:cubicBezTo>
                  <a:close/>
                  <a:moveTo>
                    <a:pt x="9922" y="1"/>
                  </a:moveTo>
                  <a:cubicBezTo>
                    <a:pt x="4452" y="1"/>
                    <a:pt x="2" y="4450"/>
                    <a:pt x="2" y="9920"/>
                  </a:cubicBezTo>
                  <a:lnTo>
                    <a:pt x="2" y="14726"/>
                  </a:lnTo>
                  <a:cubicBezTo>
                    <a:pt x="1" y="14884"/>
                    <a:pt x="129" y="15013"/>
                    <a:pt x="288" y="15013"/>
                  </a:cubicBezTo>
                  <a:lnTo>
                    <a:pt x="19555" y="15013"/>
                  </a:lnTo>
                  <a:cubicBezTo>
                    <a:pt x="19713" y="15013"/>
                    <a:pt x="19841" y="14884"/>
                    <a:pt x="19841" y="14726"/>
                  </a:cubicBezTo>
                  <a:lnTo>
                    <a:pt x="19841" y="9920"/>
                  </a:lnTo>
                  <a:cubicBezTo>
                    <a:pt x="19841" y="4450"/>
                    <a:pt x="15391" y="1"/>
                    <a:pt x="9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64"/>
            <p:cNvSpPr/>
            <p:nvPr/>
          </p:nvSpPr>
          <p:spPr>
            <a:xfrm>
              <a:off x="3752200" y="1096725"/>
              <a:ext cx="225675" cy="240775"/>
            </a:xfrm>
            <a:custGeom>
              <a:avLst/>
              <a:gdLst/>
              <a:ahLst/>
              <a:cxnLst/>
              <a:rect l="l" t="t" r="r" b="b"/>
              <a:pathLst>
                <a:path w="9027" h="9631" extrusionOk="0">
                  <a:moveTo>
                    <a:pt x="7071" y="1"/>
                  </a:moveTo>
                  <a:cubicBezTo>
                    <a:pt x="5991" y="1"/>
                    <a:pt x="5115" y="876"/>
                    <a:pt x="5115" y="1957"/>
                  </a:cubicBezTo>
                  <a:cubicBezTo>
                    <a:pt x="5115" y="1971"/>
                    <a:pt x="5119" y="1983"/>
                    <a:pt x="5119" y="1999"/>
                  </a:cubicBezTo>
                  <a:cubicBezTo>
                    <a:pt x="4730" y="1871"/>
                    <a:pt x="4322" y="1807"/>
                    <a:pt x="3912" y="1807"/>
                  </a:cubicBezTo>
                  <a:cubicBezTo>
                    <a:pt x="1751" y="1807"/>
                    <a:pt x="1" y="3557"/>
                    <a:pt x="1" y="5718"/>
                  </a:cubicBezTo>
                  <a:cubicBezTo>
                    <a:pt x="1" y="7879"/>
                    <a:pt x="1751" y="9631"/>
                    <a:pt x="3912" y="9631"/>
                  </a:cubicBezTo>
                  <a:cubicBezTo>
                    <a:pt x="6073" y="9631"/>
                    <a:pt x="7823" y="7879"/>
                    <a:pt x="7823" y="5718"/>
                  </a:cubicBezTo>
                  <a:cubicBezTo>
                    <a:pt x="7823" y="5078"/>
                    <a:pt x="7667" y="4448"/>
                    <a:pt x="7366" y="3883"/>
                  </a:cubicBezTo>
                  <a:cubicBezTo>
                    <a:pt x="8305" y="3741"/>
                    <a:pt x="9027" y="2937"/>
                    <a:pt x="9027" y="1957"/>
                  </a:cubicBezTo>
                  <a:cubicBezTo>
                    <a:pt x="9027" y="876"/>
                    <a:pt x="8151" y="1"/>
                    <a:pt x="70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64"/>
            <p:cNvSpPr/>
            <p:nvPr/>
          </p:nvSpPr>
          <p:spPr>
            <a:xfrm>
              <a:off x="3643175" y="1122275"/>
              <a:ext cx="70200" cy="211025"/>
            </a:xfrm>
            <a:custGeom>
              <a:avLst/>
              <a:gdLst/>
              <a:ahLst/>
              <a:cxnLst/>
              <a:rect l="l" t="t" r="r" b="b"/>
              <a:pathLst>
                <a:path w="2808" h="8441" extrusionOk="0">
                  <a:moveTo>
                    <a:pt x="2491" y="1"/>
                  </a:moveTo>
                  <a:cubicBezTo>
                    <a:pt x="2414" y="1"/>
                    <a:pt x="2337" y="32"/>
                    <a:pt x="2280" y="93"/>
                  </a:cubicBezTo>
                  <a:cubicBezTo>
                    <a:pt x="2170" y="212"/>
                    <a:pt x="2063" y="335"/>
                    <a:pt x="1960" y="463"/>
                  </a:cubicBezTo>
                  <a:cubicBezTo>
                    <a:pt x="637" y="2097"/>
                    <a:pt x="217" y="3678"/>
                    <a:pt x="84" y="4476"/>
                  </a:cubicBezTo>
                  <a:cubicBezTo>
                    <a:pt x="1" y="4983"/>
                    <a:pt x="72" y="7838"/>
                    <a:pt x="80" y="8163"/>
                  </a:cubicBezTo>
                  <a:cubicBezTo>
                    <a:pt x="85" y="8318"/>
                    <a:pt x="211" y="8441"/>
                    <a:pt x="367" y="8441"/>
                  </a:cubicBezTo>
                  <a:lnTo>
                    <a:pt x="375" y="8441"/>
                  </a:lnTo>
                  <a:cubicBezTo>
                    <a:pt x="532" y="8437"/>
                    <a:pt x="657" y="8305"/>
                    <a:pt x="653" y="8147"/>
                  </a:cubicBezTo>
                  <a:cubicBezTo>
                    <a:pt x="620" y="6898"/>
                    <a:pt x="593" y="4913"/>
                    <a:pt x="649" y="4569"/>
                  </a:cubicBezTo>
                  <a:cubicBezTo>
                    <a:pt x="773" y="3828"/>
                    <a:pt x="1165" y="2355"/>
                    <a:pt x="2406" y="823"/>
                  </a:cubicBezTo>
                  <a:cubicBezTo>
                    <a:pt x="2501" y="705"/>
                    <a:pt x="2601" y="590"/>
                    <a:pt x="2702" y="478"/>
                  </a:cubicBezTo>
                  <a:cubicBezTo>
                    <a:pt x="2807" y="362"/>
                    <a:pt x="2799" y="182"/>
                    <a:pt x="2683" y="76"/>
                  </a:cubicBezTo>
                  <a:cubicBezTo>
                    <a:pt x="2628" y="26"/>
                    <a:pt x="2560" y="1"/>
                    <a:pt x="2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64"/>
            <p:cNvSpPr/>
            <p:nvPr/>
          </p:nvSpPr>
          <p:spPr>
            <a:xfrm>
              <a:off x="3737125" y="1063100"/>
              <a:ext cx="57375" cy="37700"/>
            </a:xfrm>
            <a:custGeom>
              <a:avLst/>
              <a:gdLst/>
              <a:ahLst/>
              <a:cxnLst/>
              <a:rect l="l" t="t" r="r" b="b"/>
              <a:pathLst>
                <a:path w="2295" h="1508" extrusionOk="0">
                  <a:moveTo>
                    <a:pt x="1968" y="1"/>
                  </a:moveTo>
                  <a:cubicBezTo>
                    <a:pt x="1930" y="1"/>
                    <a:pt x="1891" y="9"/>
                    <a:pt x="1855" y="25"/>
                  </a:cubicBezTo>
                  <a:cubicBezTo>
                    <a:pt x="1825" y="39"/>
                    <a:pt x="1110" y="371"/>
                    <a:pt x="229" y="987"/>
                  </a:cubicBezTo>
                  <a:cubicBezTo>
                    <a:pt x="0" y="1147"/>
                    <a:pt x="114" y="1507"/>
                    <a:pt x="394" y="1507"/>
                  </a:cubicBezTo>
                  <a:cubicBezTo>
                    <a:pt x="452" y="1507"/>
                    <a:pt x="509" y="1489"/>
                    <a:pt x="556" y="1456"/>
                  </a:cubicBezTo>
                  <a:cubicBezTo>
                    <a:pt x="1394" y="870"/>
                    <a:pt x="2088" y="547"/>
                    <a:pt x="2094" y="544"/>
                  </a:cubicBezTo>
                  <a:cubicBezTo>
                    <a:pt x="2234" y="476"/>
                    <a:pt x="2294" y="308"/>
                    <a:pt x="2229" y="167"/>
                  </a:cubicBezTo>
                  <a:cubicBezTo>
                    <a:pt x="2180" y="63"/>
                    <a:pt x="2077" y="1"/>
                    <a:pt x="19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64"/>
            <p:cNvSpPr/>
            <p:nvPr/>
          </p:nvSpPr>
          <p:spPr>
            <a:xfrm>
              <a:off x="3843250" y="800975"/>
              <a:ext cx="25" cy="134775"/>
            </a:xfrm>
            <a:custGeom>
              <a:avLst/>
              <a:gdLst/>
              <a:ahLst/>
              <a:cxnLst/>
              <a:rect l="l" t="t" r="r" b="b"/>
              <a:pathLst>
                <a:path w="1" h="5391" extrusionOk="0">
                  <a:moveTo>
                    <a:pt x="1" y="1"/>
                  </a:moveTo>
                  <a:lnTo>
                    <a:pt x="1" y="539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64"/>
            <p:cNvSpPr/>
            <p:nvPr/>
          </p:nvSpPr>
          <p:spPr>
            <a:xfrm>
              <a:off x="3836125" y="793825"/>
              <a:ext cx="14325" cy="149075"/>
            </a:xfrm>
            <a:custGeom>
              <a:avLst/>
              <a:gdLst/>
              <a:ahLst/>
              <a:cxnLst/>
              <a:rect l="l" t="t" r="r" b="b"/>
              <a:pathLst>
                <a:path w="573" h="5963" extrusionOk="0">
                  <a:moveTo>
                    <a:pt x="286" y="1"/>
                  </a:moveTo>
                  <a:cubicBezTo>
                    <a:pt x="128" y="1"/>
                    <a:pt x="0" y="129"/>
                    <a:pt x="0" y="287"/>
                  </a:cubicBezTo>
                  <a:lnTo>
                    <a:pt x="0" y="5677"/>
                  </a:lnTo>
                  <a:cubicBezTo>
                    <a:pt x="0" y="5835"/>
                    <a:pt x="128" y="5963"/>
                    <a:pt x="286" y="5963"/>
                  </a:cubicBezTo>
                  <a:cubicBezTo>
                    <a:pt x="445" y="5963"/>
                    <a:pt x="573" y="5835"/>
                    <a:pt x="573" y="5677"/>
                  </a:cubicBezTo>
                  <a:lnTo>
                    <a:pt x="573" y="287"/>
                  </a:lnTo>
                  <a:cubicBezTo>
                    <a:pt x="573" y="129"/>
                    <a:pt x="445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64"/>
            <p:cNvSpPr/>
            <p:nvPr/>
          </p:nvSpPr>
          <p:spPr>
            <a:xfrm>
              <a:off x="4035975" y="953200"/>
              <a:ext cx="77600" cy="68775"/>
            </a:xfrm>
            <a:custGeom>
              <a:avLst/>
              <a:gdLst/>
              <a:ahLst/>
              <a:cxnLst/>
              <a:rect l="l" t="t" r="r" b="b"/>
              <a:pathLst>
                <a:path w="3104" h="2751" extrusionOk="0">
                  <a:moveTo>
                    <a:pt x="1" y="2751"/>
                  </a:moveTo>
                  <a:lnTo>
                    <a:pt x="3103" y="0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64"/>
            <p:cNvSpPr/>
            <p:nvPr/>
          </p:nvSpPr>
          <p:spPr>
            <a:xfrm>
              <a:off x="4026325" y="946025"/>
              <a:ext cx="95250" cy="83100"/>
            </a:xfrm>
            <a:custGeom>
              <a:avLst/>
              <a:gdLst/>
              <a:ahLst/>
              <a:cxnLst/>
              <a:rect l="l" t="t" r="r" b="b"/>
              <a:pathLst>
                <a:path w="3810" h="3324" extrusionOk="0">
                  <a:moveTo>
                    <a:pt x="3490" y="0"/>
                  </a:moveTo>
                  <a:cubicBezTo>
                    <a:pt x="3422" y="0"/>
                    <a:pt x="3354" y="24"/>
                    <a:pt x="3300" y="72"/>
                  </a:cubicBezTo>
                  <a:lnTo>
                    <a:pt x="197" y="2822"/>
                  </a:lnTo>
                  <a:cubicBezTo>
                    <a:pt x="1" y="2998"/>
                    <a:pt x="124" y="3322"/>
                    <a:pt x="388" y="3323"/>
                  </a:cubicBezTo>
                  <a:cubicBezTo>
                    <a:pt x="457" y="3323"/>
                    <a:pt x="525" y="3298"/>
                    <a:pt x="578" y="3250"/>
                  </a:cubicBezTo>
                  <a:lnTo>
                    <a:pt x="3680" y="501"/>
                  </a:lnTo>
                  <a:cubicBezTo>
                    <a:pt x="3798" y="396"/>
                    <a:pt x="3810" y="214"/>
                    <a:pt x="3705" y="96"/>
                  </a:cubicBezTo>
                  <a:cubicBezTo>
                    <a:pt x="3648" y="33"/>
                    <a:pt x="3569" y="0"/>
                    <a:pt x="3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64"/>
            <p:cNvSpPr/>
            <p:nvPr/>
          </p:nvSpPr>
          <p:spPr>
            <a:xfrm>
              <a:off x="4123125" y="1246700"/>
              <a:ext cx="120975" cy="25"/>
            </a:xfrm>
            <a:custGeom>
              <a:avLst/>
              <a:gdLst/>
              <a:ahLst/>
              <a:cxnLst/>
              <a:rect l="l" t="t" r="r" b="b"/>
              <a:pathLst>
                <a:path w="4839" h="1" extrusionOk="0">
                  <a:moveTo>
                    <a:pt x="0" y="1"/>
                  </a:moveTo>
                  <a:lnTo>
                    <a:pt x="4838" y="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64"/>
            <p:cNvSpPr/>
            <p:nvPr/>
          </p:nvSpPr>
          <p:spPr>
            <a:xfrm>
              <a:off x="4115950" y="1239575"/>
              <a:ext cx="135300" cy="14300"/>
            </a:xfrm>
            <a:custGeom>
              <a:avLst/>
              <a:gdLst/>
              <a:ahLst/>
              <a:cxnLst/>
              <a:rect l="l" t="t" r="r" b="b"/>
              <a:pathLst>
                <a:path w="5412" h="572" extrusionOk="0">
                  <a:moveTo>
                    <a:pt x="287" y="0"/>
                  </a:moveTo>
                  <a:cubicBezTo>
                    <a:pt x="129" y="0"/>
                    <a:pt x="0" y="128"/>
                    <a:pt x="0" y="286"/>
                  </a:cubicBezTo>
                  <a:cubicBezTo>
                    <a:pt x="0" y="444"/>
                    <a:pt x="129" y="572"/>
                    <a:pt x="287" y="572"/>
                  </a:cubicBezTo>
                  <a:lnTo>
                    <a:pt x="5125" y="572"/>
                  </a:lnTo>
                  <a:cubicBezTo>
                    <a:pt x="5283" y="572"/>
                    <a:pt x="5411" y="444"/>
                    <a:pt x="5411" y="286"/>
                  </a:cubicBezTo>
                  <a:cubicBezTo>
                    <a:pt x="5411" y="128"/>
                    <a:pt x="5283" y="0"/>
                    <a:pt x="51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64"/>
            <p:cNvSpPr/>
            <p:nvPr/>
          </p:nvSpPr>
          <p:spPr>
            <a:xfrm>
              <a:off x="3580100" y="953200"/>
              <a:ext cx="77575" cy="68775"/>
            </a:xfrm>
            <a:custGeom>
              <a:avLst/>
              <a:gdLst/>
              <a:ahLst/>
              <a:cxnLst/>
              <a:rect l="l" t="t" r="r" b="b"/>
              <a:pathLst>
                <a:path w="3103" h="2751" extrusionOk="0">
                  <a:moveTo>
                    <a:pt x="3103" y="2751"/>
                  </a:moveTo>
                  <a:lnTo>
                    <a:pt x="0" y="0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64"/>
            <p:cNvSpPr/>
            <p:nvPr/>
          </p:nvSpPr>
          <p:spPr>
            <a:xfrm>
              <a:off x="3572200" y="946100"/>
              <a:ext cx="95150" cy="83025"/>
            </a:xfrm>
            <a:custGeom>
              <a:avLst/>
              <a:gdLst/>
              <a:ahLst/>
              <a:cxnLst/>
              <a:rect l="l" t="t" r="r" b="b"/>
              <a:pathLst>
                <a:path w="3806" h="3321" extrusionOk="0">
                  <a:moveTo>
                    <a:pt x="319" y="0"/>
                  </a:moveTo>
                  <a:cubicBezTo>
                    <a:pt x="240" y="0"/>
                    <a:pt x="161" y="33"/>
                    <a:pt x="105" y="96"/>
                  </a:cubicBezTo>
                  <a:cubicBezTo>
                    <a:pt x="1" y="214"/>
                    <a:pt x="10" y="392"/>
                    <a:pt x="126" y="498"/>
                  </a:cubicBezTo>
                  <a:lnTo>
                    <a:pt x="3229" y="3247"/>
                  </a:lnTo>
                  <a:cubicBezTo>
                    <a:pt x="3282" y="3295"/>
                    <a:pt x="3348" y="3320"/>
                    <a:pt x="3419" y="3320"/>
                  </a:cubicBezTo>
                  <a:cubicBezTo>
                    <a:pt x="3681" y="3319"/>
                    <a:pt x="3806" y="2995"/>
                    <a:pt x="3608" y="2819"/>
                  </a:cubicBezTo>
                  <a:lnTo>
                    <a:pt x="506" y="69"/>
                  </a:lnTo>
                  <a:cubicBezTo>
                    <a:pt x="451" y="23"/>
                    <a:pt x="385" y="0"/>
                    <a:pt x="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64"/>
            <p:cNvSpPr/>
            <p:nvPr/>
          </p:nvSpPr>
          <p:spPr>
            <a:xfrm>
              <a:off x="3449550" y="1246700"/>
              <a:ext cx="120975" cy="25"/>
            </a:xfrm>
            <a:custGeom>
              <a:avLst/>
              <a:gdLst/>
              <a:ahLst/>
              <a:cxnLst/>
              <a:rect l="l" t="t" r="r" b="b"/>
              <a:pathLst>
                <a:path w="4839" h="1" extrusionOk="0">
                  <a:moveTo>
                    <a:pt x="4839" y="1"/>
                  </a:moveTo>
                  <a:lnTo>
                    <a:pt x="1" y="1"/>
                  </a:lnTo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64"/>
            <p:cNvSpPr/>
            <p:nvPr/>
          </p:nvSpPr>
          <p:spPr>
            <a:xfrm>
              <a:off x="3442375" y="1239575"/>
              <a:ext cx="135300" cy="14300"/>
            </a:xfrm>
            <a:custGeom>
              <a:avLst/>
              <a:gdLst/>
              <a:ahLst/>
              <a:cxnLst/>
              <a:rect l="l" t="t" r="r" b="b"/>
              <a:pathLst>
                <a:path w="5412" h="572" extrusionOk="0"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cubicBezTo>
                    <a:pt x="1" y="444"/>
                    <a:pt x="129" y="572"/>
                    <a:pt x="288" y="572"/>
                  </a:cubicBezTo>
                  <a:lnTo>
                    <a:pt x="5126" y="572"/>
                  </a:lnTo>
                  <a:cubicBezTo>
                    <a:pt x="5284" y="572"/>
                    <a:pt x="5412" y="444"/>
                    <a:pt x="5412" y="286"/>
                  </a:cubicBezTo>
                  <a:cubicBezTo>
                    <a:pt x="5412" y="128"/>
                    <a:pt x="5284" y="0"/>
                    <a:pt x="51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64"/>
            <p:cNvSpPr/>
            <p:nvPr/>
          </p:nvSpPr>
          <p:spPr>
            <a:xfrm>
              <a:off x="2166600" y="1616125"/>
              <a:ext cx="3358450" cy="2301150"/>
            </a:xfrm>
            <a:custGeom>
              <a:avLst/>
              <a:gdLst/>
              <a:ahLst/>
              <a:cxnLst/>
              <a:rect l="l" t="t" r="r" b="b"/>
              <a:pathLst>
                <a:path w="134338" h="92046" extrusionOk="0">
                  <a:moveTo>
                    <a:pt x="129" y="0"/>
                  </a:moveTo>
                  <a:cubicBezTo>
                    <a:pt x="59" y="0"/>
                    <a:pt x="1" y="58"/>
                    <a:pt x="1" y="129"/>
                  </a:cubicBezTo>
                  <a:lnTo>
                    <a:pt x="1" y="92046"/>
                  </a:lnTo>
                  <a:lnTo>
                    <a:pt x="134338" y="92046"/>
                  </a:lnTo>
                  <a:lnTo>
                    <a:pt x="134338" y="130"/>
                  </a:lnTo>
                  <a:cubicBezTo>
                    <a:pt x="134338" y="58"/>
                    <a:pt x="134280" y="2"/>
                    <a:pt x="134210" y="2"/>
                  </a:cubicBezTo>
                  <a:lnTo>
                    <a:pt x="129" y="2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64"/>
            <p:cNvSpPr/>
            <p:nvPr/>
          </p:nvSpPr>
          <p:spPr>
            <a:xfrm>
              <a:off x="1662850" y="3917250"/>
              <a:ext cx="4365925" cy="1017275"/>
            </a:xfrm>
            <a:custGeom>
              <a:avLst/>
              <a:gdLst/>
              <a:ahLst/>
              <a:cxnLst/>
              <a:rect l="l" t="t" r="r" b="b"/>
              <a:pathLst>
                <a:path w="174637" h="40691" extrusionOk="0">
                  <a:moveTo>
                    <a:pt x="20151" y="1"/>
                  </a:moveTo>
                  <a:lnTo>
                    <a:pt x="1" y="40691"/>
                  </a:lnTo>
                  <a:lnTo>
                    <a:pt x="174637" y="40691"/>
                  </a:lnTo>
                  <a:lnTo>
                    <a:pt x="1544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64"/>
            <p:cNvSpPr/>
            <p:nvPr/>
          </p:nvSpPr>
          <p:spPr>
            <a:xfrm>
              <a:off x="1654100" y="3910100"/>
              <a:ext cx="4383450" cy="1031600"/>
            </a:xfrm>
            <a:custGeom>
              <a:avLst/>
              <a:gdLst/>
              <a:ahLst/>
              <a:cxnLst/>
              <a:rect l="l" t="t" r="r" b="b"/>
              <a:pathLst>
                <a:path w="175338" h="41264" extrusionOk="0">
                  <a:moveTo>
                    <a:pt x="154660" y="574"/>
                  </a:moveTo>
                  <a:lnTo>
                    <a:pt x="174527" y="40691"/>
                  </a:lnTo>
                  <a:lnTo>
                    <a:pt x="812" y="40691"/>
                  </a:lnTo>
                  <a:lnTo>
                    <a:pt x="20679" y="574"/>
                  </a:lnTo>
                  <a:close/>
                  <a:moveTo>
                    <a:pt x="20501" y="1"/>
                  </a:moveTo>
                  <a:cubicBezTo>
                    <a:pt x="20393" y="1"/>
                    <a:pt x="20293" y="64"/>
                    <a:pt x="20245" y="161"/>
                  </a:cubicBezTo>
                  <a:lnTo>
                    <a:pt x="94" y="40851"/>
                  </a:lnTo>
                  <a:cubicBezTo>
                    <a:pt x="1" y="41041"/>
                    <a:pt x="139" y="41264"/>
                    <a:pt x="351" y="41264"/>
                  </a:cubicBezTo>
                  <a:lnTo>
                    <a:pt x="174987" y="41264"/>
                  </a:lnTo>
                  <a:cubicBezTo>
                    <a:pt x="175200" y="41264"/>
                    <a:pt x="175338" y="41041"/>
                    <a:pt x="175243" y="40851"/>
                  </a:cubicBezTo>
                  <a:lnTo>
                    <a:pt x="155094" y="161"/>
                  </a:lnTo>
                  <a:cubicBezTo>
                    <a:pt x="155046" y="64"/>
                    <a:pt x="154946" y="1"/>
                    <a:pt x="1548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64"/>
            <p:cNvSpPr/>
            <p:nvPr/>
          </p:nvSpPr>
          <p:spPr>
            <a:xfrm>
              <a:off x="2370050" y="1798375"/>
              <a:ext cx="2951550" cy="1936700"/>
            </a:xfrm>
            <a:custGeom>
              <a:avLst/>
              <a:gdLst/>
              <a:ahLst/>
              <a:cxnLst/>
              <a:rect l="l" t="t" r="r" b="b"/>
              <a:pathLst>
                <a:path w="118062" h="77468" extrusionOk="0">
                  <a:moveTo>
                    <a:pt x="1" y="0"/>
                  </a:moveTo>
                  <a:lnTo>
                    <a:pt x="1" y="77467"/>
                  </a:lnTo>
                  <a:lnTo>
                    <a:pt x="118062" y="77467"/>
                  </a:lnTo>
                  <a:lnTo>
                    <a:pt x="11806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64"/>
            <p:cNvSpPr/>
            <p:nvPr/>
          </p:nvSpPr>
          <p:spPr>
            <a:xfrm>
              <a:off x="2362875" y="1791175"/>
              <a:ext cx="2965900" cy="1951075"/>
            </a:xfrm>
            <a:custGeom>
              <a:avLst/>
              <a:gdLst/>
              <a:ahLst/>
              <a:cxnLst/>
              <a:rect l="l" t="t" r="r" b="b"/>
              <a:pathLst>
                <a:path w="118636" h="78043" extrusionOk="0">
                  <a:moveTo>
                    <a:pt x="118063" y="574"/>
                  </a:moveTo>
                  <a:lnTo>
                    <a:pt x="118063" y="77470"/>
                  </a:lnTo>
                  <a:lnTo>
                    <a:pt x="574" y="77470"/>
                  </a:lnTo>
                  <a:lnTo>
                    <a:pt x="574" y="574"/>
                  </a:lnTo>
                  <a:close/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lnTo>
                    <a:pt x="1" y="77757"/>
                  </a:lnTo>
                  <a:cubicBezTo>
                    <a:pt x="1" y="77914"/>
                    <a:pt x="129" y="78042"/>
                    <a:pt x="288" y="78042"/>
                  </a:cubicBezTo>
                  <a:lnTo>
                    <a:pt x="118349" y="78042"/>
                  </a:lnTo>
                  <a:cubicBezTo>
                    <a:pt x="118508" y="78042"/>
                    <a:pt x="118636" y="77914"/>
                    <a:pt x="118636" y="77757"/>
                  </a:cubicBezTo>
                  <a:lnTo>
                    <a:pt x="118636" y="288"/>
                  </a:lnTo>
                  <a:cubicBezTo>
                    <a:pt x="118636" y="129"/>
                    <a:pt x="118508" y="1"/>
                    <a:pt x="1183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64"/>
            <p:cNvSpPr/>
            <p:nvPr/>
          </p:nvSpPr>
          <p:spPr>
            <a:xfrm>
              <a:off x="2435450" y="1846625"/>
              <a:ext cx="2824625" cy="100725"/>
            </a:xfrm>
            <a:custGeom>
              <a:avLst/>
              <a:gdLst/>
              <a:ahLst/>
              <a:cxnLst/>
              <a:rect l="l" t="t" r="r" b="b"/>
              <a:pathLst>
                <a:path w="112985" h="4029" extrusionOk="0">
                  <a:moveTo>
                    <a:pt x="1" y="0"/>
                  </a:moveTo>
                  <a:lnTo>
                    <a:pt x="1" y="4028"/>
                  </a:lnTo>
                  <a:lnTo>
                    <a:pt x="112984" y="4028"/>
                  </a:lnTo>
                  <a:lnTo>
                    <a:pt x="1129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64"/>
            <p:cNvSpPr/>
            <p:nvPr/>
          </p:nvSpPr>
          <p:spPr>
            <a:xfrm>
              <a:off x="2428275" y="1839475"/>
              <a:ext cx="2838925" cy="115000"/>
            </a:xfrm>
            <a:custGeom>
              <a:avLst/>
              <a:gdLst/>
              <a:ahLst/>
              <a:cxnLst/>
              <a:rect l="l" t="t" r="r" b="b"/>
              <a:pathLst>
                <a:path w="113557" h="4600" extrusionOk="0">
                  <a:moveTo>
                    <a:pt x="112984" y="572"/>
                  </a:moveTo>
                  <a:lnTo>
                    <a:pt x="112984" y="4027"/>
                  </a:lnTo>
                  <a:lnTo>
                    <a:pt x="572" y="4027"/>
                  </a:lnTo>
                  <a:lnTo>
                    <a:pt x="573" y="572"/>
                  </a:lnTo>
                  <a:close/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4314"/>
                  </a:lnTo>
                  <a:cubicBezTo>
                    <a:pt x="1" y="4472"/>
                    <a:pt x="129" y="4600"/>
                    <a:pt x="288" y="4600"/>
                  </a:cubicBezTo>
                  <a:lnTo>
                    <a:pt x="113271" y="4600"/>
                  </a:lnTo>
                  <a:cubicBezTo>
                    <a:pt x="113429" y="4600"/>
                    <a:pt x="113557" y="4472"/>
                    <a:pt x="113557" y="4314"/>
                  </a:cubicBezTo>
                  <a:lnTo>
                    <a:pt x="113557" y="286"/>
                  </a:lnTo>
                  <a:cubicBezTo>
                    <a:pt x="113557" y="128"/>
                    <a:pt x="113429" y="0"/>
                    <a:pt x="113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64"/>
            <p:cNvSpPr/>
            <p:nvPr/>
          </p:nvSpPr>
          <p:spPr>
            <a:xfrm>
              <a:off x="5022300" y="1846625"/>
              <a:ext cx="237775" cy="100725"/>
            </a:xfrm>
            <a:custGeom>
              <a:avLst/>
              <a:gdLst/>
              <a:ahLst/>
              <a:cxnLst/>
              <a:rect l="l" t="t" r="r" b="b"/>
              <a:pathLst>
                <a:path w="9511" h="4029" extrusionOk="0">
                  <a:moveTo>
                    <a:pt x="1" y="0"/>
                  </a:moveTo>
                  <a:lnTo>
                    <a:pt x="1" y="4028"/>
                  </a:lnTo>
                  <a:lnTo>
                    <a:pt x="9510" y="4028"/>
                  </a:lnTo>
                  <a:lnTo>
                    <a:pt x="95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64"/>
            <p:cNvSpPr/>
            <p:nvPr/>
          </p:nvSpPr>
          <p:spPr>
            <a:xfrm>
              <a:off x="5015125" y="1839475"/>
              <a:ext cx="252075" cy="115000"/>
            </a:xfrm>
            <a:custGeom>
              <a:avLst/>
              <a:gdLst/>
              <a:ahLst/>
              <a:cxnLst/>
              <a:rect l="l" t="t" r="r" b="b"/>
              <a:pathLst>
                <a:path w="10083" h="4600" extrusionOk="0">
                  <a:moveTo>
                    <a:pt x="9511" y="572"/>
                  </a:moveTo>
                  <a:lnTo>
                    <a:pt x="9511" y="4027"/>
                  </a:lnTo>
                  <a:lnTo>
                    <a:pt x="574" y="4027"/>
                  </a:lnTo>
                  <a:lnTo>
                    <a:pt x="574" y="572"/>
                  </a:lnTo>
                  <a:close/>
                  <a:moveTo>
                    <a:pt x="288" y="0"/>
                  </a:moveTo>
                  <a:cubicBezTo>
                    <a:pt x="129" y="0"/>
                    <a:pt x="1" y="128"/>
                    <a:pt x="1" y="286"/>
                  </a:cubicBezTo>
                  <a:lnTo>
                    <a:pt x="1" y="4314"/>
                  </a:lnTo>
                  <a:cubicBezTo>
                    <a:pt x="1" y="4472"/>
                    <a:pt x="129" y="4600"/>
                    <a:pt x="288" y="4600"/>
                  </a:cubicBezTo>
                  <a:lnTo>
                    <a:pt x="9797" y="4600"/>
                  </a:lnTo>
                  <a:cubicBezTo>
                    <a:pt x="9955" y="4600"/>
                    <a:pt x="10083" y="4472"/>
                    <a:pt x="10083" y="4314"/>
                  </a:cubicBezTo>
                  <a:lnTo>
                    <a:pt x="10083" y="286"/>
                  </a:lnTo>
                  <a:cubicBezTo>
                    <a:pt x="10083" y="128"/>
                    <a:pt x="9955" y="0"/>
                    <a:pt x="9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64"/>
            <p:cNvSpPr/>
            <p:nvPr/>
          </p:nvSpPr>
          <p:spPr>
            <a:xfrm>
              <a:off x="3522350" y="4115325"/>
              <a:ext cx="189225" cy="123975"/>
            </a:xfrm>
            <a:custGeom>
              <a:avLst/>
              <a:gdLst/>
              <a:ahLst/>
              <a:cxnLst/>
              <a:rect l="l" t="t" r="r" b="b"/>
              <a:pathLst>
                <a:path w="7569" h="4959" extrusionOk="0">
                  <a:moveTo>
                    <a:pt x="471" y="0"/>
                  </a:moveTo>
                  <a:lnTo>
                    <a:pt x="1" y="4959"/>
                  </a:lnTo>
                  <a:lnTo>
                    <a:pt x="7335" y="4959"/>
                  </a:lnTo>
                  <a:lnTo>
                    <a:pt x="75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64"/>
            <p:cNvSpPr/>
            <p:nvPr/>
          </p:nvSpPr>
          <p:spPr>
            <a:xfrm>
              <a:off x="3514825" y="4108175"/>
              <a:ext cx="204075" cy="138275"/>
            </a:xfrm>
            <a:custGeom>
              <a:avLst/>
              <a:gdLst/>
              <a:ahLst/>
              <a:cxnLst/>
              <a:rect l="l" t="t" r="r" b="b"/>
              <a:pathLst>
                <a:path w="8163" h="5531" extrusionOk="0">
                  <a:moveTo>
                    <a:pt x="7569" y="573"/>
                  </a:moveTo>
                  <a:lnTo>
                    <a:pt x="7363" y="4958"/>
                  </a:lnTo>
                  <a:lnTo>
                    <a:pt x="616" y="4958"/>
                  </a:lnTo>
                  <a:lnTo>
                    <a:pt x="1031" y="573"/>
                  </a:lnTo>
                  <a:close/>
                  <a:moveTo>
                    <a:pt x="771" y="0"/>
                  </a:moveTo>
                  <a:cubicBezTo>
                    <a:pt x="623" y="0"/>
                    <a:pt x="500" y="112"/>
                    <a:pt x="486" y="259"/>
                  </a:cubicBezTo>
                  <a:lnTo>
                    <a:pt x="16" y="5218"/>
                  </a:lnTo>
                  <a:cubicBezTo>
                    <a:pt x="1" y="5386"/>
                    <a:pt x="133" y="5530"/>
                    <a:pt x="302" y="5530"/>
                  </a:cubicBezTo>
                  <a:lnTo>
                    <a:pt x="7636" y="5530"/>
                  </a:lnTo>
                  <a:cubicBezTo>
                    <a:pt x="7789" y="5530"/>
                    <a:pt x="7914" y="5410"/>
                    <a:pt x="7922" y="5258"/>
                  </a:cubicBezTo>
                  <a:lnTo>
                    <a:pt x="8155" y="299"/>
                  </a:lnTo>
                  <a:cubicBezTo>
                    <a:pt x="8163" y="136"/>
                    <a:pt x="8032" y="0"/>
                    <a:pt x="7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64"/>
            <p:cNvSpPr/>
            <p:nvPr/>
          </p:nvSpPr>
          <p:spPr>
            <a:xfrm>
              <a:off x="3889025" y="4115325"/>
              <a:ext cx="183500" cy="123975"/>
            </a:xfrm>
            <a:custGeom>
              <a:avLst/>
              <a:gdLst/>
              <a:ahLst/>
              <a:cxnLst/>
              <a:rect l="l" t="t" r="r" b="b"/>
              <a:pathLst>
                <a:path w="7340" h="4959" extrusionOk="0">
                  <a:moveTo>
                    <a:pt x="0" y="0"/>
                  </a:moveTo>
                  <a:lnTo>
                    <a:pt x="4" y="4959"/>
                  </a:lnTo>
                  <a:lnTo>
                    <a:pt x="7340" y="4959"/>
                  </a:lnTo>
                  <a:lnTo>
                    <a:pt x="70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64"/>
            <p:cNvSpPr/>
            <p:nvPr/>
          </p:nvSpPr>
          <p:spPr>
            <a:xfrm>
              <a:off x="3881825" y="4108175"/>
              <a:ext cx="198050" cy="138275"/>
            </a:xfrm>
            <a:custGeom>
              <a:avLst/>
              <a:gdLst/>
              <a:ahLst/>
              <a:cxnLst/>
              <a:rect l="l" t="t" r="r" b="b"/>
              <a:pathLst>
                <a:path w="7922" h="5531" extrusionOk="0">
                  <a:moveTo>
                    <a:pt x="7112" y="573"/>
                  </a:moveTo>
                  <a:lnTo>
                    <a:pt x="7328" y="4958"/>
                  </a:lnTo>
                  <a:lnTo>
                    <a:pt x="579" y="4958"/>
                  </a:lnTo>
                  <a:lnTo>
                    <a:pt x="574" y="573"/>
                  </a:lnTo>
                  <a:close/>
                  <a:moveTo>
                    <a:pt x="288" y="0"/>
                  </a:moveTo>
                  <a:cubicBezTo>
                    <a:pt x="129" y="0"/>
                    <a:pt x="1" y="129"/>
                    <a:pt x="1" y="286"/>
                  </a:cubicBezTo>
                  <a:lnTo>
                    <a:pt x="6" y="5243"/>
                  </a:lnTo>
                  <a:cubicBezTo>
                    <a:pt x="6" y="5402"/>
                    <a:pt x="134" y="5530"/>
                    <a:pt x="292" y="5530"/>
                  </a:cubicBezTo>
                  <a:lnTo>
                    <a:pt x="7626" y="5530"/>
                  </a:lnTo>
                  <a:cubicBezTo>
                    <a:pt x="7790" y="5530"/>
                    <a:pt x="7921" y="5393"/>
                    <a:pt x="7912" y="5231"/>
                  </a:cubicBezTo>
                  <a:lnTo>
                    <a:pt x="7670" y="272"/>
                  </a:lnTo>
                  <a:cubicBezTo>
                    <a:pt x="7663" y="120"/>
                    <a:pt x="7538" y="0"/>
                    <a:pt x="7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64"/>
            <p:cNvSpPr/>
            <p:nvPr/>
          </p:nvSpPr>
          <p:spPr>
            <a:xfrm>
              <a:off x="4989425" y="4234404"/>
              <a:ext cx="227925" cy="132550"/>
            </a:xfrm>
            <a:custGeom>
              <a:avLst/>
              <a:gdLst/>
              <a:ahLst/>
              <a:cxnLst/>
              <a:rect l="l" t="t" r="r" b="b"/>
              <a:pathLst>
                <a:path w="9117" h="5302" extrusionOk="0">
                  <a:moveTo>
                    <a:pt x="1" y="1"/>
                  </a:moveTo>
                  <a:lnTo>
                    <a:pt x="1529" y="5301"/>
                  </a:lnTo>
                  <a:lnTo>
                    <a:pt x="9117" y="5301"/>
                  </a:lnTo>
                  <a:lnTo>
                    <a:pt x="7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64"/>
            <p:cNvSpPr/>
            <p:nvPr/>
          </p:nvSpPr>
          <p:spPr>
            <a:xfrm>
              <a:off x="4981225" y="4232100"/>
              <a:ext cx="244450" cy="146900"/>
            </a:xfrm>
            <a:custGeom>
              <a:avLst/>
              <a:gdLst/>
              <a:ahLst/>
              <a:cxnLst/>
              <a:rect l="l" t="t" r="r" b="b"/>
              <a:pathLst>
                <a:path w="9778" h="5876" extrusionOk="0">
                  <a:moveTo>
                    <a:pt x="7458" y="573"/>
                  </a:moveTo>
                  <a:lnTo>
                    <a:pt x="9047" y="5302"/>
                  </a:lnTo>
                  <a:lnTo>
                    <a:pt x="2072" y="5302"/>
                  </a:lnTo>
                  <a:lnTo>
                    <a:pt x="708" y="573"/>
                  </a:lnTo>
                  <a:close/>
                  <a:moveTo>
                    <a:pt x="328" y="1"/>
                  </a:moveTo>
                  <a:cubicBezTo>
                    <a:pt x="138" y="1"/>
                    <a:pt x="1" y="184"/>
                    <a:pt x="53" y="367"/>
                  </a:cubicBezTo>
                  <a:lnTo>
                    <a:pt x="1581" y="5668"/>
                  </a:lnTo>
                  <a:cubicBezTo>
                    <a:pt x="1616" y="5791"/>
                    <a:pt x="1728" y="5875"/>
                    <a:pt x="1857" y="5875"/>
                  </a:cubicBezTo>
                  <a:lnTo>
                    <a:pt x="9445" y="5875"/>
                  </a:lnTo>
                  <a:cubicBezTo>
                    <a:pt x="9445" y="5875"/>
                    <a:pt x="9446" y="5875"/>
                    <a:pt x="9447" y="5875"/>
                  </a:cubicBezTo>
                  <a:cubicBezTo>
                    <a:pt x="9642" y="5875"/>
                    <a:pt x="9778" y="5684"/>
                    <a:pt x="9715" y="5499"/>
                  </a:cubicBezTo>
                  <a:lnTo>
                    <a:pt x="7935" y="195"/>
                  </a:lnTo>
                  <a:cubicBezTo>
                    <a:pt x="7895" y="79"/>
                    <a:pt x="7786" y="1"/>
                    <a:pt x="76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64"/>
            <p:cNvSpPr/>
            <p:nvPr/>
          </p:nvSpPr>
          <p:spPr>
            <a:xfrm>
              <a:off x="3338950" y="4115325"/>
              <a:ext cx="195200" cy="123975"/>
            </a:xfrm>
            <a:custGeom>
              <a:avLst/>
              <a:gdLst/>
              <a:ahLst/>
              <a:cxnLst/>
              <a:rect l="l" t="t" r="r" b="b"/>
              <a:pathLst>
                <a:path w="7808" h="4959" extrusionOk="0">
                  <a:moveTo>
                    <a:pt x="708" y="0"/>
                  </a:moveTo>
                  <a:lnTo>
                    <a:pt x="1" y="4959"/>
                  </a:lnTo>
                  <a:lnTo>
                    <a:pt x="7337" y="4959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64"/>
            <p:cNvSpPr/>
            <p:nvPr/>
          </p:nvSpPr>
          <p:spPr>
            <a:xfrm>
              <a:off x="3331275" y="4108175"/>
              <a:ext cx="210400" cy="138275"/>
            </a:xfrm>
            <a:custGeom>
              <a:avLst/>
              <a:gdLst/>
              <a:ahLst/>
              <a:cxnLst/>
              <a:rect l="l" t="t" r="r" b="b"/>
              <a:pathLst>
                <a:path w="8416" h="5531" extrusionOk="0">
                  <a:moveTo>
                    <a:pt x="7799" y="573"/>
                  </a:moveTo>
                  <a:lnTo>
                    <a:pt x="7384" y="4958"/>
                  </a:lnTo>
                  <a:lnTo>
                    <a:pt x="637" y="4958"/>
                  </a:lnTo>
                  <a:lnTo>
                    <a:pt x="1263" y="573"/>
                  </a:lnTo>
                  <a:close/>
                  <a:moveTo>
                    <a:pt x="8116" y="0"/>
                  </a:moveTo>
                  <a:cubicBezTo>
                    <a:pt x="8115" y="0"/>
                    <a:pt x="8115" y="0"/>
                    <a:pt x="8114" y="0"/>
                  </a:cubicBezTo>
                  <a:lnTo>
                    <a:pt x="1015" y="0"/>
                  </a:lnTo>
                  <a:cubicBezTo>
                    <a:pt x="872" y="0"/>
                    <a:pt x="751" y="104"/>
                    <a:pt x="732" y="247"/>
                  </a:cubicBezTo>
                  <a:lnTo>
                    <a:pt x="25" y="5204"/>
                  </a:lnTo>
                  <a:cubicBezTo>
                    <a:pt x="0" y="5377"/>
                    <a:pt x="134" y="5530"/>
                    <a:pt x="308" y="5530"/>
                  </a:cubicBezTo>
                  <a:lnTo>
                    <a:pt x="7644" y="5530"/>
                  </a:lnTo>
                  <a:cubicBezTo>
                    <a:pt x="7791" y="5530"/>
                    <a:pt x="7914" y="5418"/>
                    <a:pt x="7928" y="5272"/>
                  </a:cubicBezTo>
                  <a:lnTo>
                    <a:pt x="8399" y="313"/>
                  </a:lnTo>
                  <a:cubicBezTo>
                    <a:pt x="8415" y="146"/>
                    <a:pt x="8283" y="0"/>
                    <a:pt x="8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64"/>
            <p:cNvSpPr/>
            <p:nvPr/>
          </p:nvSpPr>
          <p:spPr>
            <a:xfrm>
              <a:off x="2972175" y="4115325"/>
              <a:ext cx="207075" cy="123975"/>
            </a:xfrm>
            <a:custGeom>
              <a:avLst/>
              <a:gdLst/>
              <a:ahLst/>
              <a:cxnLst/>
              <a:rect l="l" t="t" r="r" b="b"/>
              <a:pathLst>
                <a:path w="8283" h="4959" extrusionOk="0">
                  <a:moveTo>
                    <a:pt x="1183" y="0"/>
                  </a:moveTo>
                  <a:lnTo>
                    <a:pt x="1" y="4959"/>
                  </a:lnTo>
                  <a:lnTo>
                    <a:pt x="7336" y="4959"/>
                  </a:lnTo>
                  <a:lnTo>
                    <a:pt x="82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64"/>
            <p:cNvSpPr/>
            <p:nvPr/>
          </p:nvSpPr>
          <p:spPr>
            <a:xfrm>
              <a:off x="2964175" y="4108175"/>
              <a:ext cx="222925" cy="138275"/>
            </a:xfrm>
            <a:custGeom>
              <a:avLst/>
              <a:gdLst/>
              <a:ahLst/>
              <a:cxnLst/>
              <a:rect l="l" t="t" r="r" b="b"/>
              <a:pathLst>
                <a:path w="8917" h="5531" extrusionOk="0">
                  <a:moveTo>
                    <a:pt x="8256" y="573"/>
                  </a:moveTo>
                  <a:lnTo>
                    <a:pt x="7420" y="4958"/>
                  </a:lnTo>
                  <a:lnTo>
                    <a:pt x="683" y="4958"/>
                  </a:lnTo>
                  <a:lnTo>
                    <a:pt x="1729" y="573"/>
                  </a:lnTo>
                  <a:close/>
                  <a:moveTo>
                    <a:pt x="1503" y="0"/>
                  </a:moveTo>
                  <a:cubicBezTo>
                    <a:pt x="1371" y="0"/>
                    <a:pt x="1256" y="91"/>
                    <a:pt x="1225" y="221"/>
                  </a:cubicBezTo>
                  <a:lnTo>
                    <a:pt x="42" y="5178"/>
                  </a:lnTo>
                  <a:cubicBezTo>
                    <a:pt x="0" y="5357"/>
                    <a:pt x="136" y="5530"/>
                    <a:pt x="321" y="5530"/>
                  </a:cubicBezTo>
                  <a:lnTo>
                    <a:pt x="7656" y="5530"/>
                  </a:lnTo>
                  <a:cubicBezTo>
                    <a:pt x="7793" y="5530"/>
                    <a:pt x="7911" y="5433"/>
                    <a:pt x="7937" y="5299"/>
                  </a:cubicBezTo>
                  <a:lnTo>
                    <a:pt x="8883" y="340"/>
                  </a:lnTo>
                  <a:cubicBezTo>
                    <a:pt x="8916" y="165"/>
                    <a:pt x="8780" y="0"/>
                    <a:pt x="86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64"/>
            <p:cNvSpPr/>
            <p:nvPr/>
          </p:nvSpPr>
          <p:spPr>
            <a:xfrm>
              <a:off x="4598800" y="4110454"/>
              <a:ext cx="207275" cy="123975"/>
            </a:xfrm>
            <a:custGeom>
              <a:avLst/>
              <a:gdLst/>
              <a:ahLst/>
              <a:cxnLst/>
              <a:rect l="l" t="t" r="r" b="b"/>
              <a:pathLst>
                <a:path w="8291" h="4959" extrusionOk="0">
                  <a:moveTo>
                    <a:pt x="1" y="0"/>
                  </a:moveTo>
                  <a:lnTo>
                    <a:pt x="954" y="4959"/>
                  </a:lnTo>
                  <a:lnTo>
                    <a:pt x="8290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64"/>
            <p:cNvSpPr/>
            <p:nvPr/>
          </p:nvSpPr>
          <p:spPr>
            <a:xfrm>
              <a:off x="4590925" y="4108175"/>
              <a:ext cx="223150" cy="138275"/>
            </a:xfrm>
            <a:custGeom>
              <a:avLst/>
              <a:gdLst/>
              <a:ahLst/>
              <a:cxnLst/>
              <a:rect l="l" t="t" r="r" b="b"/>
              <a:pathLst>
                <a:path w="8926" h="5531" extrusionOk="0">
                  <a:moveTo>
                    <a:pt x="7188" y="572"/>
                  </a:moveTo>
                  <a:lnTo>
                    <a:pt x="8241" y="4958"/>
                  </a:lnTo>
                  <a:lnTo>
                    <a:pt x="1507" y="4958"/>
                  </a:lnTo>
                  <a:lnTo>
                    <a:pt x="662" y="572"/>
                  </a:lnTo>
                  <a:close/>
                  <a:moveTo>
                    <a:pt x="316" y="0"/>
                  </a:moveTo>
                  <a:cubicBezTo>
                    <a:pt x="135" y="0"/>
                    <a:pt x="1" y="165"/>
                    <a:pt x="34" y="340"/>
                  </a:cubicBezTo>
                  <a:lnTo>
                    <a:pt x="989" y="5299"/>
                  </a:lnTo>
                  <a:cubicBezTo>
                    <a:pt x="1014" y="5433"/>
                    <a:pt x="1132" y="5530"/>
                    <a:pt x="1269" y="5530"/>
                  </a:cubicBezTo>
                  <a:lnTo>
                    <a:pt x="8605" y="5530"/>
                  </a:lnTo>
                  <a:lnTo>
                    <a:pt x="8605" y="5529"/>
                  </a:lnTo>
                  <a:cubicBezTo>
                    <a:pt x="8790" y="5529"/>
                    <a:pt x="8926" y="5357"/>
                    <a:pt x="8883" y="5177"/>
                  </a:cubicBezTo>
                  <a:lnTo>
                    <a:pt x="7691" y="220"/>
                  </a:lnTo>
                  <a:cubicBezTo>
                    <a:pt x="7661" y="90"/>
                    <a:pt x="7545" y="0"/>
                    <a:pt x="74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64"/>
            <p:cNvSpPr/>
            <p:nvPr/>
          </p:nvSpPr>
          <p:spPr>
            <a:xfrm>
              <a:off x="4776250" y="4110454"/>
              <a:ext cx="213200" cy="123975"/>
            </a:xfrm>
            <a:custGeom>
              <a:avLst/>
              <a:gdLst/>
              <a:ahLst/>
              <a:cxnLst/>
              <a:rect l="l" t="t" r="r" b="b"/>
              <a:pathLst>
                <a:path w="8528" h="4959" extrusionOk="0">
                  <a:moveTo>
                    <a:pt x="0" y="0"/>
                  </a:moveTo>
                  <a:lnTo>
                    <a:pt x="1192" y="4959"/>
                  </a:lnTo>
                  <a:lnTo>
                    <a:pt x="8528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64"/>
            <p:cNvSpPr/>
            <p:nvPr/>
          </p:nvSpPr>
          <p:spPr>
            <a:xfrm>
              <a:off x="4768225" y="4108175"/>
              <a:ext cx="229425" cy="138275"/>
            </a:xfrm>
            <a:custGeom>
              <a:avLst/>
              <a:gdLst/>
              <a:ahLst/>
              <a:cxnLst/>
              <a:rect l="l" t="t" r="r" b="b"/>
              <a:pathLst>
                <a:path w="9177" h="5531" extrusionOk="0">
                  <a:moveTo>
                    <a:pt x="7205" y="573"/>
                  </a:moveTo>
                  <a:lnTo>
                    <a:pt x="8468" y="4958"/>
                  </a:lnTo>
                  <a:lnTo>
                    <a:pt x="1739" y="4958"/>
                  </a:lnTo>
                  <a:lnTo>
                    <a:pt x="684" y="573"/>
                  </a:lnTo>
                  <a:close/>
                  <a:moveTo>
                    <a:pt x="321" y="0"/>
                  </a:moveTo>
                  <a:cubicBezTo>
                    <a:pt x="137" y="0"/>
                    <a:pt x="1" y="174"/>
                    <a:pt x="43" y="353"/>
                  </a:cubicBezTo>
                  <a:lnTo>
                    <a:pt x="1235" y="5311"/>
                  </a:lnTo>
                  <a:cubicBezTo>
                    <a:pt x="1266" y="5439"/>
                    <a:pt x="1381" y="5530"/>
                    <a:pt x="1513" y="5530"/>
                  </a:cubicBezTo>
                  <a:lnTo>
                    <a:pt x="8849" y="5530"/>
                  </a:lnTo>
                  <a:cubicBezTo>
                    <a:pt x="9039" y="5530"/>
                    <a:pt x="9177" y="5348"/>
                    <a:pt x="9123" y="5165"/>
                  </a:cubicBezTo>
                  <a:lnTo>
                    <a:pt x="7695" y="208"/>
                  </a:lnTo>
                  <a:cubicBezTo>
                    <a:pt x="7660" y="85"/>
                    <a:pt x="7547" y="0"/>
                    <a:pt x="74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64"/>
            <p:cNvSpPr/>
            <p:nvPr/>
          </p:nvSpPr>
          <p:spPr>
            <a:xfrm>
              <a:off x="2788825" y="4115325"/>
              <a:ext cx="212950" cy="123975"/>
            </a:xfrm>
            <a:custGeom>
              <a:avLst/>
              <a:gdLst/>
              <a:ahLst/>
              <a:cxnLst/>
              <a:rect l="l" t="t" r="r" b="b"/>
              <a:pathLst>
                <a:path w="8518" h="4959" extrusionOk="0">
                  <a:moveTo>
                    <a:pt x="1420" y="0"/>
                  </a:moveTo>
                  <a:lnTo>
                    <a:pt x="0" y="4959"/>
                  </a:lnTo>
                  <a:lnTo>
                    <a:pt x="7335" y="4959"/>
                  </a:lnTo>
                  <a:lnTo>
                    <a:pt x="85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64"/>
            <p:cNvSpPr/>
            <p:nvPr/>
          </p:nvSpPr>
          <p:spPr>
            <a:xfrm>
              <a:off x="2780625" y="4108175"/>
              <a:ext cx="229200" cy="138275"/>
            </a:xfrm>
            <a:custGeom>
              <a:avLst/>
              <a:gdLst/>
              <a:ahLst/>
              <a:cxnLst/>
              <a:rect l="l" t="t" r="r" b="b"/>
              <a:pathLst>
                <a:path w="9168" h="5531" extrusionOk="0">
                  <a:moveTo>
                    <a:pt x="8483" y="572"/>
                  </a:moveTo>
                  <a:lnTo>
                    <a:pt x="7437" y="4958"/>
                  </a:lnTo>
                  <a:lnTo>
                    <a:pt x="707" y="4958"/>
                  </a:lnTo>
                  <a:lnTo>
                    <a:pt x="1963" y="572"/>
                  </a:lnTo>
                  <a:close/>
                  <a:moveTo>
                    <a:pt x="1748" y="0"/>
                  </a:moveTo>
                  <a:cubicBezTo>
                    <a:pt x="1620" y="0"/>
                    <a:pt x="1507" y="85"/>
                    <a:pt x="1473" y="207"/>
                  </a:cubicBezTo>
                  <a:lnTo>
                    <a:pt x="53" y="5165"/>
                  </a:lnTo>
                  <a:cubicBezTo>
                    <a:pt x="0" y="5348"/>
                    <a:pt x="137" y="5530"/>
                    <a:pt x="328" y="5530"/>
                  </a:cubicBezTo>
                  <a:lnTo>
                    <a:pt x="7663" y="5530"/>
                  </a:lnTo>
                  <a:cubicBezTo>
                    <a:pt x="7796" y="5530"/>
                    <a:pt x="7911" y="5439"/>
                    <a:pt x="7941" y="5310"/>
                  </a:cubicBezTo>
                  <a:lnTo>
                    <a:pt x="9124" y="353"/>
                  </a:lnTo>
                  <a:cubicBezTo>
                    <a:pt x="9167" y="172"/>
                    <a:pt x="9030" y="0"/>
                    <a:pt x="88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64"/>
            <p:cNvSpPr/>
            <p:nvPr/>
          </p:nvSpPr>
          <p:spPr>
            <a:xfrm>
              <a:off x="4066450" y="4115325"/>
              <a:ext cx="189475" cy="123975"/>
            </a:xfrm>
            <a:custGeom>
              <a:avLst/>
              <a:gdLst/>
              <a:ahLst/>
              <a:cxnLst/>
              <a:rect l="l" t="t" r="r" b="b"/>
              <a:pathLst>
                <a:path w="7579" h="4959" extrusionOk="0">
                  <a:moveTo>
                    <a:pt x="0" y="0"/>
                  </a:moveTo>
                  <a:lnTo>
                    <a:pt x="243" y="4959"/>
                  </a:lnTo>
                  <a:lnTo>
                    <a:pt x="7578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64"/>
            <p:cNvSpPr/>
            <p:nvPr/>
          </p:nvSpPr>
          <p:spPr>
            <a:xfrm>
              <a:off x="4059100" y="4108175"/>
              <a:ext cx="204325" cy="138275"/>
            </a:xfrm>
            <a:custGeom>
              <a:avLst/>
              <a:gdLst/>
              <a:ahLst/>
              <a:cxnLst/>
              <a:rect l="l" t="t" r="r" b="b"/>
              <a:pathLst>
                <a:path w="8173" h="5531" extrusionOk="0">
                  <a:moveTo>
                    <a:pt x="7133" y="573"/>
                  </a:moveTo>
                  <a:lnTo>
                    <a:pt x="7557" y="4958"/>
                  </a:lnTo>
                  <a:lnTo>
                    <a:pt x="810" y="4958"/>
                  </a:lnTo>
                  <a:lnTo>
                    <a:pt x="596" y="573"/>
                  </a:lnTo>
                  <a:close/>
                  <a:moveTo>
                    <a:pt x="294" y="0"/>
                  </a:moveTo>
                  <a:cubicBezTo>
                    <a:pt x="130" y="0"/>
                    <a:pt x="1" y="138"/>
                    <a:pt x="9" y="300"/>
                  </a:cubicBezTo>
                  <a:lnTo>
                    <a:pt x="251" y="5258"/>
                  </a:lnTo>
                  <a:cubicBezTo>
                    <a:pt x="258" y="5410"/>
                    <a:pt x="384" y="5530"/>
                    <a:pt x="537" y="5530"/>
                  </a:cubicBezTo>
                  <a:lnTo>
                    <a:pt x="7872" y="5530"/>
                  </a:lnTo>
                  <a:cubicBezTo>
                    <a:pt x="8040" y="5530"/>
                    <a:pt x="8172" y="5384"/>
                    <a:pt x="8157" y="5216"/>
                  </a:cubicBezTo>
                  <a:lnTo>
                    <a:pt x="7677" y="259"/>
                  </a:lnTo>
                  <a:cubicBezTo>
                    <a:pt x="7663" y="112"/>
                    <a:pt x="7539" y="0"/>
                    <a:pt x="73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64"/>
            <p:cNvSpPr/>
            <p:nvPr/>
          </p:nvSpPr>
          <p:spPr>
            <a:xfrm>
              <a:off x="4953700" y="4110454"/>
              <a:ext cx="219125" cy="123975"/>
            </a:xfrm>
            <a:custGeom>
              <a:avLst/>
              <a:gdLst/>
              <a:ahLst/>
              <a:cxnLst/>
              <a:rect l="l" t="t" r="r" b="b"/>
              <a:pathLst>
                <a:path w="8765" h="4959" extrusionOk="0">
                  <a:moveTo>
                    <a:pt x="1" y="0"/>
                  </a:moveTo>
                  <a:lnTo>
                    <a:pt x="1430" y="4959"/>
                  </a:lnTo>
                  <a:lnTo>
                    <a:pt x="8764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64"/>
            <p:cNvSpPr/>
            <p:nvPr/>
          </p:nvSpPr>
          <p:spPr>
            <a:xfrm>
              <a:off x="4945500" y="4108175"/>
              <a:ext cx="235675" cy="138275"/>
            </a:xfrm>
            <a:custGeom>
              <a:avLst/>
              <a:gdLst/>
              <a:ahLst/>
              <a:cxnLst/>
              <a:rect l="l" t="t" r="r" b="b"/>
              <a:pathLst>
                <a:path w="9427" h="5531" extrusionOk="0">
                  <a:moveTo>
                    <a:pt x="7221" y="572"/>
                  </a:moveTo>
                  <a:lnTo>
                    <a:pt x="8695" y="4958"/>
                  </a:lnTo>
                  <a:lnTo>
                    <a:pt x="1973" y="4958"/>
                  </a:lnTo>
                  <a:lnTo>
                    <a:pt x="710" y="572"/>
                  </a:lnTo>
                  <a:close/>
                  <a:moveTo>
                    <a:pt x="329" y="0"/>
                  </a:moveTo>
                  <a:cubicBezTo>
                    <a:pt x="138" y="0"/>
                    <a:pt x="1" y="182"/>
                    <a:pt x="53" y="366"/>
                  </a:cubicBezTo>
                  <a:lnTo>
                    <a:pt x="1482" y="5324"/>
                  </a:lnTo>
                  <a:cubicBezTo>
                    <a:pt x="1518" y="5446"/>
                    <a:pt x="1630" y="5530"/>
                    <a:pt x="1758" y="5530"/>
                  </a:cubicBezTo>
                  <a:lnTo>
                    <a:pt x="9092" y="5530"/>
                  </a:lnTo>
                  <a:cubicBezTo>
                    <a:pt x="9288" y="5530"/>
                    <a:pt x="9427" y="5338"/>
                    <a:pt x="9364" y="5152"/>
                  </a:cubicBezTo>
                  <a:lnTo>
                    <a:pt x="7698" y="195"/>
                  </a:lnTo>
                  <a:cubicBezTo>
                    <a:pt x="7658" y="79"/>
                    <a:pt x="7549" y="0"/>
                    <a:pt x="74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64"/>
            <p:cNvSpPr/>
            <p:nvPr/>
          </p:nvSpPr>
          <p:spPr>
            <a:xfrm>
              <a:off x="4421350" y="4110454"/>
              <a:ext cx="201325" cy="123975"/>
            </a:xfrm>
            <a:custGeom>
              <a:avLst/>
              <a:gdLst/>
              <a:ahLst/>
              <a:cxnLst/>
              <a:rect l="l" t="t" r="r" b="b"/>
              <a:pathLst>
                <a:path w="8053" h="4959" extrusionOk="0">
                  <a:moveTo>
                    <a:pt x="0" y="0"/>
                  </a:moveTo>
                  <a:lnTo>
                    <a:pt x="717" y="4959"/>
                  </a:lnTo>
                  <a:lnTo>
                    <a:pt x="8052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64"/>
            <p:cNvSpPr/>
            <p:nvPr/>
          </p:nvSpPr>
          <p:spPr>
            <a:xfrm>
              <a:off x="4413700" y="4108175"/>
              <a:ext cx="216875" cy="138275"/>
            </a:xfrm>
            <a:custGeom>
              <a:avLst/>
              <a:gdLst/>
              <a:ahLst/>
              <a:cxnLst/>
              <a:rect l="l" t="t" r="r" b="b"/>
              <a:pathLst>
                <a:path w="8675" h="5531" extrusionOk="0">
                  <a:moveTo>
                    <a:pt x="7168" y="573"/>
                  </a:moveTo>
                  <a:lnTo>
                    <a:pt x="8012" y="4958"/>
                  </a:lnTo>
                  <a:lnTo>
                    <a:pt x="1271" y="4958"/>
                  </a:lnTo>
                  <a:lnTo>
                    <a:pt x="637" y="573"/>
                  </a:lnTo>
                  <a:close/>
                  <a:moveTo>
                    <a:pt x="308" y="0"/>
                  </a:moveTo>
                  <a:cubicBezTo>
                    <a:pt x="133" y="0"/>
                    <a:pt x="0" y="154"/>
                    <a:pt x="24" y="327"/>
                  </a:cubicBezTo>
                  <a:lnTo>
                    <a:pt x="741" y="5284"/>
                  </a:lnTo>
                  <a:cubicBezTo>
                    <a:pt x="761" y="5425"/>
                    <a:pt x="882" y="5530"/>
                    <a:pt x="1024" y="5530"/>
                  </a:cubicBezTo>
                  <a:lnTo>
                    <a:pt x="8360" y="5530"/>
                  </a:lnTo>
                  <a:cubicBezTo>
                    <a:pt x="8539" y="5530"/>
                    <a:pt x="8675" y="5366"/>
                    <a:pt x="8640" y="5190"/>
                  </a:cubicBezTo>
                  <a:lnTo>
                    <a:pt x="7687" y="232"/>
                  </a:lnTo>
                  <a:cubicBezTo>
                    <a:pt x="7660" y="98"/>
                    <a:pt x="7542" y="0"/>
                    <a:pt x="7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64"/>
            <p:cNvSpPr/>
            <p:nvPr/>
          </p:nvSpPr>
          <p:spPr>
            <a:xfrm>
              <a:off x="4243900" y="4115325"/>
              <a:ext cx="195375" cy="123975"/>
            </a:xfrm>
            <a:custGeom>
              <a:avLst/>
              <a:gdLst/>
              <a:ahLst/>
              <a:cxnLst/>
              <a:rect l="l" t="t" r="r" b="b"/>
              <a:pathLst>
                <a:path w="7815" h="4959" extrusionOk="0">
                  <a:moveTo>
                    <a:pt x="1" y="0"/>
                  </a:moveTo>
                  <a:lnTo>
                    <a:pt x="480" y="4959"/>
                  </a:lnTo>
                  <a:lnTo>
                    <a:pt x="7815" y="4959"/>
                  </a:lnTo>
                  <a:lnTo>
                    <a:pt x="70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64"/>
            <p:cNvSpPr/>
            <p:nvPr/>
          </p:nvSpPr>
          <p:spPr>
            <a:xfrm>
              <a:off x="4236375" y="4108175"/>
              <a:ext cx="210625" cy="138275"/>
            </a:xfrm>
            <a:custGeom>
              <a:avLst/>
              <a:gdLst/>
              <a:ahLst/>
              <a:cxnLst/>
              <a:rect l="l" t="t" r="r" b="b"/>
              <a:pathLst>
                <a:path w="8425" h="5531" extrusionOk="0">
                  <a:moveTo>
                    <a:pt x="7152" y="573"/>
                  </a:moveTo>
                  <a:lnTo>
                    <a:pt x="7786" y="4958"/>
                  </a:lnTo>
                  <a:lnTo>
                    <a:pt x="1041" y="4958"/>
                  </a:lnTo>
                  <a:lnTo>
                    <a:pt x="616" y="573"/>
                  </a:lnTo>
                  <a:close/>
                  <a:moveTo>
                    <a:pt x="302" y="0"/>
                  </a:moveTo>
                  <a:cubicBezTo>
                    <a:pt x="133" y="0"/>
                    <a:pt x="1" y="145"/>
                    <a:pt x="17" y="313"/>
                  </a:cubicBezTo>
                  <a:lnTo>
                    <a:pt x="497" y="5272"/>
                  </a:lnTo>
                  <a:cubicBezTo>
                    <a:pt x="511" y="5418"/>
                    <a:pt x="634" y="5530"/>
                    <a:pt x="781" y="5530"/>
                  </a:cubicBezTo>
                  <a:lnTo>
                    <a:pt x="8117" y="5530"/>
                  </a:lnTo>
                  <a:cubicBezTo>
                    <a:pt x="8291" y="5530"/>
                    <a:pt x="8425" y="5375"/>
                    <a:pt x="8400" y="5204"/>
                  </a:cubicBezTo>
                  <a:lnTo>
                    <a:pt x="7684" y="245"/>
                  </a:lnTo>
                  <a:cubicBezTo>
                    <a:pt x="7663" y="104"/>
                    <a:pt x="7543" y="0"/>
                    <a:pt x="7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64"/>
            <p:cNvSpPr/>
            <p:nvPr/>
          </p:nvSpPr>
          <p:spPr>
            <a:xfrm>
              <a:off x="3705725" y="4115325"/>
              <a:ext cx="183400" cy="123975"/>
            </a:xfrm>
            <a:custGeom>
              <a:avLst/>
              <a:gdLst/>
              <a:ahLst/>
              <a:cxnLst/>
              <a:rect l="l" t="t" r="r" b="b"/>
              <a:pathLst>
                <a:path w="7336" h="4959" extrusionOk="0">
                  <a:moveTo>
                    <a:pt x="233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733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64"/>
            <p:cNvSpPr/>
            <p:nvPr/>
          </p:nvSpPr>
          <p:spPr>
            <a:xfrm>
              <a:off x="3698375" y="4108175"/>
              <a:ext cx="197925" cy="138275"/>
            </a:xfrm>
            <a:custGeom>
              <a:avLst/>
              <a:gdLst/>
              <a:ahLst/>
              <a:cxnLst/>
              <a:rect l="l" t="t" r="r" b="b"/>
              <a:pathLst>
                <a:path w="7917" h="5531" extrusionOk="0">
                  <a:moveTo>
                    <a:pt x="7339" y="573"/>
                  </a:moveTo>
                  <a:lnTo>
                    <a:pt x="7344" y="4958"/>
                  </a:lnTo>
                  <a:lnTo>
                    <a:pt x="594" y="4958"/>
                  </a:lnTo>
                  <a:lnTo>
                    <a:pt x="800" y="573"/>
                  </a:lnTo>
                  <a:close/>
                  <a:moveTo>
                    <a:pt x="527" y="0"/>
                  </a:moveTo>
                  <a:cubicBezTo>
                    <a:pt x="375" y="0"/>
                    <a:pt x="249" y="121"/>
                    <a:pt x="242" y="272"/>
                  </a:cubicBezTo>
                  <a:lnTo>
                    <a:pt x="8" y="5231"/>
                  </a:lnTo>
                  <a:cubicBezTo>
                    <a:pt x="1" y="5393"/>
                    <a:pt x="131" y="5530"/>
                    <a:pt x="294" y="5530"/>
                  </a:cubicBezTo>
                  <a:lnTo>
                    <a:pt x="7631" y="5530"/>
                  </a:lnTo>
                  <a:cubicBezTo>
                    <a:pt x="7789" y="5530"/>
                    <a:pt x="7917" y="5402"/>
                    <a:pt x="7917" y="5245"/>
                  </a:cubicBezTo>
                  <a:lnTo>
                    <a:pt x="7912" y="286"/>
                  </a:lnTo>
                  <a:cubicBezTo>
                    <a:pt x="7912" y="129"/>
                    <a:pt x="7784" y="0"/>
                    <a:pt x="7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64"/>
            <p:cNvSpPr/>
            <p:nvPr/>
          </p:nvSpPr>
          <p:spPr>
            <a:xfrm>
              <a:off x="2371400" y="4239275"/>
              <a:ext cx="234050" cy="132550"/>
            </a:xfrm>
            <a:custGeom>
              <a:avLst/>
              <a:gdLst/>
              <a:ahLst/>
              <a:cxnLst/>
              <a:rect l="l" t="t" r="r" b="b"/>
              <a:pathLst>
                <a:path w="9362" h="5302" extrusionOk="0">
                  <a:moveTo>
                    <a:pt x="2026" y="1"/>
                  </a:moveTo>
                  <a:lnTo>
                    <a:pt x="1" y="5301"/>
                  </a:lnTo>
                  <a:lnTo>
                    <a:pt x="7589" y="5301"/>
                  </a:lnTo>
                  <a:lnTo>
                    <a:pt x="93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64"/>
            <p:cNvSpPr/>
            <p:nvPr/>
          </p:nvSpPr>
          <p:spPr>
            <a:xfrm>
              <a:off x="2362950" y="4232100"/>
              <a:ext cx="250850" cy="146900"/>
            </a:xfrm>
            <a:custGeom>
              <a:avLst/>
              <a:gdLst/>
              <a:ahLst/>
              <a:cxnLst/>
              <a:rect l="l" t="t" r="r" b="b"/>
              <a:pathLst>
                <a:path w="10034" h="5876" extrusionOk="0">
                  <a:moveTo>
                    <a:pt x="9302" y="573"/>
                  </a:moveTo>
                  <a:lnTo>
                    <a:pt x="7722" y="5302"/>
                  </a:lnTo>
                  <a:lnTo>
                    <a:pt x="754" y="5302"/>
                  </a:lnTo>
                  <a:lnTo>
                    <a:pt x="2561" y="573"/>
                  </a:lnTo>
                  <a:close/>
                  <a:moveTo>
                    <a:pt x="2364" y="1"/>
                  </a:moveTo>
                  <a:cubicBezTo>
                    <a:pt x="2246" y="1"/>
                    <a:pt x="2139" y="74"/>
                    <a:pt x="2097" y="185"/>
                  </a:cubicBezTo>
                  <a:lnTo>
                    <a:pt x="71" y="5487"/>
                  </a:lnTo>
                  <a:cubicBezTo>
                    <a:pt x="0" y="5674"/>
                    <a:pt x="139" y="5874"/>
                    <a:pt x="339" y="5875"/>
                  </a:cubicBezTo>
                  <a:lnTo>
                    <a:pt x="7928" y="5875"/>
                  </a:lnTo>
                  <a:cubicBezTo>
                    <a:pt x="8051" y="5875"/>
                    <a:pt x="8160" y="5797"/>
                    <a:pt x="8200" y="5681"/>
                  </a:cubicBezTo>
                  <a:lnTo>
                    <a:pt x="9971" y="377"/>
                  </a:lnTo>
                  <a:cubicBezTo>
                    <a:pt x="10034" y="193"/>
                    <a:pt x="9895" y="1"/>
                    <a:pt x="97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64"/>
            <p:cNvSpPr/>
            <p:nvPr/>
          </p:nvSpPr>
          <p:spPr>
            <a:xfrm>
              <a:off x="2422025" y="4115325"/>
              <a:ext cx="224850" cy="123975"/>
            </a:xfrm>
            <a:custGeom>
              <a:avLst/>
              <a:gdLst/>
              <a:ahLst/>
              <a:cxnLst/>
              <a:rect l="l" t="t" r="r" b="b"/>
              <a:pathLst>
                <a:path w="8994" h="4959" extrusionOk="0">
                  <a:moveTo>
                    <a:pt x="1896" y="0"/>
                  </a:moveTo>
                  <a:lnTo>
                    <a:pt x="1" y="4959"/>
                  </a:lnTo>
                  <a:lnTo>
                    <a:pt x="7336" y="4959"/>
                  </a:lnTo>
                  <a:lnTo>
                    <a:pt x="89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64"/>
            <p:cNvSpPr/>
            <p:nvPr/>
          </p:nvSpPr>
          <p:spPr>
            <a:xfrm>
              <a:off x="2413600" y="4108175"/>
              <a:ext cx="241600" cy="138275"/>
            </a:xfrm>
            <a:custGeom>
              <a:avLst/>
              <a:gdLst/>
              <a:ahLst/>
              <a:cxnLst/>
              <a:rect l="l" t="t" r="r" b="b"/>
              <a:pathLst>
                <a:path w="9664" h="5531" extrusionOk="0">
                  <a:moveTo>
                    <a:pt x="8933" y="573"/>
                  </a:moveTo>
                  <a:lnTo>
                    <a:pt x="7467" y="4958"/>
                  </a:lnTo>
                  <a:lnTo>
                    <a:pt x="754" y="4958"/>
                  </a:lnTo>
                  <a:lnTo>
                    <a:pt x="2429" y="573"/>
                  </a:lnTo>
                  <a:close/>
                  <a:moveTo>
                    <a:pt x="2233" y="0"/>
                  </a:moveTo>
                  <a:cubicBezTo>
                    <a:pt x="2114" y="0"/>
                    <a:pt x="2008" y="74"/>
                    <a:pt x="1965" y="184"/>
                  </a:cubicBezTo>
                  <a:lnTo>
                    <a:pt x="71" y="5142"/>
                  </a:lnTo>
                  <a:cubicBezTo>
                    <a:pt x="1" y="5329"/>
                    <a:pt x="138" y="5529"/>
                    <a:pt x="339" y="5530"/>
                  </a:cubicBezTo>
                  <a:lnTo>
                    <a:pt x="7675" y="5530"/>
                  </a:lnTo>
                  <a:cubicBezTo>
                    <a:pt x="7796" y="5530"/>
                    <a:pt x="7905" y="5451"/>
                    <a:pt x="7945" y="5334"/>
                  </a:cubicBezTo>
                  <a:lnTo>
                    <a:pt x="9602" y="377"/>
                  </a:lnTo>
                  <a:cubicBezTo>
                    <a:pt x="9664" y="191"/>
                    <a:pt x="9527" y="0"/>
                    <a:pt x="93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64"/>
            <p:cNvSpPr/>
            <p:nvPr/>
          </p:nvSpPr>
          <p:spPr>
            <a:xfrm>
              <a:off x="2605425" y="4115325"/>
              <a:ext cx="218925" cy="123975"/>
            </a:xfrm>
            <a:custGeom>
              <a:avLst/>
              <a:gdLst/>
              <a:ahLst/>
              <a:cxnLst/>
              <a:rect l="l" t="t" r="r" b="b"/>
              <a:pathLst>
                <a:path w="8757" h="4959" extrusionOk="0">
                  <a:moveTo>
                    <a:pt x="1657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87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64"/>
            <p:cNvSpPr/>
            <p:nvPr/>
          </p:nvSpPr>
          <p:spPr>
            <a:xfrm>
              <a:off x="2597100" y="4108175"/>
              <a:ext cx="235400" cy="138275"/>
            </a:xfrm>
            <a:custGeom>
              <a:avLst/>
              <a:gdLst/>
              <a:ahLst/>
              <a:cxnLst/>
              <a:rect l="l" t="t" r="r" b="b"/>
              <a:pathLst>
                <a:path w="9416" h="5531" extrusionOk="0">
                  <a:moveTo>
                    <a:pt x="8708" y="573"/>
                  </a:moveTo>
                  <a:lnTo>
                    <a:pt x="7454" y="4958"/>
                  </a:lnTo>
                  <a:lnTo>
                    <a:pt x="731" y="4958"/>
                  </a:lnTo>
                  <a:lnTo>
                    <a:pt x="2197" y="573"/>
                  </a:lnTo>
                  <a:close/>
                  <a:moveTo>
                    <a:pt x="1989" y="0"/>
                  </a:moveTo>
                  <a:cubicBezTo>
                    <a:pt x="1866" y="0"/>
                    <a:pt x="1757" y="80"/>
                    <a:pt x="1719" y="197"/>
                  </a:cubicBezTo>
                  <a:lnTo>
                    <a:pt x="62" y="5155"/>
                  </a:lnTo>
                  <a:cubicBezTo>
                    <a:pt x="0" y="5340"/>
                    <a:pt x="139" y="5530"/>
                    <a:pt x="335" y="5530"/>
                  </a:cubicBezTo>
                  <a:lnTo>
                    <a:pt x="7669" y="5530"/>
                  </a:lnTo>
                  <a:cubicBezTo>
                    <a:pt x="7796" y="5530"/>
                    <a:pt x="7909" y="5446"/>
                    <a:pt x="7943" y="5323"/>
                  </a:cubicBezTo>
                  <a:lnTo>
                    <a:pt x="9363" y="366"/>
                  </a:lnTo>
                  <a:cubicBezTo>
                    <a:pt x="9416" y="182"/>
                    <a:pt x="9279" y="0"/>
                    <a:pt x="90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64"/>
            <p:cNvSpPr/>
            <p:nvPr/>
          </p:nvSpPr>
          <p:spPr>
            <a:xfrm>
              <a:off x="2258850" y="4513850"/>
              <a:ext cx="254825" cy="152600"/>
            </a:xfrm>
            <a:custGeom>
              <a:avLst/>
              <a:gdLst/>
              <a:ahLst/>
              <a:cxnLst/>
              <a:rect l="l" t="t" r="r" b="b"/>
              <a:pathLst>
                <a:path w="10193" h="6104" extrusionOk="0">
                  <a:moveTo>
                    <a:pt x="2332" y="1"/>
                  </a:moveTo>
                  <a:lnTo>
                    <a:pt x="1" y="6104"/>
                  </a:lnTo>
                  <a:lnTo>
                    <a:pt x="8154" y="6104"/>
                  </a:lnTo>
                  <a:lnTo>
                    <a:pt x="101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64"/>
            <p:cNvSpPr/>
            <p:nvPr/>
          </p:nvSpPr>
          <p:spPr>
            <a:xfrm>
              <a:off x="2250350" y="4506675"/>
              <a:ext cx="271675" cy="166925"/>
            </a:xfrm>
            <a:custGeom>
              <a:avLst/>
              <a:gdLst/>
              <a:ahLst/>
              <a:cxnLst/>
              <a:rect l="l" t="t" r="r" b="b"/>
              <a:pathLst>
                <a:path w="10867" h="6677" extrusionOk="0">
                  <a:moveTo>
                    <a:pt x="10136" y="574"/>
                  </a:moveTo>
                  <a:lnTo>
                    <a:pt x="8288" y="6105"/>
                  </a:lnTo>
                  <a:lnTo>
                    <a:pt x="756" y="6105"/>
                  </a:lnTo>
                  <a:lnTo>
                    <a:pt x="2869" y="574"/>
                  </a:lnTo>
                  <a:close/>
                  <a:moveTo>
                    <a:pt x="2672" y="1"/>
                  </a:moveTo>
                  <a:cubicBezTo>
                    <a:pt x="2553" y="1"/>
                    <a:pt x="2446" y="74"/>
                    <a:pt x="2404" y="185"/>
                  </a:cubicBezTo>
                  <a:lnTo>
                    <a:pt x="71" y="6288"/>
                  </a:lnTo>
                  <a:cubicBezTo>
                    <a:pt x="1" y="6475"/>
                    <a:pt x="139" y="6676"/>
                    <a:pt x="339" y="6676"/>
                  </a:cubicBezTo>
                  <a:lnTo>
                    <a:pt x="8494" y="6676"/>
                  </a:lnTo>
                  <a:cubicBezTo>
                    <a:pt x="8616" y="6676"/>
                    <a:pt x="8725" y="6597"/>
                    <a:pt x="8764" y="6480"/>
                  </a:cubicBezTo>
                  <a:lnTo>
                    <a:pt x="10803" y="377"/>
                  </a:lnTo>
                  <a:cubicBezTo>
                    <a:pt x="10866" y="192"/>
                    <a:pt x="10728" y="1"/>
                    <a:pt x="10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64"/>
            <p:cNvSpPr/>
            <p:nvPr/>
          </p:nvSpPr>
          <p:spPr>
            <a:xfrm>
              <a:off x="2317125" y="4371800"/>
              <a:ext cx="244000" cy="142075"/>
            </a:xfrm>
            <a:custGeom>
              <a:avLst/>
              <a:gdLst/>
              <a:ahLst/>
              <a:cxnLst/>
              <a:rect l="l" t="t" r="r" b="b"/>
              <a:pathLst>
                <a:path w="9760" h="5683" extrusionOk="0">
                  <a:moveTo>
                    <a:pt x="2172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97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64"/>
            <p:cNvSpPr/>
            <p:nvPr/>
          </p:nvSpPr>
          <p:spPr>
            <a:xfrm>
              <a:off x="2308675" y="4364650"/>
              <a:ext cx="260825" cy="156375"/>
            </a:xfrm>
            <a:custGeom>
              <a:avLst/>
              <a:gdLst/>
              <a:ahLst/>
              <a:cxnLst/>
              <a:rect l="l" t="t" r="r" b="b"/>
              <a:pathLst>
                <a:path w="10433" h="6255" extrusionOk="0">
                  <a:moveTo>
                    <a:pt x="9702" y="573"/>
                  </a:moveTo>
                  <a:lnTo>
                    <a:pt x="7995" y="5682"/>
                  </a:lnTo>
                  <a:lnTo>
                    <a:pt x="754" y="5682"/>
                  </a:lnTo>
                  <a:lnTo>
                    <a:pt x="2707" y="573"/>
                  </a:lnTo>
                  <a:close/>
                  <a:moveTo>
                    <a:pt x="2510" y="0"/>
                  </a:moveTo>
                  <a:cubicBezTo>
                    <a:pt x="2391" y="0"/>
                    <a:pt x="2284" y="74"/>
                    <a:pt x="2242" y="185"/>
                  </a:cubicBezTo>
                  <a:lnTo>
                    <a:pt x="71" y="5866"/>
                  </a:lnTo>
                  <a:cubicBezTo>
                    <a:pt x="0" y="6053"/>
                    <a:pt x="139" y="6255"/>
                    <a:pt x="339" y="6255"/>
                  </a:cubicBezTo>
                  <a:lnTo>
                    <a:pt x="8200" y="6255"/>
                  </a:lnTo>
                  <a:cubicBezTo>
                    <a:pt x="8323" y="6255"/>
                    <a:pt x="8433" y="6175"/>
                    <a:pt x="8472" y="6058"/>
                  </a:cubicBezTo>
                  <a:lnTo>
                    <a:pt x="10370" y="377"/>
                  </a:lnTo>
                  <a:cubicBezTo>
                    <a:pt x="10432" y="191"/>
                    <a:pt x="10294" y="0"/>
                    <a:pt x="10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64"/>
            <p:cNvSpPr/>
            <p:nvPr/>
          </p:nvSpPr>
          <p:spPr>
            <a:xfrm>
              <a:off x="2462675" y="4513850"/>
              <a:ext cx="247550" cy="152600"/>
            </a:xfrm>
            <a:custGeom>
              <a:avLst/>
              <a:gdLst/>
              <a:ahLst/>
              <a:cxnLst/>
              <a:rect l="l" t="t" r="r" b="b"/>
              <a:pathLst>
                <a:path w="9902" h="6104" extrusionOk="0">
                  <a:moveTo>
                    <a:pt x="2040" y="1"/>
                  </a:moveTo>
                  <a:lnTo>
                    <a:pt x="1" y="6104"/>
                  </a:lnTo>
                  <a:lnTo>
                    <a:pt x="8154" y="6104"/>
                  </a:lnTo>
                  <a:lnTo>
                    <a:pt x="9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64"/>
            <p:cNvSpPr/>
            <p:nvPr/>
          </p:nvSpPr>
          <p:spPr>
            <a:xfrm>
              <a:off x="2454325" y="4506675"/>
              <a:ext cx="264050" cy="166925"/>
            </a:xfrm>
            <a:custGeom>
              <a:avLst/>
              <a:gdLst/>
              <a:ahLst/>
              <a:cxnLst/>
              <a:rect l="l" t="t" r="r" b="b"/>
              <a:pathLst>
                <a:path w="10562" h="6677" extrusionOk="0">
                  <a:moveTo>
                    <a:pt x="9856" y="574"/>
                  </a:moveTo>
                  <a:lnTo>
                    <a:pt x="8272" y="6105"/>
                  </a:lnTo>
                  <a:lnTo>
                    <a:pt x="732" y="6105"/>
                  </a:lnTo>
                  <a:lnTo>
                    <a:pt x="2580" y="574"/>
                  </a:lnTo>
                  <a:close/>
                  <a:moveTo>
                    <a:pt x="2374" y="1"/>
                  </a:moveTo>
                  <a:cubicBezTo>
                    <a:pt x="2251" y="1"/>
                    <a:pt x="2141" y="79"/>
                    <a:pt x="2102" y="197"/>
                  </a:cubicBezTo>
                  <a:lnTo>
                    <a:pt x="62" y="6300"/>
                  </a:lnTo>
                  <a:cubicBezTo>
                    <a:pt x="0" y="6485"/>
                    <a:pt x="139" y="6676"/>
                    <a:pt x="334" y="6676"/>
                  </a:cubicBezTo>
                  <a:lnTo>
                    <a:pt x="8488" y="6676"/>
                  </a:lnTo>
                  <a:cubicBezTo>
                    <a:pt x="8615" y="6676"/>
                    <a:pt x="8728" y="6592"/>
                    <a:pt x="8763" y="6469"/>
                  </a:cubicBezTo>
                  <a:lnTo>
                    <a:pt x="10509" y="366"/>
                  </a:lnTo>
                  <a:cubicBezTo>
                    <a:pt x="10562" y="183"/>
                    <a:pt x="10425" y="1"/>
                    <a:pt x="10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64"/>
            <p:cNvSpPr/>
            <p:nvPr/>
          </p:nvSpPr>
          <p:spPr>
            <a:xfrm>
              <a:off x="3155575" y="4115325"/>
              <a:ext cx="201100" cy="123975"/>
            </a:xfrm>
            <a:custGeom>
              <a:avLst/>
              <a:gdLst/>
              <a:ahLst/>
              <a:cxnLst/>
              <a:rect l="l" t="t" r="r" b="b"/>
              <a:pathLst>
                <a:path w="8044" h="4959" extrusionOk="0">
                  <a:moveTo>
                    <a:pt x="946" y="0"/>
                  </a:moveTo>
                  <a:lnTo>
                    <a:pt x="0" y="4959"/>
                  </a:lnTo>
                  <a:lnTo>
                    <a:pt x="7336" y="4959"/>
                  </a:lnTo>
                  <a:lnTo>
                    <a:pt x="80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64"/>
            <p:cNvSpPr/>
            <p:nvPr/>
          </p:nvSpPr>
          <p:spPr>
            <a:xfrm>
              <a:off x="3147725" y="4108175"/>
              <a:ext cx="216625" cy="138275"/>
            </a:xfrm>
            <a:custGeom>
              <a:avLst/>
              <a:gdLst/>
              <a:ahLst/>
              <a:cxnLst/>
              <a:rect l="l" t="t" r="r" b="b"/>
              <a:pathLst>
                <a:path w="8665" h="5531" extrusionOk="0">
                  <a:moveTo>
                    <a:pt x="8027" y="572"/>
                  </a:moveTo>
                  <a:lnTo>
                    <a:pt x="7401" y="4958"/>
                  </a:lnTo>
                  <a:lnTo>
                    <a:pt x="660" y="4958"/>
                  </a:lnTo>
                  <a:lnTo>
                    <a:pt x="1496" y="572"/>
                  </a:lnTo>
                  <a:close/>
                  <a:moveTo>
                    <a:pt x="1260" y="0"/>
                  </a:moveTo>
                  <a:cubicBezTo>
                    <a:pt x="1123" y="0"/>
                    <a:pt x="1005" y="98"/>
                    <a:pt x="979" y="232"/>
                  </a:cubicBezTo>
                  <a:lnTo>
                    <a:pt x="34" y="5191"/>
                  </a:lnTo>
                  <a:cubicBezTo>
                    <a:pt x="0" y="5366"/>
                    <a:pt x="135" y="5530"/>
                    <a:pt x="314" y="5530"/>
                  </a:cubicBezTo>
                  <a:lnTo>
                    <a:pt x="7650" y="5530"/>
                  </a:lnTo>
                  <a:cubicBezTo>
                    <a:pt x="7792" y="5530"/>
                    <a:pt x="7914" y="5425"/>
                    <a:pt x="7933" y="5284"/>
                  </a:cubicBezTo>
                  <a:lnTo>
                    <a:pt x="8641" y="326"/>
                  </a:lnTo>
                  <a:cubicBezTo>
                    <a:pt x="8665" y="154"/>
                    <a:pt x="8532" y="0"/>
                    <a:pt x="83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64"/>
            <p:cNvSpPr/>
            <p:nvPr/>
          </p:nvSpPr>
          <p:spPr>
            <a:xfrm>
              <a:off x="3130325" y="4239275"/>
              <a:ext cx="208650" cy="132550"/>
            </a:xfrm>
            <a:custGeom>
              <a:avLst/>
              <a:gdLst/>
              <a:ahLst/>
              <a:cxnLst/>
              <a:rect l="l" t="t" r="r" b="b"/>
              <a:pathLst>
                <a:path w="8346" h="5302" extrusionOk="0">
                  <a:moveTo>
                    <a:pt x="1010" y="1"/>
                  </a:moveTo>
                  <a:lnTo>
                    <a:pt x="0" y="5301"/>
                  </a:lnTo>
                  <a:lnTo>
                    <a:pt x="7590" y="5301"/>
                  </a:lnTo>
                  <a:lnTo>
                    <a:pt x="83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64"/>
            <p:cNvSpPr/>
            <p:nvPr/>
          </p:nvSpPr>
          <p:spPr>
            <a:xfrm>
              <a:off x="3122450" y="4232100"/>
              <a:ext cx="224225" cy="146900"/>
            </a:xfrm>
            <a:custGeom>
              <a:avLst/>
              <a:gdLst/>
              <a:ahLst/>
              <a:cxnLst/>
              <a:rect l="l" t="t" r="r" b="b"/>
              <a:pathLst>
                <a:path w="8969" h="5876" extrusionOk="0">
                  <a:moveTo>
                    <a:pt x="8332" y="573"/>
                  </a:moveTo>
                  <a:lnTo>
                    <a:pt x="7656" y="5302"/>
                  </a:lnTo>
                  <a:lnTo>
                    <a:pt x="661" y="5302"/>
                  </a:lnTo>
                  <a:lnTo>
                    <a:pt x="1562" y="573"/>
                  </a:lnTo>
                  <a:close/>
                  <a:moveTo>
                    <a:pt x="1325" y="1"/>
                  </a:moveTo>
                  <a:cubicBezTo>
                    <a:pt x="1188" y="1"/>
                    <a:pt x="1070" y="98"/>
                    <a:pt x="1045" y="233"/>
                  </a:cubicBezTo>
                  <a:lnTo>
                    <a:pt x="35" y="5536"/>
                  </a:lnTo>
                  <a:cubicBezTo>
                    <a:pt x="0" y="5711"/>
                    <a:pt x="136" y="5875"/>
                    <a:pt x="315" y="5875"/>
                  </a:cubicBezTo>
                  <a:lnTo>
                    <a:pt x="7905" y="5875"/>
                  </a:lnTo>
                  <a:cubicBezTo>
                    <a:pt x="8047" y="5875"/>
                    <a:pt x="8168" y="5770"/>
                    <a:pt x="8188" y="5629"/>
                  </a:cubicBezTo>
                  <a:lnTo>
                    <a:pt x="8944" y="326"/>
                  </a:lnTo>
                  <a:cubicBezTo>
                    <a:pt x="8969" y="154"/>
                    <a:pt x="8835" y="1"/>
                    <a:pt x="86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64"/>
            <p:cNvSpPr/>
            <p:nvPr/>
          </p:nvSpPr>
          <p:spPr>
            <a:xfrm>
              <a:off x="2940575" y="4239275"/>
              <a:ext cx="215025" cy="132550"/>
            </a:xfrm>
            <a:custGeom>
              <a:avLst/>
              <a:gdLst/>
              <a:ahLst/>
              <a:cxnLst/>
              <a:rect l="l" t="t" r="r" b="b"/>
              <a:pathLst>
                <a:path w="8601" h="5302" extrusionOk="0">
                  <a:moveTo>
                    <a:pt x="1265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86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64"/>
            <p:cNvSpPr/>
            <p:nvPr/>
          </p:nvSpPr>
          <p:spPr>
            <a:xfrm>
              <a:off x="2932575" y="4232125"/>
              <a:ext cx="230900" cy="146875"/>
            </a:xfrm>
            <a:custGeom>
              <a:avLst/>
              <a:gdLst/>
              <a:ahLst/>
              <a:cxnLst/>
              <a:rect l="l" t="t" r="r" b="b"/>
              <a:pathLst>
                <a:path w="9236" h="5875" extrusionOk="0">
                  <a:moveTo>
                    <a:pt x="8574" y="572"/>
                  </a:moveTo>
                  <a:lnTo>
                    <a:pt x="7673" y="5301"/>
                  </a:lnTo>
                  <a:lnTo>
                    <a:pt x="684" y="5301"/>
                  </a:lnTo>
                  <a:lnTo>
                    <a:pt x="1811" y="572"/>
                  </a:lnTo>
                  <a:close/>
                  <a:moveTo>
                    <a:pt x="1585" y="1"/>
                  </a:moveTo>
                  <a:cubicBezTo>
                    <a:pt x="1453" y="1"/>
                    <a:pt x="1337" y="91"/>
                    <a:pt x="1306" y="220"/>
                  </a:cubicBezTo>
                  <a:lnTo>
                    <a:pt x="43" y="5522"/>
                  </a:lnTo>
                  <a:cubicBezTo>
                    <a:pt x="1" y="5701"/>
                    <a:pt x="136" y="5873"/>
                    <a:pt x="321" y="5874"/>
                  </a:cubicBezTo>
                  <a:lnTo>
                    <a:pt x="7910" y="5874"/>
                  </a:lnTo>
                  <a:cubicBezTo>
                    <a:pt x="8048" y="5874"/>
                    <a:pt x="8165" y="5777"/>
                    <a:pt x="8191" y="5641"/>
                  </a:cubicBezTo>
                  <a:lnTo>
                    <a:pt x="9202" y="341"/>
                  </a:lnTo>
                  <a:cubicBezTo>
                    <a:pt x="9236" y="164"/>
                    <a:pt x="9100" y="1"/>
                    <a:pt x="89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64"/>
            <p:cNvSpPr/>
            <p:nvPr/>
          </p:nvSpPr>
          <p:spPr>
            <a:xfrm>
              <a:off x="3320050" y="4239275"/>
              <a:ext cx="202325" cy="132550"/>
            </a:xfrm>
            <a:custGeom>
              <a:avLst/>
              <a:gdLst/>
              <a:ahLst/>
              <a:cxnLst/>
              <a:rect l="l" t="t" r="r" b="b"/>
              <a:pathLst>
                <a:path w="8093" h="5302" extrusionOk="0">
                  <a:moveTo>
                    <a:pt x="757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80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64"/>
            <p:cNvSpPr/>
            <p:nvPr/>
          </p:nvSpPr>
          <p:spPr>
            <a:xfrm>
              <a:off x="3312325" y="4232100"/>
              <a:ext cx="217550" cy="146900"/>
            </a:xfrm>
            <a:custGeom>
              <a:avLst/>
              <a:gdLst/>
              <a:ahLst/>
              <a:cxnLst/>
              <a:rect l="l" t="t" r="r" b="b"/>
              <a:pathLst>
                <a:path w="8702" h="5876" extrusionOk="0">
                  <a:moveTo>
                    <a:pt x="8086" y="573"/>
                  </a:moveTo>
                  <a:lnTo>
                    <a:pt x="7638" y="5302"/>
                  </a:lnTo>
                  <a:lnTo>
                    <a:pt x="639" y="5302"/>
                  </a:lnTo>
                  <a:lnTo>
                    <a:pt x="1313" y="573"/>
                  </a:lnTo>
                  <a:close/>
                  <a:moveTo>
                    <a:pt x="1066" y="1"/>
                  </a:moveTo>
                  <a:cubicBezTo>
                    <a:pt x="924" y="1"/>
                    <a:pt x="802" y="106"/>
                    <a:pt x="783" y="247"/>
                  </a:cubicBezTo>
                  <a:lnTo>
                    <a:pt x="27" y="5549"/>
                  </a:lnTo>
                  <a:cubicBezTo>
                    <a:pt x="1" y="5720"/>
                    <a:pt x="136" y="5875"/>
                    <a:pt x="310" y="5875"/>
                  </a:cubicBezTo>
                  <a:lnTo>
                    <a:pt x="7899" y="5875"/>
                  </a:lnTo>
                  <a:cubicBezTo>
                    <a:pt x="8047" y="5875"/>
                    <a:pt x="8170" y="5763"/>
                    <a:pt x="8184" y="5615"/>
                  </a:cubicBezTo>
                  <a:lnTo>
                    <a:pt x="8686" y="315"/>
                  </a:lnTo>
                  <a:cubicBezTo>
                    <a:pt x="8702" y="145"/>
                    <a:pt x="8570" y="1"/>
                    <a:pt x="8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64"/>
            <p:cNvSpPr/>
            <p:nvPr/>
          </p:nvSpPr>
          <p:spPr>
            <a:xfrm>
              <a:off x="2561100" y="4239275"/>
              <a:ext cx="227750" cy="132550"/>
            </a:xfrm>
            <a:custGeom>
              <a:avLst/>
              <a:gdLst/>
              <a:ahLst/>
              <a:cxnLst/>
              <a:rect l="l" t="t" r="r" b="b"/>
              <a:pathLst>
                <a:path w="9110" h="5302" extrusionOk="0">
                  <a:moveTo>
                    <a:pt x="1773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91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64"/>
            <p:cNvSpPr/>
            <p:nvPr/>
          </p:nvSpPr>
          <p:spPr>
            <a:xfrm>
              <a:off x="2552825" y="4232125"/>
              <a:ext cx="244175" cy="146875"/>
            </a:xfrm>
            <a:custGeom>
              <a:avLst/>
              <a:gdLst/>
              <a:ahLst/>
              <a:cxnLst/>
              <a:rect l="l" t="t" r="r" b="b"/>
              <a:pathLst>
                <a:path w="9767" h="5875" extrusionOk="0">
                  <a:moveTo>
                    <a:pt x="9061" y="572"/>
                  </a:moveTo>
                  <a:lnTo>
                    <a:pt x="7706" y="5301"/>
                  </a:lnTo>
                  <a:lnTo>
                    <a:pt x="731" y="5301"/>
                  </a:lnTo>
                  <a:lnTo>
                    <a:pt x="2311" y="572"/>
                  </a:lnTo>
                  <a:close/>
                  <a:moveTo>
                    <a:pt x="2104" y="1"/>
                  </a:moveTo>
                  <a:cubicBezTo>
                    <a:pt x="1981" y="1"/>
                    <a:pt x="1871" y="79"/>
                    <a:pt x="1833" y="197"/>
                  </a:cubicBezTo>
                  <a:lnTo>
                    <a:pt x="62" y="5498"/>
                  </a:lnTo>
                  <a:cubicBezTo>
                    <a:pt x="0" y="5682"/>
                    <a:pt x="137" y="5874"/>
                    <a:pt x="333" y="5874"/>
                  </a:cubicBezTo>
                  <a:lnTo>
                    <a:pt x="7921" y="5874"/>
                  </a:lnTo>
                  <a:cubicBezTo>
                    <a:pt x="8050" y="5874"/>
                    <a:pt x="8161" y="5790"/>
                    <a:pt x="8197" y="5667"/>
                  </a:cubicBezTo>
                  <a:lnTo>
                    <a:pt x="9714" y="366"/>
                  </a:lnTo>
                  <a:cubicBezTo>
                    <a:pt x="9767" y="183"/>
                    <a:pt x="9630" y="1"/>
                    <a:pt x="9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64"/>
            <p:cNvSpPr/>
            <p:nvPr/>
          </p:nvSpPr>
          <p:spPr>
            <a:xfrm>
              <a:off x="5027625" y="4366929"/>
              <a:ext cx="237475" cy="142075"/>
            </a:xfrm>
            <a:custGeom>
              <a:avLst/>
              <a:gdLst/>
              <a:ahLst/>
              <a:cxnLst/>
              <a:rect l="l" t="t" r="r" b="b"/>
              <a:pathLst>
                <a:path w="9499" h="5683" extrusionOk="0">
                  <a:moveTo>
                    <a:pt x="1" y="0"/>
                  </a:moveTo>
                  <a:lnTo>
                    <a:pt x="1637" y="5683"/>
                  </a:lnTo>
                  <a:lnTo>
                    <a:pt x="9498" y="5683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64"/>
            <p:cNvSpPr/>
            <p:nvPr/>
          </p:nvSpPr>
          <p:spPr>
            <a:xfrm>
              <a:off x="5019425" y="4364650"/>
              <a:ext cx="254000" cy="156375"/>
            </a:xfrm>
            <a:custGeom>
              <a:avLst/>
              <a:gdLst/>
              <a:ahLst/>
              <a:cxnLst/>
              <a:rect l="l" t="t" r="r" b="b"/>
              <a:pathLst>
                <a:path w="10160" h="6255" extrusionOk="0">
                  <a:moveTo>
                    <a:pt x="7712" y="573"/>
                  </a:moveTo>
                  <a:lnTo>
                    <a:pt x="9428" y="5682"/>
                  </a:lnTo>
                  <a:lnTo>
                    <a:pt x="2180" y="5682"/>
                  </a:lnTo>
                  <a:lnTo>
                    <a:pt x="708" y="573"/>
                  </a:lnTo>
                  <a:close/>
                  <a:moveTo>
                    <a:pt x="329" y="0"/>
                  </a:moveTo>
                  <a:cubicBezTo>
                    <a:pt x="138" y="0"/>
                    <a:pt x="0" y="182"/>
                    <a:pt x="53" y="366"/>
                  </a:cubicBezTo>
                  <a:lnTo>
                    <a:pt x="1691" y="6048"/>
                  </a:lnTo>
                  <a:cubicBezTo>
                    <a:pt x="1725" y="6170"/>
                    <a:pt x="1838" y="6255"/>
                    <a:pt x="1965" y="6255"/>
                  </a:cubicBezTo>
                  <a:lnTo>
                    <a:pt x="9826" y="6255"/>
                  </a:lnTo>
                  <a:cubicBezTo>
                    <a:pt x="10022" y="6255"/>
                    <a:pt x="10159" y="6062"/>
                    <a:pt x="10097" y="5878"/>
                  </a:cubicBezTo>
                  <a:lnTo>
                    <a:pt x="8188" y="195"/>
                  </a:lnTo>
                  <a:cubicBezTo>
                    <a:pt x="8149" y="79"/>
                    <a:pt x="8040" y="0"/>
                    <a:pt x="79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64"/>
            <p:cNvSpPr/>
            <p:nvPr/>
          </p:nvSpPr>
          <p:spPr>
            <a:xfrm>
              <a:off x="2750850" y="4239275"/>
              <a:ext cx="221350" cy="132550"/>
            </a:xfrm>
            <a:custGeom>
              <a:avLst/>
              <a:gdLst/>
              <a:ahLst/>
              <a:cxnLst/>
              <a:rect l="l" t="t" r="r" b="b"/>
              <a:pathLst>
                <a:path w="8854" h="5302" extrusionOk="0">
                  <a:moveTo>
                    <a:pt x="1519" y="1"/>
                  </a:moveTo>
                  <a:lnTo>
                    <a:pt x="0" y="5301"/>
                  </a:lnTo>
                  <a:lnTo>
                    <a:pt x="7590" y="5301"/>
                  </a:lnTo>
                  <a:lnTo>
                    <a:pt x="88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64"/>
            <p:cNvSpPr/>
            <p:nvPr/>
          </p:nvSpPr>
          <p:spPr>
            <a:xfrm>
              <a:off x="2742675" y="4232100"/>
              <a:ext cx="237575" cy="146900"/>
            </a:xfrm>
            <a:custGeom>
              <a:avLst/>
              <a:gdLst/>
              <a:ahLst/>
              <a:cxnLst/>
              <a:rect l="l" t="t" r="r" b="b"/>
              <a:pathLst>
                <a:path w="9503" h="5876" extrusionOk="0">
                  <a:moveTo>
                    <a:pt x="8819" y="573"/>
                  </a:moveTo>
                  <a:lnTo>
                    <a:pt x="7691" y="5302"/>
                  </a:lnTo>
                  <a:lnTo>
                    <a:pt x="708" y="5302"/>
                  </a:lnTo>
                  <a:lnTo>
                    <a:pt x="2061" y="573"/>
                  </a:lnTo>
                  <a:close/>
                  <a:moveTo>
                    <a:pt x="1846" y="1"/>
                  </a:moveTo>
                  <a:cubicBezTo>
                    <a:pt x="1718" y="1"/>
                    <a:pt x="1606" y="85"/>
                    <a:pt x="1571" y="208"/>
                  </a:cubicBezTo>
                  <a:lnTo>
                    <a:pt x="53" y="5510"/>
                  </a:lnTo>
                  <a:cubicBezTo>
                    <a:pt x="1" y="5693"/>
                    <a:pt x="138" y="5875"/>
                    <a:pt x="327" y="5875"/>
                  </a:cubicBezTo>
                  <a:lnTo>
                    <a:pt x="7917" y="5875"/>
                  </a:lnTo>
                  <a:cubicBezTo>
                    <a:pt x="8049" y="5875"/>
                    <a:pt x="8164" y="5784"/>
                    <a:pt x="8195" y="5656"/>
                  </a:cubicBezTo>
                  <a:lnTo>
                    <a:pt x="9460" y="353"/>
                  </a:lnTo>
                  <a:cubicBezTo>
                    <a:pt x="9502" y="174"/>
                    <a:pt x="9366" y="1"/>
                    <a:pt x="9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64"/>
            <p:cNvSpPr/>
            <p:nvPr/>
          </p:nvSpPr>
          <p:spPr>
            <a:xfrm>
              <a:off x="2513650" y="4371800"/>
              <a:ext cx="237225" cy="142075"/>
            </a:xfrm>
            <a:custGeom>
              <a:avLst/>
              <a:gdLst/>
              <a:ahLst/>
              <a:cxnLst/>
              <a:rect l="l" t="t" r="r" b="b"/>
              <a:pathLst>
                <a:path w="9489" h="5683" extrusionOk="0">
                  <a:moveTo>
                    <a:pt x="1899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9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64"/>
            <p:cNvSpPr/>
            <p:nvPr/>
          </p:nvSpPr>
          <p:spPr>
            <a:xfrm>
              <a:off x="2505325" y="4364650"/>
              <a:ext cx="253750" cy="156375"/>
            </a:xfrm>
            <a:custGeom>
              <a:avLst/>
              <a:gdLst/>
              <a:ahLst/>
              <a:cxnLst/>
              <a:rect l="l" t="t" r="r" b="b"/>
              <a:pathLst>
                <a:path w="10150" h="6255" extrusionOk="0">
                  <a:moveTo>
                    <a:pt x="9442" y="573"/>
                  </a:moveTo>
                  <a:lnTo>
                    <a:pt x="7980" y="5682"/>
                  </a:lnTo>
                  <a:lnTo>
                    <a:pt x="731" y="5682"/>
                  </a:lnTo>
                  <a:lnTo>
                    <a:pt x="2438" y="573"/>
                  </a:lnTo>
                  <a:close/>
                  <a:moveTo>
                    <a:pt x="2233" y="0"/>
                  </a:moveTo>
                  <a:cubicBezTo>
                    <a:pt x="2110" y="0"/>
                    <a:pt x="2000" y="79"/>
                    <a:pt x="1962" y="197"/>
                  </a:cubicBezTo>
                  <a:lnTo>
                    <a:pt x="64" y="5878"/>
                  </a:lnTo>
                  <a:cubicBezTo>
                    <a:pt x="1" y="6064"/>
                    <a:pt x="139" y="6255"/>
                    <a:pt x="334" y="6255"/>
                  </a:cubicBezTo>
                  <a:lnTo>
                    <a:pt x="8195" y="6255"/>
                  </a:lnTo>
                  <a:cubicBezTo>
                    <a:pt x="8323" y="6255"/>
                    <a:pt x="8435" y="6170"/>
                    <a:pt x="8471" y="6047"/>
                  </a:cubicBezTo>
                  <a:lnTo>
                    <a:pt x="10097" y="366"/>
                  </a:lnTo>
                  <a:cubicBezTo>
                    <a:pt x="10150" y="182"/>
                    <a:pt x="10012" y="0"/>
                    <a:pt x="9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64"/>
            <p:cNvSpPr/>
            <p:nvPr/>
          </p:nvSpPr>
          <p:spPr>
            <a:xfrm>
              <a:off x="4439250" y="4234404"/>
              <a:ext cx="208925" cy="132550"/>
            </a:xfrm>
            <a:custGeom>
              <a:avLst/>
              <a:gdLst/>
              <a:ahLst/>
              <a:cxnLst/>
              <a:rect l="l" t="t" r="r" b="b"/>
              <a:pathLst>
                <a:path w="8357" h="5302" extrusionOk="0">
                  <a:moveTo>
                    <a:pt x="1" y="1"/>
                  </a:moveTo>
                  <a:lnTo>
                    <a:pt x="767" y="5301"/>
                  </a:lnTo>
                  <a:lnTo>
                    <a:pt x="8357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64"/>
            <p:cNvSpPr/>
            <p:nvPr/>
          </p:nvSpPr>
          <p:spPr>
            <a:xfrm>
              <a:off x="4431575" y="4232100"/>
              <a:ext cx="224475" cy="146900"/>
            </a:xfrm>
            <a:custGeom>
              <a:avLst/>
              <a:gdLst/>
              <a:ahLst/>
              <a:cxnLst/>
              <a:rect l="l" t="t" r="r" b="b"/>
              <a:pathLst>
                <a:path w="8979" h="5876" extrusionOk="0">
                  <a:moveTo>
                    <a:pt x="7408" y="573"/>
                  </a:moveTo>
                  <a:lnTo>
                    <a:pt x="8318" y="5302"/>
                  </a:lnTo>
                  <a:lnTo>
                    <a:pt x="1321" y="5302"/>
                  </a:lnTo>
                  <a:lnTo>
                    <a:pt x="638" y="573"/>
                  </a:lnTo>
                  <a:close/>
                  <a:moveTo>
                    <a:pt x="308" y="1"/>
                  </a:moveTo>
                  <a:cubicBezTo>
                    <a:pt x="133" y="1"/>
                    <a:pt x="0" y="156"/>
                    <a:pt x="24" y="327"/>
                  </a:cubicBezTo>
                  <a:lnTo>
                    <a:pt x="791" y="5629"/>
                  </a:lnTo>
                  <a:cubicBezTo>
                    <a:pt x="811" y="5770"/>
                    <a:pt x="932" y="5874"/>
                    <a:pt x="1074" y="5875"/>
                  </a:cubicBezTo>
                  <a:lnTo>
                    <a:pt x="8664" y="5875"/>
                  </a:lnTo>
                  <a:cubicBezTo>
                    <a:pt x="8843" y="5875"/>
                    <a:pt x="8979" y="5711"/>
                    <a:pt x="8944" y="5534"/>
                  </a:cubicBezTo>
                  <a:lnTo>
                    <a:pt x="7924" y="233"/>
                  </a:lnTo>
                  <a:cubicBezTo>
                    <a:pt x="7898" y="98"/>
                    <a:pt x="7781" y="1"/>
                    <a:pt x="76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64"/>
            <p:cNvSpPr/>
            <p:nvPr/>
          </p:nvSpPr>
          <p:spPr>
            <a:xfrm>
              <a:off x="4255900" y="4239275"/>
              <a:ext cx="202550" cy="132550"/>
            </a:xfrm>
            <a:custGeom>
              <a:avLst/>
              <a:gdLst/>
              <a:ahLst/>
              <a:cxnLst/>
              <a:rect l="l" t="t" r="r" b="b"/>
              <a:pathLst>
                <a:path w="8102" h="5302" extrusionOk="0">
                  <a:moveTo>
                    <a:pt x="0" y="1"/>
                  </a:moveTo>
                  <a:lnTo>
                    <a:pt x="513" y="5301"/>
                  </a:lnTo>
                  <a:lnTo>
                    <a:pt x="8101" y="5301"/>
                  </a:lnTo>
                  <a:lnTo>
                    <a:pt x="73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64"/>
            <p:cNvSpPr/>
            <p:nvPr/>
          </p:nvSpPr>
          <p:spPr>
            <a:xfrm>
              <a:off x="4248325" y="4232100"/>
              <a:ext cx="217825" cy="146900"/>
            </a:xfrm>
            <a:custGeom>
              <a:avLst/>
              <a:gdLst/>
              <a:ahLst/>
              <a:cxnLst/>
              <a:rect l="l" t="t" r="r" b="b"/>
              <a:pathLst>
                <a:path w="8713" h="5876" extrusionOk="0">
                  <a:moveTo>
                    <a:pt x="7390" y="573"/>
                  </a:moveTo>
                  <a:lnTo>
                    <a:pt x="8075" y="5302"/>
                  </a:lnTo>
                  <a:lnTo>
                    <a:pt x="1075" y="5302"/>
                  </a:lnTo>
                  <a:lnTo>
                    <a:pt x="617" y="573"/>
                  </a:lnTo>
                  <a:close/>
                  <a:moveTo>
                    <a:pt x="302" y="1"/>
                  </a:moveTo>
                  <a:cubicBezTo>
                    <a:pt x="133" y="1"/>
                    <a:pt x="1" y="145"/>
                    <a:pt x="17" y="313"/>
                  </a:cubicBezTo>
                  <a:lnTo>
                    <a:pt x="530" y="5616"/>
                  </a:lnTo>
                  <a:cubicBezTo>
                    <a:pt x="544" y="5763"/>
                    <a:pt x="667" y="5875"/>
                    <a:pt x="815" y="5875"/>
                  </a:cubicBezTo>
                  <a:lnTo>
                    <a:pt x="8405" y="5875"/>
                  </a:lnTo>
                  <a:cubicBezTo>
                    <a:pt x="8580" y="5874"/>
                    <a:pt x="8713" y="5720"/>
                    <a:pt x="8689" y="5549"/>
                  </a:cubicBezTo>
                  <a:lnTo>
                    <a:pt x="7922" y="245"/>
                  </a:lnTo>
                  <a:cubicBezTo>
                    <a:pt x="7902" y="104"/>
                    <a:pt x="7781" y="1"/>
                    <a:pt x="76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64"/>
            <p:cNvSpPr/>
            <p:nvPr/>
          </p:nvSpPr>
          <p:spPr>
            <a:xfrm>
              <a:off x="4806050" y="4234404"/>
              <a:ext cx="221600" cy="132550"/>
            </a:xfrm>
            <a:custGeom>
              <a:avLst/>
              <a:gdLst/>
              <a:ahLst/>
              <a:cxnLst/>
              <a:rect l="l" t="t" r="r" b="b"/>
              <a:pathLst>
                <a:path w="8864" h="5302" extrusionOk="0">
                  <a:moveTo>
                    <a:pt x="0" y="1"/>
                  </a:moveTo>
                  <a:lnTo>
                    <a:pt x="1274" y="5301"/>
                  </a:lnTo>
                  <a:lnTo>
                    <a:pt x="8864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64"/>
            <p:cNvSpPr/>
            <p:nvPr/>
          </p:nvSpPr>
          <p:spPr>
            <a:xfrm>
              <a:off x="4798000" y="4232100"/>
              <a:ext cx="237825" cy="146900"/>
            </a:xfrm>
            <a:custGeom>
              <a:avLst/>
              <a:gdLst/>
              <a:ahLst/>
              <a:cxnLst/>
              <a:rect l="l" t="t" r="r" b="b"/>
              <a:pathLst>
                <a:path w="9513" h="5876" extrusionOk="0">
                  <a:moveTo>
                    <a:pt x="7443" y="573"/>
                  </a:moveTo>
                  <a:lnTo>
                    <a:pt x="8806" y="5302"/>
                  </a:lnTo>
                  <a:lnTo>
                    <a:pt x="1822" y="5302"/>
                  </a:lnTo>
                  <a:lnTo>
                    <a:pt x="685" y="573"/>
                  </a:lnTo>
                  <a:close/>
                  <a:moveTo>
                    <a:pt x="321" y="1"/>
                  </a:moveTo>
                  <a:cubicBezTo>
                    <a:pt x="136" y="1"/>
                    <a:pt x="0" y="174"/>
                    <a:pt x="43" y="354"/>
                  </a:cubicBezTo>
                  <a:lnTo>
                    <a:pt x="1317" y="5656"/>
                  </a:lnTo>
                  <a:cubicBezTo>
                    <a:pt x="1347" y="5784"/>
                    <a:pt x="1463" y="5875"/>
                    <a:pt x="1595" y="5875"/>
                  </a:cubicBezTo>
                  <a:lnTo>
                    <a:pt x="9186" y="5875"/>
                  </a:lnTo>
                  <a:cubicBezTo>
                    <a:pt x="9375" y="5875"/>
                    <a:pt x="9512" y="5692"/>
                    <a:pt x="9460" y="5509"/>
                  </a:cubicBezTo>
                  <a:lnTo>
                    <a:pt x="7932" y="208"/>
                  </a:lnTo>
                  <a:cubicBezTo>
                    <a:pt x="7896" y="85"/>
                    <a:pt x="7785" y="1"/>
                    <a:pt x="76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64"/>
            <p:cNvSpPr/>
            <p:nvPr/>
          </p:nvSpPr>
          <p:spPr>
            <a:xfrm>
              <a:off x="3699500" y="4239275"/>
              <a:ext cx="189750" cy="132550"/>
            </a:xfrm>
            <a:custGeom>
              <a:avLst/>
              <a:gdLst/>
              <a:ahLst/>
              <a:cxnLst/>
              <a:rect l="l" t="t" r="r" b="b"/>
              <a:pathLst>
                <a:path w="7590" h="5302" extrusionOk="0">
                  <a:moveTo>
                    <a:pt x="249" y="1"/>
                  </a:moveTo>
                  <a:lnTo>
                    <a:pt x="1" y="5301"/>
                  </a:lnTo>
                  <a:lnTo>
                    <a:pt x="7590" y="5301"/>
                  </a:lnTo>
                  <a:lnTo>
                    <a:pt x="75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64"/>
            <p:cNvSpPr/>
            <p:nvPr/>
          </p:nvSpPr>
          <p:spPr>
            <a:xfrm>
              <a:off x="3692175" y="4232100"/>
              <a:ext cx="204225" cy="146900"/>
            </a:xfrm>
            <a:custGeom>
              <a:avLst/>
              <a:gdLst/>
              <a:ahLst/>
              <a:cxnLst/>
              <a:rect l="l" t="t" r="r" b="b"/>
              <a:pathLst>
                <a:path w="8169" h="5876" extrusionOk="0">
                  <a:moveTo>
                    <a:pt x="7592" y="573"/>
                  </a:moveTo>
                  <a:lnTo>
                    <a:pt x="7597" y="5302"/>
                  </a:lnTo>
                  <a:lnTo>
                    <a:pt x="595" y="5302"/>
                  </a:lnTo>
                  <a:lnTo>
                    <a:pt x="815" y="573"/>
                  </a:lnTo>
                  <a:close/>
                  <a:moveTo>
                    <a:pt x="542" y="1"/>
                  </a:moveTo>
                  <a:cubicBezTo>
                    <a:pt x="390" y="1"/>
                    <a:pt x="264" y="121"/>
                    <a:pt x="256" y="274"/>
                  </a:cubicBezTo>
                  <a:lnTo>
                    <a:pt x="8" y="5575"/>
                  </a:lnTo>
                  <a:cubicBezTo>
                    <a:pt x="0" y="5738"/>
                    <a:pt x="131" y="5874"/>
                    <a:pt x="294" y="5875"/>
                  </a:cubicBezTo>
                  <a:lnTo>
                    <a:pt x="7883" y="5875"/>
                  </a:lnTo>
                  <a:cubicBezTo>
                    <a:pt x="8041" y="5875"/>
                    <a:pt x="8169" y="5747"/>
                    <a:pt x="8169" y="5590"/>
                  </a:cubicBezTo>
                  <a:lnTo>
                    <a:pt x="8164" y="288"/>
                  </a:lnTo>
                  <a:cubicBezTo>
                    <a:pt x="8164" y="129"/>
                    <a:pt x="8035" y="1"/>
                    <a:pt x="78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64"/>
            <p:cNvSpPr/>
            <p:nvPr/>
          </p:nvSpPr>
          <p:spPr>
            <a:xfrm>
              <a:off x="4072500" y="4239275"/>
              <a:ext cx="196225" cy="132550"/>
            </a:xfrm>
            <a:custGeom>
              <a:avLst/>
              <a:gdLst/>
              <a:ahLst/>
              <a:cxnLst/>
              <a:rect l="l" t="t" r="r" b="b"/>
              <a:pathLst>
                <a:path w="7849" h="5302" extrusionOk="0">
                  <a:moveTo>
                    <a:pt x="1" y="1"/>
                  </a:moveTo>
                  <a:lnTo>
                    <a:pt x="259" y="5301"/>
                  </a:lnTo>
                  <a:lnTo>
                    <a:pt x="7849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64"/>
            <p:cNvSpPr/>
            <p:nvPr/>
          </p:nvSpPr>
          <p:spPr>
            <a:xfrm>
              <a:off x="4065175" y="4232100"/>
              <a:ext cx="211050" cy="146900"/>
            </a:xfrm>
            <a:custGeom>
              <a:avLst/>
              <a:gdLst/>
              <a:ahLst/>
              <a:cxnLst/>
              <a:rect l="l" t="t" r="r" b="b"/>
              <a:pathLst>
                <a:path w="8442" h="5876" extrusionOk="0">
                  <a:moveTo>
                    <a:pt x="7368" y="573"/>
                  </a:moveTo>
                  <a:lnTo>
                    <a:pt x="7825" y="5302"/>
                  </a:lnTo>
                  <a:lnTo>
                    <a:pt x="824" y="5302"/>
                  </a:lnTo>
                  <a:lnTo>
                    <a:pt x="593" y="573"/>
                  </a:lnTo>
                  <a:close/>
                  <a:moveTo>
                    <a:pt x="291" y="1"/>
                  </a:moveTo>
                  <a:cubicBezTo>
                    <a:pt x="128" y="1"/>
                    <a:pt x="0" y="137"/>
                    <a:pt x="8" y="301"/>
                  </a:cubicBezTo>
                  <a:lnTo>
                    <a:pt x="267" y="5602"/>
                  </a:lnTo>
                  <a:cubicBezTo>
                    <a:pt x="273" y="5755"/>
                    <a:pt x="400" y="5875"/>
                    <a:pt x="552" y="5875"/>
                  </a:cubicBezTo>
                  <a:lnTo>
                    <a:pt x="8142" y="5875"/>
                  </a:lnTo>
                  <a:cubicBezTo>
                    <a:pt x="8310" y="5874"/>
                    <a:pt x="8442" y="5729"/>
                    <a:pt x="8426" y="5561"/>
                  </a:cubicBezTo>
                  <a:lnTo>
                    <a:pt x="7914" y="258"/>
                  </a:lnTo>
                  <a:cubicBezTo>
                    <a:pt x="7900" y="112"/>
                    <a:pt x="7777" y="1"/>
                    <a:pt x="7629" y="1"/>
                  </a:cubicBezTo>
                  <a:lnTo>
                    <a:pt x="294" y="1"/>
                  </a:lnTo>
                  <a:cubicBezTo>
                    <a:pt x="293" y="1"/>
                    <a:pt x="292" y="1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64"/>
            <p:cNvSpPr/>
            <p:nvPr/>
          </p:nvSpPr>
          <p:spPr>
            <a:xfrm>
              <a:off x="3889100" y="4239275"/>
              <a:ext cx="189900" cy="132550"/>
            </a:xfrm>
            <a:custGeom>
              <a:avLst/>
              <a:gdLst/>
              <a:ahLst/>
              <a:cxnLst/>
              <a:rect l="l" t="t" r="r" b="b"/>
              <a:pathLst>
                <a:path w="7596" h="5302" extrusionOk="0">
                  <a:moveTo>
                    <a:pt x="1" y="1"/>
                  </a:moveTo>
                  <a:lnTo>
                    <a:pt x="6" y="5301"/>
                  </a:lnTo>
                  <a:lnTo>
                    <a:pt x="7595" y="5301"/>
                  </a:lnTo>
                  <a:lnTo>
                    <a:pt x="7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64"/>
            <p:cNvSpPr/>
            <p:nvPr/>
          </p:nvSpPr>
          <p:spPr>
            <a:xfrm>
              <a:off x="3881975" y="4232100"/>
              <a:ext cx="204350" cy="146900"/>
            </a:xfrm>
            <a:custGeom>
              <a:avLst/>
              <a:gdLst/>
              <a:ahLst/>
              <a:cxnLst/>
              <a:rect l="l" t="t" r="r" b="b"/>
              <a:pathLst>
                <a:path w="8174" h="5876" extrusionOk="0">
                  <a:moveTo>
                    <a:pt x="7349" y="573"/>
                  </a:moveTo>
                  <a:lnTo>
                    <a:pt x="7579" y="5302"/>
                  </a:lnTo>
                  <a:lnTo>
                    <a:pt x="577" y="5302"/>
                  </a:lnTo>
                  <a:lnTo>
                    <a:pt x="572" y="573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6"/>
                  </a:cubicBezTo>
                  <a:lnTo>
                    <a:pt x="5" y="5588"/>
                  </a:lnTo>
                  <a:cubicBezTo>
                    <a:pt x="5" y="5747"/>
                    <a:pt x="133" y="5875"/>
                    <a:pt x="291" y="5875"/>
                  </a:cubicBezTo>
                  <a:lnTo>
                    <a:pt x="7880" y="5875"/>
                  </a:lnTo>
                  <a:cubicBezTo>
                    <a:pt x="8043" y="5875"/>
                    <a:pt x="8174" y="5738"/>
                    <a:pt x="8166" y="5574"/>
                  </a:cubicBezTo>
                  <a:lnTo>
                    <a:pt x="7907" y="274"/>
                  </a:lnTo>
                  <a:cubicBezTo>
                    <a:pt x="7900" y="121"/>
                    <a:pt x="7774" y="1"/>
                    <a:pt x="76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64"/>
            <p:cNvSpPr/>
            <p:nvPr/>
          </p:nvSpPr>
          <p:spPr>
            <a:xfrm>
              <a:off x="3509800" y="4239275"/>
              <a:ext cx="195950" cy="132550"/>
            </a:xfrm>
            <a:custGeom>
              <a:avLst/>
              <a:gdLst/>
              <a:ahLst/>
              <a:cxnLst/>
              <a:rect l="l" t="t" r="r" b="b"/>
              <a:pathLst>
                <a:path w="7838" h="5302" extrusionOk="0">
                  <a:moveTo>
                    <a:pt x="503" y="1"/>
                  </a:moveTo>
                  <a:lnTo>
                    <a:pt x="0" y="5301"/>
                  </a:lnTo>
                  <a:lnTo>
                    <a:pt x="7589" y="5301"/>
                  </a:lnTo>
                  <a:lnTo>
                    <a:pt x="78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64"/>
            <p:cNvSpPr/>
            <p:nvPr/>
          </p:nvSpPr>
          <p:spPr>
            <a:xfrm>
              <a:off x="3502275" y="4232100"/>
              <a:ext cx="210800" cy="146900"/>
            </a:xfrm>
            <a:custGeom>
              <a:avLst/>
              <a:gdLst/>
              <a:ahLst/>
              <a:cxnLst/>
              <a:rect l="l" t="t" r="r" b="b"/>
              <a:pathLst>
                <a:path w="8432" h="5876" extrusionOk="0">
                  <a:moveTo>
                    <a:pt x="7838" y="573"/>
                  </a:moveTo>
                  <a:lnTo>
                    <a:pt x="7617" y="5302"/>
                  </a:lnTo>
                  <a:lnTo>
                    <a:pt x="615" y="5302"/>
                  </a:lnTo>
                  <a:lnTo>
                    <a:pt x="1064" y="573"/>
                  </a:lnTo>
                  <a:close/>
                  <a:moveTo>
                    <a:pt x="804" y="1"/>
                  </a:moveTo>
                  <a:cubicBezTo>
                    <a:pt x="655" y="1"/>
                    <a:pt x="532" y="113"/>
                    <a:pt x="518" y="261"/>
                  </a:cubicBezTo>
                  <a:lnTo>
                    <a:pt x="16" y="5561"/>
                  </a:lnTo>
                  <a:cubicBezTo>
                    <a:pt x="0" y="5729"/>
                    <a:pt x="132" y="5875"/>
                    <a:pt x="301" y="5875"/>
                  </a:cubicBezTo>
                  <a:lnTo>
                    <a:pt x="7890" y="5875"/>
                  </a:lnTo>
                  <a:cubicBezTo>
                    <a:pt x="8043" y="5875"/>
                    <a:pt x="8169" y="5755"/>
                    <a:pt x="8175" y="5602"/>
                  </a:cubicBezTo>
                  <a:lnTo>
                    <a:pt x="8424" y="301"/>
                  </a:lnTo>
                  <a:cubicBezTo>
                    <a:pt x="8432" y="138"/>
                    <a:pt x="8302" y="1"/>
                    <a:pt x="8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64"/>
            <p:cNvSpPr/>
            <p:nvPr/>
          </p:nvSpPr>
          <p:spPr>
            <a:xfrm>
              <a:off x="4268700" y="4371800"/>
              <a:ext cx="210275" cy="142075"/>
            </a:xfrm>
            <a:custGeom>
              <a:avLst/>
              <a:gdLst/>
              <a:ahLst/>
              <a:cxnLst/>
              <a:rect l="l" t="t" r="r" b="b"/>
              <a:pathLst>
                <a:path w="8411" h="5683" extrusionOk="0">
                  <a:moveTo>
                    <a:pt x="1" y="0"/>
                  </a:moveTo>
                  <a:lnTo>
                    <a:pt x="549" y="5683"/>
                  </a:lnTo>
                  <a:lnTo>
                    <a:pt x="8411" y="5683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64"/>
            <p:cNvSpPr/>
            <p:nvPr/>
          </p:nvSpPr>
          <p:spPr>
            <a:xfrm>
              <a:off x="4261175" y="4364650"/>
              <a:ext cx="225500" cy="156375"/>
            </a:xfrm>
            <a:custGeom>
              <a:avLst/>
              <a:gdLst/>
              <a:ahLst/>
              <a:cxnLst/>
              <a:rect l="l" t="t" r="r" b="b"/>
              <a:pathLst>
                <a:path w="9020" h="6255" extrusionOk="0">
                  <a:moveTo>
                    <a:pt x="7643" y="573"/>
                  </a:moveTo>
                  <a:lnTo>
                    <a:pt x="8381" y="5682"/>
                  </a:lnTo>
                  <a:lnTo>
                    <a:pt x="1111" y="5682"/>
                  </a:lnTo>
                  <a:lnTo>
                    <a:pt x="616" y="573"/>
                  </a:lnTo>
                  <a:close/>
                  <a:moveTo>
                    <a:pt x="301" y="0"/>
                  </a:moveTo>
                  <a:cubicBezTo>
                    <a:pt x="133" y="0"/>
                    <a:pt x="1" y="147"/>
                    <a:pt x="16" y="314"/>
                  </a:cubicBezTo>
                  <a:lnTo>
                    <a:pt x="566" y="5996"/>
                  </a:lnTo>
                  <a:cubicBezTo>
                    <a:pt x="580" y="6143"/>
                    <a:pt x="703" y="6255"/>
                    <a:pt x="850" y="6255"/>
                  </a:cubicBezTo>
                  <a:lnTo>
                    <a:pt x="8712" y="6255"/>
                  </a:lnTo>
                  <a:cubicBezTo>
                    <a:pt x="8886" y="6255"/>
                    <a:pt x="9019" y="6099"/>
                    <a:pt x="8995" y="5928"/>
                  </a:cubicBezTo>
                  <a:lnTo>
                    <a:pt x="8173" y="247"/>
                  </a:lnTo>
                  <a:cubicBezTo>
                    <a:pt x="8153" y="106"/>
                    <a:pt x="8032" y="0"/>
                    <a:pt x="7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64"/>
            <p:cNvSpPr/>
            <p:nvPr/>
          </p:nvSpPr>
          <p:spPr>
            <a:xfrm>
              <a:off x="4458425" y="4366929"/>
              <a:ext cx="217075" cy="142075"/>
            </a:xfrm>
            <a:custGeom>
              <a:avLst/>
              <a:gdLst/>
              <a:ahLst/>
              <a:cxnLst/>
              <a:rect l="l" t="t" r="r" b="b"/>
              <a:pathLst>
                <a:path w="8683" h="5683" extrusionOk="0">
                  <a:moveTo>
                    <a:pt x="0" y="0"/>
                  </a:moveTo>
                  <a:lnTo>
                    <a:pt x="822" y="5683"/>
                  </a:lnTo>
                  <a:lnTo>
                    <a:pt x="8683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64"/>
            <p:cNvSpPr/>
            <p:nvPr/>
          </p:nvSpPr>
          <p:spPr>
            <a:xfrm>
              <a:off x="4450725" y="4364650"/>
              <a:ext cx="232675" cy="156375"/>
            </a:xfrm>
            <a:custGeom>
              <a:avLst/>
              <a:gdLst/>
              <a:ahLst/>
              <a:cxnLst/>
              <a:rect l="l" t="t" r="r" b="b"/>
              <a:pathLst>
                <a:path w="9307" h="6255" extrusionOk="0">
                  <a:moveTo>
                    <a:pt x="7662" y="573"/>
                  </a:moveTo>
                  <a:lnTo>
                    <a:pt x="8645" y="5682"/>
                  </a:lnTo>
                  <a:lnTo>
                    <a:pt x="1378" y="5682"/>
                  </a:lnTo>
                  <a:lnTo>
                    <a:pt x="639" y="573"/>
                  </a:lnTo>
                  <a:close/>
                  <a:moveTo>
                    <a:pt x="308" y="0"/>
                  </a:moveTo>
                  <a:cubicBezTo>
                    <a:pt x="134" y="0"/>
                    <a:pt x="1" y="156"/>
                    <a:pt x="25" y="327"/>
                  </a:cubicBezTo>
                  <a:lnTo>
                    <a:pt x="846" y="6010"/>
                  </a:lnTo>
                  <a:cubicBezTo>
                    <a:pt x="867" y="6149"/>
                    <a:pt x="987" y="6255"/>
                    <a:pt x="1130" y="6255"/>
                  </a:cubicBezTo>
                  <a:lnTo>
                    <a:pt x="8991" y="6255"/>
                  </a:lnTo>
                  <a:cubicBezTo>
                    <a:pt x="9170" y="6255"/>
                    <a:pt x="9306" y="6091"/>
                    <a:pt x="9271" y="5914"/>
                  </a:cubicBezTo>
                  <a:lnTo>
                    <a:pt x="8178" y="232"/>
                  </a:lnTo>
                  <a:cubicBezTo>
                    <a:pt x="8153" y="98"/>
                    <a:pt x="8035" y="0"/>
                    <a:pt x="78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64"/>
            <p:cNvSpPr/>
            <p:nvPr/>
          </p:nvSpPr>
          <p:spPr>
            <a:xfrm>
              <a:off x="2710200" y="4371800"/>
              <a:ext cx="230400" cy="142075"/>
            </a:xfrm>
            <a:custGeom>
              <a:avLst/>
              <a:gdLst/>
              <a:ahLst/>
              <a:cxnLst/>
              <a:rect l="l" t="t" r="r" b="b"/>
              <a:pathLst>
                <a:path w="9216" h="5683" extrusionOk="0">
                  <a:moveTo>
                    <a:pt x="1626" y="0"/>
                  </a:moveTo>
                  <a:lnTo>
                    <a:pt x="0" y="5683"/>
                  </a:lnTo>
                  <a:lnTo>
                    <a:pt x="7861" y="5683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64"/>
            <p:cNvSpPr/>
            <p:nvPr/>
          </p:nvSpPr>
          <p:spPr>
            <a:xfrm>
              <a:off x="2702025" y="4364650"/>
              <a:ext cx="246600" cy="156375"/>
            </a:xfrm>
            <a:custGeom>
              <a:avLst/>
              <a:gdLst/>
              <a:ahLst/>
              <a:cxnLst/>
              <a:rect l="l" t="t" r="r" b="b"/>
              <a:pathLst>
                <a:path w="9864" h="6255" extrusionOk="0">
                  <a:moveTo>
                    <a:pt x="9182" y="573"/>
                  </a:moveTo>
                  <a:lnTo>
                    <a:pt x="7963" y="5682"/>
                  </a:lnTo>
                  <a:lnTo>
                    <a:pt x="708" y="5682"/>
                  </a:lnTo>
                  <a:lnTo>
                    <a:pt x="2170" y="573"/>
                  </a:lnTo>
                  <a:close/>
                  <a:moveTo>
                    <a:pt x="1953" y="0"/>
                  </a:moveTo>
                  <a:cubicBezTo>
                    <a:pt x="1827" y="0"/>
                    <a:pt x="1714" y="85"/>
                    <a:pt x="1679" y="208"/>
                  </a:cubicBezTo>
                  <a:lnTo>
                    <a:pt x="52" y="5889"/>
                  </a:lnTo>
                  <a:cubicBezTo>
                    <a:pt x="0" y="6073"/>
                    <a:pt x="137" y="6255"/>
                    <a:pt x="327" y="6255"/>
                  </a:cubicBezTo>
                  <a:lnTo>
                    <a:pt x="8188" y="6255"/>
                  </a:lnTo>
                  <a:cubicBezTo>
                    <a:pt x="8320" y="6255"/>
                    <a:pt x="8436" y="6164"/>
                    <a:pt x="8466" y="6034"/>
                  </a:cubicBezTo>
                  <a:lnTo>
                    <a:pt x="9821" y="353"/>
                  </a:lnTo>
                  <a:cubicBezTo>
                    <a:pt x="9863" y="173"/>
                    <a:pt x="9727" y="0"/>
                    <a:pt x="95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64"/>
            <p:cNvSpPr/>
            <p:nvPr/>
          </p:nvSpPr>
          <p:spPr>
            <a:xfrm>
              <a:off x="4648150" y="4366929"/>
              <a:ext cx="223875" cy="142075"/>
            </a:xfrm>
            <a:custGeom>
              <a:avLst/>
              <a:gdLst/>
              <a:ahLst/>
              <a:cxnLst/>
              <a:rect l="l" t="t" r="r" b="b"/>
              <a:pathLst>
                <a:path w="8955" h="5683" extrusionOk="0">
                  <a:moveTo>
                    <a:pt x="1" y="0"/>
                  </a:moveTo>
                  <a:lnTo>
                    <a:pt x="1094" y="5683"/>
                  </a:lnTo>
                  <a:lnTo>
                    <a:pt x="8955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64"/>
            <p:cNvSpPr/>
            <p:nvPr/>
          </p:nvSpPr>
          <p:spPr>
            <a:xfrm>
              <a:off x="4640275" y="4364650"/>
              <a:ext cx="239800" cy="156375"/>
            </a:xfrm>
            <a:custGeom>
              <a:avLst/>
              <a:gdLst/>
              <a:ahLst/>
              <a:cxnLst/>
              <a:rect l="l" t="t" r="r" b="b"/>
              <a:pathLst>
                <a:path w="9592" h="6255" extrusionOk="0">
                  <a:moveTo>
                    <a:pt x="7678" y="573"/>
                  </a:moveTo>
                  <a:lnTo>
                    <a:pt x="8906" y="5682"/>
                  </a:lnTo>
                  <a:lnTo>
                    <a:pt x="1645" y="5682"/>
                  </a:lnTo>
                  <a:lnTo>
                    <a:pt x="662" y="573"/>
                  </a:lnTo>
                  <a:close/>
                  <a:moveTo>
                    <a:pt x="316" y="0"/>
                  </a:moveTo>
                  <a:cubicBezTo>
                    <a:pt x="136" y="0"/>
                    <a:pt x="0" y="165"/>
                    <a:pt x="35" y="341"/>
                  </a:cubicBezTo>
                  <a:lnTo>
                    <a:pt x="1128" y="6023"/>
                  </a:lnTo>
                  <a:cubicBezTo>
                    <a:pt x="1154" y="6157"/>
                    <a:pt x="1272" y="6255"/>
                    <a:pt x="1409" y="6255"/>
                  </a:cubicBezTo>
                  <a:lnTo>
                    <a:pt x="9270" y="6255"/>
                  </a:lnTo>
                  <a:lnTo>
                    <a:pt x="9270" y="6253"/>
                  </a:lnTo>
                  <a:cubicBezTo>
                    <a:pt x="9456" y="6253"/>
                    <a:pt x="9592" y="6082"/>
                    <a:pt x="9549" y="5901"/>
                  </a:cubicBezTo>
                  <a:lnTo>
                    <a:pt x="8183" y="220"/>
                  </a:lnTo>
                  <a:cubicBezTo>
                    <a:pt x="8152" y="91"/>
                    <a:pt x="8037" y="0"/>
                    <a:pt x="7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64"/>
            <p:cNvSpPr/>
            <p:nvPr/>
          </p:nvSpPr>
          <p:spPr>
            <a:xfrm>
              <a:off x="3889225" y="4371800"/>
              <a:ext cx="196700" cy="142075"/>
            </a:xfrm>
            <a:custGeom>
              <a:avLst/>
              <a:gdLst/>
              <a:ahLst/>
              <a:cxnLst/>
              <a:rect l="l" t="t" r="r" b="b"/>
              <a:pathLst>
                <a:path w="7868" h="5683" extrusionOk="0">
                  <a:moveTo>
                    <a:pt x="1" y="0"/>
                  </a:moveTo>
                  <a:lnTo>
                    <a:pt x="6" y="5683"/>
                  </a:lnTo>
                  <a:lnTo>
                    <a:pt x="7867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64"/>
            <p:cNvSpPr/>
            <p:nvPr/>
          </p:nvSpPr>
          <p:spPr>
            <a:xfrm>
              <a:off x="3882100" y="4364650"/>
              <a:ext cx="211150" cy="156375"/>
            </a:xfrm>
            <a:custGeom>
              <a:avLst/>
              <a:gdLst/>
              <a:ahLst/>
              <a:cxnLst/>
              <a:rect l="l" t="t" r="r" b="b"/>
              <a:pathLst>
                <a:path w="8446" h="6255" extrusionOk="0">
                  <a:moveTo>
                    <a:pt x="7602" y="573"/>
                  </a:moveTo>
                  <a:lnTo>
                    <a:pt x="7851" y="5682"/>
                  </a:lnTo>
                  <a:lnTo>
                    <a:pt x="577" y="5682"/>
                  </a:lnTo>
                  <a:lnTo>
                    <a:pt x="572" y="573"/>
                  </a:lnTo>
                  <a:close/>
                  <a:moveTo>
                    <a:pt x="286" y="0"/>
                  </a:moveTo>
                  <a:cubicBezTo>
                    <a:pt x="128" y="0"/>
                    <a:pt x="0" y="129"/>
                    <a:pt x="0" y="286"/>
                  </a:cubicBezTo>
                  <a:lnTo>
                    <a:pt x="5" y="5969"/>
                  </a:lnTo>
                  <a:cubicBezTo>
                    <a:pt x="4" y="6126"/>
                    <a:pt x="132" y="6255"/>
                    <a:pt x="291" y="6255"/>
                  </a:cubicBezTo>
                  <a:lnTo>
                    <a:pt x="8152" y="6255"/>
                  </a:lnTo>
                  <a:cubicBezTo>
                    <a:pt x="8316" y="6255"/>
                    <a:pt x="8446" y="6117"/>
                    <a:pt x="8438" y="5955"/>
                  </a:cubicBezTo>
                  <a:lnTo>
                    <a:pt x="8161" y="272"/>
                  </a:lnTo>
                  <a:cubicBezTo>
                    <a:pt x="8154" y="121"/>
                    <a:pt x="8028" y="0"/>
                    <a:pt x="78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64"/>
            <p:cNvSpPr/>
            <p:nvPr/>
          </p:nvSpPr>
          <p:spPr>
            <a:xfrm>
              <a:off x="4837900" y="4366929"/>
              <a:ext cx="230675" cy="142075"/>
            </a:xfrm>
            <a:custGeom>
              <a:avLst/>
              <a:gdLst/>
              <a:ahLst/>
              <a:cxnLst/>
              <a:rect l="l" t="t" r="r" b="b"/>
              <a:pathLst>
                <a:path w="9227" h="5683" extrusionOk="0">
                  <a:moveTo>
                    <a:pt x="0" y="0"/>
                  </a:moveTo>
                  <a:lnTo>
                    <a:pt x="1365" y="5683"/>
                  </a:lnTo>
                  <a:lnTo>
                    <a:pt x="9226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64"/>
            <p:cNvSpPr/>
            <p:nvPr/>
          </p:nvSpPr>
          <p:spPr>
            <a:xfrm>
              <a:off x="4829850" y="4364675"/>
              <a:ext cx="246875" cy="156375"/>
            </a:xfrm>
            <a:custGeom>
              <a:avLst/>
              <a:gdLst/>
              <a:ahLst/>
              <a:cxnLst/>
              <a:rect l="l" t="t" r="r" b="b"/>
              <a:pathLst>
                <a:path w="9875" h="6255" extrusionOk="0">
                  <a:moveTo>
                    <a:pt x="7696" y="572"/>
                  </a:moveTo>
                  <a:lnTo>
                    <a:pt x="9169" y="5681"/>
                  </a:lnTo>
                  <a:lnTo>
                    <a:pt x="1912" y="5681"/>
                  </a:lnTo>
                  <a:lnTo>
                    <a:pt x="685" y="572"/>
                  </a:lnTo>
                  <a:close/>
                  <a:moveTo>
                    <a:pt x="322" y="1"/>
                  </a:moveTo>
                  <a:cubicBezTo>
                    <a:pt x="137" y="1"/>
                    <a:pt x="0" y="172"/>
                    <a:pt x="44" y="353"/>
                  </a:cubicBezTo>
                  <a:lnTo>
                    <a:pt x="1409" y="6034"/>
                  </a:lnTo>
                  <a:cubicBezTo>
                    <a:pt x="1440" y="6163"/>
                    <a:pt x="1555" y="6254"/>
                    <a:pt x="1687" y="6254"/>
                  </a:cubicBezTo>
                  <a:lnTo>
                    <a:pt x="9548" y="6254"/>
                  </a:lnTo>
                  <a:lnTo>
                    <a:pt x="9548" y="6255"/>
                  </a:lnTo>
                  <a:cubicBezTo>
                    <a:pt x="9738" y="6255"/>
                    <a:pt x="9875" y="6072"/>
                    <a:pt x="9822" y="5888"/>
                  </a:cubicBezTo>
                  <a:lnTo>
                    <a:pt x="8186" y="207"/>
                  </a:lnTo>
                  <a:cubicBezTo>
                    <a:pt x="8150" y="84"/>
                    <a:pt x="8038" y="1"/>
                    <a:pt x="79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64"/>
            <p:cNvSpPr/>
            <p:nvPr/>
          </p:nvSpPr>
          <p:spPr>
            <a:xfrm>
              <a:off x="4078975" y="4371800"/>
              <a:ext cx="203475" cy="142075"/>
            </a:xfrm>
            <a:custGeom>
              <a:avLst/>
              <a:gdLst/>
              <a:ahLst/>
              <a:cxnLst/>
              <a:rect l="l" t="t" r="r" b="b"/>
              <a:pathLst>
                <a:path w="8139" h="5683" extrusionOk="0">
                  <a:moveTo>
                    <a:pt x="0" y="0"/>
                  </a:moveTo>
                  <a:lnTo>
                    <a:pt x="277" y="5683"/>
                  </a:lnTo>
                  <a:lnTo>
                    <a:pt x="8138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64"/>
            <p:cNvSpPr/>
            <p:nvPr/>
          </p:nvSpPr>
          <p:spPr>
            <a:xfrm>
              <a:off x="4071625" y="4364650"/>
              <a:ext cx="218325" cy="156375"/>
            </a:xfrm>
            <a:custGeom>
              <a:avLst/>
              <a:gdLst/>
              <a:ahLst/>
              <a:cxnLst/>
              <a:rect l="l" t="t" r="r" b="b"/>
              <a:pathLst>
                <a:path w="8733" h="6255" extrusionOk="0">
                  <a:moveTo>
                    <a:pt x="7622" y="573"/>
                  </a:moveTo>
                  <a:lnTo>
                    <a:pt x="8117" y="5682"/>
                  </a:lnTo>
                  <a:lnTo>
                    <a:pt x="844" y="5682"/>
                  </a:lnTo>
                  <a:lnTo>
                    <a:pt x="594" y="573"/>
                  </a:lnTo>
                  <a:close/>
                  <a:moveTo>
                    <a:pt x="294" y="0"/>
                  </a:moveTo>
                  <a:cubicBezTo>
                    <a:pt x="130" y="0"/>
                    <a:pt x="1" y="138"/>
                    <a:pt x="9" y="300"/>
                  </a:cubicBezTo>
                  <a:lnTo>
                    <a:pt x="285" y="5983"/>
                  </a:lnTo>
                  <a:cubicBezTo>
                    <a:pt x="293" y="6134"/>
                    <a:pt x="419" y="6255"/>
                    <a:pt x="571" y="6255"/>
                  </a:cubicBezTo>
                  <a:lnTo>
                    <a:pt x="8432" y="6255"/>
                  </a:lnTo>
                  <a:cubicBezTo>
                    <a:pt x="8600" y="6255"/>
                    <a:pt x="8732" y="6108"/>
                    <a:pt x="8717" y="5941"/>
                  </a:cubicBezTo>
                  <a:lnTo>
                    <a:pt x="8167" y="259"/>
                  </a:lnTo>
                  <a:cubicBezTo>
                    <a:pt x="8153" y="112"/>
                    <a:pt x="8030" y="0"/>
                    <a:pt x="78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64"/>
            <p:cNvSpPr/>
            <p:nvPr/>
          </p:nvSpPr>
          <p:spPr>
            <a:xfrm>
              <a:off x="3103250" y="4371800"/>
              <a:ext cx="216825" cy="142075"/>
            </a:xfrm>
            <a:custGeom>
              <a:avLst/>
              <a:gdLst/>
              <a:ahLst/>
              <a:cxnLst/>
              <a:rect l="l" t="t" r="r" b="b"/>
              <a:pathLst>
                <a:path w="8673" h="5683" extrusionOk="0">
                  <a:moveTo>
                    <a:pt x="1083" y="0"/>
                  </a:moveTo>
                  <a:lnTo>
                    <a:pt x="0" y="5683"/>
                  </a:lnTo>
                  <a:lnTo>
                    <a:pt x="7862" y="5683"/>
                  </a:lnTo>
                  <a:lnTo>
                    <a:pt x="86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64"/>
            <p:cNvSpPr/>
            <p:nvPr/>
          </p:nvSpPr>
          <p:spPr>
            <a:xfrm>
              <a:off x="3095400" y="4364650"/>
              <a:ext cx="232350" cy="156375"/>
            </a:xfrm>
            <a:custGeom>
              <a:avLst/>
              <a:gdLst/>
              <a:ahLst/>
              <a:cxnLst/>
              <a:rect l="l" t="t" r="r" b="b"/>
              <a:pathLst>
                <a:path w="9294" h="6255" extrusionOk="0">
                  <a:moveTo>
                    <a:pt x="8656" y="573"/>
                  </a:moveTo>
                  <a:lnTo>
                    <a:pt x="7927" y="5682"/>
                  </a:lnTo>
                  <a:lnTo>
                    <a:pt x="660" y="5682"/>
                  </a:lnTo>
                  <a:lnTo>
                    <a:pt x="1634" y="573"/>
                  </a:lnTo>
                  <a:close/>
                  <a:moveTo>
                    <a:pt x="1396" y="0"/>
                  </a:moveTo>
                  <a:cubicBezTo>
                    <a:pt x="1259" y="0"/>
                    <a:pt x="1141" y="98"/>
                    <a:pt x="1115" y="234"/>
                  </a:cubicBezTo>
                  <a:lnTo>
                    <a:pt x="34" y="5915"/>
                  </a:lnTo>
                  <a:cubicBezTo>
                    <a:pt x="0" y="6091"/>
                    <a:pt x="135" y="6255"/>
                    <a:pt x="314" y="6255"/>
                  </a:cubicBezTo>
                  <a:lnTo>
                    <a:pt x="8176" y="6255"/>
                  </a:lnTo>
                  <a:cubicBezTo>
                    <a:pt x="8318" y="6255"/>
                    <a:pt x="8438" y="6149"/>
                    <a:pt x="8459" y="6008"/>
                  </a:cubicBezTo>
                  <a:lnTo>
                    <a:pt x="9269" y="327"/>
                  </a:lnTo>
                  <a:cubicBezTo>
                    <a:pt x="9293" y="154"/>
                    <a:pt x="9160" y="0"/>
                    <a:pt x="8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64"/>
            <p:cNvSpPr/>
            <p:nvPr/>
          </p:nvSpPr>
          <p:spPr>
            <a:xfrm>
              <a:off x="2906725" y="4371800"/>
              <a:ext cx="223625" cy="142075"/>
            </a:xfrm>
            <a:custGeom>
              <a:avLst/>
              <a:gdLst/>
              <a:ahLst/>
              <a:cxnLst/>
              <a:rect l="l" t="t" r="r" b="b"/>
              <a:pathLst>
                <a:path w="8945" h="5683" extrusionOk="0">
                  <a:moveTo>
                    <a:pt x="1355" y="0"/>
                  </a:moveTo>
                  <a:lnTo>
                    <a:pt x="0" y="5683"/>
                  </a:lnTo>
                  <a:lnTo>
                    <a:pt x="7861" y="5683"/>
                  </a:lnTo>
                  <a:lnTo>
                    <a:pt x="89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64"/>
            <p:cNvSpPr/>
            <p:nvPr/>
          </p:nvSpPr>
          <p:spPr>
            <a:xfrm>
              <a:off x="2898700" y="4364650"/>
              <a:ext cx="239500" cy="156375"/>
            </a:xfrm>
            <a:custGeom>
              <a:avLst/>
              <a:gdLst/>
              <a:ahLst/>
              <a:cxnLst/>
              <a:rect l="l" t="t" r="r" b="b"/>
              <a:pathLst>
                <a:path w="9580" h="6255" extrusionOk="0">
                  <a:moveTo>
                    <a:pt x="8919" y="573"/>
                  </a:moveTo>
                  <a:lnTo>
                    <a:pt x="7945" y="5682"/>
                  </a:lnTo>
                  <a:lnTo>
                    <a:pt x="684" y="5682"/>
                  </a:lnTo>
                  <a:lnTo>
                    <a:pt x="1903" y="573"/>
                  </a:lnTo>
                  <a:close/>
                  <a:moveTo>
                    <a:pt x="1676" y="0"/>
                  </a:moveTo>
                  <a:cubicBezTo>
                    <a:pt x="1544" y="0"/>
                    <a:pt x="1429" y="91"/>
                    <a:pt x="1398" y="221"/>
                  </a:cubicBezTo>
                  <a:lnTo>
                    <a:pt x="43" y="5902"/>
                  </a:lnTo>
                  <a:cubicBezTo>
                    <a:pt x="1" y="6082"/>
                    <a:pt x="137" y="6255"/>
                    <a:pt x="321" y="6255"/>
                  </a:cubicBezTo>
                  <a:lnTo>
                    <a:pt x="8182" y="6255"/>
                  </a:lnTo>
                  <a:cubicBezTo>
                    <a:pt x="8320" y="6255"/>
                    <a:pt x="8437" y="6157"/>
                    <a:pt x="8464" y="6023"/>
                  </a:cubicBezTo>
                  <a:lnTo>
                    <a:pt x="9546" y="340"/>
                  </a:lnTo>
                  <a:cubicBezTo>
                    <a:pt x="9579" y="165"/>
                    <a:pt x="9445" y="0"/>
                    <a:pt x="92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64"/>
            <p:cNvSpPr/>
            <p:nvPr/>
          </p:nvSpPr>
          <p:spPr>
            <a:xfrm>
              <a:off x="3692825" y="4371800"/>
              <a:ext cx="196575" cy="142075"/>
            </a:xfrm>
            <a:custGeom>
              <a:avLst/>
              <a:gdLst/>
              <a:ahLst/>
              <a:cxnLst/>
              <a:rect l="l" t="t" r="r" b="b"/>
              <a:pathLst>
                <a:path w="7863" h="5683" extrusionOk="0">
                  <a:moveTo>
                    <a:pt x="268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785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64"/>
            <p:cNvSpPr/>
            <p:nvPr/>
          </p:nvSpPr>
          <p:spPr>
            <a:xfrm>
              <a:off x="3685500" y="4364650"/>
              <a:ext cx="211025" cy="156375"/>
            </a:xfrm>
            <a:custGeom>
              <a:avLst/>
              <a:gdLst/>
              <a:ahLst/>
              <a:cxnLst/>
              <a:rect l="l" t="t" r="r" b="b"/>
              <a:pathLst>
                <a:path w="8441" h="6255" extrusionOk="0">
                  <a:moveTo>
                    <a:pt x="7864" y="573"/>
                  </a:moveTo>
                  <a:lnTo>
                    <a:pt x="7869" y="5682"/>
                  </a:lnTo>
                  <a:lnTo>
                    <a:pt x="594" y="5682"/>
                  </a:lnTo>
                  <a:lnTo>
                    <a:pt x="833" y="573"/>
                  </a:lnTo>
                  <a:close/>
                  <a:moveTo>
                    <a:pt x="561" y="0"/>
                  </a:moveTo>
                  <a:cubicBezTo>
                    <a:pt x="408" y="0"/>
                    <a:pt x="282" y="121"/>
                    <a:pt x="275" y="273"/>
                  </a:cubicBezTo>
                  <a:lnTo>
                    <a:pt x="8" y="5955"/>
                  </a:lnTo>
                  <a:cubicBezTo>
                    <a:pt x="0" y="6117"/>
                    <a:pt x="131" y="6255"/>
                    <a:pt x="294" y="6255"/>
                  </a:cubicBezTo>
                  <a:lnTo>
                    <a:pt x="8155" y="6255"/>
                  </a:lnTo>
                  <a:cubicBezTo>
                    <a:pt x="8313" y="6255"/>
                    <a:pt x="8441" y="6126"/>
                    <a:pt x="8441" y="5969"/>
                  </a:cubicBezTo>
                  <a:lnTo>
                    <a:pt x="8436" y="288"/>
                  </a:lnTo>
                  <a:cubicBezTo>
                    <a:pt x="8436" y="129"/>
                    <a:pt x="8308" y="0"/>
                    <a:pt x="8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64"/>
            <p:cNvSpPr/>
            <p:nvPr/>
          </p:nvSpPr>
          <p:spPr>
            <a:xfrm>
              <a:off x="3496300" y="4371800"/>
              <a:ext cx="203225" cy="142075"/>
            </a:xfrm>
            <a:custGeom>
              <a:avLst/>
              <a:gdLst/>
              <a:ahLst/>
              <a:cxnLst/>
              <a:rect l="l" t="t" r="r" b="b"/>
              <a:pathLst>
                <a:path w="8129" h="5683" extrusionOk="0">
                  <a:moveTo>
                    <a:pt x="540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81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64"/>
            <p:cNvSpPr/>
            <p:nvPr/>
          </p:nvSpPr>
          <p:spPr>
            <a:xfrm>
              <a:off x="3488775" y="4364650"/>
              <a:ext cx="218075" cy="156375"/>
            </a:xfrm>
            <a:custGeom>
              <a:avLst/>
              <a:gdLst/>
              <a:ahLst/>
              <a:cxnLst/>
              <a:rect l="l" t="t" r="r" b="b"/>
              <a:pathLst>
                <a:path w="8723" h="6255" extrusionOk="0">
                  <a:moveTo>
                    <a:pt x="8130" y="573"/>
                  </a:moveTo>
                  <a:lnTo>
                    <a:pt x="7890" y="5682"/>
                  </a:lnTo>
                  <a:lnTo>
                    <a:pt x="617" y="5682"/>
                  </a:lnTo>
                  <a:lnTo>
                    <a:pt x="1101" y="573"/>
                  </a:lnTo>
                  <a:close/>
                  <a:moveTo>
                    <a:pt x="841" y="0"/>
                  </a:moveTo>
                  <a:cubicBezTo>
                    <a:pt x="693" y="0"/>
                    <a:pt x="570" y="113"/>
                    <a:pt x="556" y="259"/>
                  </a:cubicBezTo>
                  <a:lnTo>
                    <a:pt x="17" y="5942"/>
                  </a:lnTo>
                  <a:cubicBezTo>
                    <a:pt x="1" y="6110"/>
                    <a:pt x="134" y="6255"/>
                    <a:pt x="302" y="6255"/>
                  </a:cubicBezTo>
                  <a:lnTo>
                    <a:pt x="8163" y="6255"/>
                  </a:lnTo>
                  <a:cubicBezTo>
                    <a:pt x="8315" y="6255"/>
                    <a:pt x="8441" y="6134"/>
                    <a:pt x="8449" y="5982"/>
                  </a:cubicBezTo>
                  <a:lnTo>
                    <a:pt x="8715" y="300"/>
                  </a:lnTo>
                  <a:cubicBezTo>
                    <a:pt x="8723" y="138"/>
                    <a:pt x="8594" y="0"/>
                    <a:pt x="8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64"/>
            <p:cNvSpPr/>
            <p:nvPr/>
          </p:nvSpPr>
          <p:spPr>
            <a:xfrm>
              <a:off x="3299775" y="4371800"/>
              <a:ext cx="210050" cy="142075"/>
            </a:xfrm>
            <a:custGeom>
              <a:avLst/>
              <a:gdLst/>
              <a:ahLst/>
              <a:cxnLst/>
              <a:rect l="l" t="t" r="r" b="b"/>
              <a:pathLst>
                <a:path w="8402" h="5683" extrusionOk="0">
                  <a:moveTo>
                    <a:pt x="812" y="0"/>
                  </a:moveTo>
                  <a:lnTo>
                    <a:pt x="1" y="5683"/>
                  </a:lnTo>
                  <a:lnTo>
                    <a:pt x="7862" y="5683"/>
                  </a:lnTo>
                  <a:lnTo>
                    <a:pt x="84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64"/>
            <p:cNvSpPr/>
            <p:nvPr/>
          </p:nvSpPr>
          <p:spPr>
            <a:xfrm>
              <a:off x="3292100" y="4364650"/>
              <a:ext cx="225225" cy="156375"/>
            </a:xfrm>
            <a:custGeom>
              <a:avLst/>
              <a:gdLst/>
              <a:ahLst/>
              <a:cxnLst/>
              <a:rect l="l" t="t" r="r" b="b"/>
              <a:pathLst>
                <a:path w="9009" h="6255" extrusionOk="0">
                  <a:moveTo>
                    <a:pt x="8393" y="573"/>
                  </a:moveTo>
                  <a:lnTo>
                    <a:pt x="7909" y="5682"/>
                  </a:lnTo>
                  <a:lnTo>
                    <a:pt x="637" y="5682"/>
                  </a:lnTo>
                  <a:lnTo>
                    <a:pt x="1366" y="573"/>
                  </a:lnTo>
                  <a:close/>
                  <a:moveTo>
                    <a:pt x="1119" y="0"/>
                  </a:moveTo>
                  <a:cubicBezTo>
                    <a:pt x="975" y="0"/>
                    <a:pt x="855" y="106"/>
                    <a:pt x="836" y="247"/>
                  </a:cubicBezTo>
                  <a:lnTo>
                    <a:pt x="24" y="5928"/>
                  </a:lnTo>
                  <a:cubicBezTo>
                    <a:pt x="0" y="6101"/>
                    <a:pt x="133" y="6255"/>
                    <a:pt x="308" y="6255"/>
                  </a:cubicBezTo>
                  <a:lnTo>
                    <a:pt x="8169" y="6255"/>
                  </a:lnTo>
                  <a:cubicBezTo>
                    <a:pt x="8316" y="6255"/>
                    <a:pt x="8440" y="6142"/>
                    <a:pt x="8453" y="5996"/>
                  </a:cubicBezTo>
                  <a:lnTo>
                    <a:pt x="8993" y="313"/>
                  </a:lnTo>
                  <a:cubicBezTo>
                    <a:pt x="9008" y="145"/>
                    <a:pt x="8876" y="0"/>
                    <a:pt x="87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64"/>
            <p:cNvSpPr/>
            <p:nvPr/>
          </p:nvSpPr>
          <p:spPr>
            <a:xfrm>
              <a:off x="4622650" y="4234404"/>
              <a:ext cx="215275" cy="132550"/>
            </a:xfrm>
            <a:custGeom>
              <a:avLst/>
              <a:gdLst/>
              <a:ahLst/>
              <a:cxnLst/>
              <a:rect l="l" t="t" r="r" b="b"/>
              <a:pathLst>
                <a:path w="8611" h="5302" extrusionOk="0">
                  <a:moveTo>
                    <a:pt x="0" y="1"/>
                  </a:moveTo>
                  <a:lnTo>
                    <a:pt x="1021" y="5301"/>
                  </a:lnTo>
                  <a:lnTo>
                    <a:pt x="8610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64"/>
            <p:cNvSpPr/>
            <p:nvPr/>
          </p:nvSpPr>
          <p:spPr>
            <a:xfrm>
              <a:off x="4614775" y="4232100"/>
              <a:ext cx="231150" cy="146900"/>
            </a:xfrm>
            <a:custGeom>
              <a:avLst/>
              <a:gdLst/>
              <a:ahLst/>
              <a:cxnLst/>
              <a:rect l="l" t="t" r="r" b="b"/>
              <a:pathLst>
                <a:path w="9246" h="5876" extrusionOk="0">
                  <a:moveTo>
                    <a:pt x="7424" y="573"/>
                  </a:moveTo>
                  <a:lnTo>
                    <a:pt x="8561" y="5302"/>
                  </a:lnTo>
                  <a:lnTo>
                    <a:pt x="1571" y="5302"/>
                  </a:lnTo>
                  <a:lnTo>
                    <a:pt x="663" y="573"/>
                  </a:lnTo>
                  <a:close/>
                  <a:moveTo>
                    <a:pt x="315" y="1"/>
                  </a:moveTo>
                  <a:cubicBezTo>
                    <a:pt x="136" y="1"/>
                    <a:pt x="0" y="165"/>
                    <a:pt x="35" y="342"/>
                  </a:cubicBezTo>
                  <a:lnTo>
                    <a:pt x="1055" y="5643"/>
                  </a:lnTo>
                  <a:cubicBezTo>
                    <a:pt x="1081" y="5778"/>
                    <a:pt x="1198" y="5875"/>
                    <a:pt x="1336" y="5875"/>
                  </a:cubicBezTo>
                  <a:lnTo>
                    <a:pt x="8925" y="5875"/>
                  </a:lnTo>
                  <a:lnTo>
                    <a:pt x="8925" y="5874"/>
                  </a:lnTo>
                  <a:cubicBezTo>
                    <a:pt x="9110" y="5874"/>
                    <a:pt x="9245" y="5701"/>
                    <a:pt x="9203" y="5522"/>
                  </a:cubicBezTo>
                  <a:lnTo>
                    <a:pt x="7929" y="220"/>
                  </a:lnTo>
                  <a:cubicBezTo>
                    <a:pt x="7899" y="92"/>
                    <a:pt x="7783" y="1"/>
                    <a:pt x="7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64"/>
            <p:cNvSpPr/>
            <p:nvPr/>
          </p:nvSpPr>
          <p:spPr>
            <a:xfrm>
              <a:off x="2469425" y="3988450"/>
              <a:ext cx="219825" cy="126900"/>
            </a:xfrm>
            <a:custGeom>
              <a:avLst/>
              <a:gdLst/>
              <a:ahLst/>
              <a:cxnLst/>
              <a:rect l="l" t="t" r="r" b="b"/>
              <a:pathLst>
                <a:path w="8793" h="5076" extrusionOk="0">
                  <a:moveTo>
                    <a:pt x="1938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87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64"/>
            <p:cNvSpPr/>
            <p:nvPr/>
          </p:nvSpPr>
          <p:spPr>
            <a:xfrm>
              <a:off x="2460925" y="3981300"/>
              <a:ext cx="236675" cy="141225"/>
            </a:xfrm>
            <a:custGeom>
              <a:avLst/>
              <a:gdLst/>
              <a:ahLst/>
              <a:cxnLst/>
              <a:rect l="l" t="t" r="r" b="b"/>
              <a:pathLst>
                <a:path w="9467" h="5649" extrusionOk="0">
                  <a:moveTo>
                    <a:pt x="8736" y="572"/>
                  </a:moveTo>
                  <a:lnTo>
                    <a:pt x="7231" y="5075"/>
                  </a:lnTo>
                  <a:lnTo>
                    <a:pt x="755" y="5075"/>
                  </a:lnTo>
                  <a:lnTo>
                    <a:pt x="2475" y="572"/>
                  </a:lnTo>
                  <a:close/>
                  <a:moveTo>
                    <a:pt x="2278" y="0"/>
                  </a:moveTo>
                  <a:cubicBezTo>
                    <a:pt x="2159" y="0"/>
                    <a:pt x="2052" y="74"/>
                    <a:pt x="2010" y="184"/>
                  </a:cubicBezTo>
                  <a:lnTo>
                    <a:pt x="72" y="5259"/>
                  </a:lnTo>
                  <a:cubicBezTo>
                    <a:pt x="0" y="5447"/>
                    <a:pt x="139" y="5647"/>
                    <a:pt x="340" y="5648"/>
                  </a:cubicBezTo>
                  <a:lnTo>
                    <a:pt x="7437" y="5648"/>
                  </a:lnTo>
                  <a:cubicBezTo>
                    <a:pt x="7560" y="5647"/>
                    <a:pt x="7669" y="5569"/>
                    <a:pt x="7708" y="5452"/>
                  </a:cubicBezTo>
                  <a:lnTo>
                    <a:pt x="9403" y="377"/>
                  </a:lnTo>
                  <a:cubicBezTo>
                    <a:pt x="9466" y="191"/>
                    <a:pt x="9328" y="0"/>
                    <a:pt x="9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64"/>
            <p:cNvSpPr/>
            <p:nvPr/>
          </p:nvSpPr>
          <p:spPr>
            <a:xfrm>
              <a:off x="2252775" y="4115325"/>
              <a:ext cx="216675" cy="123975"/>
            </a:xfrm>
            <a:custGeom>
              <a:avLst/>
              <a:gdLst/>
              <a:ahLst/>
              <a:cxnLst/>
              <a:rect l="l" t="t" r="r" b="b"/>
              <a:pathLst>
                <a:path w="8667" h="4959" extrusionOk="0">
                  <a:moveTo>
                    <a:pt x="2113" y="0"/>
                  </a:moveTo>
                  <a:lnTo>
                    <a:pt x="0" y="4959"/>
                  </a:lnTo>
                  <a:lnTo>
                    <a:pt x="6771" y="4959"/>
                  </a:lnTo>
                  <a:lnTo>
                    <a:pt x="86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64"/>
            <p:cNvSpPr/>
            <p:nvPr/>
          </p:nvSpPr>
          <p:spPr>
            <a:xfrm>
              <a:off x="2244175" y="4108175"/>
              <a:ext cx="233700" cy="138275"/>
            </a:xfrm>
            <a:custGeom>
              <a:avLst/>
              <a:gdLst/>
              <a:ahLst/>
              <a:cxnLst/>
              <a:rect l="l" t="t" r="r" b="b"/>
              <a:pathLst>
                <a:path w="9348" h="5531" extrusionOk="0">
                  <a:moveTo>
                    <a:pt x="8594" y="573"/>
                  </a:moveTo>
                  <a:lnTo>
                    <a:pt x="6919" y="4958"/>
                  </a:lnTo>
                  <a:lnTo>
                    <a:pt x="777" y="4958"/>
                  </a:lnTo>
                  <a:lnTo>
                    <a:pt x="2647" y="573"/>
                  </a:lnTo>
                  <a:close/>
                  <a:moveTo>
                    <a:pt x="2457" y="0"/>
                  </a:moveTo>
                  <a:cubicBezTo>
                    <a:pt x="2342" y="0"/>
                    <a:pt x="2240" y="68"/>
                    <a:pt x="2195" y="174"/>
                  </a:cubicBezTo>
                  <a:lnTo>
                    <a:pt x="80" y="5132"/>
                  </a:lnTo>
                  <a:cubicBezTo>
                    <a:pt x="1" y="5320"/>
                    <a:pt x="139" y="5530"/>
                    <a:pt x="344" y="5530"/>
                  </a:cubicBezTo>
                  <a:lnTo>
                    <a:pt x="7115" y="5530"/>
                  </a:lnTo>
                  <a:cubicBezTo>
                    <a:pt x="7234" y="5530"/>
                    <a:pt x="7340" y="5457"/>
                    <a:pt x="7383" y="5347"/>
                  </a:cubicBezTo>
                  <a:lnTo>
                    <a:pt x="9277" y="389"/>
                  </a:lnTo>
                  <a:cubicBezTo>
                    <a:pt x="9347" y="202"/>
                    <a:pt x="9210" y="0"/>
                    <a:pt x="90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64"/>
            <p:cNvSpPr/>
            <p:nvPr/>
          </p:nvSpPr>
          <p:spPr>
            <a:xfrm>
              <a:off x="2305600" y="3988450"/>
              <a:ext cx="212275" cy="126900"/>
            </a:xfrm>
            <a:custGeom>
              <a:avLst/>
              <a:gdLst/>
              <a:ahLst/>
              <a:cxnLst/>
              <a:rect l="l" t="t" r="r" b="b"/>
              <a:pathLst>
                <a:path w="8491" h="5076" extrusionOk="0">
                  <a:moveTo>
                    <a:pt x="2164" y="0"/>
                  </a:moveTo>
                  <a:lnTo>
                    <a:pt x="0" y="5075"/>
                  </a:lnTo>
                  <a:lnTo>
                    <a:pt x="6553" y="5075"/>
                  </a:lnTo>
                  <a:lnTo>
                    <a:pt x="84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64"/>
            <p:cNvSpPr/>
            <p:nvPr/>
          </p:nvSpPr>
          <p:spPr>
            <a:xfrm>
              <a:off x="2297000" y="3981300"/>
              <a:ext cx="229350" cy="141225"/>
            </a:xfrm>
            <a:custGeom>
              <a:avLst/>
              <a:gdLst/>
              <a:ahLst/>
              <a:cxnLst/>
              <a:rect l="l" t="t" r="r" b="b"/>
              <a:pathLst>
                <a:path w="9174" h="5649" extrusionOk="0">
                  <a:moveTo>
                    <a:pt x="8420" y="572"/>
                  </a:moveTo>
                  <a:lnTo>
                    <a:pt x="6700" y="5075"/>
                  </a:lnTo>
                  <a:lnTo>
                    <a:pt x="778" y="5075"/>
                  </a:lnTo>
                  <a:lnTo>
                    <a:pt x="2696" y="572"/>
                  </a:lnTo>
                  <a:close/>
                  <a:moveTo>
                    <a:pt x="2508" y="0"/>
                  </a:moveTo>
                  <a:cubicBezTo>
                    <a:pt x="2392" y="0"/>
                    <a:pt x="2289" y="68"/>
                    <a:pt x="2244" y="173"/>
                  </a:cubicBezTo>
                  <a:lnTo>
                    <a:pt x="82" y="5250"/>
                  </a:lnTo>
                  <a:cubicBezTo>
                    <a:pt x="1" y="5438"/>
                    <a:pt x="139" y="5647"/>
                    <a:pt x="344" y="5648"/>
                  </a:cubicBezTo>
                  <a:lnTo>
                    <a:pt x="6897" y="5648"/>
                  </a:lnTo>
                  <a:cubicBezTo>
                    <a:pt x="7015" y="5647"/>
                    <a:pt x="7121" y="5574"/>
                    <a:pt x="7164" y="5464"/>
                  </a:cubicBezTo>
                  <a:lnTo>
                    <a:pt x="9103" y="389"/>
                  </a:lnTo>
                  <a:cubicBezTo>
                    <a:pt x="9173" y="202"/>
                    <a:pt x="9035" y="0"/>
                    <a:pt x="88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64"/>
            <p:cNvSpPr/>
            <p:nvPr/>
          </p:nvSpPr>
          <p:spPr>
            <a:xfrm>
              <a:off x="2196275" y="4239275"/>
              <a:ext cx="225775" cy="132550"/>
            </a:xfrm>
            <a:custGeom>
              <a:avLst/>
              <a:gdLst/>
              <a:ahLst/>
              <a:cxnLst/>
              <a:rect l="l" t="t" r="r" b="b"/>
              <a:pathLst>
                <a:path w="9031" h="5302" extrusionOk="0">
                  <a:moveTo>
                    <a:pt x="2260" y="1"/>
                  </a:moveTo>
                  <a:lnTo>
                    <a:pt x="1" y="5301"/>
                  </a:lnTo>
                  <a:lnTo>
                    <a:pt x="7006" y="5301"/>
                  </a:lnTo>
                  <a:lnTo>
                    <a:pt x="90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64"/>
            <p:cNvSpPr/>
            <p:nvPr/>
          </p:nvSpPr>
          <p:spPr>
            <a:xfrm>
              <a:off x="2187650" y="4232100"/>
              <a:ext cx="242900" cy="146900"/>
            </a:xfrm>
            <a:custGeom>
              <a:avLst/>
              <a:gdLst/>
              <a:ahLst/>
              <a:cxnLst/>
              <a:rect l="l" t="t" r="r" b="b"/>
              <a:pathLst>
                <a:path w="9716" h="5876" extrusionOk="0">
                  <a:moveTo>
                    <a:pt x="8960" y="573"/>
                  </a:moveTo>
                  <a:lnTo>
                    <a:pt x="7153" y="5302"/>
                  </a:lnTo>
                  <a:lnTo>
                    <a:pt x="778" y="5302"/>
                  </a:lnTo>
                  <a:lnTo>
                    <a:pt x="2794" y="573"/>
                  </a:lnTo>
                  <a:close/>
                  <a:moveTo>
                    <a:pt x="2605" y="1"/>
                  </a:moveTo>
                  <a:cubicBezTo>
                    <a:pt x="2491" y="1"/>
                    <a:pt x="2387" y="70"/>
                    <a:pt x="2342" y="175"/>
                  </a:cubicBezTo>
                  <a:lnTo>
                    <a:pt x="82" y="5477"/>
                  </a:lnTo>
                  <a:cubicBezTo>
                    <a:pt x="1" y="5665"/>
                    <a:pt x="139" y="5874"/>
                    <a:pt x="344" y="5875"/>
                  </a:cubicBezTo>
                  <a:lnTo>
                    <a:pt x="7351" y="5875"/>
                  </a:lnTo>
                  <a:cubicBezTo>
                    <a:pt x="7470" y="5875"/>
                    <a:pt x="7576" y="5802"/>
                    <a:pt x="7619" y="5691"/>
                  </a:cubicBezTo>
                  <a:lnTo>
                    <a:pt x="9645" y="389"/>
                  </a:lnTo>
                  <a:cubicBezTo>
                    <a:pt x="9715" y="202"/>
                    <a:pt x="9577" y="1"/>
                    <a:pt x="9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64"/>
            <p:cNvSpPr/>
            <p:nvPr/>
          </p:nvSpPr>
          <p:spPr>
            <a:xfrm>
              <a:off x="2135725" y="4371800"/>
              <a:ext cx="235700" cy="142075"/>
            </a:xfrm>
            <a:custGeom>
              <a:avLst/>
              <a:gdLst/>
              <a:ahLst/>
              <a:cxnLst/>
              <a:rect l="l" t="t" r="r" b="b"/>
              <a:pathLst>
                <a:path w="9428" h="5683" extrusionOk="0">
                  <a:moveTo>
                    <a:pt x="2423" y="0"/>
                  </a:moveTo>
                  <a:lnTo>
                    <a:pt x="1" y="5683"/>
                  </a:lnTo>
                  <a:lnTo>
                    <a:pt x="7257" y="5683"/>
                  </a:lnTo>
                  <a:lnTo>
                    <a:pt x="94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64"/>
            <p:cNvSpPr/>
            <p:nvPr/>
          </p:nvSpPr>
          <p:spPr>
            <a:xfrm>
              <a:off x="2127150" y="4364650"/>
              <a:ext cx="252750" cy="156375"/>
            </a:xfrm>
            <a:custGeom>
              <a:avLst/>
              <a:gdLst/>
              <a:ahLst/>
              <a:cxnLst/>
              <a:rect l="l" t="t" r="r" b="b"/>
              <a:pathLst>
                <a:path w="10110" h="6255" extrusionOk="0">
                  <a:moveTo>
                    <a:pt x="9356" y="573"/>
                  </a:moveTo>
                  <a:lnTo>
                    <a:pt x="7402" y="5682"/>
                  </a:lnTo>
                  <a:lnTo>
                    <a:pt x="777" y="5682"/>
                  </a:lnTo>
                  <a:lnTo>
                    <a:pt x="2954" y="573"/>
                  </a:lnTo>
                  <a:close/>
                  <a:moveTo>
                    <a:pt x="2764" y="0"/>
                  </a:moveTo>
                  <a:cubicBezTo>
                    <a:pt x="2650" y="0"/>
                    <a:pt x="2547" y="68"/>
                    <a:pt x="2502" y="175"/>
                  </a:cubicBezTo>
                  <a:lnTo>
                    <a:pt x="80" y="5856"/>
                  </a:lnTo>
                  <a:cubicBezTo>
                    <a:pt x="0" y="6044"/>
                    <a:pt x="138" y="6255"/>
                    <a:pt x="344" y="6255"/>
                  </a:cubicBezTo>
                  <a:lnTo>
                    <a:pt x="7600" y="6255"/>
                  </a:lnTo>
                  <a:cubicBezTo>
                    <a:pt x="7719" y="6255"/>
                    <a:pt x="7824" y="6182"/>
                    <a:pt x="7866" y="6071"/>
                  </a:cubicBezTo>
                  <a:lnTo>
                    <a:pt x="10037" y="389"/>
                  </a:lnTo>
                  <a:cubicBezTo>
                    <a:pt x="10109" y="202"/>
                    <a:pt x="9971" y="0"/>
                    <a:pt x="9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64"/>
            <p:cNvSpPr/>
            <p:nvPr/>
          </p:nvSpPr>
          <p:spPr>
            <a:xfrm>
              <a:off x="2070675" y="4513850"/>
              <a:ext cx="246475" cy="152600"/>
            </a:xfrm>
            <a:custGeom>
              <a:avLst/>
              <a:gdLst/>
              <a:ahLst/>
              <a:cxnLst/>
              <a:rect l="l" t="t" r="r" b="b"/>
              <a:pathLst>
                <a:path w="9859" h="6104" extrusionOk="0">
                  <a:moveTo>
                    <a:pt x="2603" y="1"/>
                  </a:moveTo>
                  <a:lnTo>
                    <a:pt x="1" y="6104"/>
                  </a:lnTo>
                  <a:lnTo>
                    <a:pt x="7528" y="6104"/>
                  </a:lnTo>
                  <a:lnTo>
                    <a:pt x="98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64"/>
            <p:cNvSpPr/>
            <p:nvPr/>
          </p:nvSpPr>
          <p:spPr>
            <a:xfrm>
              <a:off x="2062100" y="4506675"/>
              <a:ext cx="263550" cy="166925"/>
            </a:xfrm>
            <a:custGeom>
              <a:avLst/>
              <a:gdLst/>
              <a:ahLst/>
              <a:cxnLst/>
              <a:rect l="l" t="t" r="r" b="b"/>
              <a:pathLst>
                <a:path w="10542" h="6677" extrusionOk="0">
                  <a:moveTo>
                    <a:pt x="9787" y="574"/>
                  </a:moveTo>
                  <a:lnTo>
                    <a:pt x="7673" y="6105"/>
                  </a:lnTo>
                  <a:lnTo>
                    <a:pt x="777" y="6105"/>
                  </a:lnTo>
                  <a:lnTo>
                    <a:pt x="3135" y="574"/>
                  </a:lnTo>
                  <a:close/>
                  <a:moveTo>
                    <a:pt x="2946" y="1"/>
                  </a:moveTo>
                  <a:cubicBezTo>
                    <a:pt x="2831" y="1"/>
                    <a:pt x="2728" y="69"/>
                    <a:pt x="2683" y="175"/>
                  </a:cubicBezTo>
                  <a:lnTo>
                    <a:pt x="80" y="6278"/>
                  </a:lnTo>
                  <a:cubicBezTo>
                    <a:pt x="0" y="6466"/>
                    <a:pt x="139" y="6676"/>
                    <a:pt x="344" y="6676"/>
                  </a:cubicBezTo>
                  <a:lnTo>
                    <a:pt x="7871" y="6676"/>
                  </a:lnTo>
                  <a:cubicBezTo>
                    <a:pt x="7989" y="6676"/>
                    <a:pt x="8095" y="6603"/>
                    <a:pt x="8137" y="6493"/>
                  </a:cubicBezTo>
                  <a:lnTo>
                    <a:pt x="10470" y="389"/>
                  </a:lnTo>
                  <a:cubicBezTo>
                    <a:pt x="10541" y="202"/>
                    <a:pt x="10403" y="1"/>
                    <a:pt x="10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64"/>
            <p:cNvSpPr/>
            <p:nvPr/>
          </p:nvSpPr>
          <p:spPr>
            <a:xfrm>
              <a:off x="5356200" y="4239275"/>
              <a:ext cx="218750" cy="132550"/>
            </a:xfrm>
            <a:custGeom>
              <a:avLst/>
              <a:gdLst/>
              <a:ahLst/>
              <a:cxnLst/>
              <a:rect l="l" t="t" r="r" b="b"/>
              <a:pathLst>
                <a:path w="8750" h="5302" extrusionOk="0">
                  <a:moveTo>
                    <a:pt x="0" y="1"/>
                  </a:moveTo>
                  <a:lnTo>
                    <a:pt x="2035" y="5301"/>
                  </a:lnTo>
                  <a:lnTo>
                    <a:pt x="8749" y="5301"/>
                  </a:lnTo>
                  <a:lnTo>
                    <a:pt x="64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64"/>
            <p:cNvSpPr/>
            <p:nvPr/>
          </p:nvSpPr>
          <p:spPr>
            <a:xfrm>
              <a:off x="5347700" y="4232100"/>
              <a:ext cx="235825" cy="146900"/>
            </a:xfrm>
            <a:custGeom>
              <a:avLst/>
              <a:gdLst/>
              <a:ahLst/>
              <a:cxnLst/>
              <a:rect l="l" t="t" r="r" b="b"/>
              <a:pathLst>
                <a:path w="9433" h="5876" extrusionOk="0">
                  <a:moveTo>
                    <a:pt x="6640" y="573"/>
                  </a:moveTo>
                  <a:lnTo>
                    <a:pt x="8656" y="5302"/>
                  </a:lnTo>
                  <a:lnTo>
                    <a:pt x="2573" y="5302"/>
                  </a:lnTo>
                  <a:lnTo>
                    <a:pt x="757" y="573"/>
                  </a:lnTo>
                  <a:close/>
                  <a:moveTo>
                    <a:pt x="340" y="1"/>
                  </a:moveTo>
                  <a:cubicBezTo>
                    <a:pt x="139" y="1"/>
                    <a:pt x="0" y="202"/>
                    <a:pt x="73" y="390"/>
                  </a:cubicBezTo>
                  <a:lnTo>
                    <a:pt x="2109" y="5691"/>
                  </a:lnTo>
                  <a:cubicBezTo>
                    <a:pt x="2151" y="5802"/>
                    <a:pt x="2257" y="5875"/>
                    <a:pt x="2375" y="5875"/>
                  </a:cubicBezTo>
                  <a:lnTo>
                    <a:pt x="9089" y="5875"/>
                  </a:lnTo>
                  <a:lnTo>
                    <a:pt x="9089" y="5874"/>
                  </a:lnTo>
                  <a:cubicBezTo>
                    <a:pt x="9294" y="5874"/>
                    <a:pt x="9433" y="5665"/>
                    <a:pt x="9352" y="5475"/>
                  </a:cubicBezTo>
                  <a:lnTo>
                    <a:pt x="7093" y="175"/>
                  </a:lnTo>
                  <a:cubicBezTo>
                    <a:pt x="7048" y="69"/>
                    <a:pt x="6944" y="1"/>
                    <a:pt x="68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64"/>
            <p:cNvSpPr/>
            <p:nvPr/>
          </p:nvSpPr>
          <p:spPr>
            <a:xfrm>
              <a:off x="5407075" y="4371800"/>
              <a:ext cx="228400" cy="142075"/>
            </a:xfrm>
            <a:custGeom>
              <a:avLst/>
              <a:gdLst/>
              <a:ahLst/>
              <a:cxnLst/>
              <a:rect l="l" t="t" r="r" b="b"/>
              <a:pathLst>
                <a:path w="9136" h="5683" extrusionOk="0">
                  <a:moveTo>
                    <a:pt x="0" y="0"/>
                  </a:moveTo>
                  <a:lnTo>
                    <a:pt x="2181" y="5683"/>
                  </a:lnTo>
                  <a:lnTo>
                    <a:pt x="9135" y="5683"/>
                  </a:lnTo>
                  <a:lnTo>
                    <a:pt x="67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64"/>
            <p:cNvSpPr/>
            <p:nvPr/>
          </p:nvSpPr>
          <p:spPr>
            <a:xfrm>
              <a:off x="5398600" y="4364650"/>
              <a:ext cx="245450" cy="156375"/>
            </a:xfrm>
            <a:custGeom>
              <a:avLst/>
              <a:gdLst/>
              <a:ahLst/>
              <a:cxnLst/>
              <a:rect l="l" t="t" r="r" b="b"/>
              <a:pathLst>
                <a:path w="9818" h="6255" extrusionOk="0">
                  <a:moveTo>
                    <a:pt x="6864" y="573"/>
                  </a:moveTo>
                  <a:lnTo>
                    <a:pt x="9041" y="5682"/>
                  </a:lnTo>
                  <a:lnTo>
                    <a:pt x="2718" y="5682"/>
                  </a:lnTo>
                  <a:lnTo>
                    <a:pt x="756" y="573"/>
                  </a:lnTo>
                  <a:close/>
                  <a:moveTo>
                    <a:pt x="339" y="0"/>
                  </a:moveTo>
                  <a:cubicBezTo>
                    <a:pt x="139" y="0"/>
                    <a:pt x="1" y="202"/>
                    <a:pt x="73" y="389"/>
                  </a:cubicBezTo>
                  <a:lnTo>
                    <a:pt x="2254" y="6071"/>
                  </a:lnTo>
                  <a:cubicBezTo>
                    <a:pt x="2296" y="6182"/>
                    <a:pt x="2401" y="6255"/>
                    <a:pt x="2520" y="6255"/>
                  </a:cubicBezTo>
                  <a:lnTo>
                    <a:pt x="9474" y="6255"/>
                  </a:lnTo>
                  <a:cubicBezTo>
                    <a:pt x="9679" y="6255"/>
                    <a:pt x="9818" y="6044"/>
                    <a:pt x="9738" y="5856"/>
                  </a:cubicBezTo>
                  <a:lnTo>
                    <a:pt x="7316" y="175"/>
                  </a:lnTo>
                  <a:cubicBezTo>
                    <a:pt x="7271" y="68"/>
                    <a:pt x="7167" y="0"/>
                    <a:pt x="70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64"/>
            <p:cNvSpPr/>
            <p:nvPr/>
          </p:nvSpPr>
          <p:spPr>
            <a:xfrm>
              <a:off x="5461600" y="4513850"/>
              <a:ext cx="238900" cy="152600"/>
            </a:xfrm>
            <a:custGeom>
              <a:avLst/>
              <a:gdLst/>
              <a:ahLst/>
              <a:cxnLst/>
              <a:rect l="l" t="t" r="r" b="b"/>
              <a:pathLst>
                <a:path w="9556" h="6104" extrusionOk="0">
                  <a:moveTo>
                    <a:pt x="0" y="1"/>
                  </a:moveTo>
                  <a:lnTo>
                    <a:pt x="2343" y="6104"/>
                  </a:lnTo>
                  <a:lnTo>
                    <a:pt x="9556" y="6104"/>
                  </a:lnTo>
                  <a:lnTo>
                    <a:pt x="69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64"/>
            <p:cNvSpPr/>
            <p:nvPr/>
          </p:nvSpPr>
          <p:spPr>
            <a:xfrm>
              <a:off x="5453100" y="4506675"/>
              <a:ext cx="256000" cy="166925"/>
            </a:xfrm>
            <a:custGeom>
              <a:avLst/>
              <a:gdLst/>
              <a:ahLst/>
              <a:cxnLst/>
              <a:rect l="l" t="t" r="r" b="b"/>
              <a:pathLst>
                <a:path w="10240" h="6677" extrusionOk="0">
                  <a:moveTo>
                    <a:pt x="7107" y="574"/>
                  </a:moveTo>
                  <a:lnTo>
                    <a:pt x="9463" y="6105"/>
                  </a:lnTo>
                  <a:lnTo>
                    <a:pt x="2880" y="6105"/>
                  </a:lnTo>
                  <a:lnTo>
                    <a:pt x="758" y="574"/>
                  </a:lnTo>
                  <a:close/>
                  <a:moveTo>
                    <a:pt x="340" y="1"/>
                  </a:moveTo>
                  <a:cubicBezTo>
                    <a:pt x="139" y="1"/>
                    <a:pt x="1" y="202"/>
                    <a:pt x="74" y="390"/>
                  </a:cubicBezTo>
                  <a:lnTo>
                    <a:pt x="2417" y="6493"/>
                  </a:lnTo>
                  <a:cubicBezTo>
                    <a:pt x="2459" y="6603"/>
                    <a:pt x="2565" y="6676"/>
                    <a:pt x="2684" y="6676"/>
                  </a:cubicBezTo>
                  <a:lnTo>
                    <a:pt x="9896" y="6676"/>
                  </a:lnTo>
                  <a:cubicBezTo>
                    <a:pt x="10101" y="6676"/>
                    <a:pt x="10239" y="6468"/>
                    <a:pt x="10160" y="6278"/>
                  </a:cubicBezTo>
                  <a:lnTo>
                    <a:pt x="7558" y="175"/>
                  </a:lnTo>
                  <a:cubicBezTo>
                    <a:pt x="7513" y="69"/>
                    <a:pt x="7410" y="1"/>
                    <a:pt x="7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64"/>
            <p:cNvSpPr/>
            <p:nvPr/>
          </p:nvSpPr>
          <p:spPr>
            <a:xfrm>
              <a:off x="3888875" y="3988450"/>
              <a:ext cx="177600" cy="126900"/>
            </a:xfrm>
            <a:custGeom>
              <a:avLst/>
              <a:gdLst/>
              <a:ahLst/>
              <a:cxnLst/>
              <a:rect l="l" t="t" r="r" b="b"/>
              <a:pathLst>
                <a:path w="7104" h="5076" extrusionOk="0">
                  <a:moveTo>
                    <a:pt x="1" y="0"/>
                  </a:moveTo>
                  <a:lnTo>
                    <a:pt x="6" y="5075"/>
                  </a:lnTo>
                  <a:lnTo>
                    <a:pt x="7103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64"/>
            <p:cNvSpPr/>
            <p:nvPr/>
          </p:nvSpPr>
          <p:spPr>
            <a:xfrm>
              <a:off x="3881750" y="3981300"/>
              <a:ext cx="192100" cy="141225"/>
            </a:xfrm>
            <a:custGeom>
              <a:avLst/>
              <a:gdLst/>
              <a:ahLst/>
              <a:cxnLst/>
              <a:rect l="l" t="t" r="r" b="b"/>
              <a:pathLst>
                <a:path w="7684" h="5649" extrusionOk="0">
                  <a:moveTo>
                    <a:pt x="6868" y="572"/>
                  </a:moveTo>
                  <a:lnTo>
                    <a:pt x="7087" y="5075"/>
                  </a:lnTo>
                  <a:lnTo>
                    <a:pt x="576" y="5075"/>
                  </a:lnTo>
                  <a:lnTo>
                    <a:pt x="572" y="572"/>
                  </a:lnTo>
                  <a:close/>
                  <a:moveTo>
                    <a:pt x="286" y="0"/>
                  </a:moveTo>
                  <a:cubicBezTo>
                    <a:pt x="128" y="0"/>
                    <a:pt x="0" y="129"/>
                    <a:pt x="0" y="286"/>
                  </a:cubicBezTo>
                  <a:lnTo>
                    <a:pt x="5" y="5361"/>
                  </a:lnTo>
                  <a:cubicBezTo>
                    <a:pt x="5" y="5520"/>
                    <a:pt x="133" y="5648"/>
                    <a:pt x="291" y="5648"/>
                  </a:cubicBezTo>
                  <a:lnTo>
                    <a:pt x="7388" y="5648"/>
                  </a:lnTo>
                  <a:cubicBezTo>
                    <a:pt x="7551" y="5648"/>
                    <a:pt x="7683" y="5511"/>
                    <a:pt x="7674" y="5347"/>
                  </a:cubicBezTo>
                  <a:lnTo>
                    <a:pt x="7427" y="272"/>
                  </a:lnTo>
                  <a:cubicBezTo>
                    <a:pt x="7419" y="120"/>
                    <a:pt x="7294" y="0"/>
                    <a:pt x="71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64"/>
            <p:cNvSpPr/>
            <p:nvPr/>
          </p:nvSpPr>
          <p:spPr>
            <a:xfrm>
              <a:off x="5308600" y="4115325"/>
              <a:ext cx="209825" cy="123975"/>
            </a:xfrm>
            <a:custGeom>
              <a:avLst/>
              <a:gdLst/>
              <a:ahLst/>
              <a:cxnLst/>
              <a:rect l="l" t="t" r="r" b="b"/>
              <a:pathLst>
                <a:path w="8393" h="4959" extrusionOk="0">
                  <a:moveTo>
                    <a:pt x="1" y="0"/>
                  </a:moveTo>
                  <a:lnTo>
                    <a:pt x="1904" y="4959"/>
                  </a:lnTo>
                  <a:lnTo>
                    <a:pt x="8393" y="4959"/>
                  </a:lnTo>
                  <a:lnTo>
                    <a:pt x="627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64"/>
            <p:cNvSpPr/>
            <p:nvPr/>
          </p:nvSpPr>
          <p:spPr>
            <a:xfrm>
              <a:off x="5300125" y="4108175"/>
              <a:ext cx="226925" cy="138275"/>
            </a:xfrm>
            <a:custGeom>
              <a:avLst/>
              <a:gdLst/>
              <a:ahLst/>
              <a:cxnLst/>
              <a:rect l="l" t="t" r="r" b="b"/>
              <a:pathLst>
                <a:path w="9077" h="5531" extrusionOk="0">
                  <a:moveTo>
                    <a:pt x="6430" y="573"/>
                  </a:moveTo>
                  <a:lnTo>
                    <a:pt x="8300" y="4958"/>
                  </a:lnTo>
                  <a:lnTo>
                    <a:pt x="2440" y="4958"/>
                  </a:lnTo>
                  <a:lnTo>
                    <a:pt x="756" y="573"/>
                  </a:lnTo>
                  <a:close/>
                  <a:moveTo>
                    <a:pt x="340" y="0"/>
                  </a:moveTo>
                  <a:cubicBezTo>
                    <a:pt x="139" y="0"/>
                    <a:pt x="0" y="202"/>
                    <a:pt x="72" y="389"/>
                  </a:cubicBezTo>
                  <a:lnTo>
                    <a:pt x="1976" y="5347"/>
                  </a:lnTo>
                  <a:cubicBezTo>
                    <a:pt x="2019" y="5457"/>
                    <a:pt x="2125" y="5530"/>
                    <a:pt x="2243" y="5530"/>
                  </a:cubicBezTo>
                  <a:lnTo>
                    <a:pt x="8733" y="5530"/>
                  </a:lnTo>
                  <a:cubicBezTo>
                    <a:pt x="8938" y="5530"/>
                    <a:pt x="9076" y="5320"/>
                    <a:pt x="8997" y="5132"/>
                  </a:cubicBezTo>
                  <a:lnTo>
                    <a:pt x="6882" y="174"/>
                  </a:lnTo>
                  <a:cubicBezTo>
                    <a:pt x="6837" y="68"/>
                    <a:pt x="6734" y="0"/>
                    <a:pt x="66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64"/>
            <p:cNvSpPr/>
            <p:nvPr/>
          </p:nvSpPr>
          <p:spPr>
            <a:xfrm>
              <a:off x="5217325" y="4366929"/>
              <a:ext cx="244300" cy="142075"/>
            </a:xfrm>
            <a:custGeom>
              <a:avLst/>
              <a:gdLst/>
              <a:ahLst/>
              <a:cxnLst/>
              <a:rect l="l" t="t" r="r" b="b"/>
              <a:pathLst>
                <a:path w="9772" h="5683" extrusionOk="0">
                  <a:moveTo>
                    <a:pt x="1" y="0"/>
                  </a:moveTo>
                  <a:lnTo>
                    <a:pt x="1910" y="5683"/>
                  </a:lnTo>
                  <a:lnTo>
                    <a:pt x="9771" y="5683"/>
                  </a:lnTo>
                  <a:lnTo>
                    <a:pt x="75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64"/>
            <p:cNvSpPr/>
            <p:nvPr/>
          </p:nvSpPr>
          <p:spPr>
            <a:xfrm>
              <a:off x="5209000" y="4364650"/>
              <a:ext cx="261125" cy="156375"/>
            </a:xfrm>
            <a:custGeom>
              <a:avLst/>
              <a:gdLst/>
              <a:ahLst/>
              <a:cxnLst/>
              <a:rect l="l" t="t" r="r" b="b"/>
              <a:pathLst>
                <a:path w="10445" h="6255" extrusionOk="0">
                  <a:moveTo>
                    <a:pt x="7727" y="573"/>
                  </a:moveTo>
                  <a:lnTo>
                    <a:pt x="9688" y="5682"/>
                  </a:lnTo>
                  <a:lnTo>
                    <a:pt x="2448" y="5682"/>
                  </a:lnTo>
                  <a:lnTo>
                    <a:pt x="732" y="573"/>
                  </a:lnTo>
                  <a:close/>
                  <a:moveTo>
                    <a:pt x="334" y="0"/>
                  </a:moveTo>
                  <a:cubicBezTo>
                    <a:pt x="138" y="0"/>
                    <a:pt x="0" y="193"/>
                    <a:pt x="63" y="377"/>
                  </a:cubicBezTo>
                  <a:lnTo>
                    <a:pt x="1972" y="6060"/>
                  </a:lnTo>
                  <a:cubicBezTo>
                    <a:pt x="2011" y="6176"/>
                    <a:pt x="2120" y="6255"/>
                    <a:pt x="2243" y="6255"/>
                  </a:cubicBezTo>
                  <a:lnTo>
                    <a:pt x="10104" y="6255"/>
                  </a:lnTo>
                  <a:cubicBezTo>
                    <a:pt x="10306" y="6255"/>
                    <a:pt x="10444" y="6053"/>
                    <a:pt x="10371" y="5866"/>
                  </a:cubicBezTo>
                  <a:lnTo>
                    <a:pt x="8191" y="185"/>
                  </a:lnTo>
                  <a:cubicBezTo>
                    <a:pt x="8149" y="74"/>
                    <a:pt x="8042" y="0"/>
                    <a:pt x="7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64"/>
            <p:cNvSpPr/>
            <p:nvPr/>
          </p:nvSpPr>
          <p:spPr>
            <a:xfrm>
              <a:off x="2646850" y="3988450"/>
              <a:ext cx="213800" cy="126900"/>
            </a:xfrm>
            <a:custGeom>
              <a:avLst/>
              <a:gdLst/>
              <a:ahLst/>
              <a:cxnLst/>
              <a:rect l="l" t="t" r="r" b="b"/>
              <a:pathLst>
                <a:path w="8552" h="5076" extrusionOk="0">
                  <a:moveTo>
                    <a:pt x="1696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85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64"/>
            <p:cNvSpPr/>
            <p:nvPr/>
          </p:nvSpPr>
          <p:spPr>
            <a:xfrm>
              <a:off x="2638525" y="3981300"/>
              <a:ext cx="230325" cy="141225"/>
            </a:xfrm>
            <a:custGeom>
              <a:avLst/>
              <a:gdLst/>
              <a:ahLst/>
              <a:cxnLst/>
              <a:rect l="l" t="t" r="r" b="b"/>
              <a:pathLst>
                <a:path w="9213" h="5649" extrusionOk="0">
                  <a:moveTo>
                    <a:pt x="8505" y="572"/>
                  </a:moveTo>
                  <a:lnTo>
                    <a:pt x="7215" y="5075"/>
                  </a:lnTo>
                  <a:lnTo>
                    <a:pt x="731" y="5075"/>
                  </a:lnTo>
                  <a:lnTo>
                    <a:pt x="2235" y="572"/>
                  </a:lnTo>
                  <a:close/>
                  <a:moveTo>
                    <a:pt x="2029" y="0"/>
                  </a:moveTo>
                  <a:cubicBezTo>
                    <a:pt x="1906" y="0"/>
                    <a:pt x="1797" y="79"/>
                    <a:pt x="1759" y="195"/>
                  </a:cubicBezTo>
                  <a:lnTo>
                    <a:pt x="62" y="5272"/>
                  </a:lnTo>
                  <a:cubicBezTo>
                    <a:pt x="0" y="5456"/>
                    <a:pt x="137" y="5647"/>
                    <a:pt x="333" y="5648"/>
                  </a:cubicBezTo>
                  <a:lnTo>
                    <a:pt x="7432" y="5648"/>
                  </a:lnTo>
                  <a:cubicBezTo>
                    <a:pt x="7559" y="5648"/>
                    <a:pt x="7672" y="5562"/>
                    <a:pt x="7706" y="5439"/>
                  </a:cubicBezTo>
                  <a:lnTo>
                    <a:pt x="9160" y="366"/>
                  </a:lnTo>
                  <a:cubicBezTo>
                    <a:pt x="9212" y="182"/>
                    <a:pt x="9075" y="0"/>
                    <a:pt x="8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64"/>
            <p:cNvSpPr/>
            <p:nvPr/>
          </p:nvSpPr>
          <p:spPr>
            <a:xfrm>
              <a:off x="5131150" y="4110454"/>
              <a:ext cx="225075" cy="123975"/>
            </a:xfrm>
            <a:custGeom>
              <a:avLst/>
              <a:gdLst/>
              <a:ahLst/>
              <a:cxnLst/>
              <a:rect l="l" t="t" r="r" b="b"/>
              <a:pathLst>
                <a:path w="9003" h="4959" extrusionOk="0">
                  <a:moveTo>
                    <a:pt x="0" y="0"/>
                  </a:moveTo>
                  <a:lnTo>
                    <a:pt x="1666" y="4959"/>
                  </a:lnTo>
                  <a:lnTo>
                    <a:pt x="9002" y="4959"/>
                  </a:lnTo>
                  <a:lnTo>
                    <a:pt x="70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64"/>
            <p:cNvSpPr/>
            <p:nvPr/>
          </p:nvSpPr>
          <p:spPr>
            <a:xfrm>
              <a:off x="5122825" y="4108175"/>
              <a:ext cx="241875" cy="138275"/>
            </a:xfrm>
            <a:custGeom>
              <a:avLst/>
              <a:gdLst/>
              <a:ahLst/>
              <a:cxnLst/>
              <a:rect l="l" t="t" r="r" b="b"/>
              <a:pathLst>
                <a:path w="9675" h="5531" extrusionOk="0">
                  <a:moveTo>
                    <a:pt x="7235" y="573"/>
                  </a:moveTo>
                  <a:lnTo>
                    <a:pt x="8919" y="4958"/>
                  </a:lnTo>
                  <a:lnTo>
                    <a:pt x="2206" y="4958"/>
                  </a:lnTo>
                  <a:lnTo>
                    <a:pt x="731" y="573"/>
                  </a:lnTo>
                  <a:close/>
                  <a:moveTo>
                    <a:pt x="331" y="0"/>
                  </a:moveTo>
                  <a:cubicBezTo>
                    <a:pt x="138" y="0"/>
                    <a:pt x="0" y="192"/>
                    <a:pt x="63" y="377"/>
                  </a:cubicBezTo>
                  <a:lnTo>
                    <a:pt x="1729" y="5336"/>
                  </a:lnTo>
                  <a:cubicBezTo>
                    <a:pt x="1767" y="5452"/>
                    <a:pt x="1876" y="5530"/>
                    <a:pt x="1999" y="5530"/>
                  </a:cubicBezTo>
                  <a:lnTo>
                    <a:pt x="9335" y="5530"/>
                  </a:lnTo>
                  <a:cubicBezTo>
                    <a:pt x="9536" y="5530"/>
                    <a:pt x="9675" y="5329"/>
                    <a:pt x="9603" y="5141"/>
                  </a:cubicBezTo>
                  <a:lnTo>
                    <a:pt x="7698" y="184"/>
                  </a:lnTo>
                  <a:cubicBezTo>
                    <a:pt x="7656" y="74"/>
                    <a:pt x="7550" y="0"/>
                    <a:pt x="7432" y="0"/>
                  </a:cubicBezTo>
                  <a:lnTo>
                    <a:pt x="333" y="0"/>
                  </a:lnTo>
                  <a:cubicBezTo>
                    <a:pt x="333" y="0"/>
                    <a:pt x="332" y="0"/>
                    <a:pt x="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64"/>
            <p:cNvSpPr/>
            <p:nvPr/>
          </p:nvSpPr>
          <p:spPr>
            <a:xfrm>
              <a:off x="5259900" y="3988450"/>
              <a:ext cx="205700" cy="126900"/>
            </a:xfrm>
            <a:custGeom>
              <a:avLst/>
              <a:gdLst/>
              <a:ahLst/>
              <a:cxnLst/>
              <a:rect l="l" t="t" r="r" b="b"/>
              <a:pathLst>
                <a:path w="8228" h="5076" extrusionOk="0">
                  <a:moveTo>
                    <a:pt x="1" y="0"/>
                  </a:moveTo>
                  <a:lnTo>
                    <a:pt x="1949" y="5075"/>
                  </a:lnTo>
                  <a:lnTo>
                    <a:pt x="8227" y="5075"/>
                  </a:lnTo>
                  <a:lnTo>
                    <a:pt x="60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64"/>
            <p:cNvSpPr/>
            <p:nvPr/>
          </p:nvSpPr>
          <p:spPr>
            <a:xfrm>
              <a:off x="5251400" y="3981300"/>
              <a:ext cx="222775" cy="141225"/>
            </a:xfrm>
            <a:custGeom>
              <a:avLst/>
              <a:gdLst/>
              <a:ahLst/>
              <a:cxnLst/>
              <a:rect l="l" t="t" r="r" b="b"/>
              <a:pathLst>
                <a:path w="8911" h="5649" extrusionOk="0">
                  <a:moveTo>
                    <a:pt x="6216" y="572"/>
                  </a:moveTo>
                  <a:lnTo>
                    <a:pt x="8134" y="5075"/>
                  </a:lnTo>
                  <a:lnTo>
                    <a:pt x="2485" y="5075"/>
                  </a:lnTo>
                  <a:lnTo>
                    <a:pt x="757" y="572"/>
                  </a:lnTo>
                  <a:close/>
                  <a:moveTo>
                    <a:pt x="340" y="0"/>
                  </a:moveTo>
                  <a:cubicBezTo>
                    <a:pt x="138" y="0"/>
                    <a:pt x="0" y="202"/>
                    <a:pt x="73" y="389"/>
                  </a:cubicBezTo>
                  <a:lnTo>
                    <a:pt x="2021" y="5464"/>
                  </a:lnTo>
                  <a:cubicBezTo>
                    <a:pt x="2063" y="5574"/>
                    <a:pt x="2170" y="5647"/>
                    <a:pt x="2288" y="5648"/>
                  </a:cubicBezTo>
                  <a:lnTo>
                    <a:pt x="8567" y="5648"/>
                  </a:lnTo>
                  <a:lnTo>
                    <a:pt x="8567" y="5647"/>
                  </a:lnTo>
                  <a:cubicBezTo>
                    <a:pt x="8772" y="5647"/>
                    <a:pt x="8911" y="5438"/>
                    <a:pt x="8831" y="5249"/>
                  </a:cubicBezTo>
                  <a:lnTo>
                    <a:pt x="6667" y="173"/>
                  </a:lnTo>
                  <a:cubicBezTo>
                    <a:pt x="6622" y="68"/>
                    <a:pt x="6518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64"/>
            <p:cNvSpPr/>
            <p:nvPr/>
          </p:nvSpPr>
          <p:spPr>
            <a:xfrm>
              <a:off x="5088525" y="3983579"/>
              <a:ext cx="220100" cy="126900"/>
            </a:xfrm>
            <a:custGeom>
              <a:avLst/>
              <a:gdLst/>
              <a:ahLst/>
              <a:cxnLst/>
              <a:rect l="l" t="t" r="r" b="b"/>
              <a:pathLst>
                <a:path w="8804" h="5076" extrusionOk="0">
                  <a:moveTo>
                    <a:pt x="1" y="0"/>
                  </a:moveTo>
                  <a:lnTo>
                    <a:pt x="1705" y="5075"/>
                  </a:lnTo>
                  <a:lnTo>
                    <a:pt x="8804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64"/>
            <p:cNvSpPr/>
            <p:nvPr/>
          </p:nvSpPr>
          <p:spPr>
            <a:xfrm>
              <a:off x="5080175" y="3981300"/>
              <a:ext cx="236925" cy="141225"/>
            </a:xfrm>
            <a:custGeom>
              <a:avLst/>
              <a:gdLst/>
              <a:ahLst/>
              <a:cxnLst/>
              <a:rect l="l" t="t" r="r" b="b"/>
              <a:pathLst>
                <a:path w="9477" h="5649" extrusionOk="0">
                  <a:moveTo>
                    <a:pt x="6993" y="572"/>
                  </a:moveTo>
                  <a:lnTo>
                    <a:pt x="8721" y="5075"/>
                  </a:lnTo>
                  <a:lnTo>
                    <a:pt x="2246" y="5075"/>
                  </a:lnTo>
                  <a:lnTo>
                    <a:pt x="732" y="572"/>
                  </a:lnTo>
                  <a:close/>
                  <a:moveTo>
                    <a:pt x="333" y="0"/>
                  </a:moveTo>
                  <a:cubicBezTo>
                    <a:pt x="138" y="0"/>
                    <a:pt x="1" y="192"/>
                    <a:pt x="63" y="377"/>
                  </a:cubicBezTo>
                  <a:lnTo>
                    <a:pt x="1769" y="5452"/>
                  </a:lnTo>
                  <a:cubicBezTo>
                    <a:pt x="1807" y="5569"/>
                    <a:pt x="1916" y="5648"/>
                    <a:pt x="2039" y="5648"/>
                  </a:cubicBezTo>
                  <a:lnTo>
                    <a:pt x="9138" y="5648"/>
                  </a:lnTo>
                  <a:lnTo>
                    <a:pt x="9138" y="5647"/>
                  </a:lnTo>
                  <a:cubicBezTo>
                    <a:pt x="9338" y="5647"/>
                    <a:pt x="9476" y="5446"/>
                    <a:pt x="9404" y="5259"/>
                  </a:cubicBezTo>
                  <a:lnTo>
                    <a:pt x="7456" y="184"/>
                  </a:lnTo>
                  <a:cubicBezTo>
                    <a:pt x="7414" y="74"/>
                    <a:pt x="7308" y="0"/>
                    <a:pt x="7190" y="0"/>
                  </a:cubicBezTo>
                  <a:lnTo>
                    <a:pt x="335" y="0"/>
                  </a:lnTo>
                  <a:cubicBezTo>
                    <a:pt x="334" y="0"/>
                    <a:pt x="333" y="0"/>
                    <a:pt x="3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64"/>
            <p:cNvSpPr/>
            <p:nvPr/>
          </p:nvSpPr>
          <p:spPr>
            <a:xfrm>
              <a:off x="4675475" y="4508979"/>
              <a:ext cx="233225" cy="152600"/>
            </a:xfrm>
            <a:custGeom>
              <a:avLst/>
              <a:gdLst/>
              <a:ahLst/>
              <a:cxnLst/>
              <a:rect l="l" t="t" r="r" b="b"/>
              <a:pathLst>
                <a:path w="9329" h="6104" extrusionOk="0">
                  <a:moveTo>
                    <a:pt x="1" y="1"/>
                  </a:moveTo>
                  <a:lnTo>
                    <a:pt x="1176" y="6104"/>
                  </a:lnTo>
                  <a:lnTo>
                    <a:pt x="9328" y="6104"/>
                  </a:lnTo>
                  <a:lnTo>
                    <a:pt x="7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64"/>
            <p:cNvSpPr/>
            <p:nvPr/>
          </p:nvSpPr>
          <p:spPr>
            <a:xfrm>
              <a:off x="4667600" y="4506675"/>
              <a:ext cx="249125" cy="166925"/>
            </a:xfrm>
            <a:custGeom>
              <a:avLst/>
              <a:gdLst/>
              <a:ahLst/>
              <a:cxnLst/>
              <a:rect l="l" t="t" r="r" b="b"/>
              <a:pathLst>
                <a:path w="9965" h="6677" extrusionOk="0">
                  <a:moveTo>
                    <a:pt x="7950" y="574"/>
                  </a:moveTo>
                  <a:lnTo>
                    <a:pt x="9280" y="6105"/>
                  </a:lnTo>
                  <a:lnTo>
                    <a:pt x="1727" y="6105"/>
                  </a:lnTo>
                  <a:lnTo>
                    <a:pt x="662" y="574"/>
                  </a:lnTo>
                  <a:close/>
                  <a:moveTo>
                    <a:pt x="316" y="1"/>
                  </a:moveTo>
                  <a:cubicBezTo>
                    <a:pt x="135" y="1"/>
                    <a:pt x="0" y="165"/>
                    <a:pt x="34" y="342"/>
                  </a:cubicBezTo>
                  <a:lnTo>
                    <a:pt x="1209" y="6444"/>
                  </a:lnTo>
                  <a:cubicBezTo>
                    <a:pt x="1235" y="6579"/>
                    <a:pt x="1353" y="6676"/>
                    <a:pt x="1490" y="6676"/>
                  </a:cubicBezTo>
                  <a:lnTo>
                    <a:pt x="9643" y="6676"/>
                  </a:lnTo>
                  <a:cubicBezTo>
                    <a:pt x="9828" y="6675"/>
                    <a:pt x="9965" y="6503"/>
                    <a:pt x="9921" y="6324"/>
                  </a:cubicBezTo>
                  <a:lnTo>
                    <a:pt x="8455" y="220"/>
                  </a:lnTo>
                  <a:cubicBezTo>
                    <a:pt x="8424" y="92"/>
                    <a:pt x="8309" y="1"/>
                    <a:pt x="81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64"/>
            <p:cNvSpPr/>
            <p:nvPr/>
          </p:nvSpPr>
          <p:spPr>
            <a:xfrm>
              <a:off x="5265075" y="4508979"/>
              <a:ext cx="255125" cy="152600"/>
            </a:xfrm>
            <a:custGeom>
              <a:avLst/>
              <a:gdLst/>
              <a:ahLst/>
              <a:cxnLst/>
              <a:rect l="l" t="t" r="r" b="b"/>
              <a:pathLst>
                <a:path w="10205" h="6104" extrusionOk="0">
                  <a:moveTo>
                    <a:pt x="0" y="1"/>
                  </a:moveTo>
                  <a:lnTo>
                    <a:pt x="2051" y="6104"/>
                  </a:lnTo>
                  <a:lnTo>
                    <a:pt x="10204" y="610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64"/>
            <p:cNvSpPr/>
            <p:nvPr/>
          </p:nvSpPr>
          <p:spPr>
            <a:xfrm>
              <a:off x="5256750" y="4506675"/>
              <a:ext cx="271925" cy="166925"/>
            </a:xfrm>
            <a:custGeom>
              <a:avLst/>
              <a:gdLst/>
              <a:ahLst/>
              <a:cxnLst/>
              <a:rect l="l" t="t" r="r" b="b"/>
              <a:pathLst>
                <a:path w="10877" h="6677" extrusionOk="0">
                  <a:moveTo>
                    <a:pt x="7998" y="574"/>
                  </a:moveTo>
                  <a:lnTo>
                    <a:pt x="10122" y="6105"/>
                  </a:lnTo>
                  <a:lnTo>
                    <a:pt x="2590" y="6105"/>
                  </a:lnTo>
                  <a:lnTo>
                    <a:pt x="731" y="574"/>
                  </a:lnTo>
                  <a:close/>
                  <a:moveTo>
                    <a:pt x="333" y="1"/>
                  </a:moveTo>
                  <a:cubicBezTo>
                    <a:pt x="137" y="1"/>
                    <a:pt x="0" y="193"/>
                    <a:pt x="63" y="377"/>
                  </a:cubicBezTo>
                  <a:lnTo>
                    <a:pt x="2113" y="6482"/>
                  </a:lnTo>
                  <a:cubicBezTo>
                    <a:pt x="2152" y="6598"/>
                    <a:pt x="2261" y="6676"/>
                    <a:pt x="2384" y="6676"/>
                  </a:cubicBezTo>
                  <a:lnTo>
                    <a:pt x="10538" y="6676"/>
                  </a:lnTo>
                  <a:cubicBezTo>
                    <a:pt x="10738" y="6676"/>
                    <a:pt x="10877" y="6475"/>
                    <a:pt x="10805" y="6288"/>
                  </a:cubicBezTo>
                  <a:lnTo>
                    <a:pt x="8462" y="184"/>
                  </a:lnTo>
                  <a:cubicBezTo>
                    <a:pt x="8419" y="74"/>
                    <a:pt x="8312" y="1"/>
                    <a:pt x="8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64"/>
            <p:cNvSpPr/>
            <p:nvPr/>
          </p:nvSpPr>
          <p:spPr>
            <a:xfrm>
              <a:off x="4917150" y="3983579"/>
              <a:ext cx="214025" cy="126900"/>
            </a:xfrm>
            <a:custGeom>
              <a:avLst/>
              <a:gdLst/>
              <a:ahLst/>
              <a:cxnLst/>
              <a:rect l="l" t="t" r="r" b="b"/>
              <a:pathLst>
                <a:path w="8561" h="5076" extrusionOk="0">
                  <a:moveTo>
                    <a:pt x="1" y="0"/>
                  </a:moveTo>
                  <a:lnTo>
                    <a:pt x="1463" y="5075"/>
                  </a:lnTo>
                  <a:lnTo>
                    <a:pt x="8560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64"/>
            <p:cNvSpPr/>
            <p:nvPr/>
          </p:nvSpPr>
          <p:spPr>
            <a:xfrm>
              <a:off x="4908950" y="3981300"/>
              <a:ext cx="230575" cy="141225"/>
            </a:xfrm>
            <a:custGeom>
              <a:avLst/>
              <a:gdLst/>
              <a:ahLst/>
              <a:cxnLst/>
              <a:rect l="l" t="t" r="r" b="b"/>
              <a:pathLst>
                <a:path w="9223" h="5649" extrusionOk="0">
                  <a:moveTo>
                    <a:pt x="6977" y="572"/>
                  </a:moveTo>
                  <a:lnTo>
                    <a:pt x="8491" y="5075"/>
                  </a:lnTo>
                  <a:lnTo>
                    <a:pt x="2006" y="5075"/>
                  </a:lnTo>
                  <a:lnTo>
                    <a:pt x="708" y="572"/>
                  </a:lnTo>
                  <a:close/>
                  <a:moveTo>
                    <a:pt x="329" y="0"/>
                  </a:moveTo>
                  <a:cubicBezTo>
                    <a:pt x="138" y="0"/>
                    <a:pt x="1" y="182"/>
                    <a:pt x="53" y="366"/>
                  </a:cubicBezTo>
                  <a:lnTo>
                    <a:pt x="1515" y="5441"/>
                  </a:lnTo>
                  <a:cubicBezTo>
                    <a:pt x="1551" y="5564"/>
                    <a:pt x="1663" y="5647"/>
                    <a:pt x="1791" y="5648"/>
                  </a:cubicBezTo>
                  <a:lnTo>
                    <a:pt x="8888" y="5648"/>
                  </a:lnTo>
                  <a:cubicBezTo>
                    <a:pt x="9084" y="5648"/>
                    <a:pt x="9223" y="5456"/>
                    <a:pt x="9160" y="5270"/>
                  </a:cubicBezTo>
                  <a:lnTo>
                    <a:pt x="7454" y="195"/>
                  </a:lnTo>
                  <a:cubicBezTo>
                    <a:pt x="7416" y="79"/>
                    <a:pt x="7307" y="0"/>
                    <a:pt x="7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64"/>
            <p:cNvSpPr/>
            <p:nvPr/>
          </p:nvSpPr>
          <p:spPr>
            <a:xfrm>
              <a:off x="5068550" y="4508979"/>
              <a:ext cx="247800" cy="152600"/>
            </a:xfrm>
            <a:custGeom>
              <a:avLst/>
              <a:gdLst/>
              <a:ahLst/>
              <a:cxnLst/>
              <a:rect l="l" t="t" r="r" b="b"/>
              <a:pathLst>
                <a:path w="9912" h="6104" extrusionOk="0">
                  <a:moveTo>
                    <a:pt x="0" y="1"/>
                  </a:moveTo>
                  <a:lnTo>
                    <a:pt x="1758" y="6104"/>
                  </a:lnTo>
                  <a:lnTo>
                    <a:pt x="9912" y="6104"/>
                  </a:lnTo>
                  <a:lnTo>
                    <a:pt x="786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64"/>
            <p:cNvSpPr/>
            <p:nvPr/>
          </p:nvSpPr>
          <p:spPr>
            <a:xfrm>
              <a:off x="5060350" y="4506675"/>
              <a:ext cx="264325" cy="166925"/>
            </a:xfrm>
            <a:custGeom>
              <a:avLst/>
              <a:gdLst/>
              <a:ahLst/>
              <a:cxnLst/>
              <a:rect l="l" t="t" r="r" b="b"/>
              <a:pathLst>
                <a:path w="10573" h="6677" extrusionOk="0">
                  <a:moveTo>
                    <a:pt x="7985" y="574"/>
                  </a:moveTo>
                  <a:lnTo>
                    <a:pt x="9844" y="6105"/>
                  </a:lnTo>
                  <a:lnTo>
                    <a:pt x="2303" y="6105"/>
                  </a:lnTo>
                  <a:lnTo>
                    <a:pt x="710" y="574"/>
                  </a:lnTo>
                  <a:close/>
                  <a:moveTo>
                    <a:pt x="328" y="1"/>
                  </a:moveTo>
                  <a:cubicBezTo>
                    <a:pt x="137" y="1"/>
                    <a:pt x="0" y="184"/>
                    <a:pt x="54" y="366"/>
                  </a:cubicBezTo>
                  <a:lnTo>
                    <a:pt x="1812" y="6470"/>
                  </a:lnTo>
                  <a:cubicBezTo>
                    <a:pt x="1847" y="6592"/>
                    <a:pt x="1960" y="6676"/>
                    <a:pt x="2088" y="6676"/>
                  </a:cubicBezTo>
                  <a:lnTo>
                    <a:pt x="10240" y="6676"/>
                  </a:lnTo>
                  <a:cubicBezTo>
                    <a:pt x="10435" y="6676"/>
                    <a:pt x="10573" y="6484"/>
                    <a:pt x="10510" y="6300"/>
                  </a:cubicBezTo>
                  <a:lnTo>
                    <a:pt x="8460" y="195"/>
                  </a:lnTo>
                  <a:cubicBezTo>
                    <a:pt x="8421" y="79"/>
                    <a:pt x="8312" y="1"/>
                    <a:pt x="8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64"/>
            <p:cNvSpPr/>
            <p:nvPr/>
          </p:nvSpPr>
          <p:spPr>
            <a:xfrm>
              <a:off x="4872000" y="4508979"/>
              <a:ext cx="240525" cy="152600"/>
            </a:xfrm>
            <a:custGeom>
              <a:avLst/>
              <a:gdLst/>
              <a:ahLst/>
              <a:cxnLst/>
              <a:rect l="l" t="t" r="r" b="b"/>
              <a:pathLst>
                <a:path w="9621" h="6104" extrusionOk="0">
                  <a:moveTo>
                    <a:pt x="1" y="1"/>
                  </a:moveTo>
                  <a:lnTo>
                    <a:pt x="1467" y="6104"/>
                  </a:lnTo>
                  <a:lnTo>
                    <a:pt x="9620" y="6104"/>
                  </a:lnTo>
                  <a:lnTo>
                    <a:pt x="78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64"/>
            <p:cNvSpPr/>
            <p:nvPr/>
          </p:nvSpPr>
          <p:spPr>
            <a:xfrm>
              <a:off x="4863975" y="4506700"/>
              <a:ext cx="256750" cy="166925"/>
            </a:xfrm>
            <a:custGeom>
              <a:avLst/>
              <a:gdLst/>
              <a:ahLst/>
              <a:cxnLst/>
              <a:rect l="l" t="t" r="r" b="b"/>
              <a:pathLst>
                <a:path w="10270" h="6677" extrusionOk="0">
                  <a:moveTo>
                    <a:pt x="7968" y="573"/>
                  </a:moveTo>
                  <a:lnTo>
                    <a:pt x="9562" y="6104"/>
                  </a:lnTo>
                  <a:lnTo>
                    <a:pt x="2015" y="6104"/>
                  </a:lnTo>
                  <a:lnTo>
                    <a:pt x="685" y="573"/>
                  </a:lnTo>
                  <a:close/>
                  <a:moveTo>
                    <a:pt x="322" y="1"/>
                  </a:moveTo>
                  <a:cubicBezTo>
                    <a:pt x="137" y="1"/>
                    <a:pt x="0" y="173"/>
                    <a:pt x="44" y="353"/>
                  </a:cubicBezTo>
                  <a:lnTo>
                    <a:pt x="1510" y="6456"/>
                  </a:lnTo>
                  <a:cubicBezTo>
                    <a:pt x="1541" y="6586"/>
                    <a:pt x="1656" y="6675"/>
                    <a:pt x="1788" y="6675"/>
                  </a:cubicBezTo>
                  <a:lnTo>
                    <a:pt x="9943" y="6675"/>
                  </a:lnTo>
                  <a:lnTo>
                    <a:pt x="9941" y="6677"/>
                  </a:lnTo>
                  <a:cubicBezTo>
                    <a:pt x="10132" y="6677"/>
                    <a:pt x="10269" y="6493"/>
                    <a:pt x="10217" y="6311"/>
                  </a:cubicBezTo>
                  <a:lnTo>
                    <a:pt x="8457" y="207"/>
                  </a:lnTo>
                  <a:cubicBezTo>
                    <a:pt x="8423" y="84"/>
                    <a:pt x="8310" y="1"/>
                    <a:pt x="8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64"/>
            <p:cNvSpPr/>
            <p:nvPr/>
          </p:nvSpPr>
          <p:spPr>
            <a:xfrm>
              <a:off x="5172800" y="4234404"/>
              <a:ext cx="234300" cy="132550"/>
            </a:xfrm>
            <a:custGeom>
              <a:avLst/>
              <a:gdLst/>
              <a:ahLst/>
              <a:cxnLst/>
              <a:rect l="l" t="t" r="r" b="b"/>
              <a:pathLst>
                <a:path w="9372" h="5302" extrusionOk="0">
                  <a:moveTo>
                    <a:pt x="0" y="1"/>
                  </a:moveTo>
                  <a:lnTo>
                    <a:pt x="1782" y="5301"/>
                  </a:lnTo>
                  <a:lnTo>
                    <a:pt x="9371" y="5301"/>
                  </a:lnTo>
                  <a:lnTo>
                    <a:pt x="7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64"/>
            <p:cNvSpPr/>
            <p:nvPr/>
          </p:nvSpPr>
          <p:spPr>
            <a:xfrm>
              <a:off x="5164475" y="4232100"/>
              <a:ext cx="251100" cy="146900"/>
            </a:xfrm>
            <a:custGeom>
              <a:avLst/>
              <a:gdLst/>
              <a:ahLst/>
              <a:cxnLst/>
              <a:rect l="l" t="t" r="r" b="b"/>
              <a:pathLst>
                <a:path w="10044" h="5876" extrusionOk="0">
                  <a:moveTo>
                    <a:pt x="7473" y="573"/>
                  </a:moveTo>
                  <a:lnTo>
                    <a:pt x="9289" y="5302"/>
                  </a:lnTo>
                  <a:lnTo>
                    <a:pt x="2321" y="5302"/>
                  </a:lnTo>
                  <a:lnTo>
                    <a:pt x="732" y="573"/>
                  </a:lnTo>
                  <a:close/>
                  <a:moveTo>
                    <a:pt x="333" y="1"/>
                  </a:moveTo>
                  <a:cubicBezTo>
                    <a:pt x="139" y="1"/>
                    <a:pt x="0" y="193"/>
                    <a:pt x="63" y="379"/>
                  </a:cubicBezTo>
                  <a:lnTo>
                    <a:pt x="1844" y="5679"/>
                  </a:lnTo>
                  <a:cubicBezTo>
                    <a:pt x="1883" y="5796"/>
                    <a:pt x="1992" y="5875"/>
                    <a:pt x="2115" y="5875"/>
                  </a:cubicBezTo>
                  <a:lnTo>
                    <a:pt x="9704" y="5875"/>
                  </a:lnTo>
                  <a:cubicBezTo>
                    <a:pt x="9905" y="5875"/>
                    <a:pt x="10044" y="5673"/>
                    <a:pt x="9972" y="5486"/>
                  </a:cubicBezTo>
                  <a:lnTo>
                    <a:pt x="7937" y="184"/>
                  </a:lnTo>
                  <a:cubicBezTo>
                    <a:pt x="7893" y="74"/>
                    <a:pt x="7787" y="1"/>
                    <a:pt x="76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64"/>
            <p:cNvSpPr/>
            <p:nvPr/>
          </p:nvSpPr>
          <p:spPr>
            <a:xfrm>
              <a:off x="3356650" y="3988450"/>
              <a:ext cx="189500" cy="126900"/>
            </a:xfrm>
            <a:custGeom>
              <a:avLst/>
              <a:gdLst/>
              <a:ahLst/>
              <a:cxnLst/>
              <a:rect l="l" t="t" r="r" b="b"/>
              <a:pathLst>
                <a:path w="7580" h="5076" extrusionOk="0">
                  <a:moveTo>
                    <a:pt x="724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75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64"/>
            <p:cNvSpPr/>
            <p:nvPr/>
          </p:nvSpPr>
          <p:spPr>
            <a:xfrm>
              <a:off x="3348925" y="3981300"/>
              <a:ext cx="204725" cy="141225"/>
            </a:xfrm>
            <a:custGeom>
              <a:avLst/>
              <a:gdLst/>
              <a:ahLst/>
              <a:cxnLst/>
              <a:rect l="l" t="t" r="r" b="b"/>
              <a:pathLst>
                <a:path w="8189" h="5649" extrusionOk="0">
                  <a:moveTo>
                    <a:pt x="7573" y="572"/>
                  </a:moveTo>
                  <a:lnTo>
                    <a:pt x="7147" y="5075"/>
                  </a:lnTo>
                  <a:lnTo>
                    <a:pt x="640" y="5075"/>
                  </a:lnTo>
                  <a:lnTo>
                    <a:pt x="1282" y="572"/>
                  </a:lnTo>
                  <a:close/>
                  <a:moveTo>
                    <a:pt x="1031" y="0"/>
                  </a:moveTo>
                  <a:cubicBezTo>
                    <a:pt x="890" y="0"/>
                    <a:pt x="769" y="105"/>
                    <a:pt x="750" y="245"/>
                  </a:cubicBezTo>
                  <a:lnTo>
                    <a:pt x="26" y="5322"/>
                  </a:lnTo>
                  <a:cubicBezTo>
                    <a:pt x="1" y="5493"/>
                    <a:pt x="135" y="5648"/>
                    <a:pt x="309" y="5648"/>
                  </a:cubicBezTo>
                  <a:lnTo>
                    <a:pt x="7408" y="5648"/>
                  </a:lnTo>
                  <a:cubicBezTo>
                    <a:pt x="7555" y="5647"/>
                    <a:pt x="7678" y="5536"/>
                    <a:pt x="7693" y="5388"/>
                  </a:cubicBezTo>
                  <a:lnTo>
                    <a:pt x="8173" y="313"/>
                  </a:lnTo>
                  <a:cubicBezTo>
                    <a:pt x="8188" y="146"/>
                    <a:pt x="8058" y="0"/>
                    <a:pt x="7891" y="0"/>
                  </a:cubicBezTo>
                  <a:cubicBezTo>
                    <a:pt x="7890" y="0"/>
                    <a:pt x="7889" y="0"/>
                    <a:pt x="7889" y="0"/>
                  </a:cubicBezTo>
                  <a:lnTo>
                    <a:pt x="1033" y="0"/>
                  </a:lnTo>
                  <a:cubicBezTo>
                    <a:pt x="1033" y="0"/>
                    <a:pt x="1032" y="0"/>
                    <a:pt x="1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64"/>
            <p:cNvSpPr/>
            <p:nvPr/>
          </p:nvSpPr>
          <p:spPr>
            <a:xfrm>
              <a:off x="4745775" y="3983579"/>
              <a:ext cx="207950" cy="126900"/>
            </a:xfrm>
            <a:custGeom>
              <a:avLst/>
              <a:gdLst/>
              <a:ahLst/>
              <a:cxnLst/>
              <a:rect l="l" t="t" r="r" b="b"/>
              <a:pathLst>
                <a:path w="8318" h="5076" extrusionOk="0">
                  <a:moveTo>
                    <a:pt x="1" y="0"/>
                  </a:moveTo>
                  <a:lnTo>
                    <a:pt x="1219" y="5075"/>
                  </a:lnTo>
                  <a:lnTo>
                    <a:pt x="8318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64"/>
            <p:cNvSpPr/>
            <p:nvPr/>
          </p:nvSpPr>
          <p:spPr>
            <a:xfrm>
              <a:off x="4737775" y="3981300"/>
              <a:ext cx="224150" cy="141225"/>
            </a:xfrm>
            <a:custGeom>
              <a:avLst/>
              <a:gdLst/>
              <a:ahLst/>
              <a:cxnLst/>
              <a:rect l="l" t="t" r="r" b="b"/>
              <a:pathLst>
                <a:path w="8966" h="5649" extrusionOk="0">
                  <a:moveTo>
                    <a:pt x="6960" y="572"/>
                  </a:moveTo>
                  <a:lnTo>
                    <a:pt x="8259" y="5075"/>
                  </a:lnTo>
                  <a:lnTo>
                    <a:pt x="1765" y="5075"/>
                  </a:lnTo>
                  <a:lnTo>
                    <a:pt x="684" y="572"/>
                  </a:lnTo>
                  <a:close/>
                  <a:moveTo>
                    <a:pt x="321" y="0"/>
                  </a:moveTo>
                  <a:cubicBezTo>
                    <a:pt x="136" y="2"/>
                    <a:pt x="0" y="173"/>
                    <a:pt x="42" y="353"/>
                  </a:cubicBezTo>
                  <a:lnTo>
                    <a:pt x="1261" y="5429"/>
                  </a:lnTo>
                  <a:cubicBezTo>
                    <a:pt x="1292" y="5557"/>
                    <a:pt x="1407" y="5648"/>
                    <a:pt x="1539" y="5648"/>
                  </a:cubicBezTo>
                  <a:lnTo>
                    <a:pt x="8638" y="5648"/>
                  </a:lnTo>
                  <a:cubicBezTo>
                    <a:pt x="8828" y="5648"/>
                    <a:pt x="8966" y="5466"/>
                    <a:pt x="8912" y="5283"/>
                  </a:cubicBezTo>
                  <a:lnTo>
                    <a:pt x="7450" y="208"/>
                  </a:lnTo>
                  <a:cubicBezTo>
                    <a:pt x="7415" y="85"/>
                    <a:pt x="7303" y="0"/>
                    <a:pt x="71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64"/>
            <p:cNvSpPr/>
            <p:nvPr/>
          </p:nvSpPr>
          <p:spPr>
            <a:xfrm>
              <a:off x="3179225" y="3988450"/>
              <a:ext cx="195550" cy="126900"/>
            </a:xfrm>
            <a:custGeom>
              <a:avLst/>
              <a:gdLst/>
              <a:ahLst/>
              <a:cxnLst/>
              <a:rect l="l" t="t" r="r" b="b"/>
              <a:pathLst>
                <a:path w="7822" h="5076" extrusionOk="0">
                  <a:moveTo>
                    <a:pt x="966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782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64"/>
            <p:cNvSpPr/>
            <p:nvPr/>
          </p:nvSpPr>
          <p:spPr>
            <a:xfrm>
              <a:off x="3171325" y="3981300"/>
              <a:ext cx="211150" cy="141225"/>
            </a:xfrm>
            <a:custGeom>
              <a:avLst/>
              <a:gdLst/>
              <a:ahLst/>
              <a:cxnLst/>
              <a:rect l="l" t="t" r="r" b="b"/>
              <a:pathLst>
                <a:path w="8446" h="5649" extrusionOk="0">
                  <a:moveTo>
                    <a:pt x="7808" y="572"/>
                  </a:moveTo>
                  <a:lnTo>
                    <a:pt x="7166" y="5075"/>
                  </a:lnTo>
                  <a:lnTo>
                    <a:pt x="662" y="5075"/>
                  </a:lnTo>
                  <a:lnTo>
                    <a:pt x="1519" y="572"/>
                  </a:lnTo>
                  <a:close/>
                  <a:moveTo>
                    <a:pt x="1282" y="0"/>
                  </a:moveTo>
                  <a:cubicBezTo>
                    <a:pt x="1145" y="0"/>
                    <a:pt x="1027" y="98"/>
                    <a:pt x="1002" y="234"/>
                  </a:cubicBezTo>
                  <a:lnTo>
                    <a:pt x="34" y="5307"/>
                  </a:lnTo>
                  <a:cubicBezTo>
                    <a:pt x="1" y="5484"/>
                    <a:pt x="135" y="5647"/>
                    <a:pt x="316" y="5648"/>
                  </a:cubicBezTo>
                  <a:lnTo>
                    <a:pt x="7413" y="5648"/>
                  </a:lnTo>
                  <a:cubicBezTo>
                    <a:pt x="7556" y="5648"/>
                    <a:pt x="7676" y="5543"/>
                    <a:pt x="7697" y="5402"/>
                  </a:cubicBezTo>
                  <a:lnTo>
                    <a:pt x="8421" y="327"/>
                  </a:lnTo>
                  <a:cubicBezTo>
                    <a:pt x="8445" y="154"/>
                    <a:pt x="8312" y="0"/>
                    <a:pt x="81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64"/>
            <p:cNvSpPr/>
            <p:nvPr/>
          </p:nvSpPr>
          <p:spPr>
            <a:xfrm>
              <a:off x="3711550" y="3988450"/>
              <a:ext cx="177475" cy="126900"/>
            </a:xfrm>
            <a:custGeom>
              <a:avLst/>
              <a:gdLst/>
              <a:ahLst/>
              <a:cxnLst/>
              <a:rect l="l" t="t" r="r" b="b"/>
              <a:pathLst>
                <a:path w="7099" h="5076" extrusionOk="0">
                  <a:moveTo>
                    <a:pt x="239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709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64"/>
            <p:cNvSpPr/>
            <p:nvPr/>
          </p:nvSpPr>
          <p:spPr>
            <a:xfrm>
              <a:off x="3704200" y="3981300"/>
              <a:ext cx="191975" cy="141225"/>
            </a:xfrm>
            <a:custGeom>
              <a:avLst/>
              <a:gdLst/>
              <a:ahLst/>
              <a:cxnLst/>
              <a:rect l="l" t="t" r="r" b="b"/>
              <a:pathLst>
                <a:path w="7679" h="5649" extrusionOk="0">
                  <a:moveTo>
                    <a:pt x="7102" y="572"/>
                  </a:moveTo>
                  <a:lnTo>
                    <a:pt x="7106" y="5075"/>
                  </a:lnTo>
                  <a:lnTo>
                    <a:pt x="596" y="5075"/>
                  </a:lnTo>
                  <a:lnTo>
                    <a:pt x="806" y="572"/>
                  </a:lnTo>
                  <a:close/>
                  <a:moveTo>
                    <a:pt x="533" y="0"/>
                  </a:moveTo>
                  <a:cubicBezTo>
                    <a:pt x="380" y="0"/>
                    <a:pt x="255" y="120"/>
                    <a:pt x="247" y="273"/>
                  </a:cubicBezTo>
                  <a:lnTo>
                    <a:pt x="9" y="5348"/>
                  </a:lnTo>
                  <a:cubicBezTo>
                    <a:pt x="1" y="5511"/>
                    <a:pt x="132" y="5647"/>
                    <a:pt x="294" y="5648"/>
                  </a:cubicBezTo>
                  <a:lnTo>
                    <a:pt x="7393" y="5648"/>
                  </a:lnTo>
                  <a:cubicBezTo>
                    <a:pt x="7551" y="5647"/>
                    <a:pt x="7679" y="5519"/>
                    <a:pt x="7679" y="5361"/>
                  </a:cubicBezTo>
                  <a:lnTo>
                    <a:pt x="7674" y="286"/>
                  </a:lnTo>
                  <a:cubicBezTo>
                    <a:pt x="7674" y="129"/>
                    <a:pt x="7546" y="0"/>
                    <a:pt x="73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64"/>
            <p:cNvSpPr/>
            <p:nvPr/>
          </p:nvSpPr>
          <p:spPr>
            <a:xfrm>
              <a:off x="3001750" y="3988450"/>
              <a:ext cx="201650" cy="126900"/>
            </a:xfrm>
            <a:custGeom>
              <a:avLst/>
              <a:gdLst/>
              <a:ahLst/>
              <a:cxnLst/>
              <a:rect l="l" t="t" r="r" b="b"/>
              <a:pathLst>
                <a:path w="8066" h="5076" extrusionOk="0">
                  <a:moveTo>
                    <a:pt x="1210" y="0"/>
                  </a:moveTo>
                  <a:lnTo>
                    <a:pt x="0" y="5075"/>
                  </a:lnTo>
                  <a:lnTo>
                    <a:pt x="7099" y="5075"/>
                  </a:lnTo>
                  <a:lnTo>
                    <a:pt x="80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64"/>
            <p:cNvSpPr/>
            <p:nvPr/>
          </p:nvSpPr>
          <p:spPr>
            <a:xfrm>
              <a:off x="2993750" y="3981300"/>
              <a:ext cx="217525" cy="141225"/>
            </a:xfrm>
            <a:custGeom>
              <a:avLst/>
              <a:gdLst/>
              <a:ahLst/>
              <a:cxnLst/>
              <a:rect l="l" t="t" r="r" b="b"/>
              <a:pathLst>
                <a:path w="8701" h="5649" extrusionOk="0">
                  <a:moveTo>
                    <a:pt x="8039" y="572"/>
                  </a:moveTo>
                  <a:lnTo>
                    <a:pt x="7182" y="5075"/>
                  </a:lnTo>
                  <a:lnTo>
                    <a:pt x="683" y="5075"/>
                  </a:lnTo>
                  <a:lnTo>
                    <a:pt x="1757" y="572"/>
                  </a:lnTo>
                  <a:close/>
                  <a:moveTo>
                    <a:pt x="1530" y="0"/>
                  </a:moveTo>
                  <a:cubicBezTo>
                    <a:pt x="1398" y="0"/>
                    <a:pt x="1283" y="91"/>
                    <a:pt x="1252" y="220"/>
                  </a:cubicBezTo>
                  <a:lnTo>
                    <a:pt x="42" y="5296"/>
                  </a:lnTo>
                  <a:cubicBezTo>
                    <a:pt x="0" y="5475"/>
                    <a:pt x="136" y="5647"/>
                    <a:pt x="320" y="5648"/>
                  </a:cubicBezTo>
                  <a:lnTo>
                    <a:pt x="7419" y="5648"/>
                  </a:lnTo>
                  <a:cubicBezTo>
                    <a:pt x="7556" y="5647"/>
                    <a:pt x="7674" y="5550"/>
                    <a:pt x="7700" y="5415"/>
                  </a:cubicBezTo>
                  <a:lnTo>
                    <a:pt x="8666" y="340"/>
                  </a:lnTo>
                  <a:cubicBezTo>
                    <a:pt x="8701" y="165"/>
                    <a:pt x="8565" y="0"/>
                    <a:pt x="83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64"/>
            <p:cNvSpPr/>
            <p:nvPr/>
          </p:nvSpPr>
          <p:spPr>
            <a:xfrm>
              <a:off x="2824325" y="3988450"/>
              <a:ext cx="207700" cy="126900"/>
            </a:xfrm>
            <a:custGeom>
              <a:avLst/>
              <a:gdLst/>
              <a:ahLst/>
              <a:cxnLst/>
              <a:rect l="l" t="t" r="r" b="b"/>
              <a:pathLst>
                <a:path w="8308" h="5076" extrusionOk="0">
                  <a:moveTo>
                    <a:pt x="1452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83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64"/>
            <p:cNvSpPr/>
            <p:nvPr/>
          </p:nvSpPr>
          <p:spPr>
            <a:xfrm>
              <a:off x="2816100" y="3981275"/>
              <a:ext cx="223950" cy="141250"/>
            </a:xfrm>
            <a:custGeom>
              <a:avLst/>
              <a:gdLst/>
              <a:ahLst/>
              <a:cxnLst/>
              <a:rect l="l" t="t" r="r" b="b"/>
              <a:pathLst>
                <a:path w="8958" h="5650" extrusionOk="0">
                  <a:moveTo>
                    <a:pt x="8274" y="573"/>
                  </a:moveTo>
                  <a:lnTo>
                    <a:pt x="7201" y="5076"/>
                  </a:lnTo>
                  <a:lnTo>
                    <a:pt x="708" y="5076"/>
                  </a:lnTo>
                  <a:lnTo>
                    <a:pt x="1998" y="573"/>
                  </a:lnTo>
                  <a:close/>
                  <a:moveTo>
                    <a:pt x="1781" y="0"/>
                  </a:moveTo>
                  <a:cubicBezTo>
                    <a:pt x="1653" y="0"/>
                    <a:pt x="1541" y="85"/>
                    <a:pt x="1507" y="208"/>
                  </a:cubicBezTo>
                  <a:lnTo>
                    <a:pt x="54" y="5284"/>
                  </a:lnTo>
                  <a:cubicBezTo>
                    <a:pt x="1" y="5466"/>
                    <a:pt x="138" y="5649"/>
                    <a:pt x="329" y="5649"/>
                  </a:cubicBezTo>
                  <a:lnTo>
                    <a:pt x="7426" y="5649"/>
                  </a:lnTo>
                  <a:cubicBezTo>
                    <a:pt x="7558" y="5648"/>
                    <a:pt x="7674" y="5557"/>
                    <a:pt x="7705" y="5429"/>
                  </a:cubicBezTo>
                  <a:lnTo>
                    <a:pt x="8914" y="353"/>
                  </a:lnTo>
                  <a:cubicBezTo>
                    <a:pt x="8958" y="173"/>
                    <a:pt x="8821" y="1"/>
                    <a:pt x="86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64"/>
            <p:cNvSpPr/>
            <p:nvPr/>
          </p:nvSpPr>
          <p:spPr>
            <a:xfrm>
              <a:off x="3534125" y="3988450"/>
              <a:ext cx="183400" cy="126900"/>
            </a:xfrm>
            <a:custGeom>
              <a:avLst/>
              <a:gdLst/>
              <a:ahLst/>
              <a:cxnLst/>
              <a:rect l="l" t="t" r="r" b="b"/>
              <a:pathLst>
                <a:path w="7336" h="5076" extrusionOk="0">
                  <a:moveTo>
                    <a:pt x="481" y="0"/>
                  </a:moveTo>
                  <a:lnTo>
                    <a:pt x="0" y="5075"/>
                  </a:lnTo>
                  <a:lnTo>
                    <a:pt x="7097" y="5075"/>
                  </a:lnTo>
                  <a:lnTo>
                    <a:pt x="73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64"/>
            <p:cNvSpPr/>
            <p:nvPr/>
          </p:nvSpPr>
          <p:spPr>
            <a:xfrm>
              <a:off x="3526575" y="3981300"/>
              <a:ext cx="198250" cy="141225"/>
            </a:xfrm>
            <a:custGeom>
              <a:avLst/>
              <a:gdLst/>
              <a:ahLst/>
              <a:cxnLst/>
              <a:rect l="l" t="t" r="r" b="b"/>
              <a:pathLst>
                <a:path w="7930" h="5649" extrusionOk="0">
                  <a:moveTo>
                    <a:pt x="7338" y="572"/>
                  </a:moveTo>
                  <a:lnTo>
                    <a:pt x="7126" y="5075"/>
                  </a:lnTo>
                  <a:lnTo>
                    <a:pt x="616" y="5075"/>
                  </a:lnTo>
                  <a:lnTo>
                    <a:pt x="1043" y="572"/>
                  </a:lnTo>
                  <a:close/>
                  <a:moveTo>
                    <a:pt x="783" y="0"/>
                  </a:moveTo>
                  <a:cubicBezTo>
                    <a:pt x="634" y="0"/>
                    <a:pt x="511" y="112"/>
                    <a:pt x="497" y="259"/>
                  </a:cubicBezTo>
                  <a:lnTo>
                    <a:pt x="16" y="5334"/>
                  </a:lnTo>
                  <a:cubicBezTo>
                    <a:pt x="1" y="5502"/>
                    <a:pt x="133" y="5648"/>
                    <a:pt x="302" y="5648"/>
                  </a:cubicBezTo>
                  <a:lnTo>
                    <a:pt x="7399" y="5648"/>
                  </a:lnTo>
                  <a:cubicBezTo>
                    <a:pt x="7552" y="5648"/>
                    <a:pt x="7677" y="5528"/>
                    <a:pt x="7685" y="5375"/>
                  </a:cubicBezTo>
                  <a:lnTo>
                    <a:pt x="7924" y="300"/>
                  </a:lnTo>
                  <a:cubicBezTo>
                    <a:pt x="7930" y="136"/>
                    <a:pt x="7801" y="0"/>
                    <a:pt x="76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64"/>
            <p:cNvSpPr/>
            <p:nvPr/>
          </p:nvSpPr>
          <p:spPr>
            <a:xfrm>
              <a:off x="4574400" y="3983579"/>
              <a:ext cx="201875" cy="126900"/>
            </a:xfrm>
            <a:custGeom>
              <a:avLst/>
              <a:gdLst/>
              <a:ahLst/>
              <a:cxnLst/>
              <a:rect l="l" t="t" r="r" b="b"/>
              <a:pathLst>
                <a:path w="8075" h="5076" extrusionOk="0">
                  <a:moveTo>
                    <a:pt x="0" y="0"/>
                  </a:moveTo>
                  <a:lnTo>
                    <a:pt x="977" y="5075"/>
                  </a:lnTo>
                  <a:lnTo>
                    <a:pt x="8074" y="5075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64"/>
            <p:cNvSpPr/>
            <p:nvPr/>
          </p:nvSpPr>
          <p:spPr>
            <a:xfrm>
              <a:off x="4566525" y="3981300"/>
              <a:ext cx="217750" cy="141225"/>
            </a:xfrm>
            <a:custGeom>
              <a:avLst/>
              <a:gdLst/>
              <a:ahLst/>
              <a:cxnLst/>
              <a:rect l="l" t="t" r="r" b="b"/>
              <a:pathLst>
                <a:path w="8710" h="5649" extrusionOk="0">
                  <a:moveTo>
                    <a:pt x="6945" y="572"/>
                  </a:moveTo>
                  <a:lnTo>
                    <a:pt x="8027" y="5075"/>
                  </a:lnTo>
                  <a:lnTo>
                    <a:pt x="1528" y="5075"/>
                  </a:lnTo>
                  <a:lnTo>
                    <a:pt x="663" y="572"/>
                  </a:lnTo>
                  <a:close/>
                  <a:moveTo>
                    <a:pt x="315" y="0"/>
                  </a:moveTo>
                  <a:cubicBezTo>
                    <a:pt x="135" y="0"/>
                    <a:pt x="0" y="165"/>
                    <a:pt x="35" y="340"/>
                  </a:cubicBezTo>
                  <a:lnTo>
                    <a:pt x="1010" y="5416"/>
                  </a:lnTo>
                  <a:cubicBezTo>
                    <a:pt x="1037" y="5551"/>
                    <a:pt x="1155" y="5647"/>
                    <a:pt x="1292" y="5648"/>
                  </a:cubicBezTo>
                  <a:lnTo>
                    <a:pt x="8389" y="5648"/>
                  </a:lnTo>
                  <a:lnTo>
                    <a:pt x="8389" y="5647"/>
                  </a:lnTo>
                  <a:cubicBezTo>
                    <a:pt x="8574" y="5647"/>
                    <a:pt x="8710" y="5474"/>
                    <a:pt x="8667" y="5295"/>
                  </a:cubicBezTo>
                  <a:lnTo>
                    <a:pt x="7449" y="220"/>
                  </a:lnTo>
                  <a:cubicBezTo>
                    <a:pt x="7418" y="90"/>
                    <a:pt x="7303" y="0"/>
                    <a:pt x="7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64"/>
            <p:cNvSpPr/>
            <p:nvPr/>
          </p:nvSpPr>
          <p:spPr>
            <a:xfrm>
              <a:off x="4403025" y="3988450"/>
              <a:ext cx="195800" cy="126900"/>
            </a:xfrm>
            <a:custGeom>
              <a:avLst/>
              <a:gdLst/>
              <a:ahLst/>
              <a:cxnLst/>
              <a:rect l="l" t="t" r="r" b="b"/>
              <a:pathLst>
                <a:path w="7832" h="5076" extrusionOk="0">
                  <a:moveTo>
                    <a:pt x="0" y="0"/>
                  </a:moveTo>
                  <a:lnTo>
                    <a:pt x="733" y="5075"/>
                  </a:lnTo>
                  <a:lnTo>
                    <a:pt x="7832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64"/>
            <p:cNvSpPr/>
            <p:nvPr/>
          </p:nvSpPr>
          <p:spPr>
            <a:xfrm>
              <a:off x="4395300" y="3981300"/>
              <a:ext cx="211425" cy="141225"/>
            </a:xfrm>
            <a:custGeom>
              <a:avLst/>
              <a:gdLst/>
              <a:ahLst/>
              <a:cxnLst/>
              <a:rect l="l" t="t" r="r" b="b"/>
              <a:pathLst>
                <a:path w="8457" h="5649" extrusionOk="0">
                  <a:moveTo>
                    <a:pt x="6929" y="572"/>
                  </a:moveTo>
                  <a:lnTo>
                    <a:pt x="7795" y="5075"/>
                  </a:lnTo>
                  <a:lnTo>
                    <a:pt x="1291" y="5075"/>
                  </a:lnTo>
                  <a:lnTo>
                    <a:pt x="639" y="572"/>
                  </a:lnTo>
                  <a:close/>
                  <a:moveTo>
                    <a:pt x="309" y="0"/>
                  </a:moveTo>
                  <a:cubicBezTo>
                    <a:pt x="135" y="0"/>
                    <a:pt x="0" y="154"/>
                    <a:pt x="25" y="327"/>
                  </a:cubicBezTo>
                  <a:lnTo>
                    <a:pt x="759" y="5402"/>
                  </a:lnTo>
                  <a:cubicBezTo>
                    <a:pt x="780" y="5543"/>
                    <a:pt x="900" y="5647"/>
                    <a:pt x="1042" y="5648"/>
                  </a:cubicBezTo>
                  <a:lnTo>
                    <a:pt x="8141" y="5648"/>
                  </a:lnTo>
                  <a:cubicBezTo>
                    <a:pt x="8322" y="5648"/>
                    <a:pt x="8456" y="5484"/>
                    <a:pt x="8423" y="5307"/>
                  </a:cubicBezTo>
                  <a:lnTo>
                    <a:pt x="7445" y="232"/>
                  </a:lnTo>
                  <a:cubicBezTo>
                    <a:pt x="7419" y="98"/>
                    <a:pt x="7302" y="0"/>
                    <a:pt x="7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64"/>
            <p:cNvSpPr/>
            <p:nvPr/>
          </p:nvSpPr>
          <p:spPr>
            <a:xfrm>
              <a:off x="4060275" y="3988450"/>
              <a:ext cx="183650" cy="126900"/>
            </a:xfrm>
            <a:custGeom>
              <a:avLst/>
              <a:gdLst/>
              <a:ahLst/>
              <a:cxnLst/>
              <a:rect l="l" t="t" r="r" b="b"/>
              <a:pathLst>
                <a:path w="7346" h="5076" extrusionOk="0">
                  <a:moveTo>
                    <a:pt x="0" y="0"/>
                  </a:moveTo>
                  <a:lnTo>
                    <a:pt x="247" y="5075"/>
                  </a:lnTo>
                  <a:lnTo>
                    <a:pt x="7346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64"/>
            <p:cNvSpPr/>
            <p:nvPr/>
          </p:nvSpPr>
          <p:spPr>
            <a:xfrm>
              <a:off x="4052900" y="3981300"/>
              <a:ext cx="198525" cy="141225"/>
            </a:xfrm>
            <a:custGeom>
              <a:avLst/>
              <a:gdLst/>
              <a:ahLst/>
              <a:cxnLst/>
              <a:rect l="l" t="t" r="r" b="b"/>
              <a:pathLst>
                <a:path w="7941" h="5649" extrusionOk="0">
                  <a:moveTo>
                    <a:pt x="6890" y="572"/>
                  </a:moveTo>
                  <a:lnTo>
                    <a:pt x="7326" y="5075"/>
                  </a:lnTo>
                  <a:lnTo>
                    <a:pt x="815" y="5075"/>
                  </a:lnTo>
                  <a:lnTo>
                    <a:pt x="595" y="572"/>
                  </a:lnTo>
                  <a:close/>
                  <a:moveTo>
                    <a:pt x="291" y="0"/>
                  </a:moveTo>
                  <a:cubicBezTo>
                    <a:pt x="130" y="0"/>
                    <a:pt x="0" y="137"/>
                    <a:pt x="8" y="300"/>
                  </a:cubicBezTo>
                  <a:lnTo>
                    <a:pt x="257" y="5375"/>
                  </a:lnTo>
                  <a:cubicBezTo>
                    <a:pt x="263" y="5528"/>
                    <a:pt x="389" y="5648"/>
                    <a:pt x="542" y="5648"/>
                  </a:cubicBezTo>
                  <a:lnTo>
                    <a:pt x="7640" y="5648"/>
                  </a:lnTo>
                  <a:lnTo>
                    <a:pt x="7640" y="5647"/>
                  </a:lnTo>
                  <a:cubicBezTo>
                    <a:pt x="7809" y="5647"/>
                    <a:pt x="7941" y="5502"/>
                    <a:pt x="7924" y="5334"/>
                  </a:cubicBezTo>
                  <a:lnTo>
                    <a:pt x="7435" y="259"/>
                  </a:lnTo>
                  <a:cubicBezTo>
                    <a:pt x="7421" y="112"/>
                    <a:pt x="7298" y="0"/>
                    <a:pt x="7150" y="0"/>
                  </a:cubicBezTo>
                  <a:lnTo>
                    <a:pt x="294" y="0"/>
                  </a:lnTo>
                  <a:cubicBezTo>
                    <a:pt x="293" y="0"/>
                    <a:pt x="292" y="0"/>
                    <a:pt x="2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64"/>
            <p:cNvSpPr/>
            <p:nvPr/>
          </p:nvSpPr>
          <p:spPr>
            <a:xfrm>
              <a:off x="2666525" y="4508979"/>
              <a:ext cx="2038350" cy="152600"/>
            </a:xfrm>
            <a:custGeom>
              <a:avLst/>
              <a:gdLst/>
              <a:ahLst/>
              <a:cxnLst/>
              <a:rect l="l" t="t" r="r" b="b"/>
              <a:pathLst>
                <a:path w="81534" h="6104" extrusionOk="0">
                  <a:moveTo>
                    <a:pt x="1747" y="1"/>
                  </a:moveTo>
                  <a:lnTo>
                    <a:pt x="0" y="6104"/>
                  </a:lnTo>
                  <a:lnTo>
                    <a:pt x="81534" y="6104"/>
                  </a:lnTo>
                  <a:lnTo>
                    <a:pt x="80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64"/>
            <p:cNvSpPr/>
            <p:nvPr/>
          </p:nvSpPr>
          <p:spPr>
            <a:xfrm>
              <a:off x="2658325" y="4506675"/>
              <a:ext cx="2054400" cy="166950"/>
            </a:xfrm>
            <a:custGeom>
              <a:avLst/>
              <a:gdLst/>
              <a:ahLst/>
              <a:cxnLst/>
              <a:rect l="l" t="t" r="r" b="b"/>
              <a:pathLst>
                <a:path w="82176" h="6678" extrusionOk="0">
                  <a:moveTo>
                    <a:pt x="80451" y="574"/>
                  </a:moveTo>
                  <a:lnTo>
                    <a:pt x="81515" y="6105"/>
                  </a:lnTo>
                  <a:lnTo>
                    <a:pt x="708" y="6105"/>
                  </a:lnTo>
                  <a:lnTo>
                    <a:pt x="2290" y="574"/>
                  </a:lnTo>
                  <a:close/>
                  <a:moveTo>
                    <a:pt x="2075" y="1"/>
                  </a:moveTo>
                  <a:cubicBezTo>
                    <a:pt x="1947" y="1"/>
                    <a:pt x="1835" y="85"/>
                    <a:pt x="1800" y="208"/>
                  </a:cubicBezTo>
                  <a:lnTo>
                    <a:pt x="53" y="6312"/>
                  </a:lnTo>
                  <a:cubicBezTo>
                    <a:pt x="0" y="6494"/>
                    <a:pt x="137" y="6678"/>
                    <a:pt x="328" y="6678"/>
                  </a:cubicBezTo>
                  <a:lnTo>
                    <a:pt x="81862" y="6678"/>
                  </a:lnTo>
                  <a:cubicBezTo>
                    <a:pt x="82041" y="6678"/>
                    <a:pt x="82176" y="6514"/>
                    <a:pt x="82143" y="6337"/>
                  </a:cubicBezTo>
                  <a:lnTo>
                    <a:pt x="80967" y="233"/>
                  </a:lnTo>
                  <a:cubicBezTo>
                    <a:pt x="80942" y="98"/>
                    <a:pt x="80824" y="2"/>
                    <a:pt x="806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64"/>
            <p:cNvSpPr/>
            <p:nvPr/>
          </p:nvSpPr>
          <p:spPr>
            <a:xfrm>
              <a:off x="4231650" y="3988450"/>
              <a:ext cx="189725" cy="126900"/>
            </a:xfrm>
            <a:custGeom>
              <a:avLst/>
              <a:gdLst/>
              <a:ahLst/>
              <a:cxnLst/>
              <a:rect l="l" t="t" r="r" b="b"/>
              <a:pathLst>
                <a:path w="7589" h="5076" extrusionOk="0">
                  <a:moveTo>
                    <a:pt x="0" y="0"/>
                  </a:moveTo>
                  <a:lnTo>
                    <a:pt x="491" y="5075"/>
                  </a:lnTo>
                  <a:lnTo>
                    <a:pt x="7588" y="5075"/>
                  </a:lnTo>
                  <a:lnTo>
                    <a:pt x="6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64"/>
            <p:cNvSpPr/>
            <p:nvPr/>
          </p:nvSpPr>
          <p:spPr>
            <a:xfrm>
              <a:off x="4224100" y="3981275"/>
              <a:ext cx="204950" cy="141250"/>
            </a:xfrm>
            <a:custGeom>
              <a:avLst/>
              <a:gdLst/>
              <a:ahLst/>
              <a:cxnLst/>
              <a:rect l="l" t="t" r="r" b="b"/>
              <a:pathLst>
                <a:path w="8198" h="5650" extrusionOk="0">
                  <a:moveTo>
                    <a:pt x="6910" y="573"/>
                  </a:moveTo>
                  <a:lnTo>
                    <a:pt x="7561" y="5076"/>
                  </a:lnTo>
                  <a:lnTo>
                    <a:pt x="1052" y="5076"/>
                  </a:lnTo>
                  <a:lnTo>
                    <a:pt x="617" y="573"/>
                  </a:lnTo>
                  <a:close/>
                  <a:moveTo>
                    <a:pt x="302" y="0"/>
                  </a:moveTo>
                  <a:cubicBezTo>
                    <a:pt x="133" y="0"/>
                    <a:pt x="1" y="146"/>
                    <a:pt x="16" y="314"/>
                  </a:cubicBezTo>
                  <a:lnTo>
                    <a:pt x="507" y="5390"/>
                  </a:lnTo>
                  <a:cubicBezTo>
                    <a:pt x="521" y="5537"/>
                    <a:pt x="644" y="5648"/>
                    <a:pt x="792" y="5649"/>
                  </a:cubicBezTo>
                  <a:lnTo>
                    <a:pt x="7890" y="5649"/>
                  </a:lnTo>
                  <a:lnTo>
                    <a:pt x="7890" y="5648"/>
                  </a:lnTo>
                  <a:cubicBezTo>
                    <a:pt x="8065" y="5648"/>
                    <a:pt x="8198" y="5494"/>
                    <a:pt x="8174" y="5321"/>
                  </a:cubicBezTo>
                  <a:lnTo>
                    <a:pt x="7440" y="246"/>
                  </a:lnTo>
                  <a:cubicBezTo>
                    <a:pt x="7420" y="105"/>
                    <a:pt x="7300" y="1"/>
                    <a:pt x="71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64"/>
            <p:cNvSpPr/>
            <p:nvPr/>
          </p:nvSpPr>
          <p:spPr>
            <a:xfrm>
              <a:off x="1662850" y="4934500"/>
              <a:ext cx="4367925" cy="62025"/>
            </a:xfrm>
            <a:custGeom>
              <a:avLst/>
              <a:gdLst/>
              <a:ahLst/>
              <a:cxnLst/>
              <a:rect l="l" t="t" r="r" b="b"/>
              <a:pathLst>
                <a:path w="174717" h="2481" extrusionOk="0">
                  <a:moveTo>
                    <a:pt x="1" y="1"/>
                  </a:moveTo>
                  <a:lnTo>
                    <a:pt x="1" y="2480"/>
                  </a:lnTo>
                  <a:lnTo>
                    <a:pt x="174716" y="2480"/>
                  </a:lnTo>
                  <a:lnTo>
                    <a:pt x="1747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64"/>
            <p:cNvSpPr/>
            <p:nvPr/>
          </p:nvSpPr>
          <p:spPr>
            <a:xfrm>
              <a:off x="1655725" y="4927350"/>
              <a:ext cx="4382225" cy="76325"/>
            </a:xfrm>
            <a:custGeom>
              <a:avLst/>
              <a:gdLst/>
              <a:ahLst/>
              <a:cxnLst/>
              <a:rect l="l" t="t" r="r" b="b"/>
              <a:pathLst>
                <a:path w="175289" h="3053" extrusionOk="0">
                  <a:moveTo>
                    <a:pt x="174715" y="574"/>
                  </a:moveTo>
                  <a:lnTo>
                    <a:pt x="174715" y="2479"/>
                  </a:lnTo>
                  <a:lnTo>
                    <a:pt x="573" y="2479"/>
                  </a:lnTo>
                  <a:lnTo>
                    <a:pt x="573" y="574"/>
                  </a:lnTo>
                  <a:close/>
                  <a:moveTo>
                    <a:pt x="286" y="1"/>
                  </a:moveTo>
                  <a:cubicBezTo>
                    <a:pt x="128" y="1"/>
                    <a:pt x="0" y="129"/>
                    <a:pt x="0" y="288"/>
                  </a:cubicBezTo>
                  <a:lnTo>
                    <a:pt x="0" y="2766"/>
                  </a:lnTo>
                  <a:cubicBezTo>
                    <a:pt x="0" y="2924"/>
                    <a:pt x="128" y="3052"/>
                    <a:pt x="286" y="3052"/>
                  </a:cubicBezTo>
                  <a:lnTo>
                    <a:pt x="175001" y="3052"/>
                  </a:lnTo>
                  <a:cubicBezTo>
                    <a:pt x="175160" y="3052"/>
                    <a:pt x="175288" y="2924"/>
                    <a:pt x="175288" y="2766"/>
                  </a:cubicBezTo>
                  <a:lnTo>
                    <a:pt x="175288" y="288"/>
                  </a:lnTo>
                  <a:cubicBezTo>
                    <a:pt x="175288" y="129"/>
                    <a:pt x="175160" y="1"/>
                    <a:pt x="175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64"/>
            <p:cNvSpPr/>
            <p:nvPr/>
          </p:nvSpPr>
          <p:spPr>
            <a:xfrm>
              <a:off x="3073800" y="2103700"/>
              <a:ext cx="1546050" cy="1325725"/>
            </a:xfrm>
            <a:custGeom>
              <a:avLst/>
              <a:gdLst/>
              <a:ahLst/>
              <a:cxnLst/>
              <a:rect l="l" t="t" r="r" b="b"/>
              <a:pathLst>
                <a:path w="61842" h="53029" extrusionOk="0">
                  <a:moveTo>
                    <a:pt x="30921" y="1"/>
                  </a:moveTo>
                  <a:cubicBezTo>
                    <a:pt x="29854" y="1"/>
                    <a:pt x="28786" y="529"/>
                    <a:pt x="28176" y="1586"/>
                  </a:cubicBezTo>
                  <a:lnTo>
                    <a:pt x="1221" y="48272"/>
                  </a:lnTo>
                  <a:cubicBezTo>
                    <a:pt x="1" y="50385"/>
                    <a:pt x="1526" y="53028"/>
                    <a:pt x="3966" y="53028"/>
                  </a:cubicBezTo>
                  <a:lnTo>
                    <a:pt x="57875" y="53028"/>
                  </a:lnTo>
                  <a:cubicBezTo>
                    <a:pt x="60317" y="53028"/>
                    <a:pt x="61842" y="50385"/>
                    <a:pt x="60622" y="48272"/>
                  </a:cubicBezTo>
                  <a:lnTo>
                    <a:pt x="33666" y="1586"/>
                  </a:lnTo>
                  <a:cubicBezTo>
                    <a:pt x="33056" y="529"/>
                    <a:pt x="31989" y="1"/>
                    <a:pt x="309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64"/>
            <p:cNvSpPr/>
            <p:nvPr/>
          </p:nvSpPr>
          <p:spPr>
            <a:xfrm>
              <a:off x="3082475" y="2096550"/>
              <a:ext cx="1528675" cy="1340000"/>
            </a:xfrm>
            <a:custGeom>
              <a:avLst/>
              <a:gdLst/>
              <a:ahLst/>
              <a:cxnLst/>
              <a:rect l="l" t="t" r="r" b="b"/>
              <a:pathLst>
                <a:path w="61147" h="53600" extrusionOk="0">
                  <a:moveTo>
                    <a:pt x="30574" y="574"/>
                  </a:moveTo>
                  <a:cubicBezTo>
                    <a:pt x="31617" y="574"/>
                    <a:pt x="32550" y="1112"/>
                    <a:pt x="33072" y="2015"/>
                  </a:cubicBezTo>
                  <a:lnTo>
                    <a:pt x="60026" y="48702"/>
                  </a:lnTo>
                  <a:cubicBezTo>
                    <a:pt x="60548" y="49604"/>
                    <a:pt x="60546" y="50683"/>
                    <a:pt x="60026" y="51585"/>
                  </a:cubicBezTo>
                  <a:cubicBezTo>
                    <a:pt x="59506" y="52487"/>
                    <a:pt x="58571" y="53027"/>
                    <a:pt x="57529" y="53027"/>
                  </a:cubicBezTo>
                  <a:lnTo>
                    <a:pt x="3619" y="53027"/>
                  </a:lnTo>
                  <a:cubicBezTo>
                    <a:pt x="2577" y="53027"/>
                    <a:pt x="1643" y="52487"/>
                    <a:pt x="1122" y="51585"/>
                  </a:cubicBezTo>
                  <a:cubicBezTo>
                    <a:pt x="601" y="50683"/>
                    <a:pt x="601" y="49604"/>
                    <a:pt x="1122" y="48702"/>
                  </a:cubicBezTo>
                  <a:lnTo>
                    <a:pt x="28075" y="2015"/>
                  </a:lnTo>
                  <a:cubicBezTo>
                    <a:pt x="28598" y="1112"/>
                    <a:pt x="29531" y="574"/>
                    <a:pt x="30574" y="574"/>
                  </a:cubicBezTo>
                  <a:close/>
                  <a:moveTo>
                    <a:pt x="30574" y="1"/>
                  </a:moveTo>
                  <a:cubicBezTo>
                    <a:pt x="29325" y="1"/>
                    <a:pt x="28206" y="647"/>
                    <a:pt x="27580" y="1728"/>
                  </a:cubicBezTo>
                  <a:lnTo>
                    <a:pt x="626" y="48416"/>
                  </a:lnTo>
                  <a:cubicBezTo>
                    <a:pt x="1" y="49498"/>
                    <a:pt x="2" y="50789"/>
                    <a:pt x="626" y="51872"/>
                  </a:cubicBezTo>
                  <a:cubicBezTo>
                    <a:pt x="1251" y="52954"/>
                    <a:pt x="2369" y="53600"/>
                    <a:pt x="3619" y="53600"/>
                  </a:cubicBezTo>
                  <a:lnTo>
                    <a:pt x="57529" y="53600"/>
                  </a:lnTo>
                  <a:cubicBezTo>
                    <a:pt x="58778" y="53600"/>
                    <a:pt x="59897" y="52954"/>
                    <a:pt x="60522" y="51872"/>
                  </a:cubicBezTo>
                  <a:cubicBezTo>
                    <a:pt x="61146" y="50789"/>
                    <a:pt x="61146" y="49498"/>
                    <a:pt x="60522" y="48416"/>
                  </a:cubicBezTo>
                  <a:lnTo>
                    <a:pt x="33567" y="1728"/>
                  </a:lnTo>
                  <a:cubicBezTo>
                    <a:pt x="32943" y="647"/>
                    <a:pt x="31824" y="1"/>
                    <a:pt x="30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64"/>
            <p:cNvSpPr/>
            <p:nvPr/>
          </p:nvSpPr>
          <p:spPr>
            <a:xfrm>
              <a:off x="3205650" y="2204625"/>
              <a:ext cx="1282350" cy="1152700"/>
            </a:xfrm>
            <a:custGeom>
              <a:avLst/>
              <a:gdLst/>
              <a:ahLst/>
              <a:cxnLst/>
              <a:rect l="l" t="t" r="r" b="b"/>
              <a:pathLst>
                <a:path w="51294" h="46108" extrusionOk="0">
                  <a:moveTo>
                    <a:pt x="25647" y="573"/>
                  </a:moveTo>
                  <a:cubicBezTo>
                    <a:pt x="26502" y="573"/>
                    <a:pt x="27267" y="1027"/>
                    <a:pt x="27695" y="1788"/>
                  </a:cubicBezTo>
                  <a:lnTo>
                    <a:pt x="50256" y="41878"/>
                  </a:lnTo>
                  <a:cubicBezTo>
                    <a:pt x="50694" y="42658"/>
                    <a:pt x="50687" y="43583"/>
                    <a:pt x="50235" y="44356"/>
                  </a:cubicBezTo>
                  <a:cubicBezTo>
                    <a:pt x="49802" y="45094"/>
                    <a:pt x="49045" y="45535"/>
                    <a:pt x="48207" y="45535"/>
                  </a:cubicBezTo>
                  <a:lnTo>
                    <a:pt x="3088" y="45535"/>
                  </a:lnTo>
                  <a:cubicBezTo>
                    <a:pt x="2250" y="45535"/>
                    <a:pt x="1491" y="45094"/>
                    <a:pt x="1060" y="44356"/>
                  </a:cubicBezTo>
                  <a:cubicBezTo>
                    <a:pt x="608" y="43583"/>
                    <a:pt x="600" y="42656"/>
                    <a:pt x="1038" y="41878"/>
                  </a:cubicBezTo>
                  <a:lnTo>
                    <a:pt x="23598" y="1788"/>
                  </a:lnTo>
                  <a:cubicBezTo>
                    <a:pt x="24027" y="1027"/>
                    <a:pt x="24792" y="573"/>
                    <a:pt x="25647" y="573"/>
                  </a:cubicBezTo>
                  <a:close/>
                  <a:moveTo>
                    <a:pt x="25647" y="0"/>
                  </a:moveTo>
                  <a:cubicBezTo>
                    <a:pt x="24583" y="0"/>
                    <a:pt x="23631" y="564"/>
                    <a:pt x="23099" y="1508"/>
                  </a:cubicBezTo>
                  <a:lnTo>
                    <a:pt x="540" y="41598"/>
                  </a:lnTo>
                  <a:cubicBezTo>
                    <a:pt x="0" y="42555"/>
                    <a:pt x="11" y="43694"/>
                    <a:pt x="566" y="44644"/>
                  </a:cubicBezTo>
                  <a:cubicBezTo>
                    <a:pt x="1101" y="45560"/>
                    <a:pt x="2043" y="46108"/>
                    <a:pt x="3088" y="46108"/>
                  </a:cubicBezTo>
                  <a:lnTo>
                    <a:pt x="48207" y="46108"/>
                  </a:lnTo>
                  <a:cubicBezTo>
                    <a:pt x="49250" y="46108"/>
                    <a:pt x="50193" y="45560"/>
                    <a:pt x="50729" y="44644"/>
                  </a:cubicBezTo>
                  <a:cubicBezTo>
                    <a:pt x="51284" y="43694"/>
                    <a:pt x="51294" y="42556"/>
                    <a:pt x="50754" y="41598"/>
                  </a:cubicBezTo>
                  <a:lnTo>
                    <a:pt x="28194" y="1508"/>
                  </a:lnTo>
                  <a:cubicBezTo>
                    <a:pt x="27663" y="564"/>
                    <a:pt x="26711" y="0"/>
                    <a:pt x="2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64"/>
            <p:cNvSpPr/>
            <p:nvPr/>
          </p:nvSpPr>
          <p:spPr>
            <a:xfrm>
              <a:off x="3735600" y="2434425"/>
              <a:ext cx="222450" cy="852900"/>
            </a:xfrm>
            <a:custGeom>
              <a:avLst/>
              <a:gdLst/>
              <a:ahLst/>
              <a:cxnLst/>
              <a:rect l="l" t="t" r="r" b="b"/>
              <a:pathLst>
                <a:path w="8898" h="34116" extrusionOk="0">
                  <a:moveTo>
                    <a:pt x="4450" y="1"/>
                  </a:moveTo>
                  <a:cubicBezTo>
                    <a:pt x="3691" y="1"/>
                    <a:pt x="2932" y="181"/>
                    <a:pt x="2173" y="542"/>
                  </a:cubicBezTo>
                  <a:cubicBezTo>
                    <a:pt x="656" y="1263"/>
                    <a:pt x="1" y="2480"/>
                    <a:pt x="210" y="4191"/>
                  </a:cubicBezTo>
                  <a:lnTo>
                    <a:pt x="2308" y="20725"/>
                  </a:lnTo>
                  <a:cubicBezTo>
                    <a:pt x="2382" y="21410"/>
                    <a:pt x="2636" y="21945"/>
                    <a:pt x="3066" y="22333"/>
                  </a:cubicBezTo>
                  <a:cubicBezTo>
                    <a:pt x="3497" y="22720"/>
                    <a:pt x="3962" y="22913"/>
                    <a:pt x="4461" y="22913"/>
                  </a:cubicBezTo>
                  <a:cubicBezTo>
                    <a:pt x="4959" y="22912"/>
                    <a:pt x="5424" y="22718"/>
                    <a:pt x="5855" y="22333"/>
                  </a:cubicBezTo>
                  <a:cubicBezTo>
                    <a:pt x="6286" y="21945"/>
                    <a:pt x="6539" y="21410"/>
                    <a:pt x="6614" y="20725"/>
                  </a:cubicBezTo>
                  <a:lnTo>
                    <a:pt x="8690" y="4191"/>
                  </a:lnTo>
                  <a:cubicBezTo>
                    <a:pt x="8898" y="2480"/>
                    <a:pt x="8243" y="1263"/>
                    <a:pt x="6727" y="542"/>
                  </a:cubicBezTo>
                  <a:cubicBezTo>
                    <a:pt x="5968" y="181"/>
                    <a:pt x="5209" y="1"/>
                    <a:pt x="4450" y="1"/>
                  </a:cubicBezTo>
                  <a:close/>
                  <a:moveTo>
                    <a:pt x="4510" y="26484"/>
                  </a:moveTo>
                  <a:cubicBezTo>
                    <a:pt x="3427" y="26484"/>
                    <a:pt x="2528" y="26860"/>
                    <a:pt x="1816" y="27610"/>
                  </a:cubicBezTo>
                  <a:cubicBezTo>
                    <a:pt x="1102" y="28362"/>
                    <a:pt x="744" y="29258"/>
                    <a:pt x="744" y="30299"/>
                  </a:cubicBezTo>
                  <a:cubicBezTo>
                    <a:pt x="745" y="31370"/>
                    <a:pt x="1113" y="32274"/>
                    <a:pt x="1850" y="33011"/>
                  </a:cubicBezTo>
                  <a:lnTo>
                    <a:pt x="1849" y="33011"/>
                  </a:lnTo>
                  <a:cubicBezTo>
                    <a:pt x="2586" y="33747"/>
                    <a:pt x="3474" y="34115"/>
                    <a:pt x="4516" y="34115"/>
                  </a:cubicBezTo>
                  <a:cubicBezTo>
                    <a:pt x="5572" y="34115"/>
                    <a:pt x="6461" y="33740"/>
                    <a:pt x="7183" y="32988"/>
                  </a:cubicBezTo>
                  <a:cubicBezTo>
                    <a:pt x="7904" y="32237"/>
                    <a:pt x="8264" y="31341"/>
                    <a:pt x="8264" y="30299"/>
                  </a:cubicBezTo>
                  <a:cubicBezTo>
                    <a:pt x="8264" y="29183"/>
                    <a:pt x="7893" y="28267"/>
                    <a:pt x="7149" y="27554"/>
                  </a:cubicBezTo>
                  <a:cubicBezTo>
                    <a:pt x="6405" y="26840"/>
                    <a:pt x="5527" y="26484"/>
                    <a:pt x="4516" y="26484"/>
                  </a:cubicBezTo>
                  <a:cubicBezTo>
                    <a:pt x="4514" y="26484"/>
                    <a:pt x="4512" y="26484"/>
                    <a:pt x="4510" y="264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64"/>
            <p:cNvSpPr/>
            <p:nvPr/>
          </p:nvSpPr>
          <p:spPr>
            <a:xfrm>
              <a:off x="1186600" y="3338775"/>
              <a:ext cx="682350" cy="1507575"/>
            </a:xfrm>
            <a:custGeom>
              <a:avLst/>
              <a:gdLst/>
              <a:ahLst/>
              <a:cxnLst/>
              <a:rect l="l" t="t" r="r" b="b"/>
              <a:pathLst>
                <a:path w="27294" h="60303" extrusionOk="0">
                  <a:moveTo>
                    <a:pt x="2610" y="1"/>
                  </a:moveTo>
                  <a:cubicBezTo>
                    <a:pt x="2610" y="1"/>
                    <a:pt x="0" y="6553"/>
                    <a:pt x="672" y="11279"/>
                  </a:cubicBezTo>
                  <a:cubicBezTo>
                    <a:pt x="1345" y="16005"/>
                    <a:pt x="16684" y="30216"/>
                    <a:pt x="16684" y="30216"/>
                  </a:cubicBezTo>
                  <a:lnTo>
                    <a:pt x="1994" y="58491"/>
                  </a:lnTo>
                  <a:lnTo>
                    <a:pt x="6065" y="60303"/>
                  </a:lnTo>
                  <a:cubicBezTo>
                    <a:pt x="6065" y="60303"/>
                    <a:pt x="27294" y="34192"/>
                    <a:pt x="27205" y="32200"/>
                  </a:cubicBezTo>
                  <a:cubicBezTo>
                    <a:pt x="27118" y="30210"/>
                    <a:pt x="21146" y="9919"/>
                    <a:pt x="21146" y="9919"/>
                  </a:cubicBezTo>
                  <a:lnTo>
                    <a:pt x="20762" y="6843"/>
                  </a:lnTo>
                  <a:cubicBezTo>
                    <a:pt x="20759" y="5439"/>
                    <a:pt x="2610" y="1"/>
                    <a:pt x="26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64"/>
            <p:cNvSpPr/>
            <p:nvPr/>
          </p:nvSpPr>
          <p:spPr>
            <a:xfrm>
              <a:off x="1179450" y="3331650"/>
              <a:ext cx="696750" cy="1521850"/>
            </a:xfrm>
            <a:custGeom>
              <a:avLst/>
              <a:gdLst/>
              <a:ahLst/>
              <a:cxnLst/>
              <a:rect l="l" t="t" r="r" b="b"/>
              <a:pathLst>
                <a:path w="27870" h="60874" extrusionOk="0">
                  <a:moveTo>
                    <a:pt x="3069" y="637"/>
                  </a:moveTo>
                  <a:cubicBezTo>
                    <a:pt x="11508" y="3173"/>
                    <a:pt x="20353" y="6276"/>
                    <a:pt x="20762" y="7151"/>
                  </a:cubicBezTo>
                  <a:cubicBezTo>
                    <a:pt x="20763" y="7155"/>
                    <a:pt x="20764" y="7160"/>
                    <a:pt x="20764" y="7164"/>
                  </a:cubicBezTo>
                  <a:lnTo>
                    <a:pt x="21158" y="10286"/>
                  </a:lnTo>
                  <a:cubicBezTo>
                    <a:pt x="21217" y="10487"/>
                    <a:pt x="27120" y="30566"/>
                    <a:pt x="27206" y="32498"/>
                  </a:cubicBezTo>
                  <a:cubicBezTo>
                    <a:pt x="27238" y="33898"/>
                    <a:pt x="14439" y="50179"/>
                    <a:pt x="6266" y="60237"/>
                  </a:cubicBezTo>
                  <a:lnTo>
                    <a:pt x="2674" y="58637"/>
                  </a:lnTo>
                  <a:lnTo>
                    <a:pt x="17225" y="30635"/>
                  </a:lnTo>
                  <a:cubicBezTo>
                    <a:pt x="17285" y="30519"/>
                    <a:pt x="17259" y="30380"/>
                    <a:pt x="17166" y="30293"/>
                  </a:cubicBezTo>
                  <a:cubicBezTo>
                    <a:pt x="17012" y="30150"/>
                    <a:pt x="1892" y="16095"/>
                    <a:pt x="1242" y="11524"/>
                  </a:cubicBezTo>
                  <a:cubicBezTo>
                    <a:pt x="660" y="7436"/>
                    <a:pt x="2612" y="1865"/>
                    <a:pt x="3069" y="637"/>
                  </a:cubicBezTo>
                  <a:close/>
                  <a:moveTo>
                    <a:pt x="2894" y="0"/>
                  </a:moveTo>
                  <a:cubicBezTo>
                    <a:pt x="2780" y="0"/>
                    <a:pt x="2674" y="69"/>
                    <a:pt x="2630" y="181"/>
                  </a:cubicBezTo>
                  <a:cubicBezTo>
                    <a:pt x="2523" y="451"/>
                    <a:pt x="0" y="6858"/>
                    <a:pt x="676" y="11603"/>
                  </a:cubicBezTo>
                  <a:cubicBezTo>
                    <a:pt x="1324" y="16168"/>
                    <a:pt x="14888" y="28951"/>
                    <a:pt x="16616" y="30564"/>
                  </a:cubicBezTo>
                  <a:lnTo>
                    <a:pt x="2025" y="58644"/>
                  </a:lnTo>
                  <a:cubicBezTo>
                    <a:pt x="1989" y="58713"/>
                    <a:pt x="1983" y="58795"/>
                    <a:pt x="2010" y="58869"/>
                  </a:cubicBezTo>
                  <a:cubicBezTo>
                    <a:pt x="2036" y="58943"/>
                    <a:pt x="2092" y="59005"/>
                    <a:pt x="2164" y="59037"/>
                  </a:cubicBezTo>
                  <a:lnTo>
                    <a:pt x="6234" y="60849"/>
                  </a:lnTo>
                  <a:cubicBezTo>
                    <a:pt x="6270" y="60864"/>
                    <a:pt x="6310" y="60873"/>
                    <a:pt x="6351" y="60873"/>
                  </a:cubicBezTo>
                  <a:cubicBezTo>
                    <a:pt x="6437" y="60873"/>
                    <a:pt x="6519" y="60834"/>
                    <a:pt x="6572" y="60767"/>
                  </a:cubicBezTo>
                  <a:cubicBezTo>
                    <a:pt x="8752" y="58086"/>
                    <a:pt x="27870" y="34513"/>
                    <a:pt x="27779" y="32473"/>
                  </a:cubicBezTo>
                  <a:cubicBezTo>
                    <a:pt x="27689" y="30471"/>
                    <a:pt x="21951" y="10954"/>
                    <a:pt x="21717" y="10169"/>
                  </a:cubicBezTo>
                  <a:lnTo>
                    <a:pt x="21332" y="7094"/>
                  </a:lnTo>
                  <a:cubicBezTo>
                    <a:pt x="21130" y="5604"/>
                    <a:pt x="8452" y="1652"/>
                    <a:pt x="2978" y="13"/>
                  </a:cubicBezTo>
                  <a:cubicBezTo>
                    <a:pt x="2950" y="4"/>
                    <a:pt x="2922" y="0"/>
                    <a:pt x="289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64"/>
            <p:cNvSpPr/>
            <p:nvPr/>
          </p:nvSpPr>
          <p:spPr>
            <a:xfrm>
              <a:off x="1767650" y="2782175"/>
              <a:ext cx="644450" cy="862025"/>
            </a:xfrm>
            <a:custGeom>
              <a:avLst/>
              <a:gdLst/>
              <a:ahLst/>
              <a:cxnLst/>
              <a:rect l="l" t="t" r="r" b="b"/>
              <a:pathLst>
                <a:path w="25778" h="34481" extrusionOk="0">
                  <a:moveTo>
                    <a:pt x="10021" y="0"/>
                  </a:moveTo>
                  <a:lnTo>
                    <a:pt x="1" y="15034"/>
                  </a:lnTo>
                  <a:lnTo>
                    <a:pt x="862" y="24565"/>
                  </a:lnTo>
                  <a:cubicBezTo>
                    <a:pt x="1071" y="26871"/>
                    <a:pt x="2706" y="28797"/>
                    <a:pt x="4948" y="29376"/>
                  </a:cubicBezTo>
                  <a:lnTo>
                    <a:pt x="24676" y="34481"/>
                  </a:lnTo>
                  <a:lnTo>
                    <a:pt x="25777" y="31787"/>
                  </a:lnTo>
                  <a:lnTo>
                    <a:pt x="7517" y="23854"/>
                  </a:lnTo>
                  <a:lnTo>
                    <a:pt x="10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64"/>
            <p:cNvSpPr/>
            <p:nvPr/>
          </p:nvSpPr>
          <p:spPr>
            <a:xfrm>
              <a:off x="1760375" y="2775025"/>
              <a:ext cx="659825" cy="876325"/>
            </a:xfrm>
            <a:custGeom>
              <a:avLst/>
              <a:gdLst/>
              <a:ahLst/>
              <a:cxnLst/>
              <a:rect l="l" t="t" r="r" b="b"/>
              <a:pathLst>
                <a:path w="26393" h="35053" extrusionOk="0">
                  <a:moveTo>
                    <a:pt x="9906" y="1411"/>
                  </a:moveTo>
                  <a:lnTo>
                    <a:pt x="7524" y="24110"/>
                  </a:lnTo>
                  <a:cubicBezTo>
                    <a:pt x="7511" y="24235"/>
                    <a:pt x="7580" y="24353"/>
                    <a:pt x="7694" y="24403"/>
                  </a:cubicBezTo>
                  <a:lnTo>
                    <a:pt x="25698" y="32223"/>
                  </a:lnTo>
                  <a:lnTo>
                    <a:pt x="24797" y="34427"/>
                  </a:lnTo>
                  <a:lnTo>
                    <a:pt x="5310" y="29385"/>
                  </a:lnTo>
                  <a:cubicBezTo>
                    <a:pt x="3191" y="28837"/>
                    <a:pt x="1635" y="27004"/>
                    <a:pt x="1439" y="24826"/>
                  </a:cubicBezTo>
                  <a:lnTo>
                    <a:pt x="585" y="15396"/>
                  </a:lnTo>
                  <a:lnTo>
                    <a:pt x="9906" y="1411"/>
                  </a:lnTo>
                  <a:close/>
                  <a:moveTo>
                    <a:pt x="10314" y="1"/>
                  </a:moveTo>
                  <a:cubicBezTo>
                    <a:pt x="10220" y="1"/>
                    <a:pt x="10129" y="47"/>
                    <a:pt x="10074" y="128"/>
                  </a:cubicBezTo>
                  <a:lnTo>
                    <a:pt x="53" y="15163"/>
                  </a:lnTo>
                  <a:cubicBezTo>
                    <a:pt x="18" y="15218"/>
                    <a:pt x="1" y="15282"/>
                    <a:pt x="7" y="15347"/>
                  </a:cubicBezTo>
                  <a:lnTo>
                    <a:pt x="869" y="24877"/>
                  </a:lnTo>
                  <a:cubicBezTo>
                    <a:pt x="1088" y="27296"/>
                    <a:pt x="2814" y="29330"/>
                    <a:pt x="5167" y="29939"/>
                  </a:cubicBezTo>
                  <a:lnTo>
                    <a:pt x="24897" y="35044"/>
                  </a:lnTo>
                  <a:cubicBezTo>
                    <a:pt x="24920" y="35050"/>
                    <a:pt x="24944" y="35053"/>
                    <a:pt x="24967" y="35053"/>
                  </a:cubicBezTo>
                  <a:cubicBezTo>
                    <a:pt x="25084" y="35053"/>
                    <a:pt x="25189" y="34982"/>
                    <a:pt x="25233" y="34874"/>
                  </a:cubicBezTo>
                  <a:lnTo>
                    <a:pt x="26333" y="32181"/>
                  </a:lnTo>
                  <a:cubicBezTo>
                    <a:pt x="26392" y="32037"/>
                    <a:pt x="26324" y="31872"/>
                    <a:pt x="26182" y="31809"/>
                  </a:cubicBezTo>
                  <a:lnTo>
                    <a:pt x="8115" y="23962"/>
                  </a:lnTo>
                  <a:lnTo>
                    <a:pt x="10597" y="317"/>
                  </a:lnTo>
                  <a:cubicBezTo>
                    <a:pt x="10611" y="185"/>
                    <a:pt x="10533" y="62"/>
                    <a:pt x="10409" y="17"/>
                  </a:cubicBezTo>
                  <a:cubicBezTo>
                    <a:pt x="10378" y="6"/>
                    <a:pt x="10345" y="1"/>
                    <a:pt x="10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64"/>
            <p:cNvSpPr/>
            <p:nvPr/>
          </p:nvSpPr>
          <p:spPr>
            <a:xfrm>
              <a:off x="1770925" y="3042250"/>
              <a:ext cx="629000" cy="601950"/>
            </a:xfrm>
            <a:custGeom>
              <a:avLst/>
              <a:gdLst/>
              <a:ahLst/>
              <a:cxnLst/>
              <a:rect l="l" t="t" r="r" b="b"/>
              <a:pathLst>
                <a:path w="25160" h="24078" extrusionOk="0">
                  <a:moveTo>
                    <a:pt x="2957" y="1"/>
                  </a:moveTo>
                  <a:lnTo>
                    <a:pt x="2038" y="1379"/>
                  </a:lnTo>
                  <a:cubicBezTo>
                    <a:pt x="1421" y="2724"/>
                    <a:pt x="561" y="4595"/>
                    <a:pt x="1" y="6072"/>
                  </a:cubicBezTo>
                  <a:lnTo>
                    <a:pt x="731" y="14162"/>
                  </a:lnTo>
                  <a:cubicBezTo>
                    <a:pt x="940" y="16468"/>
                    <a:pt x="2575" y="18394"/>
                    <a:pt x="4817" y="18973"/>
                  </a:cubicBezTo>
                  <a:lnTo>
                    <a:pt x="24545" y="24078"/>
                  </a:lnTo>
                  <a:lnTo>
                    <a:pt x="25159" y="22574"/>
                  </a:lnTo>
                  <a:lnTo>
                    <a:pt x="5431" y="14922"/>
                  </a:lnTo>
                  <a:cubicBezTo>
                    <a:pt x="5431" y="14922"/>
                    <a:pt x="4779" y="15052"/>
                    <a:pt x="4153" y="15052"/>
                  </a:cubicBezTo>
                  <a:cubicBezTo>
                    <a:pt x="3736" y="15052"/>
                    <a:pt x="3330" y="14994"/>
                    <a:pt x="3137" y="14802"/>
                  </a:cubicBezTo>
                  <a:cubicBezTo>
                    <a:pt x="2655" y="14319"/>
                    <a:pt x="5068" y="12991"/>
                    <a:pt x="5068" y="12991"/>
                  </a:cubicBezTo>
                  <a:lnTo>
                    <a:pt x="2533" y="12267"/>
                  </a:lnTo>
                  <a:lnTo>
                    <a:pt x="4706" y="2732"/>
                  </a:lnTo>
                  <a:lnTo>
                    <a:pt x="2957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64"/>
            <p:cNvSpPr/>
            <p:nvPr/>
          </p:nvSpPr>
          <p:spPr>
            <a:xfrm>
              <a:off x="1770925" y="3042250"/>
              <a:ext cx="629000" cy="601950"/>
            </a:xfrm>
            <a:custGeom>
              <a:avLst/>
              <a:gdLst/>
              <a:ahLst/>
              <a:cxnLst/>
              <a:rect l="l" t="t" r="r" b="b"/>
              <a:pathLst>
                <a:path w="25160" h="24078" extrusionOk="0">
                  <a:moveTo>
                    <a:pt x="2957" y="1"/>
                  </a:moveTo>
                  <a:lnTo>
                    <a:pt x="2038" y="1379"/>
                  </a:lnTo>
                  <a:cubicBezTo>
                    <a:pt x="1421" y="2724"/>
                    <a:pt x="561" y="4595"/>
                    <a:pt x="1" y="6072"/>
                  </a:cubicBezTo>
                  <a:lnTo>
                    <a:pt x="731" y="14162"/>
                  </a:lnTo>
                  <a:cubicBezTo>
                    <a:pt x="940" y="16468"/>
                    <a:pt x="2575" y="18394"/>
                    <a:pt x="4817" y="18973"/>
                  </a:cubicBezTo>
                  <a:lnTo>
                    <a:pt x="24545" y="24078"/>
                  </a:lnTo>
                  <a:lnTo>
                    <a:pt x="25159" y="22574"/>
                  </a:lnTo>
                  <a:lnTo>
                    <a:pt x="5431" y="14922"/>
                  </a:lnTo>
                  <a:cubicBezTo>
                    <a:pt x="5431" y="14922"/>
                    <a:pt x="4779" y="15052"/>
                    <a:pt x="4153" y="15052"/>
                  </a:cubicBezTo>
                  <a:cubicBezTo>
                    <a:pt x="3736" y="15052"/>
                    <a:pt x="3330" y="14994"/>
                    <a:pt x="3137" y="14802"/>
                  </a:cubicBezTo>
                  <a:cubicBezTo>
                    <a:pt x="2655" y="14319"/>
                    <a:pt x="5068" y="12991"/>
                    <a:pt x="5068" y="12991"/>
                  </a:cubicBezTo>
                  <a:lnTo>
                    <a:pt x="2533" y="12267"/>
                  </a:lnTo>
                  <a:lnTo>
                    <a:pt x="4706" y="2732"/>
                  </a:lnTo>
                  <a:lnTo>
                    <a:pt x="2957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64"/>
            <p:cNvSpPr/>
            <p:nvPr/>
          </p:nvSpPr>
          <p:spPr>
            <a:xfrm>
              <a:off x="1845100" y="3361100"/>
              <a:ext cx="118150" cy="51300"/>
            </a:xfrm>
            <a:custGeom>
              <a:avLst/>
              <a:gdLst/>
              <a:ahLst/>
              <a:cxnLst/>
              <a:rect l="l" t="t" r="r" b="b"/>
              <a:pathLst>
                <a:path w="4726" h="2052" extrusionOk="0">
                  <a:moveTo>
                    <a:pt x="2174" y="0"/>
                  </a:moveTo>
                  <a:cubicBezTo>
                    <a:pt x="1556" y="0"/>
                    <a:pt x="877" y="95"/>
                    <a:pt x="214" y="374"/>
                  </a:cubicBezTo>
                  <a:cubicBezTo>
                    <a:pt x="68" y="436"/>
                    <a:pt x="0" y="603"/>
                    <a:pt x="62" y="748"/>
                  </a:cubicBezTo>
                  <a:cubicBezTo>
                    <a:pt x="108" y="858"/>
                    <a:pt x="215" y="924"/>
                    <a:pt x="326" y="924"/>
                  </a:cubicBezTo>
                  <a:cubicBezTo>
                    <a:pt x="363" y="924"/>
                    <a:pt x="400" y="917"/>
                    <a:pt x="436" y="902"/>
                  </a:cubicBezTo>
                  <a:cubicBezTo>
                    <a:pt x="1014" y="659"/>
                    <a:pt x="1614" y="576"/>
                    <a:pt x="2165" y="576"/>
                  </a:cubicBezTo>
                  <a:cubicBezTo>
                    <a:pt x="2501" y="576"/>
                    <a:pt x="2818" y="607"/>
                    <a:pt x="3101" y="651"/>
                  </a:cubicBezTo>
                  <a:cubicBezTo>
                    <a:pt x="2561" y="814"/>
                    <a:pt x="1916" y="1083"/>
                    <a:pt x="1287" y="1533"/>
                  </a:cubicBezTo>
                  <a:cubicBezTo>
                    <a:pt x="1060" y="1694"/>
                    <a:pt x="1174" y="2052"/>
                    <a:pt x="1454" y="2052"/>
                  </a:cubicBezTo>
                  <a:cubicBezTo>
                    <a:pt x="1513" y="2052"/>
                    <a:pt x="1570" y="2032"/>
                    <a:pt x="1619" y="1998"/>
                  </a:cubicBezTo>
                  <a:cubicBezTo>
                    <a:pt x="2961" y="1040"/>
                    <a:pt x="4413" y="984"/>
                    <a:pt x="4428" y="984"/>
                  </a:cubicBezTo>
                  <a:cubicBezTo>
                    <a:pt x="4563" y="979"/>
                    <a:pt x="4677" y="881"/>
                    <a:pt x="4701" y="748"/>
                  </a:cubicBezTo>
                  <a:cubicBezTo>
                    <a:pt x="4726" y="615"/>
                    <a:pt x="4652" y="483"/>
                    <a:pt x="4528" y="433"/>
                  </a:cubicBezTo>
                  <a:cubicBezTo>
                    <a:pt x="4466" y="407"/>
                    <a:pt x="3452" y="0"/>
                    <a:pt x="2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64"/>
            <p:cNvSpPr/>
            <p:nvPr/>
          </p:nvSpPr>
          <p:spPr>
            <a:xfrm>
              <a:off x="1241725" y="2559525"/>
              <a:ext cx="776475" cy="993250"/>
            </a:xfrm>
            <a:custGeom>
              <a:avLst/>
              <a:gdLst/>
              <a:ahLst/>
              <a:cxnLst/>
              <a:rect l="l" t="t" r="r" b="b"/>
              <a:pathLst>
                <a:path w="31059" h="39730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4" y="36400"/>
                    <a:pt x="9769" y="38476"/>
                  </a:cubicBezTo>
                  <a:cubicBezTo>
                    <a:pt x="13267" y="39471"/>
                    <a:pt x="15492" y="39730"/>
                    <a:pt x="16861" y="39730"/>
                  </a:cubicBezTo>
                  <a:cubicBezTo>
                    <a:pt x="18350" y="39730"/>
                    <a:pt x="18826" y="39423"/>
                    <a:pt x="18826" y="39423"/>
                  </a:cubicBezTo>
                  <a:lnTo>
                    <a:pt x="31058" y="8906"/>
                  </a:lnTo>
                  <a:lnTo>
                    <a:pt x="20853" y="2451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64"/>
            <p:cNvSpPr/>
            <p:nvPr/>
          </p:nvSpPr>
          <p:spPr>
            <a:xfrm>
              <a:off x="1234425" y="2552400"/>
              <a:ext cx="791675" cy="1007425"/>
            </a:xfrm>
            <a:custGeom>
              <a:avLst/>
              <a:gdLst/>
              <a:ahLst/>
              <a:cxnLst/>
              <a:rect l="l" t="t" r="r" b="b"/>
              <a:pathLst>
                <a:path w="31667" h="40297" extrusionOk="0">
                  <a:moveTo>
                    <a:pt x="15426" y="575"/>
                  </a:moveTo>
                  <a:lnTo>
                    <a:pt x="21011" y="2989"/>
                  </a:lnTo>
                  <a:lnTo>
                    <a:pt x="30995" y="9305"/>
                  </a:lnTo>
                  <a:lnTo>
                    <a:pt x="18895" y="39498"/>
                  </a:lnTo>
                  <a:cubicBezTo>
                    <a:pt x="18717" y="39567"/>
                    <a:pt x="18204" y="39723"/>
                    <a:pt x="17149" y="39723"/>
                  </a:cubicBezTo>
                  <a:cubicBezTo>
                    <a:pt x="15815" y="39723"/>
                    <a:pt x="13617" y="39474"/>
                    <a:pt x="10139" y="38485"/>
                  </a:cubicBezTo>
                  <a:cubicBezTo>
                    <a:pt x="3575" y="36618"/>
                    <a:pt x="961" y="32559"/>
                    <a:pt x="593" y="31934"/>
                  </a:cubicBezTo>
                  <a:lnTo>
                    <a:pt x="5982" y="1144"/>
                  </a:lnTo>
                  <a:lnTo>
                    <a:pt x="15426" y="575"/>
                  </a:lnTo>
                  <a:close/>
                  <a:moveTo>
                    <a:pt x="15477" y="0"/>
                  </a:moveTo>
                  <a:cubicBezTo>
                    <a:pt x="15472" y="0"/>
                    <a:pt x="15466" y="1"/>
                    <a:pt x="15460" y="1"/>
                  </a:cubicBezTo>
                  <a:lnTo>
                    <a:pt x="5720" y="587"/>
                  </a:lnTo>
                  <a:cubicBezTo>
                    <a:pt x="5588" y="594"/>
                    <a:pt x="5478" y="692"/>
                    <a:pt x="5455" y="822"/>
                  </a:cubicBezTo>
                  <a:lnTo>
                    <a:pt x="11" y="31938"/>
                  </a:lnTo>
                  <a:cubicBezTo>
                    <a:pt x="1" y="31999"/>
                    <a:pt x="10" y="32063"/>
                    <a:pt x="39" y="32120"/>
                  </a:cubicBezTo>
                  <a:cubicBezTo>
                    <a:pt x="143" y="32316"/>
                    <a:pt x="2645" y="36950"/>
                    <a:pt x="9983" y="39036"/>
                  </a:cubicBezTo>
                  <a:cubicBezTo>
                    <a:pt x="13479" y="40031"/>
                    <a:pt x="15734" y="40296"/>
                    <a:pt x="17147" y="40296"/>
                  </a:cubicBezTo>
                  <a:cubicBezTo>
                    <a:pt x="18701" y="40296"/>
                    <a:pt x="19233" y="39974"/>
                    <a:pt x="19273" y="39949"/>
                  </a:cubicBezTo>
                  <a:cubicBezTo>
                    <a:pt x="19323" y="39917"/>
                    <a:pt x="19361" y="39871"/>
                    <a:pt x="19383" y="39815"/>
                  </a:cubicBezTo>
                  <a:lnTo>
                    <a:pt x="31616" y="9297"/>
                  </a:lnTo>
                  <a:cubicBezTo>
                    <a:pt x="31667" y="9169"/>
                    <a:pt x="31620" y="9023"/>
                    <a:pt x="31503" y="8950"/>
                  </a:cubicBezTo>
                  <a:lnTo>
                    <a:pt x="21299" y="2495"/>
                  </a:lnTo>
                  <a:cubicBezTo>
                    <a:pt x="21286" y="2487"/>
                    <a:pt x="21273" y="2479"/>
                    <a:pt x="21259" y="2474"/>
                  </a:cubicBezTo>
                  <a:lnTo>
                    <a:pt x="15591" y="23"/>
                  </a:lnTo>
                  <a:cubicBezTo>
                    <a:pt x="15555" y="8"/>
                    <a:pt x="15516" y="0"/>
                    <a:pt x="15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64"/>
            <p:cNvSpPr/>
            <p:nvPr/>
          </p:nvSpPr>
          <p:spPr>
            <a:xfrm>
              <a:off x="1241725" y="2559525"/>
              <a:ext cx="519650" cy="988575"/>
            </a:xfrm>
            <a:custGeom>
              <a:avLst/>
              <a:gdLst/>
              <a:ahLst/>
              <a:cxnLst/>
              <a:rect l="l" t="t" r="r" b="b"/>
              <a:pathLst>
                <a:path w="20786" h="39543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5" y="36398"/>
                    <a:pt x="9770" y="38476"/>
                  </a:cubicBezTo>
                  <a:cubicBezTo>
                    <a:pt x="11048" y="38840"/>
                    <a:pt x="12153" y="39102"/>
                    <a:pt x="13111" y="39293"/>
                  </a:cubicBezTo>
                  <a:cubicBezTo>
                    <a:pt x="15136" y="39440"/>
                    <a:pt x="16702" y="39542"/>
                    <a:pt x="16702" y="39542"/>
                  </a:cubicBezTo>
                  <a:cubicBezTo>
                    <a:pt x="16702" y="39542"/>
                    <a:pt x="13684" y="39301"/>
                    <a:pt x="10908" y="37973"/>
                  </a:cubicBezTo>
                  <a:cubicBezTo>
                    <a:pt x="8132" y="36646"/>
                    <a:pt x="2822" y="32783"/>
                    <a:pt x="2822" y="32059"/>
                  </a:cubicBezTo>
                  <a:cubicBezTo>
                    <a:pt x="2822" y="31335"/>
                    <a:pt x="13564" y="27231"/>
                    <a:pt x="15132" y="26870"/>
                  </a:cubicBezTo>
                  <a:cubicBezTo>
                    <a:pt x="15295" y="26832"/>
                    <a:pt x="15311" y="26815"/>
                    <a:pt x="15210" y="26815"/>
                  </a:cubicBezTo>
                  <a:cubicBezTo>
                    <a:pt x="14331" y="26815"/>
                    <a:pt x="4632" y="28077"/>
                    <a:pt x="4632" y="28077"/>
                  </a:cubicBezTo>
                  <a:lnTo>
                    <a:pt x="8373" y="16248"/>
                  </a:lnTo>
                  <a:lnTo>
                    <a:pt x="12597" y="14196"/>
                  </a:lnTo>
                  <a:lnTo>
                    <a:pt x="7407" y="12747"/>
                  </a:lnTo>
                  <a:lnTo>
                    <a:pt x="15084" y="7818"/>
                  </a:lnTo>
                  <a:lnTo>
                    <a:pt x="18270" y="9126"/>
                  </a:lnTo>
                  <a:lnTo>
                    <a:pt x="20785" y="2421"/>
                  </a:lnTo>
                  <a:lnTo>
                    <a:pt x="15185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64"/>
            <p:cNvSpPr/>
            <p:nvPr/>
          </p:nvSpPr>
          <p:spPr>
            <a:xfrm>
              <a:off x="1241725" y="2559525"/>
              <a:ext cx="519650" cy="988575"/>
            </a:xfrm>
            <a:custGeom>
              <a:avLst/>
              <a:gdLst/>
              <a:ahLst/>
              <a:cxnLst/>
              <a:rect l="l" t="t" r="r" b="b"/>
              <a:pathLst>
                <a:path w="20786" h="39543" extrusionOk="0">
                  <a:moveTo>
                    <a:pt x="15185" y="0"/>
                  </a:moveTo>
                  <a:lnTo>
                    <a:pt x="5445" y="587"/>
                  </a:lnTo>
                  <a:lnTo>
                    <a:pt x="1" y="31701"/>
                  </a:lnTo>
                  <a:cubicBezTo>
                    <a:pt x="1" y="31701"/>
                    <a:pt x="2465" y="36398"/>
                    <a:pt x="9770" y="38476"/>
                  </a:cubicBezTo>
                  <a:cubicBezTo>
                    <a:pt x="11048" y="38840"/>
                    <a:pt x="12153" y="39102"/>
                    <a:pt x="13111" y="39293"/>
                  </a:cubicBezTo>
                  <a:cubicBezTo>
                    <a:pt x="15136" y="39440"/>
                    <a:pt x="16702" y="39542"/>
                    <a:pt x="16702" y="39542"/>
                  </a:cubicBezTo>
                  <a:cubicBezTo>
                    <a:pt x="16702" y="39542"/>
                    <a:pt x="13684" y="39301"/>
                    <a:pt x="10908" y="37973"/>
                  </a:cubicBezTo>
                  <a:cubicBezTo>
                    <a:pt x="8132" y="36646"/>
                    <a:pt x="2822" y="32783"/>
                    <a:pt x="2822" y="32059"/>
                  </a:cubicBezTo>
                  <a:cubicBezTo>
                    <a:pt x="2822" y="31335"/>
                    <a:pt x="13564" y="27231"/>
                    <a:pt x="15132" y="26870"/>
                  </a:cubicBezTo>
                  <a:cubicBezTo>
                    <a:pt x="15295" y="26832"/>
                    <a:pt x="15311" y="26815"/>
                    <a:pt x="15210" y="26815"/>
                  </a:cubicBezTo>
                  <a:cubicBezTo>
                    <a:pt x="14331" y="26815"/>
                    <a:pt x="4632" y="28077"/>
                    <a:pt x="4632" y="28077"/>
                  </a:cubicBezTo>
                  <a:lnTo>
                    <a:pt x="8373" y="16248"/>
                  </a:lnTo>
                  <a:lnTo>
                    <a:pt x="12597" y="14196"/>
                  </a:lnTo>
                  <a:lnTo>
                    <a:pt x="7407" y="12747"/>
                  </a:lnTo>
                  <a:lnTo>
                    <a:pt x="15084" y="7818"/>
                  </a:lnTo>
                  <a:lnTo>
                    <a:pt x="18270" y="9126"/>
                  </a:lnTo>
                  <a:lnTo>
                    <a:pt x="20785" y="2421"/>
                  </a:lnTo>
                  <a:lnTo>
                    <a:pt x="1518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64"/>
            <p:cNvSpPr/>
            <p:nvPr/>
          </p:nvSpPr>
          <p:spPr>
            <a:xfrm>
              <a:off x="1550600" y="3449400"/>
              <a:ext cx="26300" cy="63850"/>
            </a:xfrm>
            <a:custGeom>
              <a:avLst/>
              <a:gdLst/>
              <a:ahLst/>
              <a:cxnLst/>
              <a:rect l="l" t="t" r="r" b="b"/>
              <a:pathLst>
                <a:path w="1052" h="2554" extrusionOk="0">
                  <a:moveTo>
                    <a:pt x="742" y="1"/>
                  </a:moveTo>
                  <a:cubicBezTo>
                    <a:pt x="609" y="1"/>
                    <a:pt x="489" y="92"/>
                    <a:pt x="459" y="225"/>
                  </a:cubicBezTo>
                  <a:lnTo>
                    <a:pt x="33" y="2207"/>
                  </a:lnTo>
                  <a:cubicBezTo>
                    <a:pt x="0" y="2362"/>
                    <a:pt x="98" y="2514"/>
                    <a:pt x="253" y="2548"/>
                  </a:cubicBezTo>
                  <a:cubicBezTo>
                    <a:pt x="272" y="2551"/>
                    <a:pt x="292" y="2554"/>
                    <a:pt x="313" y="2554"/>
                  </a:cubicBezTo>
                  <a:cubicBezTo>
                    <a:pt x="447" y="2554"/>
                    <a:pt x="564" y="2459"/>
                    <a:pt x="592" y="2328"/>
                  </a:cubicBezTo>
                  <a:lnTo>
                    <a:pt x="1018" y="347"/>
                  </a:lnTo>
                  <a:cubicBezTo>
                    <a:pt x="1051" y="192"/>
                    <a:pt x="952" y="40"/>
                    <a:pt x="799" y="6"/>
                  </a:cubicBezTo>
                  <a:cubicBezTo>
                    <a:pt x="779" y="2"/>
                    <a:pt x="760" y="1"/>
                    <a:pt x="7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64"/>
            <p:cNvSpPr/>
            <p:nvPr/>
          </p:nvSpPr>
          <p:spPr>
            <a:xfrm>
              <a:off x="1572100" y="2814100"/>
              <a:ext cx="141250" cy="599050"/>
            </a:xfrm>
            <a:custGeom>
              <a:avLst/>
              <a:gdLst/>
              <a:ahLst/>
              <a:cxnLst/>
              <a:rect l="l" t="t" r="r" b="b"/>
              <a:pathLst>
                <a:path w="5650" h="23962" extrusionOk="0">
                  <a:moveTo>
                    <a:pt x="5335" y="1"/>
                  </a:moveTo>
                  <a:cubicBezTo>
                    <a:pt x="5203" y="1"/>
                    <a:pt x="5085" y="92"/>
                    <a:pt x="5056" y="226"/>
                  </a:cubicBezTo>
                  <a:lnTo>
                    <a:pt x="33" y="23615"/>
                  </a:lnTo>
                  <a:cubicBezTo>
                    <a:pt x="0" y="23769"/>
                    <a:pt x="98" y="23921"/>
                    <a:pt x="253" y="23955"/>
                  </a:cubicBezTo>
                  <a:cubicBezTo>
                    <a:pt x="272" y="23958"/>
                    <a:pt x="292" y="23961"/>
                    <a:pt x="313" y="23961"/>
                  </a:cubicBezTo>
                  <a:cubicBezTo>
                    <a:pt x="447" y="23961"/>
                    <a:pt x="564" y="23867"/>
                    <a:pt x="592" y="23735"/>
                  </a:cubicBezTo>
                  <a:lnTo>
                    <a:pt x="5616" y="347"/>
                  </a:lnTo>
                  <a:cubicBezTo>
                    <a:pt x="5649" y="192"/>
                    <a:pt x="5551" y="40"/>
                    <a:pt x="5396" y="7"/>
                  </a:cubicBezTo>
                  <a:cubicBezTo>
                    <a:pt x="5375" y="3"/>
                    <a:pt x="5355" y="1"/>
                    <a:pt x="53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64"/>
            <p:cNvSpPr/>
            <p:nvPr/>
          </p:nvSpPr>
          <p:spPr>
            <a:xfrm>
              <a:off x="1404600" y="2836875"/>
              <a:ext cx="174275" cy="50200"/>
            </a:xfrm>
            <a:custGeom>
              <a:avLst/>
              <a:gdLst/>
              <a:ahLst/>
              <a:cxnLst/>
              <a:rect l="l" t="t" r="r" b="b"/>
              <a:pathLst>
                <a:path w="6971" h="2008" extrusionOk="0">
                  <a:moveTo>
                    <a:pt x="314" y="0"/>
                  </a:moveTo>
                  <a:cubicBezTo>
                    <a:pt x="183" y="0"/>
                    <a:pt x="66" y="90"/>
                    <a:pt x="35" y="224"/>
                  </a:cubicBezTo>
                  <a:cubicBezTo>
                    <a:pt x="0" y="378"/>
                    <a:pt x="97" y="530"/>
                    <a:pt x="251" y="566"/>
                  </a:cubicBezTo>
                  <a:lnTo>
                    <a:pt x="6607" y="2000"/>
                  </a:lnTo>
                  <a:cubicBezTo>
                    <a:pt x="6627" y="2005"/>
                    <a:pt x="6648" y="2008"/>
                    <a:pt x="6670" y="2008"/>
                  </a:cubicBezTo>
                  <a:lnTo>
                    <a:pt x="6670" y="2008"/>
                  </a:lnTo>
                  <a:cubicBezTo>
                    <a:pt x="6816" y="2008"/>
                    <a:pt x="6939" y="1899"/>
                    <a:pt x="6954" y="1754"/>
                  </a:cubicBezTo>
                  <a:cubicBezTo>
                    <a:pt x="6971" y="1609"/>
                    <a:pt x="6874" y="1475"/>
                    <a:pt x="6732" y="1443"/>
                  </a:cubicBezTo>
                  <a:lnTo>
                    <a:pt x="377" y="7"/>
                  </a:lnTo>
                  <a:cubicBezTo>
                    <a:pt x="356" y="3"/>
                    <a:pt x="335" y="0"/>
                    <a:pt x="314" y="0"/>
                  </a:cubicBezTo>
                  <a:close/>
                  <a:moveTo>
                    <a:pt x="6670" y="2008"/>
                  </a:moveTo>
                  <a:cubicBezTo>
                    <a:pt x="6670" y="2008"/>
                    <a:pt x="6670" y="2008"/>
                    <a:pt x="6669" y="2008"/>
                  </a:cubicBezTo>
                  <a:lnTo>
                    <a:pt x="6671" y="2008"/>
                  </a:lnTo>
                  <a:cubicBezTo>
                    <a:pt x="6670" y="2008"/>
                    <a:pt x="6670" y="2008"/>
                    <a:pt x="6670" y="20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64"/>
            <p:cNvSpPr/>
            <p:nvPr/>
          </p:nvSpPr>
          <p:spPr>
            <a:xfrm>
              <a:off x="1747675" y="2604275"/>
              <a:ext cx="87000" cy="189875"/>
            </a:xfrm>
            <a:custGeom>
              <a:avLst/>
              <a:gdLst/>
              <a:ahLst/>
              <a:cxnLst/>
              <a:rect l="l" t="t" r="r" b="b"/>
              <a:pathLst>
                <a:path w="3480" h="7595" extrusionOk="0">
                  <a:moveTo>
                    <a:pt x="1938" y="1"/>
                  </a:moveTo>
                  <a:lnTo>
                    <a:pt x="0" y="3694"/>
                  </a:lnTo>
                  <a:lnTo>
                    <a:pt x="3480" y="7594"/>
                  </a:lnTo>
                  <a:lnTo>
                    <a:pt x="19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64"/>
            <p:cNvSpPr/>
            <p:nvPr/>
          </p:nvSpPr>
          <p:spPr>
            <a:xfrm>
              <a:off x="1739950" y="2597100"/>
              <a:ext cx="102650" cy="204175"/>
            </a:xfrm>
            <a:custGeom>
              <a:avLst/>
              <a:gdLst/>
              <a:ahLst/>
              <a:cxnLst/>
              <a:rect l="l" t="t" r="r" b="b"/>
              <a:pathLst>
                <a:path w="4106" h="8167" extrusionOk="0">
                  <a:moveTo>
                    <a:pt x="2126" y="1134"/>
                  </a:moveTo>
                  <a:lnTo>
                    <a:pt x="3298" y="6901"/>
                  </a:lnTo>
                  <a:lnTo>
                    <a:pt x="3298" y="6901"/>
                  </a:lnTo>
                  <a:lnTo>
                    <a:pt x="654" y="3938"/>
                  </a:lnTo>
                  <a:lnTo>
                    <a:pt x="2126" y="1134"/>
                  </a:lnTo>
                  <a:close/>
                  <a:moveTo>
                    <a:pt x="2246" y="1"/>
                  </a:moveTo>
                  <a:cubicBezTo>
                    <a:pt x="2148" y="1"/>
                    <a:pt x="2049" y="50"/>
                    <a:pt x="1994" y="154"/>
                  </a:cubicBezTo>
                  <a:lnTo>
                    <a:pt x="55" y="3847"/>
                  </a:lnTo>
                  <a:cubicBezTo>
                    <a:pt x="0" y="3952"/>
                    <a:pt x="16" y="4081"/>
                    <a:pt x="95" y="4170"/>
                  </a:cubicBezTo>
                  <a:lnTo>
                    <a:pt x="3576" y="8071"/>
                  </a:lnTo>
                  <a:cubicBezTo>
                    <a:pt x="3630" y="8132"/>
                    <a:pt x="3707" y="8167"/>
                    <a:pt x="3789" y="8167"/>
                  </a:cubicBezTo>
                  <a:cubicBezTo>
                    <a:pt x="3969" y="8167"/>
                    <a:pt x="4105" y="8000"/>
                    <a:pt x="4069" y="7823"/>
                  </a:cubicBezTo>
                  <a:lnTo>
                    <a:pt x="2528" y="230"/>
                  </a:lnTo>
                  <a:cubicBezTo>
                    <a:pt x="2497" y="82"/>
                    <a:pt x="2372" y="1"/>
                    <a:pt x="22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64"/>
            <p:cNvSpPr/>
            <p:nvPr/>
          </p:nvSpPr>
          <p:spPr>
            <a:xfrm>
              <a:off x="1586575" y="2152000"/>
              <a:ext cx="334200" cy="652050"/>
            </a:xfrm>
            <a:custGeom>
              <a:avLst/>
              <a:gdLst/>
              <a:ahLst/>
              <a:cxnLst/>
              <a:rect l="l" t="t" r="r" b="b"/>
              <a:pathLst>
                <a:path w="13368" h="26082" extrusionOk="0">
                  <a:moveTo>
                    <a:pt x="8863" y="1"/>
                  </a:moveTo>
                  <a:cubicBezTo>
                    <a:pt x="7297" y="1"/>
                    <a:pt x="9153" y="1453"/>
                    <a:pt x="9153" y="1453"/>
                  </a:cubicBezTo>
                  <a:cubicBezTo>
                    <a:pt x="9153" y="1453"/>
                    <a:pt x="5570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79" y="26081"/>
                  </a:lnTo>
                  <a:lnTo>
                    <a:pt x="9834" y="16690"/>
                  </a:lnTo>
                  <a:cubicBezTo>
                    <a:pt x="9834" y="16690"/>
                    <a:pt x="9669" y="12981"/>
                    <a:pt x="9839" y="10848"/>
                  </a:cubicBezTo>
                  <a:cubicBezTo>
                    <a:pt x="10009" y="8717"/>
                    <a:pt x="10523" y="5375"/>
                    <a:pt x="11438" y="5068"/>
                  </a:cubicBezTo>
                  <a:cubicBezTo>
                    <a:pt x="12355" y="4762"/>
                    <a:pt x="13367" y="3655"/>
                    <a:pt x="12760" y="1955"/>
                  </a:cubicBezTo>
                  <a:cubicBezTo>
                    <a:pt x="12580" y="1452"/>
                    <a:pt x="12403" y="1275"/>
                    <a:pt x="12243" y="1275"/>
                  </a:cubicBezTo>
                  <a:cubicBezTo>
                    <a:pt x="11863" y="1275"/>
                    <a:pt x="11579" y="2275"/>
                    <a:pt x="11579" y="2275"/>
                  </a:cubicBezTo>
                  <a:cubicBezTo>
                    <a:pt x="11579" y="2275"/>
                    <a:pt x="10684" y="57"/>
                    <a:pt x="8955" y="2"/>
                  </a:cubicBezTo>
                  <a:cubicBezTo>
                    <a:pt x="8923" y="1"/>
                    <a:pt x="8893" y="1"/>
                    <a:pt x="8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64"/>
            <p:cNvSpPr/>
            <p:nvPr/>
          </p:nvSpPr>
          <p:spPr>
            <a:xfrm>
              <a:off x="1578825" y="2144825"/>
              <a:ext cx="340525" cy="666350"/>
            </a:xfrm>
            <a:custGeom>
              <a:avLst/>
              <a:gdLst/>
              <a:ahLst/>
              <a:cxnLst/>
              <a:rect l="l" t="t" r="r" b="b"/>
              <a:pathLst>
                <a:path w="13621" h="26654" extrusionOk="0">
                  <a:moveTo>
                    <a:pt x="9189" y="574"/>
                  </a:moveTo>
                  <a:cubicBezTo>
                    <a:pt x="9210" y="574"/>
                    <a:pt x="9232" y="575"/>
                    <a:pt x="9256" y="575"/>
                  </a:cubicBezTo>
                  <a:cubicBezTo>
                    <a:pt x="10774" y="624"/>
                    <a:pt x="11615" y="2649"/>
                    <a:pt x="11623" y="2669"/>
                  </a:cubicBezTo>
                  <a:cubicBezTo>
                    <a:pt x="11668" y="2780"/>
                    <a:pt x="11773" y="2847"/>
                    <a:pt x="11898" y="2847"/>
                  </a:cubicBezTo>
                  <a:cubicBezTo>
                    <a:pt x="11900" y="2847"/>
                    <a:pt x="11902" y="2847"/>
                    <a:pt x="11905" y="2847"/>
                  </a:cubicBezTo>
                  <a:cubicBezTo>
                    <a:pt x="12027" y="2841"/>
                    <a:pt x="12130" y="2758"/>
                    <a:pt x="12164" y="2640"/>
                  </a:cubicBezTo>
                  <a:cubicBezTo>
                    <a:pt x="12265" y="2282"/>
                    <a:pt x="12466" y="1889"/>
                    <a:pt x="12530" y="1844"/>
                  </a:cubicBezTo>
                  <a:cubicBezTo>
                    <a:pt x="12531" y="1845"/>
                    <a:pt x="12644" y="1905"/>
                    <a:pt x="12799" y="2339"/>
                  </a:cubicBezTo>
                  <a:cubicBezTo>
                    <a:pt x="13029" y="2982"/>
                    <a:pt x="13021" y="3588"/>
                    <a:pt x="12775" y="4094"/>
                  </a:cubicBezTo>
                  <a:cubicBezTo>
                    <a:pt x="12552" y="4554"/>
                    <a:pt x="12134" y="4923"/>
                    <a:pt x="11657" y="5084"/>
                  </a:cubicBezTo>
                  <a:cubicBezTo>
                    <a:pt x="10405" y="5503"/>
                    <a:pt x="9967" y="9805"/>
                    <a:pt x="9863" y="11112"/>
                  </a:cubicBezTo>
                  <a:cubicBezTo>
                    <a:pt x="9706" y="13090"/>
                    <a:pt x="9831" y="16344"/>
                    <a:pt x="9856" y="16910"/>
                  </a:cubicBezTo>
                  <a:lnTo>
                    <a:pt x="5252" y="25295"/>
                  </a:lnTo>
                  <a:lnTo>
                    <a:pt x="5147" y="20527"/>
                  </a:lnTo>
                  <a:cubicBezTo>
                    <a:pt x="5146" y="20473"/>
                    <a:pt x="5129" y="20420"/>
                    <a:pt x="5100" y="20375"/>
                  </a:cubicBezTo>
                  <a:lnTo>
                    <a:pt x="2868" y="16968"/>
                  </a:lnTo>
                  <a:lnTo>
                    <a:pt x="2959" y="13204"/>
                  </a:lnTo>
                  <a:cubicBezTo>
                    <a:pt x="2961" y="13131"/>
                    <a:pt x="2935" y="13059"/>
                    <a:pt x="2886" y="13005"/>
                  </a:cubicBezTo>
                  <a:cubicBezTo>
                    <a:pt x="2867" y="12983"/>
                    <a:pt x="987" y="10883"/>
                    <a:pt x="797" y="9406"/>
                  </a:cubicBezTo>
                  <a:cubicBezTo>
                    <a:pt x="595" y="7830"/>
                    <a:pt x="963" y="4048"/>
                    <a:pt x="3377" y="3081"/>
                  </a:cubicBezTo>
                  <a:cubicBezTo>
                    <a:pt x="5903" y="2067"/>
                    <a:pt x="9429" y="2027"/>
                    <a:pt x="9465" y="2027"/>
                  </a:cubicBezTo>
                  <a:cubicBezTo>
                    <a:pt x="9735" y="2025"/>
                    <a:pt x="9852" y="1682"/>
                    <a:pt x="9639" y="1516"/>
                  </a:cubicBezTo>
                  <a:cubicBezTo>
                    <a:pt x="9220" y="1188"/>
                    <a:pt x="8826" y="740"/>
                    <a:pt x="8814" y="630"/>
                  </a:cubicBezTo>
                  <a:cubicBezTo>
                    <a:pt x="8815" y="630"/>
                    <a:pt x="8888" y="574"/>
                    <a:pt x="9189" y="574"/>
                  </a:cubicBezTo>
                  <a:close/>
                  <a:moveTo>
                    <a:pt x="9151" y="1"/>
                  </a:moveTo>
                  <a:cubicBezTo>
                    <a:pt x="8887" y="1"/>
                    <a:pt x="8423" y="44"/>
                    <a:pt x="8289" y="412"/>
                  </a:cubicBezTo>
                  <a:cubicBezTo>
                    <a:pt x="8168" y="748"/>
                    <a:pt x="8437" y="1152"/>
                    <a:pt x="8746" y="1480"/>
                  </a:cubicBezTo>
                  <a:cubicBezTo>
                    <a:pt x="7556" y="1543"/>
                    <a:pt x="5115" y="1766"/>
                    <a:pt x="3164" y="2549"/>
                  </a:cubicBezTo>
                  <a:cubicBezTo>
                    <a:pt x="415" y="3651"/>
                    <a:pt x="0" y="7693"/>
                    <a:pt x="230" y="9478"/>
                  </a:cubicBezTo>
                  <a:cubicBezTo>
                    <a:pt x="421" y="10967"/>
                    <a:pt x="2010" y="12871"/>
                    <a:pt x="2384" y="13301"/>
                  </a:cubicBezTo>
                  <a:lnTo>
                    <a:pt x="2294" y="17043"/>
                  </a:lnTo>
                  <a:cubicBezTo>
                    <a:pt x="2293" y="17101"/>
                    <a:pt x="2308" y="17159"/>
                    <a:pt x="2340" y="17207"/>
                  </a:cubicBezTo>
                  <a:lnTo>
                    <a:pt x="4577" y="20620"/>
                  </a:lnTo>
                  <a:lnTo>
                    <a:pt x="4702" y="26374"/>
                  </a:lnTo>
                  <a:cubicBezTo>
                    <a:pt x="4705" y="26504"/>
                    <a:pt x="4795" y="26615"/>
                    <a:pt x="4921" y="26646"/>
                  </a:cubicBezTo>
                  <a:cubicBezTo>
                    <a:pt x="4943" y="26651"/>
                    <a:pt x="4966" y="26654"/>
                    <a:pt x="4989" y="26654"/>
                  </a:cubicBezTo>
                  <a:cubicBezTo>
                    <a:pt x="5093" y="26654"/>
                    <a:pt x="5189" y="26596"/>
                    <a:pt x="5239" y="26505"/>
                  </a:cubicBezTo>
                  <a:lnTo>
                    <a:pt x="10395" y="17114"/>
                  </a:lnTo>
                  <a:cubicBezTo>
                    <a:pt x="10419" y="17068"/>
                    <a:pt x="10432" y="17015"/>
                    <a:pt x="10430" y="16964"/>
                  </a:cubicBezTo>
                  <a:cubicBezTo>
                    <a:pt x="10428" y="16927"/>
                    <a:pt x="10267" y="13247"/>
                    <a:pt x="10434" y="11157"/>
                  </a:cubicBezTo>
                  <a:cubicBezTo>
                    <a:pt x="10669" y="8193"/>
                    <a:pt x="11274" y="5815"/>
                    <a:pt x="11838" y="5626"/>
                  </a:cubicBezTo>
                  <a:cubicBezTo>
                    <a:pt x="12458" y="5419"/>
                    <a:pt x="13001" y="4940"/>
                    <a:pt x="13289" y="4344"/>
                  </a:cubicBezTo>
                  <a:cubicBezTo>
                    <a:pt x="13604" y="3697"/>
                    <a:pt x="13621" y="2937"/>
                    <a:pt x="13339" y="2146"/>
                  </a:cubicBezTo>
                  <a:cubicBezTo>
                    <a:pt x="13206" y="1773"/>
                    <a:pt x="13000" y="1276"/>
                    <a:pt x="12562" y="1276"/>
                  </a:cubicBezTo>
                  <a:cubicBezTo>
                    <a:pt x="12553" y="1276"/>
                    <a:pt x="12544" y="1276"/>
                    <a:pt x="12535" y="1276"/>
                  </a:cubicBezTo>
                  <a:cubicBezTo>
                    <a:pt x="12234" y="1286"/>
                    <a:pt x="12010" y="1561"/>
                    <a:pt x="11854" y="1862"/>
                  </a:cubicBezTo>
                  <a:cubicBezTo>
                    <a:pt x="11436" y="1149"/>
                    <a:pt x="10580" y="45"/>
                    <a:pt x="9274" y="4"/>
                  </a:cubicBezTo>
                  <a:cubicBezTo>
                    <a:pt x="9242" y="2"/>
                    <a:pt x="9200" y="1"/>
                    <a:pt x="9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64"/>
            <p:cNvSpPr/>
            <p:nvPr/>
          </p:nvSpPr>
          <p:spPr>
            <a:xfrm>
              <a:off x="1586575" y="2152000"/>
              <a:ext cx="334150" cy="606550"/>
            </a:xfrm>
            <a:custGeom>
              <a:avLst/>
              <a:gdLst/>
              <a:ahLst/>
              <a:cxnLst/>
              <a:rect l="l" t="t" r="r" b="b"/>
              <a:pathLst>
                <a:path w="13366" h="24262" extrusionOk="0">
                  <a:moveTo>
                    <a:pt x="8865" y="1"/>
                  </a:moveTo>
                  <a:cubicBezTo>
                    <a:pt x="7294" y="1"/>
                    <a:pt x="9152" y="1453"/>
                    <a:pt x="9152" y="1453"/>
                  </a:cubicBezTo>
                  <a:cubicBezTo>
                    <a:pt x="9152" y="1453"/>
                    <a:pt x="5569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37" y="24261"/>
                  </a:lnTo>
                  <a:lnTo>
                    <a:pt x="6527" y="18428"/>
                  </a:lnTo>
                  <a:lnTo>
                    <a:pt x="9273" y="17711"/>
                  </a:lnTo>
                  <a:lnTo>
                    <a:pt x="9834" y="16690"/>
                  </a:lnTo>
                  <a:cubicBezTo>
                    <a:pt x="9834" y="16690"/>
                    <a:pt x="9667" y="12981"/>
                    <a:pt x="9838" y="10848"/>
                  </a:cubicBezTo>
                  <a:cubicBezTo>
                    <a:pt x="10008" y="8717"/>
                    <a:pt x="10522" y="5375"/>
                    <a:pt x="11438" y="5068"/>
                  </a:cubicBezTo>
                  <a:cubicBezTo>
                    <a:pt x="12353" y="4762"/>
                    <a:pt x="13366" y="3655"/>
                    <a:pt x="12758" y="1957"/>
                  </a:cubicBezTo>
                  <a:cubicBezTo>
                    <a:pt x="12579" y="1453"/>
                    <a:pt x="12402" y="1276"/>
                    <a:pt x="12242" y="1276"/>
                  </a:cubicBezTo>
                  <a:cubicBezTo>
                    <a:pt x="11862" y="1276"/>
                    <a:pt x="11578" y="2275"/>
                    <a:pt x="11578" y="2275"/>
                  </a:cubicBezTo>
                  <a:cubicBezTo>
                    <a:pt x="11578" y="2275"/>
                    <a:pt x="10682" y="57"/>
                    <a:pt x="8955" y="2"/>
                  </a:cubicBezTo>
                  <a:cubicBezTo>
                    <a:pt x="8924" y="1"/>
                    <a:pt x="8894" y="1"/>
                    <a:pt x="8865" y="1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64"/>
            <p:cNvSpPr/>
            <p:nvPr/>
          </p:nvSpPr>
          <p:spPr>
            <a:xfrm>
              <a:off x="1586575" y="2152000"/>
              <a:ext cx="334150" cy="606550"/>
            </a:xfrm>
            <a:custGeom>
              <a:avLst/>
              <a:gdLst/>
              <a:ahLst/>
              <a:cxnLst/>
              <a:rect l="l" t="t" r="r" b="b"/>
              <a:pathLst>
                <a:path w="13366" h="24262" extrusionOk="0">
                  <a:moveTo>
                    <a:pt x="8865" y="1"/>
                  </a:moveTo>
                  <a:cubicBezTo>
                    <a:pt x="7294" y="1"/>
                    <a:pt x="9152" y="1453"/>
                    <a:pt x="9152" y="1453"/>
                  </a:cubicBezTo>
                  <a:cubicBezTo>
                    <a:pt x="9152" y="1453"/>
                    <a:pt x="5569" y="1481"/>
                    <a:pt x="2961" y="2527"/>
                  </a:cubicBezTo>
                  <a:cubicBezTo>
                    <a:pt x="353" y="3573"/>
                    <a:pt x="0" y="7571"/>
                    <a:pt x="204" y="9155"/>
                  </a:cubicBezTo>
                  <a:cubicBezTo>
                    <a:pt x="408" y="10739"/>
                    <a:pt x="2364" y="12909"/>
                    <a:pt x="2364" y="12909"/>
                  </a:cubicBezTo>
                  <a:lnTo>
                    <a:pt x="2270" y="16763"/>
                  </a:lnTo>
                  <a:lnTo>
                    <a:pt x="4551" y="20245"/>
                  </a:lnTo>
                  <a:lnTo>
                    <a:pt x="4637" y="24261"/>
                  </a:lnTo>
                  <a:lnTo>
                    <a:pt x="6527" y="18428"/>
                  </a:lnTo>
                  <a:lnTo>
                    <a:pt x="9273" y="17711"/>
                  </a:lnTo>
                  <a:lnTo>
                    <a:pt x="9834" y="16690"/>
                  </a:lnTo>
                  <a:cubicBezTo>
                    <a:pt x="9834" y="16690"/>
                    <a:pt x="9667" y="12981"/>
                    <a:pt x="9838" y="10848"/>
                  </a:cubicBezTo>
                  <a:cubicBezTo>
                    <a:pt x="10008" y="8717"/>
                    <a:pt x="10522" y="5375"/>
                    <a:pt x="11438" y="5068"/>
                  </a:cubicBezTo>
                  <a:cubicBezTo>
                    <a:pt x="12353" y="4762"/>
                    <a:pt x="13366" y="3655"/>
                    <a:pt x="12758" y="1957"/>
                  </a:cubicBezTo>
                  <a:cubicBezTo>
                    <a:pt x="12579" y="1453"/>
                    <a:pt x="12402" y="1276"/>
                    <a:pt x="12242" y="1276"/>
                  </a:cubicBezTo>
                  <a:cubicBezTo>
                    <a:pt x="11862" y="1276"/>
                    <a:pt x="11578" y="2275"/>
                    <a:pt x="11578" y="2275"/>
                  </a:cubicBezTo>
                  <a:cubicBezTo>
                    <a:pt x="11578" y="2275"/>
                    <a:pt x="10682" y="57"/>
                    <a:pt x="8955" y="2"/>
                  </a:cubicBezTo>
                  <a:cubicBezTo>
                    <a:pt x="8924" y="1"/>
                    <a:pt x="8894" y="1"/>
                    <a:pt x="886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64"/>
            <p:cNvSpPr/>
            <p:nvPr/>
          </p:nvSpPr>
          <p:spPr>
            <a:xfrm>
              <a:off x="1586550" y="2152000"/>
              <a:ext cx="334175" cy="336775"/>
            </a:xfrm>
            <a:custGeom>
              <a:avLst/>
              <a:gdLst/>
              <a:ahLst/>
              <a:cxnLst/>
              <a:rect l="l" t="t" r="r" b="b"/>
              <a:pathLst>
                <a:path w="13367" h="13471" extrusionOk="0">
                  <a:moveTo>
                    <a:pt x="8866" y="1"/>
                  </a:moveTo>
                  <a:cubicBezTo>
                    <a:pt x="7295" y="1"/>
                    <a:pt x="9153" y="1453"/>
                    <a:pt x="9153" y="1453"/>
                  </a:cubicBezTo>
                  <a:cubicBezTo>
                    <a:pt x="9153" y="1453"/>
                    <a:pt x="5570" y="1481"/>
                    <a:pt x="2962" y="2527"/>
                  </a:cubicBezTo>
                  <a:cubicBezTo>
                    <a:pt x="354" y="3573"/>
                    <a:pt x="0" y="7571"/>
                    <a:pt x="204" y="9155"/>
                  </a:cubicBezTo>
                  <a:cubicBezTo>
                    <a:pt x="408" y="10739"/>
                    <a:pt x="2363" y="12909"/>
                    <a:pt x="2363" y="12909"/>
                  </a:cubicBezTo>
                  <a:lnTo>
                    <a:pt x="2356" y="13258"/>
                  </a:lnTo>
                  <a:lnTo>
                    <a:pt x="4646" y="13470"/>
                  </a:lnTo>
                  <a:lnTo>
                    <a:pt x="9873" y="10454"/>
                  </a:lnTo>
                  <a:cubicBezTo>
                    <a:pt x="10072" y="8327"/>
                    <a:pt x="10578" y="5357"/>
                    <a:pt x="11439" y="5068"/>
                  </a:cubicBezTo>
                  <a:cubicBezTo>
                    <a:pt x="12354" y="4762"/>
                    <a:pt x="13367" y="3655"/>
                    <a:pt x="12759" y="1955"/>
                  </a:cubicBezTo>
                  <a:cubicBezTo>
                    <a:pt x="12580" y="1452"/>
                    <a:pt x="12403" y="1275"/>
                    <a:pt x="12243" y="1275"/>
                  </a:cubicBezTo>
                  <a:cubicBezTo>
                    <a:pt x="11863" y="1275"/>
                    <a:pt x="11579" y="2275"/>
                    <a:pt x="11579" y="2275"/>
                  </a:cubicBezTo>
                  <a:cubicBezTo>
                    <a:pt x="11579" y="2275"/>
                    <a:pt x="10683" y="57"/>
                    <a:pt x="8956" y="2"/>
                  </a:cubicBezTo>
                  <a:cubicBezTo>
                    <a:pt x="8925" y="1"/>
                    <a:pt x="8895" y="1"/>
                    <a:pt x="88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64"/>
            <p:cNvSpPr/>
            <p:nvPr/>
          </p:nvSpPr>
          <p:spPr>
            <a:xfrm>
              <a:off x="1578825" y="2144850"/>
              <a:ext cx="340525" cy="351075"/>
            </a:xfrm>
            <a:custGeom>
              <a:avLst/>
              <a:gdLst/>
              <a:ahLst/>
              <a:cxnLst/>
              <a:rect l="l" t="t" r="r" b="b"/>
              <a:pathLst>
                <a:path w="13621" h="14043" extrusionOk="0">
                  <a:moveTo>
                    <a:pt x="9189" y="573"/>
                  </a:moveTo>
                  <a:cubicBezTo>
                    <a:pt x="9210" y="573"/>
                    <a:pt x="9232" y="574"/>
                    <a:pt x="9256" y="574"/>
                  </a:cubicBezTo>
                  <a:cubicBezTo>
                    <a:pt x="10774" y="623"/>
                    <a:pt x="11615" y="2648"/>
                    <a:pt x="11624" y="2668"/>
                  </a:cubicBezTo>
                  <a:cubicBezTo>
                    <a:pt x="11669" y="2779"/>
                    <a:pt x="11773" y="2846"/>
                    <a:pt x="11898" y="2846"/>
                  </a:cubicBezTo>
                  <a:cubicBezTo>
                    <a:pt x="11900" y="2846"/>
                    <a:pt x="11902" y="2846"/>
                    <a:pt x="11905" y="2846"/>
                  </a:cubicBezTo>
                  <a:cubicBezTo>
                    <a:pt x="12027" y="2840"/>
                    <a:pt x="12130" y="2757"/>
                    <a:pt x="12164" y="2639"/>
                  </a:cubicBezTo>
                  <a:cubicBezTo>
                    <a:pt x="12265" y="2281"/>
                    <a:pt x="12466" y="1888"/>
                    <a:pt x="12530" y="1843"/>
                  </a:cubicBezTo>
                  <a:cubicBezTo>
                    <a:pt x="12531" y="1844"/>
                    <a:pt x="12646" y="1904"/>
                    <a:pt x="12801" y="2338"/>
                  </a:cubicBezTo>
                  <a:cubicBezTo>
                    <a:pt x="13030" y="2981"/>
                    <a:pt x="13021" y="3587"/>
                    <a:pt x="12775" y="4093"/>
                  </a:cubicBezTo>
                  <a:cubicBezTo>
                    <a:pt x="12552" y="4553"/>
                    <a:pt x="12134" y="4922"/>
                    <a:pt x="11657" y="5083"/>
                  </a:cubicBezTo>
                  <a:cubicBezTo>
                    <a:pt x="10577" y="5444"/>
                    <a:pt x="10103" y="8606"/>
                    <a:pt x="9912" y="10565"/>
                  </a:cubicBezTo>
                  <a:lnTo>
                    <a:pt x="4891" y="13463"/>
                  </a:lnTo>
                  <a:lnTo>
                    <a:pt x="2957" y="13283"/>
                  </a:lnTo>
                  <a:lnTo>
                    <a:pt x="2959" y="13203"/>
                  </a:lnTo>
                  <a:cubicBezTo>
                    <a:pt x="2961" y="13130"/>
                    <a:pt x="2935" y="13058"/>
                    <a:pt x="2886" y="13004"/>
                  </a:cubicBezTo>
                  <a:cubicBezTo>
                    <a:pt x="2867" y="12982"/>
                    <a:pt x="988" y="10883"/>
                    <a:pt x="799" y="9405"/>
                  </a:cubicBezTo>
                  <a:cubicBezTo>
                    <a:pt x="595" y="7829"/>
                    <a:pt x="963" y="4047"/>
                    <a:pt x="3377" y="3080"/>
                  </a:cubicBezTo>
                  <a:cubicBezTo>
                    <a:pt x="5904" y="2066"/>
                    <a:pt x="9430" y="2026"/>
                    <a:pt x="9465" y="2026"/>
                  </a:cubicBezTo>
                  <a:cubicBezTo>
                    <a:pt x="9736" y="2024"/>
                    <a:pt x="9852" y="1681"/>
                    <a:pt x="9639" y="1515"/>
                  </a:cubicBezTo>
                  <a:cubicBezTo>
                    <a:pt x="9220" y="1187"/>
                    <a:pt x="8826" y="739"/>
                    <a:pt x="8815" y="629"/>
                  </a:cubicBezTo>
                  <a:cubicBezTo>
                    <a:pt x="8815" y="629"/>
                    <a:pt x="8889" y="573"/>
                    <a:pt x="9189" y="573"/>
                  </a:cubicBezTo>
                  <a:close/>
                  <a:moveTo>
                    <a:pt x="9155" y="0"/>
                  </a:moveTo>
                  <a:cubicBezTo>
                    <a:pt x="8892" y="0"/>
                    <a:pt x="8423" y="41"/>
                    <a:pt x="8289" y="413"/>
                  </a:cubicBezTo>
                  <a:cubicBezTo>
                    <a:pt x="8166" y="747"/>
                    <a:pt x="8436" y="1151"/>
                    <a:pt x="8746" y="1479"/>
                  </a:cubicBezTo>
                  <a:cubicBezTo>
                    <a:pt x="7555" y="1542"/>
                    <a:pt x="5114" y="1765"/>
                    <a:pt x="3163" y="2548"/>
                  </a:cubicBezTo>
                  <a:cubicBezTo>
                    <a:pt x="415" y="3650"/>
                    <a:pt x="0" y="7693"/>
                    <a:pt x="230" y="9477"/>
                  </a:cubicBezTo>
                  <a:cubicBezTo>
                    <a:pt x="421" y="10966"/>
                    <a:pt x="2008" y="12870"/>
                    <a:pt x="2384" y="13300"/>
                  </a:cubicBezTo>
                  <a:lnTo>
                    <a:pt x="2378" y="13536"/>
                  </a:lnTo>
                  <a:cubicBezTo>
                    <a:pt x="2374" y="13687"/>
                    <a:pt x="2488" y="13814"/>
                    <a:pt x="2638" y="13828"/>
                  </a:cubicBezTo>
                  <a:lnTo>
                    <a:pt x="4928" y="14042"/>
                  </a:lnTo>
                  <a:lnTo>
                    <a:pt x="4955" y="14042"/>
                  </a:lnTo>
                  <a:cubicBezTo>
                    <a:pt x="5005" y="14042"/>
                    <a:pt x="5055" y="14028"/>
                    <a:pt x="5097" y="14004"/>
                  </a:cubicBezTo>
                  <a:lnTo>
                    <a:pt x="10325" y="10987"/>
                  </a:lnTo>
                  <a:cubicBezTo>
                    <a:pt x="10405" y="10939"/>
                    <a:pt x="10458" y="10857"/>
                    <a:pt x="10467" y="10765"/>
                  </a:cubicBezTo>
                  <a:cubicBezTo>
                    <a:pt x="10763" y="7592"/>
                    <a:pt x="11381" y="5777"/>
                    <a:pt x="11838" y="5625"/>
                  </a:cubicBezTo>
                  <a:cubicBezTo>
                    <a:pt x="12457" y="5418"/>
                    <a:pt x="12999" y="4939"/>
                    <a:pt x="13289" y="4343"/>
                  </a:cubicBezTo>
                  <a:cubicBezTo>
                    <a:pt x="13604" y="3696"/>
                    <a:pt x="13621" y="2936"/>
                    <a:pt x="13338" y="2145"/>
                  </a:cubicBezTo>
                  <a:cubicBezTo>
                    <a:pt x="13204" y="1772"/>
                    <a:pt x="12999" y="1275"/>
                    <a:pt x="12562" y="1275"/>
                  </a:cubicBezTo>
                  <a:cubicBezTo>
                    <a:pt x="12553" y="1275"/>
                    <a:pt x="12544" y="1275"/>
                    <a:pt x="12535" y="1275"/>
                  </a:cubicBezTo>
                  <a:cubicBezTo>
                    <a:pt x="12234" y="1285"/>
                    <a:pt x="12010" y="1560"/>
                    <a:pt x="11854" y="1861"/>
                  </a:cubicBezTo>
                  <a:cubicBezTo>
                    <a:pt x="11434" y="1148"/>
                    <a:pt x="10578" y="44"/>
                    <a:pt x="9272" y="3"/>
                  </a:cubicBezTo>
                  <a:cubicBezTo>
                    <a:pt x="9242" y="2"/>
                    <a:pt x="9202" y="0"/>
                    <a:pt x="91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64"/>
            <p:cNvSpPr/>
            <p:nvPr/>
          </p:nvSpPr>
          <p:spPr>
            <a:xfrm>
              <a:off x="1588150" y="2265250"/>
              <a:ext cx="228125" cy="98050"/>
            </a:xfrm>
            <a:custGeom>
              <a:avLst/>
              <a:gdLst/>
              <a:ahLst/>
              <a:cxnLst/>
              <a:rect l="l" t="t" r="r" b="b"/>
              <a:pathLst>
                <a:path w="9125" h="3922" extrusionOk="0">
                  <a:moveTo>
                    <a:pt x="4273" y="1"/>
                  </a:moveTo>
                  <a:cubicBezTo>
                    <a:pt x="2981" y="1"/>
                    <a:pt x="2081" y="499"/>
                    <a:pt x="1524" y="955"/>
                  </a:cubicBezTo>
                  <a:cubicBezTo>
                    <a:pt x="651" y="1673"/>
                    <a:pt x="69" y="2752"/>
                    <a:pt x="5" y="3771"/>
                  </a:cubicBezTo>
                  <a:cubicBezTo>
                    <a:pt x="0" y="3849"/>
                    <a:pt x="60" y="3917"/>
                    <a:pt x="139" y="3922"/>
                  </a:cubicBezTo>
                  <a:lnTo>
                    <a:pt x="149" y="3922"/>
                  </a:lnTo>
                  <a:cubicBezTo>
                    <a:pt x="223" y="3922"/>
                    <a:pt x="286" y="3863"/>
                    <a:pt x="291" y="3788"/>
                  </a:cubicBezTo>
                  <a:cubicBezTo>
                    <a:pt x="349" y="2862"/>
                    <a:pt x="904" y="1837"/>
                    <a:pt x="1706" y="1178"/>
                  </a:cubicBezTo>
                  <a:cubicBezTo>
                    <a:pt x="2223" y="752"/>
                    <a:pt x="3063" y="288"/>
                    <a:pt x="4270" y="288"/>
                  </a:cubicBezTo>
                  <a:cubicBezTo>
                    <a:pt x="4484" y="288"/>
                    <a:pt x="4710" y="303"/>
                    <a:pt x="4947" y="335"/>
                  </a:cubicBezTo>
                  <a:cubicBezTo>
                    <a:pt x="6182" y="499"/>
                    <a:pt x="7074" y="549"/>
                    <a:pt x="7702" y="549"/>
                  </a:cubicBezTo>
                  <a:cubicBezTo>
                    <a:pt x="8636" y="549"/>
                    <a:pt x="8985" y="438"/>
                    <a:pt x="9008" y="431"/>
                  </a:cubicBezTo>
                  <a:cubicBezTo>
                    <a:pt x="9084" y="405"/>
                    <a:pt x="9125" y="324"/>
                    <a:pt x="9099" y="249"/>
                  </a:cubicBezTo>
                  <a:cubicBezTo>
                    <a:pt x="9080" y="189"/>
                    <a:pt x="9024" y="151"/>
                    <a:pt x="8963" y="151"/>
                  </a:cubicBezTo>
                  <a:cubicBezTo>
                    <a:pt x="8948" y="151"/>
                    <a:pt x="8933" y="153"/>
                    <a:pt x="8919" y="158"/>
                  </a:cubicBezTo>
                  <a:cubicBezTo>
                    <a:pt x="8913" y="160"/>
                    <a:pt x="8583" y="261"/>
                    <a:pt x="7699" y="261"/>
                  </a:cubicBezTo>
                  <a:cubicBezTo>
                    <a:pt x="7086" y="261"/>
                    <a:pt x="6206" y="212"/>
                    <a:pt x="4984" y="49"/>
                  </a:cubicBezTo>
                  <a:cubicBezTo>
                    <a:pt x="4735" y="16"/>
                    <a:pt x="449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64"/>
            <p:cNvSpPr/>
            <p:nvPr/>
          </p:nvSpPr>
          <p:spPr>
            <a:xfrm>
              <a:off x="1603850" y="2350400"/>
              <a:ext cx="199200" cy="66725"/>
            </a:xfrm>
            <a:custGeom>
              <a:avLst/>
              <a:gdLst/>
              <a:ahLst/>
              <a:cxnLst/>
              <a:rect l="l" t="t" r="r" b="b"/>
              <a:pathLst>
                <a:path w="7968" h="2669" extrusionOk="0">
                  <a:moveTo>
                    <a:pt x="2150" y="0"/>
                  </a:moveTo>
                  <a:cubicBezTo>
                    <a:pt x="1435" y="0"/>
                    <a:pt x="771" y="305"/>
                    <a:pt x="396" y="825"/>
                  </a:cubicBezTo>
                  <a:cubicBezTo>
                    <a:pt x="30" y="1333"/>
                    <a:pt x="0" y="1960"/>
                    <a:pt x="314" y="2589"/>
                  </a:cubicBezTo>
                  <a:cubicBezTo>
                    <a:pt x="338" y="2638"/>
                    <a:pt x="388" y="2668"/>
                    <a:pt x="442" y="2669"/>
                  </a:cubicBezTo>
                  <a:lnTo>
                    <a:pt x="444" y="2669"/>
                  </a:lnTo>
                  <a:cubicBezTo>
                    <a:pt x="550" y="2669"/>
                    <a:pt x="619" y="2556"/>
                    <a:pt x="572" y="2461"/>
                  </a:cubicBezTo>
                  <a:cubicBezTo>
                    <a:pt x="306" y="1932"/>
                    <a:pt x="327" y="1410"/>
                    <a:pt x="629" y="991"/>
                  </a:cubicBezTo>
                  <a:cubicBezTo>
                    <a:pt x="946" y="552"/>
                    <a:pt x="1536" y="287"/>
                    <a:pt x="2161" y="287"/>
                  </a:cubicBezTo>
                  <a:cubicBezTo>
                    <a:pt x="2265" y="287"/>
                    <a:pt x="2369" y="294"/>
                    <a:pt x="2474" y="309"/>
                  </a:cubicBezTo>
                  <a:cubicBezTo>
                    <a:pt x="2963" y="380"/>
                    <a:pt x="3726" y="403"/>
                    <a:pt x="4525" y="403"/>
                  </a:cubicBezTo>
                  <a:cubicBezTo>
                    <a:pt x="6060" y="403"/>
                    <a:pt x="7725" y="317"/>
                    <a:pt x="7831" y="311"/>
                  </a:cubicBezTo>
                  <a:cubicBezTo>
                    <a:pt x="7909" y="304"/>
                    <a:pt x="7968" y="238"/>
                    <a:pt x="7964" y="159"/>
                  </a:cubicBezTo>
                  <a:cubicBezTo>
                    <a:pt x="7959" y="84"/>
                    <a:pt x="7897" y="25"/>
                    <a:pt x="7822" y="25"/>
                  </a:cubicBezTo>
                  <a:cubicBezTo>
                    <a:pt x="7820" y="25"/>
                    <a:pt x="7818" y="25"/>
                    <a:pt x="7815" y="25"/>
                  </a:cubicBezTo>
                  <a:cubicBezTo>
                    <a:pt x="7790" y="27"/>
                    <a:pt x="6070" y="116"/>
                    <a:pt x="4508" y="116"/>
                  </a:cubicBezTo>
                  <a:cubicBezTo>
                    <a:pt x="3725" y="116"/>
                    <a:pt x="2982" y="93"/>
                    <a:pt x="2512" y="26"/>
                  </a:cubicBezTo>
                  <a:cubicBezTo>
                    <a:pt x="2391" y="9"/>
                    <a:pt x="2270" y="0"/>
                    <a:pt x="2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64"/>
            <p:cNvSpPr/>
            <p:nvPr/>
          </p:nvSpPr>
          <p:spPr>
            <a:xfrm>
              <a:off x="1651675" y="2252325"/>
              <a:ext cx="291475" cy="354275"/>
            </a:xfrm>
            <a:custGeom>
              <a:avLst/>
              <a:gdLst/>
              <a:ahLst/>
              <a:cxnLst/>
              <a:rect l="l" t="t" r="r" b="b"/>
              <a:pathLst>
                <a:path w="11659" h="14171" extrusionOk="0">
                  <a:moveTo>
                    <a:pt x="8654" y="1"/>
                  </a:moveTo>
                  <a:lnTo>
                    <a:pt x="5666" y="1463"/>
                  </a:lnTo>
                  <a:cubicBezTo>
                    <a:pt x="5666" y="1463"/>
                    <a:pt x="6447" y="4082"/>
                    <a:pt x="6471" y="4613"/>
                  </a:cubicBezTo>
                  <a:cubicBezTo>
                    <a:pt x="6494" y="5142"/>
                    <a:pt x="4386" y="5502"/>
                    <a:pt x="4386" y="5502"/>
                  </a:cubicBezTo>
                  <a:lnTo>
                    <a:pt x="4072" y="7375"/>
                  </a:lnTo>
                  <a:lnTo>
                    <a:pt x="3278" y="7411"/>
                  </a:lnTo>
                  <a:cubicBezTo>
                    <a:pt x="3278" y="7411"/>
                    <a:pt x="2832" y="6369"/>
                    <a:pt x="2261" y="5465"/>
                  </a:cubicBezTo>
                  <a:cubicBezTo>
                    <a:pt x="2024" y="5092"/>
                    <a:pt x="1597" y="4976"/>
                    <a:pt x="1176" y="4969"/>
                  </a:cubicBezTo>
                  <a:cubicBezTo>
                    <a:pt x="1168" y="4969"/>
                    <a:pt x="1160" y="4969"/>
                    <a:pt x="1152" y="4969"/>
                  </a:cubicBezTo>
                  <a:cubicBezTo>
                    <a:pt x="506" y="4969"/>
                    <a:pt x="0" y="5532"/>
                    <a:pt x="72" y="6178"/>
                  </a:cubicBezTo>
                  <a:cubicBezTo>
                    <a:pt x="130" y="6694"/>
                    <a:pt x="222" y="7294"/>
                    <a:pt x="368" y="7673"/>
                  </a:cubicBezTo>
                  <a:cubicBezTo>
                    <a:pt x="668" y="8456"/>
                    <a:pt x="2041" y="9457"/>
                    <a:pt x="2041" y="9457"/>
                  </a:cubicBezTo>
                  <a:lnTo>
                    <a:pt x="3231" y="12324"/>
                  </a:lnTo>
                  <a:lnTo>
                    <a:pt x="9421" y="14171"/>
                  </a:lnTo>
                  <a:lnTo>
                    <a:pt x="9944" y="14015"/>
                  </a:lnTo>
                  <a:lnTo>
                    <a:pt x="10220" y="8294"/>
                  </a:lnTo>
                  <a:lnTo>
                    <a:pt x="11659" y="7831"/>
                  </a:lnTo>
                  <a:lnTo>
                    <a:pt x="9669" y="4868"/>
                  </a:lnTo>
                  <a:cubicBezTo>
                    <a:pt x="9669" y="4868"/>
                    <a:pt x="10163" y="4049"/>
                    <a:pt x="10115" y="2989"/>
                  </a:cubicBezTo>
                  <a:cubicBezTo>
                    <a:pt x="10067" y="1929"/>
                    <a:pt x="8654" y="1"/>
                    <a:pt x="86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64"/>
            <p:cNvSpPr/>
            <p:nvPr/>
          </p:nvSpPr>
          <p:spPr>
            <a:xfrm>
              <a:off x="1645275" y="2245200"/>
              <a:ext cx="306475" cy="368600"/>
            </a:xfrm>
            <a:custGeom>
              <a:avLst/>
              <a:gdLst/>
              <a:ahLst/>
              <a:cxnLst/>
              <a:rect l="l" t="t" r="r" b="b"/>
              <a:pathLst>
                <a:path w="12259" h="14744" extrusionOk="0">
                  <a:moveTo>
                    <a:pt x="8819" y="650"/>
                  </a:moveTo>
                  <a:cubicBezTo>
                    <a:pt x="9257" y="1284"/>
                    <a:pt x="10054" y="2573"/>
                    <a:pt x="10086" y="3287"/>
                  </a:cubicBezTo>
                  <a:cubicBezTo>
                    <a:pt x="10128" y="4242"/>
                    <a:pt x="9685" y="4998"/>
                    <a:pt x="9680" y="5006"/>
                  </a:cubicBezTo>
                  <a:cubicBezTo>
                    <a:pt x="9624" y="5101"/>
                    <a:pt x="9626" y="5220"/>
                    <a:pt x="9688" y="5312"/>
                  </a:cubicBezTo>
                  <a:lnTo>
                    <a:pt x="11466" y="7961"/>
                  </a:lnTo>
                  <a:lnTo>
                    <a:pt x="10389" y="8307"/>
                  </a:lnTo>
                  <a:cubicBezTo>
                    <a:pt x="10275" y="8344"/>
                    <a:pt x="10196" y="8447"/>
                    <a:pt x="10190" y="8566"/>
                  </a:cubicBezTo>
                  <a:lnTo>
                    <a:pt x="9925" y="14084"/>
                  </a:lnTo>
                  <a:lnTo>
                    <a:pt x="9677" y="14159"/>
                  </a:lnTo>
                  <a:lnTo>
                    <a:pt x="3700" y="12375"/>
                  </a:lnTo>
                  <a:lnTo>
                    <a:pt x="2561" y="9632"/>
                  </a:lnTo>
                  <a:cubicBezTo>
                    <a:pt x="2540" y="9583"/>
                    <a:pt x="2507" y="9542"/>
                    <a:pt x="2465" y="9510"/>
                  </a:cubicBezTo>
                  <a:cubicBezTo>
                    <a:pt x="2102" y="9246"/>
                    <a:pt x="1113" y="8434"/>
                    <a:pt x="891" y="7856"/>
                  </a:cubicBezTo>
                  <a:cubicBezTo>
                    <a:pt x="779" y="7565"/>
                    <a:pt x="683" y="7073"/>
                    <a:pt x="612" y="6430"/>
                  </a:cubicBezTo>
                  <a:cubicBezTo>
                    <a:pt x="585" y="6201"/>
                    <a:pt x="659" y="5972"/>
                    <a:pt x="815" y="5803"/>
                  </a:cubicBezTo>
                  <a:cubicBezTo>
                    <a:pt x="968" y="5635"/>
                    <a:pt x="1182" y="5540"/>
                    <a:pt x="1408" y="5540"/>
                  </a:cubicBezTo>
                  <a:cubicBezTo>
                    <a:pt x="1414" y="5540"/>
                    <a:pt x="1419" y="5540"/>
                    <a:pt x="1425" y="5540"/>
                  </a:cubicBezTo>
                  <a:cubicBezTo>
                    <a:pt x="1842" y="5547"/>
                    <a:pt x="2128" y="5668"/>
                    <a:pt x="2275" y="5902"/>
                  </a:cubicBezTo>
                  <a:cubicBezTo>
                    <a:pt x="2826" y="6774"/>
                    <a:pt x="3266" y="7797"/>
                    <a:pt x="3270" y="7807"/>
                  </a:cubicBezTo>
                  <a:cubicBezTo>
                    <a:pt x="3313" y="7909"/>
                    <a:pt x="3410" y="7983"/>
                    <a:pt x="3518" y="7983"/>
                  </a:cubicBezTo>
                  <a:cubicBezTo>
                    <a:pt x="3528" y="7983"/>
                    <a:pt x="3537" y="7983"/>
                    <a:pt x="3546" y="7981"/>
                  </a:cubicBezTo>
                  <a:lnTo>
                    <a:pt x="4341" y="7946"/>
                  </a:lnTo>
                  <a:cubicBezTo>
                    <a:pt x="4475" y="7939"/>
                    <a:pt x="4588" y="7841"/>
                    <a:pt x="4610" y="7707"/>
                  </a:cubicBezTo>
                  <a:lnTo>
                    <a:pt x="4891" y="6034"/>
                  </a:lnTo>
                  <a:cubicBezTo>
                    <a:pt x="5919" y="5841"/>
                    <a:pt x="7040" y="5491"/>
                    <a:pt x="7013" y="4884"/>
                  </a:cubicBezTo>
                  <a:cubicBezTo>
                    <a:pt x="6991" y="4414"/>
                    <a:pt x="6464" y="2580"/>
                    <a:pt x="6265" y="1898"/>
                  </a:cubicBezTo>
                  <a:lnTo>
                    <a:pt x="8819" y="650"/>
                  </a:lnTo>
                  <a:close/>
                  <a:moveTo>
                    <a:pt x="8909" y="1"/>
                  </a:moveTo>
                  <a:cubicBezTo>
                    <a:pt x="8867" y="1"/>
                    <a:pt x="8824" y="10"/>
                    <a:pt x="8784" y="29"/>
                  </a:cubicBezTo>
                  <a:lnTo>
                    <a:pt x="5795" y="1492"/>
                  </a:lnTo>
                  <a:cubicBezTo>
                    <a:pt x="5670" y="1553"/>
                    <a:pt x="5607" y="1697"/>
                    <a:pt x="5648" y="1830"/>
                  </a:cubicBezTo>
                  <a:cubicBezTo>
                    <a:pt x="5958" y="2869"/>
                    <a:pt x="6425" y="4548"/>
                    <a:pt x="6447" y="4879"/>
                  </a:cubicBezTo>
                  <a:cubicBezTo>
                    <a:pt x="6352" y="5058"/>
                    <a:pt x="5470" y="5357"/>
                    <a:pt x="4593" y="5507"/>
                  </a:cubicBezTo>
                  <a:cubicBezTo>
                    <a:pt x="4474" y="5527"/>
                    <a:pt x="4381" y="5621"/>
                    <a:pt x="4360" y="5741"/>
                  </a:cubicBezTo>
                  <a:lnTo>
                    <a:pt x="4085" y="7386"/>
                  </a:lnTo>
                  <a:lnTo>
                    <a:pt x="3716" y="7401"/>
                  </a:lnTo>
                  <a:cubicBezTo>
                    <a:pt x="3560" y="7059"/>
                    <a:pt x="3199" y="6294"/>
                    <a:pt x="2758" y="5596"/>
                  </a:cubicBezTo>
                  <a:cubicBezTo>
                    <a:pt x="2581" y="5317"/>
                    <a:pt x="2210" y="4981"/>
                    <a:pt x="1437" y="4969"/>
                  </a:cubicBezTo>
                  <a:cubicBezTo>
                    <a:pt x="1045" y="4975"/>
                    <a:pt x="659" y="5125"/>
                    <a:pt x="392" y="5417"/>
                  </a:cubicBezTo>
                  <a:cubicBezTo>
                    <a:pt x="127" y="5709"/>
                    <a:pt x="0" y="6101"/>
                    <a:pt x="44" y="6494"/>
                  </a:cubicBezTo>
                  <a:cubicBezTo>
                    <a:pt x="121" y="7193"/>
                    <a:pt x="226" y="7721"/>
                    <a:pt x="357" y="8061"/>
                  </a:cubicBezTo>
                  <a:cubicBezTo>
                    <a:pt x="650" y="8825"/>
                    <a:pt x="1757" y="9695"/>
                    <a:pt x="2064" y="9926"/>
                  </a:cubicBezTo>
                  <a:lnTo>
                    <a:pt x="3223" y="12719"/>
                  </a:lnTo>
                  <a:cubicBezTo>
                    <a:pt x="3257" y="12799"/>
                    <a:pt x="3323" y="12859"/>
                    <a:pt x="3405" y="12884"/>
                  </a:cubicBezTo>
                  <a:lnTo>
                    <a:pt x="9595" y="14732"/>
                  </a:lnTo>
                  <a:cubicBezTo>
                    <a:pt x="9621" y="14739"/>
                    <a:pt x="9649" y="14743"/>
                    <a:pt x="9677" y="14743"/>
                  </a:cubicBezTo>
                  <a:cubicBezTo>
                    <a:pt x="9704" y="14743"/>
                    <a:pt x="9731" y="14741"/>
                    <a:pt x="9758" y="14733"/>
                  </a:cubicBezTo>
                  <a:lnTo>
                    <a:pt x="10282" y="14576"/>
                  </a:lnTo>
                  <a:cubicBezTo>
                    <a:pt x="10398" y="14542"/>
                    <a:pt x="10480" y="14437"/>
                    <a:pt x="10486" y="14316"/>
                  </a:cubicBezTo>
                  <a:lnTo>
                    <a:pt x="10751" y="8793"/>
                  </a:lnTo>
                  <a:lnTo>
                    <a:pt x="12002" y="8392"/>
                  </a:lnTo>
                  <a:cubicBezTo>
                    <a:pt x="12184" y="8333"/>
                    <a:pt x="12258" y="8116"/>
                    <a:pt x="12152" y="7958"/>
                  </a:cubicBezTo>
                  <a:lnTo>
                    <a:pt x="10257" y="5136"/>
                  </a:lnTo>
                  <a:cubicBezTo>
                    <a:pt x="10408" y="4828"/>
                    <a:pt x="10696" y="4121"/>
                    <a:pt x="10656" y="3261"/>
                  </a:cubicBezTo>
                  <a:cubicBezTo>
                    <a:pt x="10607" y="2129"/>
                    <a:pt x="9201" y="199"/>
                    <a:pt x="9140" y="118"/>
                  </a:cubicBezTo>
                  <a:cubicBezTo>
                    <a:pt x="9085" y="42"/>
                    <a:pt x="8998" y="1"/>
                    <a:pt x="8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64"/>
            <p:cNvSpPr/>
            <p:nvPr/>
          </p:nvSpPr>
          <p:spPr>
            <a:xfrm>
              <a:off x="1651675" y="2276200"/>
              <a:ext cx="207225" cy="315875"/>
            </a:xfrm>
            <a:custGeom>
              <a:avLst/>
              <a:gdLst/>
              <a:ahLst/>
              <a:cxnLst/>
              <a:rect l="l" t="t" r="r" b="b"/>
              <a:pathLst>
                <a:path w="8289" h="12635" extrusionOk="0">
                  <a:moveTo>
                    <a:pt x="6704" y="0"/>
                  </a:moveTo>
                  <a:lnTo>
                    <a:pt x="5666" y="508"/>
                  </a:lnTo>
                  <a:cubicBezTo>
                    <a:pt x="5666" y="508"/>
                    <a:pt x="6447" y="3127"/>
                    <a:pt x="6471" y="3658"/>
                  </a:cubicBezTo>
                  <a:cubicBezTo>
                    <a:pt x="6494" y="4187"/>
                    <a:pt x="4386" y="4547"/>
                    <a:pt x="4386" y="4547"/>
                  </a:cubicBezTo>
                  <a:lnTo>
                    <a:pt x="4072" y="6420"/>
                  </a:lnTo>
                  <a:lnTo>
                    <a:pt x="3278" y="6456"/>
                  </a:lnTo>
                  <a:cubicBezTo>
                    <a:pt x="3278" y="6456"/>
                    <a:pt x="2832" y="5414"/>
                    <a:pt x="2261" y="4510"/>
                  </a:cubicBezTo>
                  <a:cubicBezTo>
                    <a:pt x="2024" y="4137"/>
                    <a:pt x="1597" y="4021"/>
                    <a:pt x="1176" y="4014"/>
                  </a:cubicBezTo>
                  <a:cubicBezTo>
                    <a:pt x="1168" y="4014"/>
                    <a:pt x="1160" y="4014"/>
                    <a:pt x="1152" y="4014"/>
                  </a:cubicBezTo>
                  <a:cubicBezTo>
                    <a:pt x="506" y="4014"/>
                    <a:pt x="0" y="4577"/>
                    <a:pt x="72" y="5223"/>
                  </a:cubicBezTo>
                  <a:cubicBezTo>
                    <a:pt x="130" y="5739"/>
                    <a:pt x="222" y="6339"/>
                    <a:pt x="368" y="6718"/>
                  </a:cubicBezTo>
                  <a:cubicBezTo>
                    <a:pt x="668" y="7501"/>
                    <a:pt x="2041" y="8502"/>
                    <a:pt x="2041" y="8502"/>
                  </a:cubicBezTo>
                  <a:lnTo>
                    <a:pt x="3231" y="11369"/>
                  </a:lnTo>
                  <a:lnTo>
                    <a:pt x="7468" y="12634"/>
                  </a:lnTo>
                  <a:cubicBezTo>
                    <a:pt x="7218" y="11190"/>
                    <a:pt x="6784" y="8842"/>
                    <a:pt x="6458" y="8028"/>
                  </a:cubicBezTo>
                  <a:cubicBezTo>
                    <a:pt x="5975" y="6821"/>
                    <a:pt x="7545" y="4649"/>
                    <a:pt x="8028" y="3201"/>
                  </a:cubicBezTo>
                  <a:cubicBezTo>
                    <a:pt x="8288" y="2417"/>
                    <a:pt x="7491" y="1073"/>
                    <a:pt x="6704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64"/>
            <p:cNvSpPr/>
            <p:nvPr/>
          </p:nvSpPr>
          <p:spPr>
            <a:xfrm>
              <a:off x="1651675" y="2276200"/>
              <a:ext cx="207225" cy="315875"/>
            </a:xfrm>
            <a:custGeom>
              <a:avLst/>
              <a:gdLst/>
              <a:ahLst/>
              <a:cxnLst/>
              <a:rect l="l" t="t" r="r" b="b"/>
              <a:pathLst>
                <a:path w="8289" h="12635" extrusionOk="0">
                  <a:moveTo>
                    <a:pt x="6704" y="0"/>
                  </a:moveTo>
                  <a:lnTo>
                    <a:pt x="5666" y="508"/>
                  </a:lnTo>
                  <a:cubicBezTo>
                    <a:pt x="5666" y="508"/>
                    <a:pt x="6447" y="3127"/>
                    <a:pt x="6471" y="3658"/>
                  </a:cubicBezTo>
                  <a:cubicBezTo>
                    <a:pt x="6494" y="4187"/>
                    <a:pt x="4386" y="4547"/>
                    <a:pt x="4386" y="4547"/>
                  </a:cubicBezTo>
                  <a:lnTo>
                    <a:pt x="4072" y="6420"/>
                  </a:lnTo>
                  <a:lnTo>
                    <a:pt x="3278" y="6456"/>
                  </a:lnTo>
                  <a:cubicBezTo>
                    <a:pt x="3278" y="6456"/>
                    <a:pt x="2832" y="5414"/>
                    <a:pt x="2261" y="4510"/>
                  </a:cubicBezTo>
                  <a:cubicBezTo>
                    <a:pt x="2024" y="4137"/>
                    <a:pt x="1597" y="4021"/>
                    <a:pt x="1176" y="4014"/>
                  </a:cubicBezTo>
                  <a:cubicBezTo>
                    <a:pt x="1168" y="4014"/>
                    <a:pt x="1160" y="4014"/>
                    <a:pt x="1152" y="4014"/>
                  </a:cubicBezTo>
                  <a:cubicBezTo>
                    <a:pt x="506" y="4014"/>
                    <a:pt x="0" y="4577"/>
                    <a:pt x="72" y="5223"/>
                  </a:cubicBezTo>
                  <a:cubicBezTo>
                    <a:pt x="130" y="5739"/>
                    <a:pt x="222" y="6339"/>
                    <a:pt x="368" y="6718"/>
                  </a:cubicBezTo>
                  <a:cubicBezTo>
                    <a:pt x="668" y="7501"/>
                    <a:pt x="2041" y="8502"/>
                    <a:pt x="2041" y="8502"/>
                  </a:cubicBezTo>
                  <a:lnTo>
                    <a:pt x="3231" y="11369"/>
                  </a:lnTo>
                  <a:lnTo>
                    <a:pt x="7468" y="12634"/>
                  </a:lnTo>
                  <a:cubicBezTo>
                    <a:pt x="7218" y="11190"/>
                    <a:pt x="6784" y="8842"/>
                    <a:pt x="6458" y="8028"/>
                  </a:cubicBezTo>
                  <a:cubicBezTo>
                    <a:pt x="5975" y="6821"/>
                    <a:pt x="7545" y="4649"/>
                    <a:pt x="8028" y="3201"/>
                  </a:cubicBezTo>
                  <a:cubicBezTo>
                    <a:pt x="8288" y="2417"/>
                    <a:pt x="7491" y="1073"/>
                    <a:pt x="670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64"/>
            <p:cNvSpPr/>
            <p:nvPr/>
          </p:nvSpPr>
          <p:spPr>
            <a:xfrm>
              <a:off x="1856600" y="2365175"/>
              <a:ext cx="15250" cy="41925"/>
            </a:xfrm>
            <a:custGeom>
              <a:avLst/>
              <a:gdLst/>
              <a:ahLst/>
              <a:cxnLst/>
              <a:rect l="l" t="t" r="r" b="b"/>
              <a:pathLst>
                <a:path w="610" h="1677" extrusionOk="0">
                  <a:moveTo>
                    <a:pt x="304" y="0"/>
                  </a:moveTo>
                  <a:cubicBezTo>
                    <a:pt x="136" y="0"/>
                    <a:pt x="0" y="376"/>
                    <a:pt x="0" y="839"/>
                  </a:cubicBezTo>
                  <a:cubicBezTo>
                    <a:pt x="0" y="1301"/>
                    <a:pt x="136" y="1677"/>
                    <a:pt x="304" y="1677"/>
                  </a:cubicBezTo>
                  <a:cubicBezTo>
                    <a:pt x="472" y="1677"/>
                    <a:pt x="609" y="1301"/>
                    <a:pt x="609" y="839"/>
                  </a:cubicBezTo>
                  <a:cubicBezTo>
                    <a:pt x="609" y="375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64"/>
            <p:cNvSpPr/>
            <p:nvPr/>
          </p:nvSpPr>
          <p:spPr>
            <a:xfrm>
              <a:off x="1832850" y="2314700"/>
              <a:ext cx="55550" cy="39000"/>
            </a:xfrm>
            <a:custGeom>
              <a:avLst/>
              <a:gdLst/>
              <a:ahLst/>
              <a:cxnLst/>
              <a:rect l="l" t="t" r="r" b="b"/>
              <a:pathLst>
                <a:path w="2222" h="1560" extrusionOk="0">
                  <a:moveTo>
                    <a:pt x="1441" y="0"/>
                  </a:moveTo>
                  <a:cubicBezTo>
                    <a:pt x="1001" y="0"/>
                    <a:pt x="569" y="366"/>
                    <a:pt x="114" y="1126"/>
                  </a:cubicBezTo>
                  <a:cubicBezTo>
                    <a:pt x="1" y="1317"/>
                    <a:pt x="137" y="1558"/>
                    <a:pt x="358" y="1559"/>
                  </a:cubicBezTo>
                  <a:cubicBezTo>
                    <a:pt x="458" y="1559"/>
                    <a:pt x="552" y="1507"/>
                    <a:pt x="604" y="1421"/>
                  </a:cubicBezTo>
                  <a:cubicBezTo>
                    <a:pt x="1067" y="649"/>
                    <a:pt x="1334" y="572"/>
                    <a:pt x="1434" y="572"/>
                  </a:cubicBezTo>
                  <a:cubicBezTo>
                    <a:pt x="1436" y="572"/>
                    <a:pt x="1439" y="572"/>
                    <a:pt x="1441" y="572"/>
                  </a:cubicBezTo>
                  <a:cubicBezTo>
                    <a:pt x="1555" y="576"/>
                    <a:pt x="1635" y="715"/>
                    <a:pt x="1640" y="722"/>
                  </a:cubicBezTo>
                  <a:cubicBezTo>
                    <a:pt x="1690" y="822"/>
                    <a:pt x="1790" y="879"/>
                    <a:pt x="1895" y="879"/>
                  </a:cubicBezTo>
                  <a:cubicBezTo>
                    <a:pt x="1939" y="879"/>
                    <a:pt x="1983" y="869"/>
                    <a:pt x="2024" y="848"/>
                  </a:cubicBezTo>
                  <a:cubicBezTo>
                    <a:pt x="2165" y="776"/>
                    <a:pt x="2222" y="604"/>
                    <a:pt x="2150" y="464"/>
                  </a:cubicBezTo>
                  <a:cubicBezTo>
                    <a:pt x="2068" y="298"/>
                    <a:pt x="1831" y="15"/>
                    <a:pt x="1466" y="1"/>
                  </a:cubicBezTo>
                  <a:cubicBezTo>
                    <a:pt x="1457" y="1"/>
                    <a:pt x="1449" y="0"/>
                    <a:pt x="14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64"/>
            <p:cNvSpPr/>
            <p:nvPr/>
          </p:nvSpPr>
          <p:spPr>
            <a:xfrm>
              <a:off x="1858875" y="2491475"/>
              <a:ext cx="19225" cy="27725"/>
            </a:xfrm>
            <a:custGeom>
              <a:avLst/>
              <a:gdLst/>
              <a:ahLst/>
              <a:cxnLst/>
              <a:rect l="l" t="t" r="r" b="b"/>
              <a:pathLst>
                <a:path w="769" h="1109" extrusionOk="0">
                  <a:moveTo>
                    <a:pt x="384" y="0"/>
                  </a:moveTo>
                  <a:cubicBezTo>
                    <a:pt x="171" y="0"/>
                    <a:pt x="0" y="249"/>
                    <a:pt x="0" y="554"/>
                  </a:cubicBezTo>
                  <a:cubicBezTo>
                    <a:pt x="0" y="860"/>
                    <a:pt x="172" y="1109"/>
                    <a:pt x="384" y="1109"/>
                  </a:cubicBezTo>
                  <a:cubicBezTo>
                    <a:pt x="596" y="1109"/>
                    <a:pt x="768" y="860"/>
                    <a:pt x="768" y="554"/>
                  </a:cubicBezTo>
                  <a:cubicBezTo>
                    <a:pt x="768" y="248"/>
                    <a:pt x="596" y="0"/>
                    <a:pt x="3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64"/>
            <p:cNvSpPr/>
            <p:nvPr/>
          </p:nvSpPr>
          <p:spPr>
            <a:xfrm>
              <a:off x="1599200" y="2539775"/>
              <a:ext cx="112925" cy="215200"/>
            </a:xfrm>
            <a:custGeom>
              <a:avLst/>
              <a:gdLst/>
              <a:ahLst/>
              <a:cxnLst/>
              <a:rect l="l" t="t" r="r" b="b"/>
              <a:pathLst>
                <a:path w="4517" h="8608" extrusionOk="0">
                  <a:moveTo>
                    <a:pt x="1752" y="1"/>
                  </a:moveTo>
                  <a:lnTo>
                    <a:pt x="0" y="1131"/>
                  </a:lnTo>
                  <a:lnTo>
                    <a:pt x="785" y="8608"/>
                  </a:lnTo>
                  <a:lnTo>
                    <a:pt x="4517" y="4685"/>
                  </a:lnTo>
                  <a:lnTo>
                    <a:pt x="1752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64"/>
            <p:cNvSpPr/>
            <p:nvPr/>
          </p:nvSpPr>
          <p:spPr>
            <a:xfrm>
              <a:off x="1591800" y="2532625"/>
              <a:ext cx="128100" cy="229500"/>
            </a:xfrm>
            <a:custGeom>
              <a:avLst/>
              <a:gdLst/>
              <a:ahLst/>
              <a:cxnLst/>
              <a:rect l="l" t="t" r="r" b="b"/>
              <a:pathLst>
                <a:path w="5124" h="9180" extrusionOk="0">
                  <a:moveTo>
                    <a:pt x="1953" y="688"/>
                  </a:moveTo>
                  <a:lnTo>
                    <a:pt x="4455" y="4931"/>
                  </a:lnTo>
                  <a:lnTo>
                    <a:pt x="1301" y="8247"/>
                  </a:lnTo>
                  <a:lnTo>
                    <a:pt x="599" y="1562"/>
                  </a:lnTo>
                  <a:lnTo>
                    <a:pt x="1953" y="688"/>
                  </a:lnTo>
                  <a:close/>
                  <a:moveTo>
                    <a:pt x="2047" y="0"/>
                  </a:moveTo>
                  <a:cubicBezTo>
                    <a:pt x="1993" y="0"/>
                    <a:pt x="1939" y="16"/>
                    <a:pt x="1893" y="46"/>
                  </a:cubicBezTo>
                  <a:lnTo>
                    <a:pt x="141" y="1176"/>
                  </a:lnTo>
                  <a:cubicBezTo>
                    <a:pt x="50" y="1234"/>
                    <a:pt x="0" y="1339"/>
                    <a:pt x="12" y="1447"/>
                  </a:cubicBezTo>
                  <a:lnTo>
                    <a:pt x="796" y="8923"/>
                  </a:lnTo>
                  <a:cubicBezTo>
                    <a:pt x="809" y="9035"/>
                    <a:pt x="883" y="9128"/>
                    <a:pt x="988" y="9164"/>
                  </a:cubicBezTo>
                  <a:cubicBezTo>
                    <a:pt x="1019" y="9175"/>
                    <a:pt x="1050" y="9180"/>
                    <a:pt x="1082" y="9180"/>
                  </a:cubicBezTo>
                  <a:cubicBezTo>
                    <a:pt x="1160" y="9180"/>
                    <a:pt x="1234" y="9148"/>
                    <a:pt x="1288" y="9091"/>
                  </a:cubicBezTo>
                  <a:lnTo>
                    <a:pt x="5019" y="5168"/>
                  </a:lnTo>
                  <a:cubicBezTo>
                    <a:pt x="5107" y="5075"/>
                    <a:pt x="5124" y="4935"/>
                    <a:pt x="5059" y="4825"/>
                  </a:cubicBezTo>
                  <a:lnTo>
                    <a:pt x="2294" y="141"/>
                  </a:lnTo>
                  <a:cubicBezTo>
                    <a:pt x="2256" y="74"/>
                    <a:pt x="2190" y="27"/>
                    <a:pt x="2115" y="9"/>
                  </a:cubicBezTo>
                  <a:cubicBezTo>
                    <a:pt x="2093" y="3"/>
                    <a:pt x="2070" y="0"/>
                    <a:pt x="20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64"/>
            <p:cNvSpPr/>
            <p:nvPr/>
          </p:nvSpPr>
          <p:spPr>
            <a:xfrm>
              <a:off x="1599200" y="2539775"/>
              <a:ext cx="112925" cy="215200"/>
            </a:xfrm>
            <a:custGeom>
              <a:avLst/>
              <a:gdLst/>
              <a:ahLst/>
              <a:cxnLst/>
              <a:rect l="l" t="t" r="r" b="b"/>
              <a:pathLst>
                <a:path w="4517" h="8608" extrusionOk="0">
                  <a:moveTo>
                    <a:pt x="1752" y="1"/>
                  </a:moveTo>
                  <a:lnTo>
                    <a:pt x="0" y="1131"/>
                  </a:lnTo>
                  <a:lnTo>
                    <a:pt x="785" y="8608"/>
                  </a:lnTo>
                  <a:lnTo>
                    <a:pt x="4517" y="4685"/>
                  </a:lnTo>
                  <a:lnTo>
                    <a:pt x="1752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64"/>
            <p:cNvSpPr/>
            <p:nvPr/>
          </p:nvSpPr>
          <p:spPr>
            <a:xfrm>
              <a:off x="1181700" y="3457400"/>
              <a:ext cx="881575" cy="1568625"/>
            </a:xfrm>
            <a:custGeom>
              <a:avLst/>
              <a:gdLst/>
              <a:ahLst/>
              <a:cxnLst/>
              <a:rect l="l" t="t" r="r" b="b"/>
              <a:pathLst>
                <a:path w="35263" h="62745" extrusionOk="0">
                  <a:moveTo>
                    <a:pt x="1389" y="0"/>
                  </a:moveTo>
                  <a:cubicBezTo>
                    <a:pt x="0" y="5352"/>
                    <a:pt x="283" y="7142"/>
                    <a:pt x="3346" y="11918"/>
                  </a:cubicBezTo>
                  <a:cubicBezTo>
                    <a:pt x="9690" y="21806"/>
                    <a:pt x="26222" y="32054"/>
                    <a:pt x="26222" y="32054"/>
                  </a:cubicBezTo>
                  <a:cubicBezTo>
                    <a:pt x="26222" y="32054"/>
                    <a:pt x="24310" y="39396"/>
                    <a:pt x="24791" y="45547"/>
                  </a:cubicBezTo>
                  <a:cubicBezTo>
                    <a:pt x="25268" y="51630"/>
                    <a:pt x="24743" y="62640"/>
                    <a:pt x="24743" y="62640"/>
                  </a:cubicBezTo>
                  <a:lnTo>
                    <a:pt x="29224" y="62745"/>
                  </a:lnTo>
                  <a:cubicBezTo>
                    <a:pt x="29224" y="62745"/>
                    <a:pt x="34705" y="32960"/>
                    <a:pt x="34985" y="32333"/>
                  </a:cubicBezTo>
                  <a:cubicBezTo>
                    <a:pt x="35263" y="31706"/>
                    <a:pt x="34395" y="29444"/>
                    <a:pt x="30814" y="24849"/>
                  </a:cubicBezTo>
                  <a:cubicBezTo>
                    <a:pt x="27234" y="20253"/>
                    <a:pt x="14217" y="4716"/>
                    <a:pt x="14217" y="4716"/>
                  </a:cubicBezTo>
                  <a:lnTo>
                    <a:pt x="1389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64"/>
            <p:cNvSpPr/>
            <p:nvPr/>
          </p:nvSpPr>
          <p:spPr>
            <a:xfrm>
              <a:off x="1174075" y="3450225"/>
              <a:ext cx="899525" cy="1582950"/>
            </a:xfrm>
            <a:custGeom>
              <a:avLst/>
              <a:gdLst/>
              <a:ahLst/>
              <a:cxnLst/>
              <a:rect l="l" t="t" r="r" b="b"/>
              <a:pathLst>
                <a:path w="35981" h="63318" extrusionOk="0">
                  <a:moveTo>
                    <a:pt x="1694" y="1"/>
                  </a:moveTo>
                  <a:cubicBezTo>
                    <a:pt x="1567" y="1"/>
                    <a:pt x="1452" y="86"/>
                    <a:pt x="1419" y="214"/>
                  </a:cubicBezTo>
                  <a:cubicBezTo>
                    <a:pt x="0" y="5686"/>
                    <a:pt x="297" y="7501"/>
                    <a:pt x="3412" y="12357"/>
                  </a:cubicBezTo>
                  <a:cubicBezTo>
                    <a:pt x="9363" y="21637"/>
                    <a:pt x="24395" y="31329"/>
                    <a:pt x="26201" y="32473"/>
                  </a:cubicBezTo>
                  <a:cubicBezTo>
                    <a:pt x="25899" y="33707"/>
                    <a:pt x="24377" y="40297"/>
                    <a:pt x="24811" y="45856"/>
                  </a:cubicBezTo>
                  <a:cubicBezTo>
                    <a:pt x="25280" y="51851"/>
                    <a:pt x="24768" y="62804"/>
                    <a:pt x="24763" y="62914"/>
                  </a:cubicBezTo>
                  <a:cubicBezTo>
                    <a:pt x="24755" y="63074"/>
                    <a:pt x="24881" y="63209"/>
                    <a:pt x="25042" y="63214"/>
                  </a:cubicBezTo>
                  <a:lnTo>
                    <a:pt x="29522" y="63318"/>
                  </a:lnTo>
                  <a:lnTo>
                    <a:pt x="29529" y="63318"/>
                  </a:lnTo>
                  <a:cubicBezTo>
                    <a:pt x="29667" y="63318"/>
                    <a:pt x="29786" y="63219"/>
                    <a:pt x="29811" y="63082"/>
                  </a:cubicBezTo>
                  <a:cubicBezTo>
                    <a:pt x="31319" y="54886"/>
                    <a:pt x="35292" y="33457"/>
                    <a:pt x="35552" y="32735"/>
                  </a:cubicBezTo>
                  <a:cubicBezTo>
                    <a:pt x="35980" y="31774"/>
                    <a:pt x="34446" y="28939"/>
                    <a:pt x="31346" y="24959"/>
                  </a:cubicBezTo>
                  <a:cubicBezTo>
                    <a:pt x="27803" y="20412"/>
                    <a:pt x="14872" y="4973"/>
                    <a:pt x="14741" y="4818"/>
                  </a:cubicBezTo>
                  <a:cubicBezTo>
                    <a:pt x="14684" y="4750"/>
                    <a:pt x="14603" y="4716"/>
                    <a:pt x="14521" y="4716"/>
                  </a:cubicBezTo>
                  <a:cubicBezTo>
                    <a:pt x="14456" y="4716"/>
                    <a:pt x="14391" y="4738"/>
                    <a:pt x="14337" y="4783"/>
                  </a:cubicBezTo>
                  <a:cubicBezTo>
                    <a:pt x="14217" y="4884"/>
                    <a:pt x="14201" y="5065"/>
                    <a:pt x="14302" y="5187"/>
                  </a:cubicBezTo>
                  <a:cubicBezTo>
                    <a:pt x="14433" y="5342"/>
                    <a:pt x="27358" y="20772"/>
                    <a:pt x="30894" y="25311"/>
                  </a:cubicBezTo>
                  <a:cubicBezTo>
                    <a:pt x="34587" y="30052"/>
                    <a:pt x="35214" y="32089"/>
                    <a:pt x="35029" y="32505"/>
                  </a:cubicBezTo>
                  <a:cubicBezTo>
                    <a:pt x="34750" y="33129"/>
                    <a:pt x="30030" y="58741"/>
                    <a:pt x="29293" y="62740"/>
                  </a:cubicBezTo>
                  <a:lnTo>
                    <a:pt x="25348" y="62647"/>
                  </a:lnTo>
                  <a:cubicBezTo>
                    <a:pt x="25427" y="60856"/>
                    <a:pt x="25812" y="51289"/>
                    <a:pt x="25383" y="45811"/>
                  </a:cubicBezTo>
                  <a:cubicBezTo>
                    <a:pt x="24911" y="39779"/>
                    <a:pt x="26788" y="32485"/>
                    <a:pt x="26806" y="32412"/>
                  </a:cubicBezTo>
                  <a:cubicBezTo>
                    <a:pt x="26838" y="32292"/>
                    <a:pt x="26786" y="32164"/>
                    <a:pt x="26680" y="32097"/>
                  </a:cubicBezTo>
                  <a:cubicBezTo>
                    <a:pt x="26515" y="31996"/>
                    <a:pt x="10130" y="21770"/>
                    <a:pt x="3895" y="12049"/>
                  </a:cubicBezTo>
                  <a:cubicBezTo>
                    <a:pt x="893" y="7372"/>
                    <a:pt x="606" y="5624"/>
                    <a:pt x="1972" y="359"/>
                  </a:cubicBezTo>
                  <a:cubicBezTo>
                    <a:pt x="2012" y="206"/>
                    <a:pt x="1920" y="50"/>
                    <a:pt x="1767" y="10"/>
                  </a:cubicBezTo>
                  <a:cubicBezTo>
                    <a:pt x="1743" y="4"/>
                    <a:pt x="1718" y="1"/>
                    <a:pt x="169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64"/>
            <p:cNvSpPr/>
            <p:nvPr/>
          </p:nvSpPr>
          <p:spPr>
            <a:xfrm>
              <a:off x="1839450" y="4868850"/>
              <a:ext cx="12200" cy="89675"/>
            </a:xfrm>
            <a:custGeom>
              <a:avLst/>
              <a:gdLst/>
              <a:ahLst/>
              <a:cxnLst/>
              <a:rect l="l" t="t" r="r" b="b"/>
              <a:pathLst>
                <a:path w="488" h="3587" extrusionOk="0">
                  <a:moveTo>
                    <a:pt x="349" y="1"/>
                  </a:moveTo>
                  <a:cubicBezTo>
                    <a:pt x="267" y="4"/>
                    <a:pt x="203" y="57"/>
                    <a:pt x="198" y="135"/>
                  </a:cubicBezTo>
                  <a:cubicBezTo>
                    <a:pt x="83" y="2140"/>
                    <a:pt x="6" y="3435"/>
                    <a:pt x="6" y="3435"/>
                  </a:cubicBezTo>
                  <a:cubicBezTo>
                    <a:pt x="1" y="3515"/>
                    <a:pt x="61" y="3583"/>
                    <a:pt x="141" y="3586"/>
                  </a:cubicBezTo>
                  <a:lnTo>
                    <a:pt x="148" y="3586"/>
                  </a:lnTo>
                  <a:cubicBezTo>
                    <a:pt x="149" y="3586"/>
                    <a:pt x="150" y="3586"/>
                    <a:pt x="151" y="3586"/>
                  </a:cubicBezTo>
                  <a:cubicBezTo>
                    <a:pt x="226" y="3586"/>
                    <a:pt x="288" y="3528"/>
                    <a:pt x="293" y="3452"/>
                  </a:cubicBezTo>
                  <a:cubicBezTo>
                    <a:pt x="293" y="3452"/>
                    <a:pt x="370" y="2156"/>
                    <a:pt x="484" y="152"/>
                  </a:cubicBezTo>
                  <a:cubicBezTo>
                    <a:pt x="488" y="74"/>
                    <a:pt x="428" y="6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64"/>
            <p:cNvSpPr/>
            <p:nvPr/>
          </p:nvSpPr>
          <p:spPr>
            <a:xfrm>
              <a:off x="1388525" y="3764925"/>
              <a:ext cx="536475" cy="1024075"/>
            </a:xfrm>
            <a:custGeom>
              <a:avLst/>
              <a:gdLst/>
              <a:ahLst/>
              <a:cxnLst/>
              <a:rect l="l" t="t" r="r" b="b"/>
              <a:pathLst>
                <a:path w="21459" h="40963" extrusionOk="0">
                  <a:moveTo>
                    <a:pt x="162" y="0"/>
                  </a:moveTo>
                  <a:cubicBezTo>
                    <a:pt x="132" y="0"/>
                    <a:pt x="101" y="10"/>
                    <a:pt x="75" y="30"/>
                  </a:cubicBezTo>
                  <a:cubicBezTo>
                    <a:pt x="13" y="79"/>
                    <a:pt x="1" y="169"/>
                    <a:pt x="50" y="232"/>
                  </a:cubicBezTo>
                  <a:cubicBezTo>
                    <a:pt x="2080" y="2849"/>
                    <a:pt x="4002" y="4997"/>
                    <a:pt x="5762" y="6616"/>
                  </a:cubicBezTo>
                  <a:cubicBezTo>
                    <a:pt x="7496" y="8211"/>
                    <a:pt x="9961" y="10347"/>
                    <a:pt x="12346" y="12413"/>
                  </a:cubicBezTo>
                  <a:cubicBezTo>
                    <a:pt x="16041" y="15613"/>
                    <a:pt x="20606" y="19568"/>
                    <a:pt x="20988" y="20340"/>
                  </a:cubicBezTo>
                  <a:cubicBezTo>
                    <a:pt x="20281" y="20363"/>
                    <a:pt x="19601" y="20713"/>
                    <a:pt x="19241" y="21244"/>
                  </a:cubicBezTo>
                  <a:cubicBezTo>
                    <a:pt x="18958" y="21663"/>
                    <a:pt x="18900" y="22140"/>
                    <a:pt x="19080" y="22589"/>
                  </a:cubicBezTo>
                  <a:cubicBezTo>
                    <a:pt x="19272" y="23071"/>
                    <a:pt x="19035" y="29712"/>
                    <a:pt x="18429" y="40811"/>
                  </a:cubicBezTo>
                  <a:cubicBezTo>
                    <a:pt x="18425" y="40891"/>
                    <a:pt x="18485" y="40958"/>
                    <a:pt x="18563" y="40963"/>
                  </a:cubicBezTo>
                  <a:lnTo>
                    <a:pt x="18571" y="40963"/>
                  </a:lnTo>
                  <a:cubicBezTo>
                    <a:pt x="18648" y="40963"/>
                    <a:pt x="18711" y="40902"/>
                    <a:pt x="18715" y="40827"/>
                  </a:cubicBezTo>
                  <a:cubicBezTo>
                    <a:pt x="19350" y="29195"/>
                    <a:pt x="19563" y="23023"/>
                    <a:pt x="19346" y="22482"/>
                  </a:cubicBezTo>
                  <a:cubicBezTo>
                    <a:pt x="19203" y="22125"/>
                    <a:pt x="19250" y="21742"/>
                    <a:pt x="19478" y="21405"/>
                  </a:cubicBezTo>
                  <a:cubicBezTo>
                    <a:pt x="19800" y="20930"/>
                    <a:pt x="20422" y="20624"/>
                    <a:pt x="21062" y="20624"/>
                  </a:cubicBezTo>
                  <a:cubicBezTo>
                    <a:pt x="21217" y="20624"/>
                    <a:pt x="21269" y="20529"/>
                    <a:pt x="21285" y="20488"/>
                  </a:cubicBezTo>
                  <a:cubicBezTo>
                    <a:pt x="21458" y="20024"/>
                    <a:pt x="19360" y="18110"/>
                    <a:pt x="12533" y="12196"/>
                  </a:cubicBezTo>
                  <a:cubicBezTo>
                    <a:pt x="10151" y="10132"/>
                    <a:pt x="7687" y="7997"/>
                    <a:pt x="5956" y="6405"/>
                  </a:cubicBezTo>
                  <a:cubicBezTo>
                    <a:pt x="4207" y="4795"/>
                    <a:pt x="2296" y="2659"/>
                    <a:pt x="277" y="56"/>
                  </a:cubicBezTo>
                  <a:cubicBezTo>
                    <a:pt x="248" y="20"/>
                    <a:pt x="205" y="0"/>
                    <a:pt x="1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64"/>
            <p:cNvSpPr/>
            <p:nvPr/>
          </p:nvSpPr>
          <p:spPr>
            <a:xfrm>
              <a:off x="1232575" y="3456725"/>
              <a:ext cx="117725" cy="243750"/>
            </a:xfrm>
            <a:custGeom>
              <a:avLst/>
              <a:gdLst/>
              <a:ahLst/>
              <a:cxnLst/>
              <a:rect l="l" t="t" r="r" b="b"/>
              <a:pathLst>
                <a:path w="4709" h="9750" extrusionOk="0">
                  <a:moveTo>
                    <a:pt x="1824" y="0"/>
                  </a:moveTo>
                  <a:cubicBezTo>
                    <a:pt x="1788" y="0"/>
                    <a:pt x="1751" y="14"/>
                    <a:pt x="1723" y="43"/>
                  </a:cubicBezTo>
                  <a:cubicBezTo>
                    <a:pt x="1546" y="218"/>
                    <a:pt x="0" y="1796"/>
                    <a:pt x="227" y="2670"/>
                  </a:cubicBezTo>
                  <a:cubicBezTo>
                    <a:pt x="269" y="2835"/>
                    <a:pt x="396" y="3053"/>
                    <a:pt x="758" y="3157"/>
                  </a:cubicBezTo>
                  <a:cubicBezTo>
                    <a:pt x="915" y="3202"/>
                    <a:pt x="1096" y="3252"/>
                    <a:pt x="1290" y="3305"/>
                  </a:cubicBezTo>
                  <a:cubicBezTo>
                    <a:pt x="2199" y="3559"/>
                    <a:pt x="4329" y="4151"/>
                    <a:pt x="4420" y="4436"/>
                  </a:cubicBezTo>
                  <a:cubicBezTo>
                    <a:pt x="4420" y="4436"/>
                    <a:pt x="4395" y="4477"/>
                    <a:pt x="4245" y="4527"/>
                  </a:cubicBezTo>
                  <a:cubicBezTo>
                    <a:pt x="2988" y="4946"/>
                    <a:pt x="1962" y="6163"/>
                    <a:pt x="1920" y="6215"/>
                  </a:cubicBezTo>
                  <a:cubicBezTo>
                    <a:pt x="1880" y="6262"/>
                    <a:pt x="1875" y="6330"/>
                    <a:pt x="1909" y="6383"/>
                  </a:cubicBezTo>
                  <a:cubicBezTo>
                    <a:pt x="1918" y="6397"/>
                    <a:pt x="2789" y="7773"/>
                    <a:pt x="4155" y="9690"/>
                  </a:cubicBezTo>
                  <a:cubicBezTo>
                    <a:pt x="4182" y="9727"/>
                    <a:pt x="4226" y="9749"/>
                    <a:pt x="4272" y="9749"/>
                  </a:cubicBezTo>
                  <a:cubicBezTo>
                    <a:pt x="4274" y="9749"/>
                    <a:pt x="4275" y="9749"/>
                    <a:pt x="4277" y="9749"/>
                  </a:cubicBezTo>
                  <a:cubicBezTo>
                    <a:pt x="4305" y="9749"/>
                    <a:pt x="4331" y="9740"/>
                    <a:pt x="4354" y="9725"/>
                  </a:cubicBezTo>
                  <a:cubicBezTo>
                    <a:pt x="4418" y="9679"/>
                    <a:pt x="4433" y="9589"/>
                    <a:pt x="4387" y="9525"/>
                  </a:cubicBezTo>
                  <a:cubicBezTo>
                    <a:pt x="3225" y="7895"/>
                    <a:pt x="2422" y="6655"/>
                    <a:pt x="2207" y="6321"/>
                  </a:cubicBezTo>
                  <a:cubicBezTo>
                    <a:pt x="2453" y="6048"/>
                    <a:pt x="3330" y="5133"/>
                    <a:pt x="4335" y="4800"/>
                  </a:cubicBezTo>
                  <a:cubicBezTo>
                    <a:pt x="4427" y="4769"/>
                    <a:pt x="4709" y="4674"/>
                    <a:pt x="4702" y="4442"/>
                  </a:cubicBezTo>
                  <a:cubicBezTo>
                    <a:pt x="4692" y="4028"/>
                    <a:pt x="3618" y="3658"/>
                    <a:pt x="1365" y="3031"/>
                  </a:cubicBezTo>
                  <a:cubicBezTo>
                    <a:pt x="1173" y="2977"/>
                    <a:pt x="994" y="2927"/>
                    <a:pt x="836" y="2883"/>
                  </a:cubicBezTo>
                  <a:cubicBezTo>
                    <a:pt x="647" y="2829"/>
                    <a:pt x="539" y="2735"/>
                    <a:pt x="504" y="2599"/>
                  </a:cubicBezTo>
                  <a:cubicBezTo>
                    <a:pt x="346" y="1992"/>
                    <a:pt x="1477" y="694"/>
                    <a:pt x="1925" y="245"/>
                  </a:cubicBezTo>
                  <a:cubicBezTo>
                    <a:pt x="1982" y="189"/>
                    <a:pt x="1982" y="98"/>
                    <a:pt x="1925" y="43"/>
                  </a:cubicBezTo>
                  <a:cubicBezTo>
                    <a:pt x="1898" y="14"/>
                    <a:pt x="1861" y="0"/>
                    <a:pt x="18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64"/>
            <p:cNvSpPr/>
            <p:nvPr/>
          </p:nvSpPr>
          <p:spPr>
            <a:xfrm>
              <a:off x="1356275" y="3508075"/>
              <a:ext cx="414600" cy="356425"/>
            </a:xfrm>
            <a:custGeom>
              <a:avLst/>
              <a:gdLst/>
              <a:ahLst/>
              <a:cxnLst/>
              <a:rect l="l" t="t" r="r" b="b"/>
              <a:pathLst>
                <a:path w="16584" h="14257" extrusionOk="0">
                  <a:moveTo>
                    <a:pt x="162" y="1"/>
                  </a:moveTo>
                  <a:cubicBezTo>
                    <a:pt x="105" y="1"/>
                    <a:pt x="51" y="35"/>
                    <a:pt x="30" y="92"/>
                  </a:cubicBezTo>
                  <a:cubicBezTo>
                    <a:pt x="0" y="165"/>
                    <a:pt x="38" y="248"/>
                    <a:pt x="111" y="276"/>
                  </a:cubicBezTo>
                  <a:cubicBezTo>
                    <a:pt x="4753" y="2093"/>
                    <a:pt x="16175" y="14092"/>
                    <a:pt x="16291" y="14212"/>
                  </a:cubicBezTo>
                  <a:cubicBezTo>
                    <a:pt x="16317" y="14240"/>
                    <a:pt x="16354" y="14257"/>
                    <a:pt x="16394" y="14257"/>
                  </a:cubicBezTo>
                  <a:lnTo>
                    <a:pt x="16394" y="14257"/>
                  </a:lnTo>
                  <a:cubicBezTo>
                    <a:pt x="16519" y="14256"/>
                    <a:pt x="16584" y="14107"/>
                    <a:pt x="16497" y="14016"/>
                  </a:cubicBezTo>
                  <a:cubicBezTo>
                    <a:pt x="16027" y="13519"/>
                    <a:pt x="4915" y="1850"/>
                    <a:pt x="216" y="11"/>
                  </a:cubicBezTo>
                  <a:cubicBezTo>
                    <a:pt x="198" y="4"/>
                    <a:pt x="180" y="1"/>
                    <a:pt x="162" y="1"/>
                  </a:cubicBezTo>
                  <a:close/>
                  <a:moveTo>
                    <a:pt x="16394" y="14257"/>
                  </a:moveTo>
                  <a:cubicBezTo>
                    <a:pt x="16393" y="14257"/>
                    <a:pt x="16393" y="14257"/>
                    <a:pt x="16393" y="14257"/>
                  </a:cubicBezTo>
                  <a:lnTo>
                    <a:pt x="16394" y="14257"/>
                  </a:lnTo>
                  <a:cubicBezTo>
                    <a:pt x="16394" y="14257"/>
                    <a:pt x="16394" y="14257"/>
                    <a:pt x="16394" y="142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64"/>
            <p:cNvSpPr/>
            <p:nvPr/>
          </p:nvSpPr>
          <p:spPr>
            <a:xfrm>
              <a:off x="1756100" y="5023375"/>
              <a:ext cx="386275" cy="154825"/>
            </a:xfrm>
            <a:custGeom>
              <a:avLst/>
              <a:gdLst/>
              <a:ahLst/>
              <a:cxnLst/>
              <a:rect l="l" t="t" r="r" b="b"/>
              <a:pathLst>
                <a:path w="15451" h="6193" extrusionOk="0">
                  <a:moveTo>
                    <a:pt x="1767" y="1"/>
                  </a:moveTo>
                  <a:cubicBezTo>
                    <a:pt x="1767" y="1"/>
                    <a:pt x="0" y="5980"/>
                    <a:pt x="618" y="6156"/>
                  </a:cubicBezTo>
                  <a:cubicBezTo>
                    <a:pt x="706" y="6181"/>
                    <a:pt x="1022" y="6192"/>
                    <a:pt x="1501" y="6192"/>
                  </a:cubicBezTo>
                  <a:cubicBezTo>
                    <a:pt x="4383" y="6192"/>
                    <a:pt x="13187" y="5798"/>
                    <a:pt x="14232" y="5751"/>
                  </a:cubicBezTo>
                  <a:cubicBezTo>
                    <a:pt x="15451" y="5696"/>
                    <a:pt x="15424" y="5087"/>
                    <a:pt x="15424" y="5087"/>
                  </a:cubicBezTo>
                  <a:lnTo>
                    <a:pt x="6248" y="106"/>
                  </a:lnTo>
                  <a:lnTo>
                    <a:pt x="1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64"/>
            <p:cNvSpPr/>
            <p:nvPr/>
          </p:nvSpPr>
          <p:spPr>
            <a:xfrm>
              <a:off x="1753400" y="5016225"/>
              <a:ext cx="395475" cy="169000"/>
            </a:xfrm>
            <a:custGeom>
              <a:avLst/>
              <a:gdLst/>
              <a:ahLst/>
              <a:cxnLst/>
              <a:rect l="l" t="t" r="r" b="b"/>
              <a:pathLst>
                <a:path w="15819" h="6760" extrusionOk="0">
                  <a:moveTo>
                    <a:pt x="2088" y="578"/>
                  </a:moveTo>
                  <a:lnTo>
                    <a:pt x="6280" y="675"/>
                  </a:lnTo>
                  <a:lnTo>
                    <a:pt x="15172" y="5504"/>
                  </a:lnTo>
                  <a:cubicBezTo>
                    <a:pt x="15063" y="5612"/>
                    <a:pt x="14816" y="5729"/>
                    <a:pt x="14327" y="5751"/>
                  </a:cubicBezTo>
                  <a:cubicBezTo>
                    <a:pt x="9030" y="5988"/>
                    <a:pt x="3542" y="6194"/>
                    <a:pt x="1553" y="6194"/>
                  </a:cubicBezTo>
                  <a:cubicBezTo>
                    <a:pt x="1238" y="6194"/>
                    <a:pt x="1011" y="6189"/>
                    <a:pt x="886" y="6178"/>
                  </a:cubicBezTo>
                  <a:cubicBezTo>
                    <a:pt x="781" y="5609"/>
                    <a:pt x="1403" y="2934"/>
                    <a:pt x="2088" y="578"/>
                  </a:cubicBezTo>
                  <a:close/>
                  <a:moveTo>
                    <a:pt x="1867" y="0"/>
                  </a:moveTo>
                  <a:cubicBezTo>
                    <a:pt x="1746" y="0"/>
                    <a:pt x="1637" y="87"/>
                    <a:pt x="1601" y="206"/>
                  </a:cubicBezTo>
                  <a:cubicBezTo>
                    <a:pt x="1218" y="1502"/>
                    <a:pt x="1" y="5785"/>
                    <a:pt x="402" y="6514"/>
                  </a:cubicBezTo>
                  <a:cubicBezTo>
                    <a:pt x="473" y="6645"/>
                    <a:pt x="576" y="6697"/>
                    <a:pt x="648" y="6718"/>
                  </a:cubicBezTo>
                  <a:cubicBezTo>
                    <a:pt x="753" y="6747"/>
                    <a:pt x="1117" y="6760"/>
                    <a:pt x="1668" y="6760"/>
                  </a:cubicBezTo>
                  <a:cubicBezTo>
                    <a:pt x="4285" y="6760"/>
                    <a:pt x="11116" y="6468"/>
                    <a:pt x="14353" y="6322"/>
                  </a:cubicBezTo>
                  <a:cubicBezTo>
                    <a:pt x="14937" y="6296"/>
                    <a:pt x="15358" y="6146"/>
                    <a:pt x="15604" y="5878"/>
                  </a:cubicBezTo>
                  <a:cubicBezTo>
                    <a:pt x="15819" y="5642"/>
                    <a:pt x="15819" y="5405"/>
                    <a:pt x="15818" y="5360"/>
                  </a:cubicBezTo>
                  <a:cubicBezTo>
                    <a:pt x="15813" y="5260"/>
                    <a:pt x="15756" y="5169"/>
                    <a:pt x="15669" y="5122"/>
                  </a:cubicBezTo>
                  <a:lnTo>
                    <a:pt x="6493" y="139"/>
                  </a:lnTo>
                  <a:cubicBezTo>
                    <a:pt x="6453" y="117"/>
                    <a:pt x="6408" y="106"/>
                    <a:pt x="6364" y="105"/>
                  </a:cubicBezTo>
                  <a:lnTo>
                    <a:pt x="1882" y="1"/>
                  </a:lnTo>
                  <a:cubicBezTo>
                    <a:pt x="1877" y="1"/>
                    <a:pt x="1872" y="0"/>
                    <a:pt x="186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64"/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11013" y="37491"/>
                  </a:lnTo>
                  <a:lnTo>
                    <a:pt x="8806" y="22084"/>
                  </a:lnTo>
                  <a:cubicBezTo>
                    <a:pt x="8609" y="20713"/>
                    <a:pt x="9279" y="19361"/>
                    <a:pt x="10490" y="18687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64"/>
            <p:cNvSpPr/>
            <p:nvPr/>
          </p:nvSpPr>
          <p:spPr>
            <a:xfrm>
              <a:off x="801125" y="2567025"/>
              <a:ext cx="593200" cy="965875"/>
            </a:xfrm>
            <a:custGeom>
              <a:avLst/>
              <a:gdLst/>
              <a:ahLst/>
              <a:cxnLst/>
              <a:rect l="l" t="t" r="r" b="b"/>
              <a:pathLst>
                <a:path w="23728" h="38635" extrusionOk="0">
                  <a:moveTo>
                    <a:pt x="22820" y="839"/>
                  </a:moveTo>
                  <a:cubicBezTo>
                    <a:pt x="22762" y="3024"/>
                    <a:pt x="21164" y="10262"/>
                    <a:pt x="20458" y="13268"/>
                  </a:cubicBezTo>
                  <a:lnTo>
                    <a:pt x="10668" y="18724"/>
                  </a:lnTo>
                  <a:cubicBezTo>
                    <a:pt x="9364" y="19451"/>
                    <a:pt x="8628" y="20933"/>
                    <a:pt x="8840" y="22412"/>
                  </a:cubicBezTo>
                  <a:lnTo>
                    <a:pt x="11007" y="37539"/>
                  </a:lnTo>
                  <a:lnTo>
                    <a:pt x="7878" y="38030"/>
                  </a:lnTo>
                  <a:lnTo>
                    <a:pt x="1113" y="20273"/>
                  </a:lnTo>
                  <a:cubicBezTo>
                    <a:pt x="627" y="19000"/>
                    <a:pt x="1027" y="17587"/>
                    <a:pt x="2108" y="16757"/>
                  </a:cubicBezTo>
                  <a:lnTo>
                    <a:pt x="22820" y="839"/>
                  </a:lnTo>
                  <a:close/>
                  <a:moveTo>
                    <a:pt x="23069" y="0"/>
                  </a:moveTo>
                  <a:cubicBezTo>
                    <a:pt x="23009" y="0"/>
                    <a:pt x="22948" y="19"/>
                    <a:pt x="22895" y="59"/>
                  </a:cubicBezTo>
                  <a:lnTo>
                    <a:pt x="1758" y="16303"/>
                  </a:lnTo>
                  <a:cubicBezTo>
                    <a:pt x="475" y="17290"/>
                    <a:pt x="1" y="18966"/>
                    <a:pt x="576" y="20477"/>
                  </a:cubicBezTo>
                  <a:lnTo>
                    <a:pt x="7427" y="38450"/>
                  </a:lnTo>
                  <a:cubicBezTo>
                    <a:pt x="7468" y="38562"/>
                    <a:pt x="7575" y="38635"/>
                    <a:pt x="7694" y="38635"/>
                  </a:cubicBezTo>
                  <a:cubicBezTo>
                    <a:pt x="7709" y="38635"/>
                    <a:pt x="7723" y="38633"/>
                    <a:pt x="7739" y="38631"/>
                  </a:cubicBezTo>
                  <a:lnTo>
                    <a:pt x="11376" y="38062"/>
                  </a:lnTo>
                  <a:cubicBezTo>
                    <a:pt x="11530" y="38037"/>
                    <a:pt x="11636" y="37893"/>
                    <a:pt x="11614" y="37737"/>
                  </a:cubicBezTo>
                  <a:lnTo>
                    <a:pt x="9407" y="22332"/>
                  </a:lnTo>
                  <a:cubicBezTo>
                    <a:pt x="9229" y="21085"/>
                    <a:pt x="9848" y="19836"/>
                    <a:pt x="10948" y="19224"/>
                  </a:cubicBezTo>
                  <a:lnTo>
                    <a:pt x="20848" y="13707"/>
                  </a:lnTo>
                  <a:cubicBezTo>
                    <a:pt x="20918" y="13668"/>
                    <a:pt x="20968" y="13602"/>
                    <a:pt x="20988" y="13523"/>
                  </a:cubicBezTo>
                  <a:cubicBezTo>
                    <a:pt x="21268" y="12329"/>
                    <a:pt x="23728" y="1809"/>
                    <a:pt x="23348" y="219"/>
                  </a:cubicBezTo>
                  <a:cubicBezTo>
                    <a:pt x="23315" y="83"/>
                    <a:pt x="23194" y="0"/>
                    <a:pt x="23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64"/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9156" y="37782"/>
                  </a:lnTo>
                  <a:cubicBezTo>
                    <a:pt x="7384" y="33811"/>
                    <a:pt x="1160" y="19801"/>
                    <a:pt x="1058" y="18558"/>
                  </a:cubicBezTo>
                  <a:cubicBezTo>
                    <a:pt x="946" y="17231"/>
                    <a:pt x="6608" y="12765"/>
                    <a:pt x="9508" y="12765"/>
                  </a:cubicBezTo>
                  <a:cubicBezTo>
                    <a:pt x="9774" y="12765"/>
                    <a:pt x="10017" y="12803"/>
                    <a:pt x="10230" y="12884"/>
                  </a:cubicBezTo>
                  <a:cubicBezTo>
                    <a:pt x="11778" y="13475"/>
                    <a:pt x="13862" y="14961"/>
                    <a:pt x="15254" y="16033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64"/>
            <p:cNvSpPr/>
            <p:nvPr/>
          </p:nvSpPr>
          <p:spPr>
            <a:xfrm>
              <a:off x="809075" y="2574200"/>
              <a:ext cx="578200" cy="951525"/>
            </a:xfrm>
            <a:custGeom>
              <a:avLst/>
              <a:gdLst/>
              <a:ahLst/>
              <a:cxnLst/>
              <a:rect l="l" t="t" r="r" b="b"/>
              <a:pathLst>
                <a:path w="23128" h="38061" extrusionOk="0">
                  <a:moveTo>
                    <a:pt x="22751" y="0"/>
                  </a:moveTo>
                  <a:lnTo>
                    <a:pt x="1614" y="16244"/>
                  </a:lnTo>
                  <a:cubicBezTo>
                    <a:pt x="443" y="17144"/>
                    <a:pt x="0" y="18707"/>
                    <a:pt x="526" y="20089"/>
                  </a:cubicBezTo>
                  <a:lnTo>
                    <a:pt x="7376" y="38060"/>
                  </a:lnTo>
                  <a:lnTo>
                    <a:pt x="9156" y="37782"/>
                  </a:lnTo>
                  <a:cubicBezTo>
                    <a:pt x="7384" y="33811"/>
                    <a:pt x="1160" y="19801"/>
                    <a:pt x="1058" y="18558"/>
                  </a:cubicBezTo>
                  <a:cubicBezTo>
                    <a:pt x="946" y="17231"/>
                    <a:pt x="6608" y="12765"/>
                    <a:pt x="9508" y="12765"/>
                  </a:cubicBezTo>
                  <a:cubicBezTo>
                    <a:pt x="9774" y="12765"/>
                    <a:pt x="10017" y="12803"/>
                    <a:pt x="10230" y="12884"/>
                  </a:cubicBezTo>
                  <a:cubicBezTo>
                    <a:pt x="11778" y="13475"/>
                    <a:pt x="13862" y="14961"/>
                    <a:pt x="15254" y="16033"/>
                  </a:cubicBezTo>
                  <a:lnTo>
                    <a:pt x="20390" y="13170"/>
                  </a:lnTo>
                  <a:cubicBezTo>
                    <a:pt x="20390" y="13170"/>
                    <a:pt x="23128" y="1568"/>
                    <a:pt x="2275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64"/>
            <p:cNvSpPr/>
            <p:nvPr/>
          </p:nvSpPr>
          <p:spPr>
            <a:xfrm>
              <a:off x="907375" y="2977675"/>
              <a:ext cx="129450" cy="101625"/>
            </a:xfrm>
            <a:custGeom>
              <a:avLst/>
              <a:gdLst/>
              <a:ahLst/>
              <a:cxnLst/>
              <a:rect l="l" t="t" r="r" b="b"/>
              <a:pathLst>
                <a:path w="5178" h="4065" extrusionOk="0">
                  <a:moveTo>
                    <a:pt x="1535" y="1"/>
                  </a:moveTo>
                  <a:cubicBezTo>
                    <a:pt x="1419" y="1"/>
                    <a:pt x="1309" y="72"/>
                    <a:pt x="1265" y="189"/>
                  </a:cubicBezTo>
                  <a:cubicBezTo>
                    <a:pt x="1209" y="342"/>
                    <a:pt x="1293" y="513"/>
                    <a:pt x="1450" y="560"/>
                  </a:cubicBezTo>
                  <a:cubicBezTo>
                    <a:pt x="2560" y="969"/>
                    <a:pt x="3475" y="2117"/>
                    <a:pt x="4021" y="2954"/>
                  </a:cubicBezTo>
                  <a:cubicBezTo>
                    <a:pt x="3177" y="2466"/>
                    <a:pt x="1868" y="1755"/>
                    <a:pt x="428" y="1156"/>
                  </a:cubicBezTo>
                  <a:cubicBezTo>
                    <a:pt x="394" y="1143"/>
                    <a:pt x="359" y="1137"/>
                    <a:pt x="325" y="1137"/>
                  </a:cubicBezTo>
                  <a:cubicBezTo>
                    <a:pt x="212" y="1137"/>
                    <a:pt x="107" y="1203"/>
                    <a:pt x="61" y="1313"/>
                  </a:cubicBezTo>
                  <a:cubicBezTo>
                    <a:pt x="0" y="1456"/>
                    <a:pt x="66" y="1621"/>
                    <a:pt x="208" y="1684"/>
                  </a:cubicBezTo>
                  <a:cubicBezTo>
                    <a:pt x="2615" y="2686"/>
                    <a:pt x="4652" y="4004"/>
                    <a:pt x="4673" y="4017"/>
                  </a:cubicBezTo>
                  <a:cubicBezTo>
                    <a:pt x="4719" y="4047"/>
                    <a:pt x="4773" y="4064"/>
                    <a:pt x="4828" y="4064"/>
                  </a:cubicBezTo>
                  <a:cubicBezTo>
                    <a:pt x="5039" y="4064"/>
                    <a:pt x="5178" y="3844"/>
                    <a:pt x="5087" y="3654"/>
                  </a:cubicBezTo>
                  <a:cubicBezTo>
                    <a:pt x="5031" y="3536"/>
                    <a:pt x="3680" y="773"/>
                    <a:pt x="1647" y="25"/>
                  </a:cubicBezTo>
                  <a:cubicBezTo>
                    <a:pt x="1610" y="9"/>
                    <a:pt x="1572" y="1"/>
                    <a:pt x="15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64"/>
            <p:cNvSpPr/>
            <p:nvPr/>
          </p:nvSpPr>
          <p:spPr>
            <a:xfrm>
              <a:off x="993450" y="3511475"/>
              <a:ext cx="177000" cy="271500"/>
            </a:xfrm>
            <a:custGeom>
              <a:avLst/>
              <a:gdLst/>
              <a:ahLst/>
              <a:cxnLst/>
              <a:rect l="l" t="t" r="r" b="b"/>
              <a:pathLst>
                <a:path w="7080" h="10860" extrusionOk="0">
                  <a:moveTo>
                    <a:pt x="3638" y="0"/>
                  </a:moveTo>
                  <a:lnTo>
                    <a:pt x="1" y="569"/>
                  </a:lnTo>
                  <a:cubicBezTo>
                    <a:pt x="1" y="569"/>
                    <a:pt x="52" y="4527"/>
                    <a:pt x="243" y="4870"/>
                  </a:cubicBezTo>
                  <a:cubicBezTo>
                    <a:pt x="434" y="5213"/>
                    <a:pt x="1270" y="6229"/>
                    <a:pt x="1270" y="6229"/>
                  </a:cubicBezTo>
                  <a:lnTo>
                    <a:pt x="2158" y="8385"/>
                  </a:lnTo>
                  <a:lnTo>
                    <a:pt x="3141" y="8779"/>
                  </a:lnTo>
                  <a:lnTo>
                    <a:pt x="3760" y="10859"/>
                  </a:lnTo>
                  <a:lnTo>
                    <a:pt x="4804" y="10636"/>
                  </a:lnTo>
                  <a:lnTo>
                    <a:pt x="4525" y="4414"/>
                  </a:lnTo>
                  <a:lnTo>
                    <a:pt x="5008" y="3427"/>
                  </a:lnTo>
                  <a:lnTo>
                    <a:pt x="6492" y="5205"/>
                  </a:lnTo>
                  <a:lnTo>
                    <a:pt x="7079" y="4564"/>
                  </a:lnTo>
                  <a:lnTo>
                    <a:pt x="5539" y="1560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64"/>
            <p:cNvSpPr/>
            <p:nvPr/>
          </p:nvSpPr>
          <p:spPr>
            <a:xfrm>
              <a:off x="986250" y="3504300"/>
              <a:ext cx="191875" cy="285825"/>
            </a:xfrm>
            <a:custGeom>
              <a:avLst/>
              <a:gdLst/>
              <a:ahLst/>
              <a:cxnLst/>
              <a:rect l="l" t="t" r="r" b="b"/>
              <a:pathLst>
                <a:path w="7675" h="11433" extrusionOk="0">
                  <a:moveTo>
                    <a:pt x="3844" y="590"/>
                  </a:moveTo>
                  <a:lnTo>
                    <a:pt x="5600" y="2029"/>
                  </a:lnTo>
                  <a:lnTo>
                    <a:pt x="7021" y="4805"/>
                  </a:lnTo>
                  <a:lnTo>
                    <a:pt x="6790" y="5057"/>
                  </a:lnTo>
                  <a:lnTo>
                    <a:pt x="5516" y="3531"/>
                  </a:lnTo>
                  <a:cubicBezTo>
                    <a:pt x="5463" y="3465"/>
                    <a:pt x="5383" y="3427"/>
                    <a:pt x="5298" y="3427"/>
                  </a:cubicBezTo>
                  <a:cubicBezTo>
                    <a:pt x="5286" y="3427"/>
                    <a:pt x="5274" y="3428"/>
                    <a:pt x="5261" y="3430"/>
                  </a:cubicBezTo>
                  <a:cubicBezTo>
                    <a:pt x="5165" y="3441"/>
                    <a:pt x="5082" y="3502"/>
                    <a:pt x="5040" y="3589"/>
                  </a:cubicBezTo>
                  <a:lnTo>
                    <a:pt x="4557" y="4576"/>
                  </a:lnTo>
                  <a:cubicBezTo>
                    <a:pt x="4536" y="4619"/>
                    <a:pt x="4526" y="4667"/>
                    <a:pt x="4528" y="4714"/>
                  </a:cubicBezTo>
                  <a:lnTo>
                    <a:pt x="4795" y="10695"/>
                  </a:lnTo>
                  <a:lnTo>
                    <a:pt x="4246" y="10812"/>
                  </a:lnTo>
                  <a:lnTo>
                    <a:pt x="3702" y="8986"/>
                  </a:lnTo>
                  <a:cubicBezTo>
                    <a:pt x="3677" y="8901"/>
                    <a:pt x="3616" y="8834"/>
                    <a:pt x="3535" y="8801"/>
                  </a:cubicBezTo>
                  <a:lnTo>
                    <a:pt x="2664" y="8451"/>
                  </a:lnTo>
                  <a:lnTo>
                    <a:pt x="1823" y="6407"/>
                  </a:lnTo>
                  <a:cubicBezTo>
                    <a:pt x="1811" y="6381"/>
                    <a:pt x="1797" y="6357"/>
                    <a:pt x="1779" y="6335"/>
                  </a:cubicBezTo>
                  <a:cubicBezTo>
                    <a:pt x="1551" y="6057"/>
                    <a:pt x="927" y="5282"/>
                    <a:pt x="787" y="5031"/>
                  </a:cubicBezTo>
                  <a:cubicBezTo>
                    <a:pt x="690" y="4779"/>
                    <a:pt x="607" y="2880"/>
                    <a:pt x="579" y="1103"/>
                  </a:cubicBezTo>
                  <a:lnTo>
                    <a:pt x="3844" y="590"/>
                  </a:lnTo>
                  <a:close/>
                  <a:moveTo>
                    <a:pt x="3925" y="1"/>
                  </a:moveTo>
                  <a:cubicBezTo>
                    <a:pt x="3910" y="1"/>
                    <a:pt x="3896" y="2"/>
                    <a:pt x="3881" y="4"/>
                  </a:cubicBezTo>
                  <a:lnTo>
                    <a:pt x="244" y="573"/>
                  </a:lnTo>
                  <a:cubicBezTo>
                    <a:pt x="103" y="596"/>
                    <a:pt x="1" y="718"/>
                    <a:pt x="3" y="860"/>
                  </a:cubicBezTo>
                  <a:cubicBezTo>
                    <a:pt x="22" y="2365"/>
                    <a:pt x="84" y="4942"/>
                    <a:pt x="281" y="5296"/>
                  </a:cubicBezTo>
                  <a:cubicBezTo>
                    <a:pt x="466" y="5627"/>
                    <a:pt x="1146" y="6466"/>
                    <a:pt x="1309" y="6665"/>
                  </a:cubicBezTo>
                  <a:lnTo>
                    <a:pt x="2181" y="8780"/>
                  </a:lnTo>
                  <a:cubicBezTo>
                    <a:pt x="2209" y="8852"/>
                    <a:pt x="2266" y="8909"/>
                    <a:pt x="2338" y="8937"/>
                  </a:cubicBezTo>
                  <a:lnTo>
                    <a:pt x="3193" y="9280"/>
                  </a:lnTo>
                  <a:lnTo>
                    <a:pt x="3774" y="11228"/>
                  </a:lnTo>
                  <a:cubicBezTo>
                    <a:pt x="3809" y="11349"/>
                    <a:pt x="3921" y="11432"/>
                    <a:pt x="4048" y="11432"/>
                  </a:cubicBezTo>
                  <a:cubicBezTo>
                    <a:pt x="4068" y="11432"/>
                    <a:pt x="4087" y="11431"/>
                    <a:pt x="4108" y="11426"/>
                  </a:cubicBezTo>
                  <a:lnTo>
                    <a:pt x="5151" y="11204"/>
                  </a:lnTo>
                  <a:cubicBezTo>
                    <a:pt x="5288" y="11174"/>
                    <a:pt x="5383" y="11050"/>
                    <a:pt x="5378" y="10910"/>
                  </a:cubicBezTo>
                  <a:lnTo>
                    <a:pt x="5103" y="4761"/>
                  </a:lnTo>
                  <a:lnTo>
                    <a:pt x="5359" y="4236"/>
                  </a:lnTo>
                  <a:lnTo>
                    <a:pt x="6561" y="5675"/>
                  </a:lnTo>
                  <a:cubicBezTo>
                    <a:pt x="6613" y="5739"/>
                    <a:pt x="6690" y="5776"/>
                    <a:pt x="6774" y="5778"/>
                  </a:cubicBezTo>
                  <a:cubicBezTo>
                    <a:pt x="6775" y="5778"/>
                    <a:pt x="6777" y="5778"/>
                    <a:pt x="6778" y="5778"/>
                  </a:cubicBezTo>
                  <a:cubicBezTo>
                    <a:pt x="6859" y="5778"/>
                    <a:pt x="6936" y="5743"/>
                    <a:pt x="6992" y="5684"/>
                  </a:cubicBezTo>
                  <a:lnTo>
                    <a:pt x="7577" y="5043"/>
                  </a:lnTo>
                  <a:cubicBezTo>
                    <a:pt x="7658" y="4956"/>
                    <a:pt x="7675" y="4827"/>
                    <a:pt x="7621" y="4720"/>
                  </a:cubicBezTo>
                  <a:lnTo>
                    <a:pt x="6082" y="1716"/>
                  </a:lnTo>
                  <a:cubicBezTo>
                    <a:pt x="6064" y="1681"/>
                    <a:pt x="6038" y="1650"/>
                    <a:pt x="6009" y="1625"/>
                  </a:cubicBezTo>
                  <a:lnTo>
                    <a:pt x="4107" y="66"/>
                  </a:lnTo>
                  <a:cubicBezTo>
                    <a:pt x="4054" y="24"/>
                    <a:pt x="3990" y="1"/>
                    <a:pt x="39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64"/>
            <p:cNvSpPr/>
            <p:nvPr/>
          </p:nvSpPr>
          <p:spPr>
            <a:xfrm>
              <a:off x="1066425" y="3656550"/>
              <a:ext cx="5525" cy="74425"/>
            </a:xfrm>
            <a:custGeom>
              <a:avLst/>
              <a:gdLst/>
              <a:ahLst/>
              <a:cxnLst/>
              <a:rect l="l" t="t" r="r" b="b"/>
              <a:pathLst>
                <a:path w="221" h="2977" extrusionOk="0">
                  <a:moveTo>
                    <a:pt x="220" y="2976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64"/>
            <p:cNvSpPr/>
            <p:nvPr/>
          </p:nvSpPr>
          <p:spPr>
            <a:xfrm>
              <a:off x="1058975" y="3649400"/>
              <a:ext cx="20400" cy="88750"/>
            </a:xfrm>
            <a:custGeom>
              <a:avLst/>
              <a:gdLst/>
              <a:ahLst/>
              <a:cxnLst/>
              <a:rect l="l" t="t" r="r" b="b"/>
              <a:pathLst>
                <a:path w="816" h="3550" extrusionOk="0">
                  <a:moveTo>
                    <a:pt x="303" y="1"/>
                  </a:moveTo>
                  <a:cubicBezTo>
                    <a:pt x="294" y="1"/>
                    <a:pt x="286" y="1"/>
                    <a:pt x="278" y="2"/>
                  </a:cubicBezTo>
                  <a:cubicBezTo>
                    <a:pt x="120" y="13"/>
                    <a:pt x="1" y="152"/>
                    <a:pt x="12" y="310"/>
                  </a:cubicBezTo>
                  <a:lnTo>
                    <a:pt x="234" y="3284"/>
                  </a:lnTo>
                  <a:cubicBezTo>
                    <a:pt x="246" y="3433"/>
                    <a:pt x="370" y="3548"/>
                    <a:pt x="518" y="3549"/>
                  </a:cubicBezTo>
                  <a:lnTo>
                    <a:pt x="540" y="3549"/>
                  </a:lnTo>
                  <a:cubicBezTo>
                    <a:pt x="698" y="3537"/>
                    <a:pt x="816" y="3399"/>
                    <a:pt x="804" y="3242"/>
                  </a:cubicBezTo>
                  <a:lnTo>
                    <a:pt x="584" y="266"/>
                  </a:lnTo>
                  <a:cubicBezTo>
                    <a:pt x="574" y="117"/>
                    <a:pt x="450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64"/>
            <p:cNvSpPr/>
            <p:nvPr/>
          </p:nvSpPr>
          <p:spPr>
            <a:xfrm>
              <a:off x="1035550" y="3653575"/>
              <a:ext cx="11825" cy="67525"/>
            </a:xfrm>
            <a:custGeom>
              <a:avLst/>
              <a:gdLst/>
              <a:ahLst/>
              <a:cxnLst/>
              <a:rect l="l" t="t" r="r" b="b"/>
              <a:pathLst>
                <a:path w="473" h="2701" extrusionOk="0">
                  <a:moveTo>
                    <a:pt x="473" y="2701"/>
                  </a:moveTo>
                  <a:lnTo>
                    <a:pt x="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64"/>
            <p:cNvSpPr/>
            <p:nvPr/>
          </p:nvSpPr>
          <p:spPr>
            <a:xfrm>
              <a:off x="1027800" y="3646375"/>
              <a:ext cx="27300" cy="81875"/>
            </a:xfrm>
            <a:custGeom>
              <a:avLst/>
              <a:gdLst/>
              <a:ahLst/>
              <a:cxnLst/>
              <a:rect l="l" t="t" r="r" b="b"/>
              <a:pathLst>
                <a:path w="1092" h="3275" extrusionOk="0">
                  <a:moveTo>
                    <a:pt x="315" y="1"/>
                  </a:moveTo>
                  <a:cubicBezTo>
                    <a:pt x="297" y="1"/>
                    <a:pt x="279" y="3"/>
                    <a:pt x="261" y="6"/>
                  </a:cubicBezTo>
                  <a:cubicBezTo>
                    <a:pt x="106" y="33"/>
                    <a:pt x="1" y="181"/>
                    <a:pt x="28" y="337"/>
                  </a:cubicBezTo>
                  <a:lnTo>
                    <a:pt x="501" y="3037"/>
                  </a:lnTo>
                  <a:cubicBezTo>
                    <a:pt x="525" y="3174"/>
                    <a:pt x="643" y="3274"/>
                    <a:pt x="783" y="3274"/>
                  </a:cubicBezTo>
                  <a:cubicBezTo>
                    <a:pt x="799" y="3274"/>
                    <a:pt x="816" y="3273"/>
                    <a:pt x="831" y="3270"/>
                  </a:cubicBezTo>
                  <a:cubicBezTo>
                    <a:pt x="988" y="3244"/>
                    <a:pt x="1091" y="3095"/>
                    <a:pt x="1064" y="2940"/>
                  </a:cubicBezTo>
                  <a:lnTo>
                    <a:pt x="592" y="238"/>
                  </a:lnTo>
                  <a:cubicBezTo>
                    <a:pt x="569" y="102"/>
                    <a:pt x="449" y="1"/>
                    <a:pt x="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64"/>
            <p:cNvSpPr/>
            <p:nvPr/>
          </p:nvSpPr>
          <p:spPr>
            <a:xfrm>
              <a:off x="1019125" y="3630150"/>
              <a:ext cx="6075" cy="37050"/>
            </a:xfrm>
            <a:custGeom>
              <a:avLst/>
              <a:gdLst/>
              <a:ahLst/>
              <a:cxnLst/>
              <a:rect l="l" t="t" r="r" b="b"/>
              <a:pathLst>
                <a:path w="243" h="1482" extrusionOk="0">
                  <a:moveTo>
                    <a:pt x="243" y="1482"/>
                  </a:move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64"/>
            <p:cNvSpPr/>
            <p:nvPr/>
          </p:nvSpPr>
          <p:spPr>
            <a:xfrm>
              <a:off x="1011525" y="3623150"/>
              <a:ext cx="21375" cy="51200"/>
            </a:xfrm>
            <a:custGeom>
              <a:avLst/>
              <a:gdLst/>
              <a:ahLst/>
              <a:cxnLst/>
              <a:rect l="l" t="t" r="r" b="b"/>
              <a:pathLst>
                <a:path w="855" h="2048" extrusionOk="0">
                  <a:moveTo>
                    <a:pt x="305" y="0"/>
                  </a:moveTo>
                  <a:cubicBezTo>
                    <a:pt x="290" y="0"/>
                    <a:pt x="275" y="1"/>
                    <a:pt x="260" y="4"/>
                  </a:cubicBezTo>
                  <a:cubicBezTo>
                    <a:pt x="107" y="29"/>
                    <a:pt x="1" y="171"/>
                    <a:pt x="23" y="327"/>
                  </a:cubicBezTo>
                  <a:lnTo>
                    <a:pt x="265" y="1808"/>
                  </a:lnTo>
                  <a:cubicBezTo>
                    <a:pt x="287" y="1946"/>
                    <a:pt x="406" y="2048"/>
                    <a:pt x="547" y="2048"/>
                  </a:cubicBezTo>
                  <a:cubicBezTo>
                    <a:pt x="562" y="2048"/>
                    <a:pt x="577" y="2046"/>
                    <a:pt x="593" y="2044"/>
                  </a:cubicBezTo>
                  <a:cubicBezTo>
                    <a:pt x="749" y="2018"/>
                    <a:pt x="854" y="1872"/>
                    <a:pt x="829" y="1716"/>
                  </a:cubicBezTo>
                  <a:lnTo>
                    <a:pt x="588" y="234"/>
                  </a:lnTo>
                  <a:cubicBezTo>
                    <a:pt x="562" y="97"/>
                    <a:pt x="441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64"/>
            <p:cNvSpPr/>
            <p:nvPr/>
          </p:nvSpPr>
          <p:spPr>
            <a:xfrm>
              <a:off x="2384550" y="3570950"/>
              <a:ext cx="149000" cy="130800"/>
            </a:xfrm>
            <a:custGeom>
              <a:avLst/>
              <a:gdLst/>
              <a:ahLst/>
              <a:cxnLst/>
              <a:rect l="l" t="t" r="r" b="b"/>
              <a:pathLst>
                <a:path w="5960" h="5232" extrusionOk="0">
                  <a:moveTo>
                    <a:pt x="4049" y="0"/>
                  </a:moveTo>
                  <a:lnTo>
                    <a:pt x="1101" y="236"/>
                  </a:lnTo>
                  <a:lnTo>
                    <a:pt x="0" y="2930"/>
                  </a:lnTo>
                  <a:lnTo>
                    <a:pt x="1525" y="4116"/>
                  </a:lnTo>
                  <a:lnTo>
                    <a:pt x="4897" y="5231"/>
                  </a:lnTo>
                  <a:lnTo>
                    <a:pt x="5960" y="1496"/>
                  </a:lnTo>
                  <a:lnTo>
                    <a:pt x="40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64"/>
            <p:cNvSpPr/>
            <p:nvPr/>
          </p:nvSpPr>
          <p:spPr>
            <a:xfrm>
              <a:off x="2376725" y="3563800"/>
              <a:ext cx="164525" cy="145100"/>
            </a:xfrm>
            <a:custGeom>
              <a:avLst/>
              <a:gdLst/>
              <a:ahLst/>
              <a:cxnLst/>
              <a:rect l="l" t="t" r="r" b="b"/>
              <a:pathLst>
                <a:path w="6581" h="5804" extrusionOk="0">
                  <a:moveTo>
                    <a:pt x="4273" y="581"/>
                  </a:moveTo>
                  <a:lnTo>
                    <a:pt x="5946" y="1888"/>
                  </a:lnTo>
                  <a:lnTo>
                    <a:pt x="5018" y="5151"/>
                  </a:lnTo>
                  <a:lnTo>
                    <a:pt x="1974" y="4146"/>
                  </a:lnTo>
                  <a:lnTo>
                    <a:pt x="661" y="3122"/>
                  </a:lnTo>
                  <a:lnTo>
                    <a:pt x="1613" y="792"/>
                  </a:lnTo>
                  <a:lnTo>
                    <a:pt x="4273" y="581"/>
                  </a:lnTo>
                  <a:close/>
                  <a:moveTo>
                    <a:pt x="4361" y="1"/>
                  </a:moveTo>
                  <a:cubicBezTo>
                    <a:pt x="4354" y="1"/>
                    <a:pt x="4347" y="1"/>
                    <a:pt x="4340" y="2"/>
                  </a:cubicBezTo>
                  <a:lnTo>
                    <a:pt x="1392" y="236"/>
                  </a:lnTo>
                  <a:cubicBezTo>
                    <a:pt x="1285" y="245"/>
                    <a:pt x="1190" y="313"/>
                    <a:pt x="1149" y="413"/>
                  </a:cubicBezTo>
                  <a:lnTo>
                    <a:pt x="49" y="3107"/>
                  </a:lnTo>
                  <a:cubicBezTo>
                    <a:pt x="1" y="3226"/>
                    <a:pt x="36" y="3362"/>
                    <a:pt x="138" y="3441"/>
                  </a:cubicBezTo>
                  <a:lnTo>
                    <a:pt x="1661" y="4628"/>
                  </a:lnTo>
                  <a:cubicBezTo>
                    <a:pt x="1687" y="4649"/>
                    <a:pt x="1717" y="4664"/>
                    <a:pt x="1749" y="4673"/>
                  </a:cubicBezTo>
                  <a:lnTo>
                    <a:pt x="5120" y="5789"/>
                  </a:lnTo>
                  <a:cubicBezTo>
                    <a:pt x="5150" y="5798"/>
                    <a:pt x="5181" y="5803"/>
                    <a:pt x="5210" y="5803"/>
                  </a:cubicBezTo>
                  <a:lnTo>
                    <a:pt x="5211" y="5803"/>
                  </a:lnTo>
                  <a:cubicBezTo>
                    <a:pt x="5338" y="5803"/>
                    <a:pt x="5451" y="5719"/>
                    <a:pt x="5486" y="5596"/>
                  </a:cubicBezTo>
                  <a:lnTo>
                    <a:pt x="6548" y="1860"/>
                  </a:lnTo>
                  <a:cubicBezTo>
                    <a:pt x="6580" y="1748"/>
                    <a:pt x="6540" y="1628"/>
                    <a:pt x="6449" y="1556"/>
                  </a:cubicBezTo>
                  <a:lnTo>
                    <a:pt x="4539" y="62"/>
                  </a:lnTo>
                  <a:cubicBezTo>
                    <a:pt x="4488" y="21"/>
                    <a:pt x="4425" y="1"/>
                    <a:pt x="43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64"/>
            <p:cNvSpPr/>
            <p:nvPr/>
          </p:nvSpPr>
          <p:spPr>
            <a:xfrm>
              <a:off x="2502950" y="3601225"/>
              <a:ext cx="85450" cy="63625"/>
            </a:xfrm>
            <a:custGeom>
              <a:avLst/>
              <a:gdLst/>
              <a:ahLst/>
              <a:cxnLst/>
              <a:rect l="l" t="t" r="r" b="b"/>
              <a:pathLst>
                <a:path w="3418" h="2545" extrusionOk="0">
                  <a:moveTo>
                    <a:pt x="565" y="0"/>
                  </a:moveTo>
                  <a:lnTo>
                    <a:pt x="1" y="1188"/>
                  </a:lnTo>
                  <a:lnTo>
                    <a:pt x="2852" y="2544"/>
                  </a:lnTo>
                  <a:lnTo>
                    <a:pt x="3418" y="1356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64"/>
            <p:cNvSpPr/>
            <p:nvPr/>
          </p:nvSpPr>
          <p:spPr>
            <a:xfrm>
              <a:off x="2494725" y="3594075"/>
              <a:ext cx="101750" cy="77950"/>
            </a:xfrm>
            <a:custGeom>
              <a:avLst/>
              <a:gdLst/>
              <a:ahLst/>
              <a:cxnLst/>
              <a:rect l="l" t="t" r="r" b="b"/>
              <a:pathLst>
                <a:path w="4070" h="3118" extrusionOk="0">
                  <a:moveTo>
                    <a:pt x="1028" y="667"/>
                  </a:moveTo>
                  <a:lnTo>
                    <a:pt x="3363" y="1778"/>
                  </a:lnTo>
                  <a:lnTo>
                    <a:pt x="3044" y="2449"/>
                  </a:lnTo>
                  <a:lnTo>
                    <a:pt x="709" y="1340"/>
                  </a:lnTo>
                  <a:lnTo>
                    <a:pt x="1028" y="667"/>
                  </a:lnTo>
                  <a:close/>
                  <a:moveTo>
                    <a:pt x="892" y="1"/>
                  </a:moveTo>
                  <a:cubicBezTo>
                    <a:pt x="785" y="1"/>
                    <a:pt x="683" y="61"/>
                    <a:pt x="634" y="163"/>
                  </a:cubicBezTo>
                  <a:lnTo>
                    <a:pt x="68" y="1351"/>
                  </a:lnTo>
                  <a:cubicBezTo>
                    <a:pt x="1" y="1495"/>
                    <a:pt x="62" y="1665"/>
                    <a:pt x="204" y="1733"/>
                  </a:cubicBezTo>
                  <a:lnTo>
                    <a:pt x="3057" y="3089"/>
                  </a:lnTo>
                  <a:cubicBezTo>
                    <a:pt x="3094" y="3108"/>
                    <a:pt x="3137" y="3117"/>
                    <a:pt x="3180" y="3117"/>
                  </a:cubicBezTo>
                  <a:cubicBezTo>
                    <a:pt x="3212" y="3117"/>
                    <a:pt x="3244" y="3112"/>
                    <a:pt x="3275" y="3100"/>
                  </a:cubicBezTo>
                  <a:cubicBezTo>
                    <a:pt x="3347" y="3075"/>
                    <a:pt x="3406" y="3022"/>
                    <a:pt x="3438" y="2954"/>
                  </a:cubicBezTo>
                  <a:lnTo>
                    <a:pt x="4002" y="1765"/>
                  </a:lnTo>
                  <a:cubicBezTo>
                    <a:pt x="4070" y="1623"/>
                    <a:pt x="4009" y="1452"/>
                    <a:pt x="3867" y="1384"/>
                  </a:cubicBezTo>
                  <a:lnTo>
                    <a:pt x="1016" y="29"/>
                  </a:lnTo>
                  <a:cubicBezTo>
                    <a:pt x="976" y="10"/>
                    <a:pt x="933" y="1"/>
                    <a:pt x="8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64"/>
            <p:cNvSpPr/>
            <p:nvPr/>
          </p:nvSpPr>
          <p:spPr>
            <a:xfrm>
              <a:off x="2486750" y="3630475"/>
              <a:ext cx="85475" cy="63650"/>
            </a:xfrm>
            <a:custGeom>
              <a:avLst/>
              <a:gdLst/>
              <a:ahLst/>
              <a:cxnLst/>
              <a:rect l="l" t="t" r="r" b="b"/>
              <a:pathLst>
                <a:path w="3419" h="2546" extrusionOk="0">
                  <a:moveTo>
                    <a:pt x="566" y="0"/>
                  </a:moveTo>
                  <a:lnTo>
                    <a:pt x="0" y="1190"/>
                  </a:lnTo>
                  <a:lnTo>
                    <a:pt x="2853" y="2545"/>
                  </a:lnTo>
                  <a:lnTo>
                    <a:pt x="3418" y="1357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64"/>
            <p:cNvSpPr/>
            <p:nvPr/>
          </p:nvSpPr>
          <p:spPr>
            <a:xfrm>
              <a:off x="2478475" y="3623325"/>
              <a:ext cx="101800" cy="77950"/>
            </a:xfrm>
            <a:custGeom>
              <a:avLst/>
              <a:gdLst/>
              <a:ahLst/>
              <a:cxnLst/>
              <a:rect l="l" t="t" r="r" b="b"/>
              <a:pathLst>
                <a:path w="4072" h="3118" extrusionOk="0">
                  <a:moveTo>
                    <a:pt x="1029" y="668"/>
                  </a:moveTo>
                  <a:lnTo>
                    <a:pt x="3364" y="1778"/>
                  </a:lnTo>
                  <a:lnTo>
                    <a:pt x="3045" y="2451"/>
                  </a:lnTo>
                  <a:lnTo>
                    <a:pt x="708" y="1340"/>
                  </a:lnTo>
                  <a:lnTo>
                    <a:pt x="1029" y="668"/>
                  </a:lnTo>
                  <a:close/>
                  <a:moveTo>
                    <a:pt x="893" y="1"/>
                  </a:moveTo>
                  <a:cubicBezTo>
                    <a:pt x="786" y="1"/>
                    <a:pt x="684" y="61"/>
                    <a:pt x="634" y="164"/>
                  </a:cubicBezTo>
                  <a:lnTo>
                    <a:pt x="70" y="1353"/>
                  </a:lnTo>
                  <a:cubicBezTo>
                    <a:pt x="1" y="1495"/>
                    <a:pt x="62" y="1666"/>
                    <a:pt x="205" y="1734"/>
                  </a:cubicBezTo>
                  <a:lnTo>
                    <a:pt x="3056" y="3089"/>
                  </a:lnTo>
                  <a:cubicBezTo>
                    <a:pt x="3095" y="3108"/>
                    <a:pt x="3137" y="3117"/>
                    <a:pt x="3179" y="3117"/>
                  </a:cubicBezTo>
                  <a:cubicBezTo>
                    <a:pt x="3289" y="3117"/>
                    <a:pt x="3391" y="3053"/>
                    <a:pt x="3438" y="2954"/>
                  </a:cubicBezTo>
                  <a:lnTo>
                    <a:pt x="4003" y="1766"/>
                  </a:lnTo>
                  <a:cubicBezTo>
                    <a:pt x="4071" y="1623"/>
                    <a:pt x="4010" y="1452"/>
                    <a:pt x="3867" y="1385"/>
                  </a:cubicBezTo>
                  <a:lnTo>
                    <a:pt x="1016" y="29"/>
                  </a:lnTo>
                  <a:cubicBezTo>
                    <a:pt x="976" y="10"/>
                    <a:pt x="934" y="1"/>
                    <a:pt x="8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64"/>
            <p:cNvSpPr/>
            <p:nvPr/>
          </p:nvSpPr>
          <p:spPr>
            <a:xfrm>
              <a:off x="2459100" y="3651475"/>
              <a:ext cx="85450" cy="63625"/>
            </a:xfrm>
            <a:custGeom>
              <a:avLst/>
              <a:gdLst/>
              <a:ahLst/>
              <a:cxnLst/>
              <a:rect l="l" t="t" r="r" b="b"/>
              <a:pathLst>
                <a:path w="3418" h="2545" extrusionOk="0">
                  <a:moveTo>
                    <a:pt x="566" y="1"/>
                  </a:moveTo>
                  <a:lnTo>
                    <a:pt x="0" y="1189"/>
                  </a:lnTo>
                  <a:lnTo>
                    <a:pt x="2852" y="2545"/>
                  </a:lnTo>
                  <a:lnTo>
                    <a:pt x="3417" y="1357"/>
                  </a:lnTo>
                  <a:lnTo>
                    <a:pt x="5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64"/>
            <p:cNvSpPr/>
            <p:nvPr/>
          </p:nvSpPr>
          <p:spPr>
            <a:xfrm>
              <a:off x="2450900" y="3644325"/>
              <a:ext cx="101750" cy="77950"/>
            </a:xfrm>
            <a:custGeom>
              <a:avLst/>
              <a:gdLst/>
              <a:ahLst/>
              <a:cxnLst/>
              <a:rect l="l" t="t" r="r" b="b"/>
              <a:pathLst>
                <a:path w="4070" h="3118" extrusionOk="0">
                  <a:moveTo>
                    <a:pt x="1027" y="668"/>
                  </a:moveTo>
                  <a:lnTo>
                    <a:pt x="3362" y="1779"/>
                  </a:lnTo>
                  <a:lnTo>
                    <a:pt x="3043" y="2450"/>
                  </a:lnTo>
                  <a:lnTo>
                    <a:pt x="708" y="1339"/>
                  </a:lnTo>
                  <a:lnTo>
                    <a:pt x="1027" y="668"/>
                  </a:lnTo>
                  <a:close/>
                  <a:moveTo>
                    <a:pt x="893" y="0"/>
                  </a:moveTo>
                  <a:cubicBezTo>
                    <a:pt x="785" y="0"/>
                    <a:pt x="683" y="61"/>
                    <a:pt x="633" y="164"/>
                  </a:cubicBezTo>
                  <a:lnTo>
                    <a:pt x="68" y="1352"/>
                  </a:lnTo>
                  <a:cubicBezTo>
                    <a:pt x="0" y="1494"/>
                    <a:pt x="61" y="1666"/>
                    <a:pt x="204" y="1734"/>
                  </a:cubicBezTo>
                  <a:lnTo>
                    <a:pt x="3056" y="3090"/>
                  </a:lnTo>
                  <a:cubicBezTo>
                    <a:pt x="3094" y="3108"/>
                    <a:pt x="3136" y="3118"/>
                    <a:pt x="3179" y="3118"/>
                  </a:cubicBezTo>
                  <a:cubicBezTo>
                    <a:pt x="3211" y="3118"/>
                    <a:pt x="3244" y="3112"/>
                    <a:pt x="3275" y="3101"/>
                  </a:cubicBezTo>
                  <a:cubicBezTo>
                    <a:pt x="3345" y="3076"/>
                    <a:pt x="3404" y="3023"/>
                    <a:pt x="3436" y="2954"/>
                  </a:cubicBezTo>
                  <a:lnTo>
                    <a:pt x="4001" y="1766"/>
                  </a:lnTo>
                  <a:cubicBezTo>
                    <a:pt x="4069" y="1622"/>
                    <a:pt x="4009" y="1452"/>
                    <a:pt x="3867" y="1384"/>
                  </a:cubicBezTo>
                  <a:lnTo>
                    <a:pt x="1015" y="28"/>
                  </a:lnTo>
                  <a:cubicBezTo>
                    <a:pt x="976" y="9"/>
                    <a:pt x="934" y="0"/>
                    <a:pt x="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64"/>
            <p:cNvSpPr/>
            <p:nvPr/>
          </p:nvSpPr>
          <p:spPr>
            <a:xfrm>
              <a:off x="2456725" y="3682875"/>
              <a:ext cx="64725" cy="48800"/>
            </a:xfrm>
            <a:custGeom>
              <a:avLst/>
              <a:gdLst/>
              <a:ahLst/>
              <a:cxnLst/>
              <a:rect l="l" t="t" r="r" b="b"/>
              <a:pathLst>
                <a:path w="2589" h="1952" extrusionOk="0">
                  <a:moveTo>
                    <a:pt x="444" y="1"/>
                  </a:moveTo>
                  <a:lnTo>
                    <a:pt x="1" y="931"/>
                  </a:lnTo>
                  <a:lnTo>
                    <a:pt x="2145" y="1951"/>
                  </a:lnTo>
                  <a:lnTo>
                    <a:pt x="2588" y="1020"/>
                  </a:lnTo>
                  <a:lnTo>
                    <a:pt x="4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64"/>
            <p:cNvSpPr/>
            <p:nvPr/>
          </p:nvSpPr>
          <p:spPr>
            <a:xfrm>
              <a:off x="2448525" y="3675750"/>
              <a:ext cx="81025" cy="63100"/>
            </a:xfrm>
            <a:custGeom>
              <a:avLst/>
              <a:gdLst/>
              <a:ahLst/>
              <a:cxnLst/>
              <a:rect l="l" t="t" r="r" b="b"/>
              <a:pathLst>
                <a:path w="3241" h="2524" extrusionOk="0">
                  <a:moveTo>
                    <a:pt x="905" y="667"/>
                  </a:moveTo>
                  <a:lnTo>
                    <a:pt x="2533" y="1441"/>
                  </a:lnTo>
                  <a:lnTo>
                    <a:pt x="2337" y="1855"/>
                  </a:lnTo>
                  <a:lnTo>
                    <a:pt x="708" y="1082"/>
                  </a:lnTo>
                  <a:lnTo>
                    <a:pt x="905" y="667"/>
                  </a:lnTo>
                  <a:close/>
                  <a:moveTo>
                    <a:pt x="769" y="0"/>
                  </a:moveTo>
                  <a:cubicBezTo>
                    <a:pt x="662" y="0"/>
                    <a:pt x="560" y="60"/>
                    <a:pt x="511" y="163"/>
                  </a:cubicBezTo>
                  <a:lnTo>
                    <a:pt x="68" y="1095"/>
                  </a:lnTo>
                  <a:cubicBezTo>
                    <a:pt x="1" y="1237"/>
                    <a:pt x="61" y="1407"/>
                    <a:pt x="204" y="1475"/>
                  </a:cubicBezTo>
                  <a:lnTo>
                    <a:pt x="2348" y="2495"/>
                  </a:lnTo>
                  <a:cubicBezTo>
                    <a:pt x="2387" y="2513"/>
                    <a:pt x="2428" y="2522"/>
                    <a:pt x="2471" y="2524"/>
                  </a:cubicBezTo>
                  <a:cubicBezTo>
                    <a:pt x="2582" y="2522"/>
                    <a:pt x="2682" y="2459"/>
                    <a:pt x="2729" y="2359"/>
                  </a:cubicBezTo>
                  <a:lnTo>
                    <a:pt x="3172" y="1429"/>
                  </a:lnTo>
                  <a:cubicBezTo>
                    <a:pt x="3240" y="1286"/>
                    <a:pt x="3179" y="1115"/>
                    <a:pt x="3037" y="1047"/>
                  </a:cubicBezTo>
                  <a:lnTo>
                    <a:pt x="892" y="28"/>
                  </a:lnTo>
                  <a:cubicBezTo>
                    <a:pt x="853" y="9"/>
                    <a:pt x="811" y="0"/>
                    <a:pt x="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64"/>
            <p:cNvSpPr/>
            <p:nvPr/>
          </p:nvSpPr>
          <p:spPr>
            <a:xfrm>
              <a:off x="2437900" y="3570950"/>
              <a:ext cx="108775" cy="117150"/>
            </a:xfrm>
            <a:custGeom>
              <a:avLst/>
              <a:gdLst/>
              <a:ahLst/>
              <a:cxnLst/>
              <a:rect l="l" t="t" r="r" b="b"/>
              <a:pathLst>
                <a:path w="4351" h="4686" extrusionOk="0">
                  <a:moveTo>
                    <a:pt x="1915" y="0"/>
                  </a:moveTo>
                  <a:lnTo>
                    <a:pt x="0" y="2370"/>
                  </a:lnTo>
                  <a:cubicBezTo>
                    <a:pt x="416" y="2654"/>
                    <a:pt x="902" y="2742"/>
                    <a:pt x="1342" y="2742"/>
                  </a:cubicBezTo>
                  <a:cubicBezTo>
                    <a:pt x="2050" y="2742"/>
                    <a:pt x="2641" y="2515"/>
                    <a:pt x="2641" y="2515"/>
                  </a:cubicBezTo>
                  <a:lnTo>
                    <a:pt x="2641" y="2515"/>
                  </a:lnTo>
                  <a:lnTo>
                    <a:pt x="2532" y="4013"/>
                  </a:lnTo>
                  <a:lnTo>
                    <a:pt x="3178" y="4686"/>
                  </a:lnTo>
                  <a:lnTo>
                    <a:pt x="4351" y="1471"/>
                  </a:lnTo>
                  <a:lnTo>
                    <a:pt x="19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64"/>
            <p:cNvSpPr/>
            <p:nvPr/>
          </p:nvSpPr>
          <p:spPr>
            <a:xfrm>
              <a:off x="2429625" y="3563800"/>
              <a:ext cx="124975" cy="131450"/>
            </a:xfrm>
            <a:custGeom>
              <a:avLst/>
              <a:gdLst/>
              <a:ahLst/>
              <a:cxnLst/>
              <a:rect l="l" t="t" r="r" b="b"/>
              <a:pathLst>
                <a:path w="4999" h="5258" extrusionOk="0">
                  <a:moveTo>
                    <a:pt x="2247" y="1"/>
                  </a:moveTo>
                  <a:cubicBezTo>
                    <a:pt x="2150" y="1"/>
                    <a:pt x="2055" y="50"/>
                    <a:pt x="2001" y="139"/>
                  </a:cubicBezTo>
                  <a:cubicBezTo>
                    <a:pt x="1919" y="273"/>
                    <a:pt x="1962" y="450"/>
                    <a:pt x="2098" y="531"/>
                  </a:cubicBezTo>
                  <a:lnTo>
                    <a:pt x="4333" y="1880"/>
                  </a:lnTo>
                  <a:lnTo>
                    <a:pt x="3398" y="4442"/>
                  </a:lnTo>
                  <a:lnTo>
                    <a:pt x="3159" y="4192"/>
                  </a:lnTo>
                  <a:lnTo>
                    <a:pt x="3258" y="2821"/>
                  </a:lnTo>
                  <a:cubicBezTo>
                    <a:pt x="3266" y="2724"/>
                    <a:pt x="3222" y="2629"/>
                    <a:pt x="3144" y="2571"/>
                  </a:cubicBezTo>
                  <a:cubicBezTo>
                    <a:pt x="3094" y="2533"/>
                    <a:pt x="3034" y="2514"/>
                    <a:pt x="2973" y="2514"/>
                  </a:cubicBezTo>
                  <a:cubicBezTo>
                    <a:pt x="2939" y="2514"/>
                    <a:pt x="2904" y="2520"/>
                    <a:pt x="2871" y="2533"/>
                  </a:cubicBezTo>
                  <a:cubicBezTo>
                    <a:pt x="2862" y="2536"/>
                    <a:pt x="2314" y="2740"/>
                    <a:pt x="1672" y="2740"/>
                  </a:cubicBezTo>
                  <a:cubicBezTo>
                    <a:pt x="1280" y="2740"/>
                    <a:pt x="853" y="2664"/>
                    <a:pt x="494" y="2419"/>
                  </a:cubicBezTo>
                  <a:cubicBezTo>
                    <a:pt x="443" y="2382"/>
                    <a:pt x="385" y="2365"/>
                    <a:pt x="327" y="2365"/>
                  </a:cubicBezTo>
                  <a:cubicBezTo>
                    <a:pt x="236" y="2365"/>
                    <a:pt x="146" y="2409"/>
                    <a:pt x="90" y="2490"/>
                  </a:cubicBezTo>
                  <a:cubicBezTo>
                    <a:pt x="0" y="2622"/>
                    <a:pt x="36" y="2804"/>
                    <a:pt x="171" y="2892"/>
                  </a:cubicBezTo>
                  <a:cubicBezTo>
                    <a:pt x="645" y="3215"/>
                    <a:pt x="1188" y="3314"/>
                    <a:pt x="1676" y="3314"/>
                  </a:cubicBezTo>
                  <a:cubicBezTo>
                    <a:pt x="2057" y="3314"/>
                    <a:pt x="2404" y="3254"/>
                    <a:pt x="2658" y="3193"/>
                  </a:cubicBezTo>
                  <a:lnTo>
                    <a:pt x="2658" y="3193"/>
                  </a:lnTo>
                  <a:lnTo>
                    <a:pt x="2580" y="4278"/>
                  </a:lnTo>
                  <a:cubicBezTo>
                    <a:pt x="2574" y="4358"/>
                    <a:pt x="2602" y="4438"/>
                    <a:pt x="2657" y="4496"/>
                  </a:cubicBezTo>
                  <a:lnTo>
                    <a:pt x="3302" y="5169"/>
                  </a:lnTo>
                  <a:cubicBezTo>
                    <a:pt x="3356" y="5225"/>
                    <a:pt x="3431" y="5257"/>
                    <a:pt x="3509" y="5257"/>
                  </a:cubicBezTo>
                  <a:cubicBezTo>
                    <a:pt x="3529" y="5257"/>
                    <a:pt x="3549" y="5256"/>
                    <a:pt x="3568" y="5252"/>
                  </a:cubicBezTo>
                  <a:cubicBezTo>
                    <a:pt x="3664" y="5232"/>
                    <a:pt x="3744" y="5162"/>
                    <a:pt x="3778" y="5070"/>
                  </a:cubicBezTo>
                  <a:lnTo>
                    <a:pt x="4951" y="1856"/>
                  </a:lnTo>
                  <a:cubicBezTo>
                    <a:pt x="4999" y="1728"/>
                    <a:pt x="4947" y="1584"/>
                    <a:pt x="4831" y="1514"/>
                  </a:cubicBezTo>
                  <a:lnTo>
                    <a:pt x="2393" y="41"/>
                  </a:lnTo>
                  <a:cubicBezTo>
                    <a:pt x="2347" y="14"/>
                    <a:pt x="2297" y="1"/>
                    <a:pt x="22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64"/>
            <p:cNvSpPr/>
            <p:nvPr/>
          </p:nvSpPr>
          <p:spPr>
            <a:xfrm>
              <a:off x="1166800" y="4801025"/>
              <a:ext cx="327325" cy="176250"/>
            </a:xfrm>
            <a:custGeom>
              <a:avLst/>
              <a:gdLst/>
              <a:ahLst/>
              <a:cxnLst/>
              <a:rect l="l" t="t" r="r" b="b"/>
              <a:pathLst>
                <a:path w="13093" h="7050" extrusionOk="0">
                  <a:moveTo>
                    <a:pt x="2786" y="1"/>
                  </a:moveTo>
                  <a:lnTo>
                    <a:pt x="431" y="2919"/>
                  </a:lnTo>
                  <a:cubicBezTo>
                    <a:pt x="0" y="3452"/>
                    <a:pt x="153" y="4246"/>
                    <a:pt x="753" y="4578"/>
                  </a:cubicBezTo>
                  <a:cubicBezTo>
                    <a:pt x="1545" y="5015"/>
                    <a:pt x="2567" y="5506"/>
                    <a:pt x="3164" y="5506"/>
                  </a:cubicBezTo>
                  <a:cubicBezTo>
                    <a:pt x="3179" y="5506"/>
                    <a:pt x="3194" y="5505"/>
                    <a:pt x="3208" y="5505"/>
                  </a:cubicBezTo>
                  <a:cubicBezTo>
                    <a:pt x="3229" y="5504"/>
                    <a:pt x="3249" y="5503"/>
                    <a:pt x="3270" y="5503"/>
                  </a:cubicBezTo>
                  <a:cubicBezTo>
                    <a:pt x="4281" y="5503"/>
                    <a:pt x="5178" y="6613"/>
                    <a:pt x="5861" y="6613"/>
                  </a:cubicBezTo>
                  <a:cubicBezTo>
                    <a:pt x="5870" y="6613"/>
                    <a:pt x="5879" y="6613"/>
                    <a:pt x="5888" y="6612"/>
                  </a:cubicBezTo>
                  <a:cubicBezTo>
                    <a:pt x="5908" y="6611"/>
                    <a:pt x="5931" y="6611"/>
                    <a:pt x="5956" y="6611"/>
                  </a:cubicBezTo>
                  <a:cubicBezTo>
                    <a:pt x="6774" y="6611"/>
                    <a:pt x="10286" y="7049"/>
                    <a:pt x="11661" y="7049"/>
                  </a:cubicBezTo>
                  <a:cubicBezTo>
                    <a:pt x="11737" y="7049"/>
                    <a:pt x="11806" y="7048"/>
                    <a:pt x="11868" y="7045"/>
                  </a:cubicBezTo>
                  <a:cubicBezTo>
                    <a:pt x="13093" y="6990"/>
                    <a:pt x="12712" y="6306"/>
                    <a:pt x="12712" y="6306"/>
                  </a:cubicBezTo>
                  <a:lnTo>
                    <a:pt x="8928" y="4021"/>
                  </a:lnTo>
                  <a:lnTo>
                    <a:pt x="6857" y="1813"/>
                  </a:lnTo>
                  <a:lnTo>
                    <a:pt x="2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64"/>
            <p:cNvSpPr/>
            <p:nvPr/>
          </p:nvSpPr>
          <p:spPr>
            <a:xfrm>
              <a:off x="1158425" y="4793850"/>
              <a:ext cx="337250" cy="190600"/>
            </a:xfrm>
            <a:custGeom>
              <a:avLst/>
              <a:gdLst/>
              <a:ahLst/>
              <a:cxnLst/>
              <a:rect l="l" t="t" r="r" b="b"/>
              <a:pathLst>
                <a:path w="13490" h="7624" extrusionOk="0">
                  <a:moveTo>
                    <a:pt x="3206" y="639"/>
                  </a:moveTo>
                  <a:lnTo>
                    <a:pt x="7022" y="2337"/>
                  </a:lnTo>
                  <a:lnTo>
                    <a:pt x="9054" y="4503"/>
                  </a:lnTo>
                  <a:cubicBezTo>
                    <a:pt x="9072" y="4522"/>
                    <a:pt x="9092" y="4538"/>
                    <a:pt x="9115" y="4553"/>
                  </a:cubicBezTo>
                  <a:lnTo>
                    <a:pt x="12814" y="6786"/>
                  </a:lnTo>
                  <a:cubicBezTo>
                    <a:pt x="12822" y="6815"/>
                    <a:pt x="12818" y="6844"/>
                    <a:pt x="12806" y="6870"/>
                  </a:cubicBezTo>
                  <a:cubicBezTo>
                    <a:pt x="12791" y="6895"/>
                    <a:pt x="12691" y="7025"/>
                    <a:pt x="12191" y="7047"/>
                  </a:cubicBezTo>
                  <a:cubicBezTo>
                    <a:pt x="12135" y="7049"/>
                    <a:pt x="12073" y="7050"/>
                    <a:pt x="12004" y="7050"/>
                  </a:cubicBezTo>
                  <a:cubicBezTo>
                    <a:pt x="11245" y="7050"/>
                    <a:pt x="9747" y="6908"/>
                    <a:pt x="8527" y="6790"/>
                  </a:cubicBezTo>
                  <a:cubicBezTo>
                    <a:pt x="7495" y="6692"/>
                    <a:pt x="6665" y="6612"/>
                    <a:pt x="6292" y="6612"/>
                  </a:cubicBezTo>
                  <a:lnTo>
                    <a:pt x="6291" y="6612"/>
                  </a:lnTo>
                  <a:cubicBezTo>
                    <a:pt x="6261" y="6612"/>
                    <a:pt x="6234" y="6612"/>
                    <a:pt x="6210" y="6613"/>
                  </a:cubicBezTo>
                  <a:cubicBezTo>
                    <a:pt x="6206" y="6613"/>
                    <a:pt x="6202" y="6614"/>
                    <a:pt x="6199" y="6614"/>
                  </a:cubicBezTo>
                  <a:cubicBezTo>
                    <a:pt x="5988" y="6614"/>
                    <a:pt x="5649" y="6407"/>
                    <a:pt x="5304" y="6185"/>
                  </a:cubicBezTo>
                  <a:cubicBezTo>
                    <a:pt x="4806" y="5865"/>
                    <a:pt x="4248" y="5504"/>
                    <a:pt x="3608" y="5504"/>
                  </a:cubicBezTo>
                  <a:cubicBezTo>
                    <a:pt x="3582" y="5504"/>
                    <a:pt x="3556" y="5505"/>
                    <a:pt x="3530" y="5506"/>
                  </a:cubicBezTo>
                  <a:cubicBezTo>
                    <a:pt x="3529" y="5506"/>
                    <a:pt x="3527" y="5506"/>
                    <a:pt x="3525" y="5506"/>
                  </a:cubicBezTo>
                  <a:cubicBezTo>
                    <a:pt x="3285" y="5506"/>
                    <a:pt x="2666" y="5410"/>
                    <a:pt x="1226" y="4614"/>
                  </a:cubicBezTo>
                  <a:cubicBezTo>
                    <a:pt x="1016" y="4499"/>
                    <a:pt x="867" y="4295"/>
                    <a:pt x="822" y="4059"/>
                  </a:cubicBezTo>
                  <a:cubicBezTo>
                    <a:pt x="775" y="3821"/>
                    <a:pt x="836" y="3573"/>
                    <a:pt x="989" y="3385"/>
                  </a:cubicBezTo>
                  <a:lnTo>
                    <a:pt x="3206" y="639"/>
                  </a:lnTo>
                  <a:close/>
                  <a:moveTo>
                    <a:pt x="3121" y="0"/>
                  </a:moveTo>
                  <a:cubicBezTo>
                    <a:pt x="3037" y="0"/>
                    <a:pt x="2954" y="38"/>
                    <a:pt x="2898" y="107"/>
                  </a:cubicBezTo>
                  <a:lnTo>
                    <a:pt x="544" y="3025"/>
                  </a:lnTo>
                  <a:cubicBezTo>
                    <a:pt x="1" y="3696"/>
                    <a:pt x="194" y="4696"/>
                    <a:pt x="950" y="5115"/>
                  </a:cubicBezTo>
                  <a:cubicBezTo>
                    <a:pt x="2092" y="5745"/>
                    <a:pt x="2947" y="6079"/>
                    <a:pt x="3479" y="6079"/>
                  </a:cubicBezTo>
                  <a:cubicBezTo>
                    <a:pt x="3506" y="6079"/>
                    <a:pt x="3531" y="6078"/>
                    <a:pt x="3556" y="6076"/>
                  </a:cubicBezTo>
                  <a:cubicBezTo>
                    <a:pt x="3570" y="6076"/>
                    <a:pt x="3585" y="6076"/>
                    <a:pt x="3599" y="6076"/>
                  </a:cubicBezTo>
                  <a:cubicBezTo>
                    <a:pt x="4067" y="6076"/>
                    <a:pt x="4541" y="6374"/>
                    <a:pt x="4995" y="6666"/>
                  </a:cubicBezTo>
                  <a:cubicBezTo>
                    <a:pt x="5397" y="6924"/>
                    <a:pt x="5783" y="7187"/>
                    <a:pt x="6159" y="7187"/>
                  </a:cubicBezTo>
                  <a:cubicBezTo>
                    <a:pt x="6184" y="7187"/>
                    <a:pt x="6210" y="7186"/>
                    <a:pt x="6236" y="7184"/>
                  </a:cubicBezTo>
                  <a:cubicBezTo>
                    <a:pt x="6249" y="7183"/>
                    <a:pt x="6263" y="7183"/>
                    <a:pt x="6279" y="7183"/>
                  </a:cubicBezTo>
                  <a:cubicBezTo>
                    <a:pt x="6608" y="7183"/>
                    <a:pt x="7514" y="7269"/>
                    <a:pt x="8472" y="7361"/>
                  </a:cubicBezTo>
                  <a:cubicBezTo>
                    <a:pt x="9762" y="7484"/>
                    <a:pt x="11209" y="7623"/>
                    <a:pt x="12001" y="7623"/>
                  </a:cubicBezTo>
                  <a:cubicBezTo>
                    <a:pt x="12078" y="7623"/>
                    <a:pt x="12151" y="7622"/>
                    <a:pt x="12215" y="7618"/>
                  </a:cubicBezTo>
                  <a:cubicBezTo>
                    <a:pt x="12778" y="7592"/>
                    <a:pt x="13145" y="7435"/>
                    <a:pt x="13305" y="7146"/>
                  </a:cubicBezTo>
                  <a:cubicBezTo>
                    <a:pt x="13489" y="6818"/>
                    <a:pt x="13316" y="6490"/>
                    <a:pt x="13297" y="6453"/>
                  </a:cubicBezTo>
                  <a:cubicBezTo>
                    <a:pt x="13273" y="6410"/>
                    <a:pt x="13237" y="6374"/>
                    <a:pt x="13195" y="6348"/>
                  </a:cubicBezTo>
                  <a:lnTo>
                    <a:pt x="9443" y="4082"/>
                  </a:lnTo>
                  <a:lnTo>
                    <a:pt x="7399" y="1902"/>
                  </a:lnTo>
                  <a:cubicBezTo>
                    <a:pt x="7374" y="1875"/>
                    <a:pt x="7342" y="1852"/>
                    <a:pt x="7307" y="1837"/>
                  </a:cubicBezTo>
                  <a:lnTo>
                    <a:pt x="3238" y="25"/>
                  </a:lnTo>
                  <a:cubicBezTo>
                    <a:pt x="3200" y="8"/>
                    <a:pt x="3161" y="0"/>
                    <a:pt x="312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64"/>
            <p:cNvSpPr/>
            <p:nvPr/>
          </p:nvSpPr>
          <p:spPr>
            <a:xfrm>
              <a:off x="1166800" y="4872150"/>
              <a:ext cx="327325" cy="105125"/>
            </a:xfrm>
            <a:custGeom>
              <a:avLst/>
              <a:gdLst/>
              <a:ahLst/>
              <a:cxnLst/>
              <a:rect l="l" t="t" r="r" b="b"/>
              <a:pathLst>
                <a:path w="13093" h="4205" extrusionOk="0">
                  <a:moveTo>
                    <a:pt x="489" y="1"/>
                  </a:moveTo>
                  <a:lnTo>
                    <a:pt x="431" y="74"/>
                  </a:lnTo>
                  <a:cubicBezTo>
                    <a:pt x="0" y="607"/>
                    <a:pt x="153" y="1401"/>
                    <a:pt x="753" y="1733"/>
                  </a:cubicBezTo>
                  <a:cubicBezTo>
                    <a:pt x="1545" y="2170"/>
                    <a:pt x="2567" y="2661"/>
                    <a:pt x="3164" y="2661"/>
                  </a:cubicBezTo>
                  <a:cubicBezTo>
                    <a:pt x="3179" y="2661"/>
                    <a:pt x="3194" y="2660"/>
                    <a:pt x="3208" y="2660"/>
                  </a:cubicBezTo>
                  <a:cubicBezTo>
                    <a:pt x="3229" y="2659"/>
                    <a:pt x="3249" y="2658"/>
                    <a:pt x="3270" y="2658"/>
                  </a:cubicBezTo>
                  <a:cubicBezTo>
                    <a:pt x="4281" y="2658"/>
                    <a:pt x="5178" y="3768"/>
                    <a:pt x="5861" y="3768"/>
                  </a:cubicBezTo>
                  <a:cubicBezTo>
                    <a:pt x="5870" y="3768"/>
                    <a:pt x="5879" y="3768"/>
                    <a:pt x="5888" y="3767"/>
                  </a:cubicBezTo>
                  <a:cubicBezTo>
                    <a:pt x="5908" y="3766"/>
                    <a:pt x="5931" y="3766"/>
                    <a:pt x="5956" y="3766"/>
                  </a:cubicBezTo>
                  <a:cubicBezTo>
                    <a:pt x="6774" y="3766"/>
                    <a:pt x="10286" y="4204"/>
                    <a:pt x="11661" y="4204"/>
                  </a:cubicBezTo>
                  <a:cubicBezTo>
                    <a:pt x="11737" y="4204"/>
                    <a:pt x="11806" y="4203"/>
                    <a:pt x="11868" y="4200"/>
                  </a:cubicBezTo>
                  <a:cubicBezTo>
                    <a:pt x="13093" y="4145"/>
                    <a:pt x="12712" y="3461"/>
                    <a:pt x="12712" y="3461"/>
                  </a:cubicBezTo>
                  <a:lnTo>
                    <a:pt x="12635" y="3415"/>
                  </a:lnTo>
                  <a:cubicBezTo>
                    <a:pt x="10887" y="3378"/>
                    <a:pt x="7173" y="3181"/>
                    <a:pt x="5292" y="2215"/>
                  </a:cubicBezTo>
                  <a:cubicBezTo>
                    <a:pt x="3626" y="1360"/>
                    <a:pt x="1747" y="821"/>
                    <a:pt x="48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64"/>
            <p:cNvSpPr/>
            <p:nvPr/>
          </p:nvSpPr>
          <p:spPr>
            <a:xfrm>
              <a:off x="1158425" y="4865000"/>
              <a:ext cx="337275" cy="119450"/>
            </a:xfrm>
            <a:custGeom>
              <a:avLst/>
              <a:gdLst/>
              <a:ahLst/>
              <a:cxnLst/>
              <a:rect l="l" t="t" r="r" b="b"/>
              <a:pathLst>
                <a:path w="13491" h="4778" extrusionOk="0">
                  <a:moveTo>
                    <a:pt x="900" y="671"/>
                  </a:moveTo>
                  <a:cubicBezTo>
                    <a:pt x="1598" y="1086"/>
                    <a:pt x="2436" y="1428"/>
                    <a:pt x="3316" y="1790"/>
                  </a:cubicBezTo>
                  <a:cubicBezTo>
                    <a:pt x="4042" y="2086"/>
                    <a:pt x="4790" y="2394"/>
                    <a:pt x="5496" y="2755"/>
                  </a:cubicBezTo>
                  <a:cubicBezTo>
                    <a:pt x="7344" y="3705"/>
                    <a:pt x="10815" y="3933"/>
                    <a:pt x="12818" y="3984"/>
                  </a:cubicBezTo>
                  <a:cubicBezTo>
                    <a:pt x="12816" y="3997"/>
                    <a:pt x="12813" y="4011"/>
                    <a:pt x="12806" y="4024"/>
                  </a:cubicBezTo>
                  <a:cubicBezTo>
                    <a:pt x="12791" y="4049"/>
                    <a:pt x="12691" y="4179"/>
                    <a:pt x="12191" y="4201"/>
                  </a:cubicBezTo>
                  <a:cubicBezTo>
                    <a:pt x="12135" y="4203"/>
                    <a:pt x="12073" y="4204"/>
                    <a:pt x="12004" y="4204"/>
                  </a:cubicBezTo>
                  <a:cubicBezTo>
                    <a:pt x="11245" y="4204"/>
                    <a:pt x="9747" y="4062"/>
                    <a:pt x="8527" y="3944"/>
                  </a:cubicBezTo>
                  <a:cubicBezTo>
                    <a:pt x="7495" y="3846"/>
                    <a:pt x="6665" y="3766"/>
                    <a:pt x="6292" y="3766"/>
                  </a:cubicBezTo>
                  <a:lnTo>
                    <a:pt x="6291" y="3766"/>
                  </a:lnTo>
                  <a:cubicBezTo>
                    <a:pt x="6261" y="3766"/>
                    <a:pt x="6234" y="3766"/>
                    <a:pt x="6210" y="3767"/>
                  </a:cubicBezTo>
                  <a:cubicBezTo>
                    <a:pt x="6207" y="3767"/>
                    <a:pt x="6204" y="3767"/>
                    <a:pt x="6200" y="3767"/>
                  </a:cubicBezTo>
                  <a:cubicBezTo>
                    <a:pt x="5989" y="3767"/>
                    <a:pt x="5650" y="3561"/>
                    <a:pt x="5304" y="3339"/>
                  </a:cubicBezTo>
                  <a:cubicBezTo>
                    <a:pt x="4805" y="3018"/>
                    <a:pt x="4246" y="2657"/>
                    <a:pt x="3605" y="2657"/>
                  </a:cubicBezTo>
                  <a:cubicBezTo>
                    <a:pt x="3580" y="2657"/>
                    <a:pt x="3555" y="2658"/>
                    <a:pt x="3530" y="2659"/>
                  </a:cubicBezTo>
                  <a:cubicBezTo>
                    <a:pt x="3527" y="2659"/>
                    <a:pt x="3524" y="2659"/>
                    <a:pt x="3521" y="2659"/>
                  </a:cubicBezTo>
                  <a:cubicBezTo>
                    <a:pt x="3277" y="2659"/>
                    <a:pt x="2656" y="2558"/>
                    <a:pt x="1226" y="1768"/>
                  </a:cubicBezTo>
                  <a:cubicBezTo>
                    <a:pt x="1016" y="1653"/>
                    <a:pt x="867" y="1449"/>
                    <a:pt x="822" y="1213"/>
                  </a:cubicBezTo>
                  <a:cubicBezTo>
                    <a:pt x="785" y="1029"/>
                    <a:pt x="813" y="838"/>
                    <a:pt x="900" y="671"/>
                  </a:cubicBezTo>
                  <a:close/>
                  <a:moveTo>
                    <a:pt x="825" y="0"/>
                  </a:moveTo>
                  <a:cubicBezTo>
                    <a:pt x="741" y="0"/>
                    <a:pt x="658" y="37"/>
                    <a:pt x="602" y="107"/>
                  </a:cubicBezTo>
                  <a:lnTo>
                    <a:pt x="544" y="179"/>
                  </a:lnTo>
                  <a:cubicBezTo>
                    <a:pt x="1" y="850"/>
                    <a:pt x="194" y="1850"/>
                    <a:pt x="950" y="2269"/>
                  </a:cubicBezTo>
                  <a:cubicBezTo>
                    <a:pt x="2092" y="2899"/>
                    <a:pt x="2947" y="3233"/>
                    <a:pt x="3479" y="3233"/>
                  </a:cubicBezTo>
                  <a:cubicBezTo>
                    <a:pt x="3506" y="3233"/>
                    <a:pt x="3531" y="3232"/>
                    <a:pt x="3556" y="3230"/>
                  </a:cubicBezTo>
                  <a:cubicBezTo>
                    <a:pt x="3570" y="3230"/>
                    <a:pt x="3585" y="3230"/>
                    <a:pt x="3599" y="3230"/>
                  </a:cubicBezTo>
                  <a:cubicBezTo>
                    <a:pt x="4067" y="3230"/>
                    <a:pt x="4541" y="3528"/>
                    <a:pt x="4995" y="3820"/>
                  </a:cubicBezTo>
                  <a:cubicBezTo>
                    <a:pt x="5397" y="4078"/>
                    <a:pt x="5783" y="4341"/>
                    <a:pt x="6159" y="4341"/>
                  </a:cubicBezTo>
                  <a:cubicBezTo>
                    <a:pt x="6184" y="4341"/>
                    <a:pt x="6210" y="4340"/>
                    <a:pt x="6236" y="4338"/>
                  </a:cubicBezTo>
                  <a:cubicBezTo>
                    <a:pt x="6249" y="4337"/>
                    <a:pt x="6263" y="4337"/>
                    <a:pt x="6279" y="4337"/>
                  </a:cubicBezTo>
                  <a:cubicBezTo>
                    <a:pt x="6608" y="4337"/>
                    <a:pt x="7514" y="4423"/>
                    <a:pt x="8472" y="4515"/>
                  </a:cubicBezTo>
                  <a:cubicBezTo>
                    <a:pt x="9762" y="4638"/>
                    <a:pt x="11209" y="4777"/>
                    <a:pt x="12001" y="4777"/>
                  </a:cubicBezTo>
                  <a:cubicBezTo>
                    <a:pt x="12078" y="4777"/>
                    <a:pt x="12151" y="4776"/>
                    <a:pt x="12217" y="4771"/>
                  </a:cubicBezTo>
                  <a:cubicBezTo>
                    <a:pt x="12779" y="4746"/>
                    <a:pt x="13146" y="4589"/>
                    <a:pt x="13306" y="4300"/>
                  </a:cubicBezTo>
                  <a:cubicBezTo>
                    <a:pt x="13491" y="3971"/>
                    <a:pt x="13318" y="3643"/>
                    <a:pt x="13298" y="3607"/>
                  </a:cubicBezTo>
                  <a:cubicBezTo>
                    <a:pt x="13274" y="3564"/>
                    <a:pt x="13238" y="3526"/>
                    <a:pt x="13196" y="3501"/>
                  </a:cubicBezTo>
                  <a:lnTo>
                    <a:pt x="13118" y="3455"/>
                  </a:lnTo>
                  <a:cubicBezTo>
                    <a:pt x="13075" y="3429"/>
                    <a:pt x="13027" y="3415"/>
                    <a:pt x="12977" y="3414"/>
                  </a:cubicBezTo>
                  <a:cubicBezTo>
                    <a:pt x="11426" y="3382"/>
                    <a:pt x="7617" y="3201"/>
                    <a:pt x="5759" y="2246"/>
                  </a:cubicBezTo>
                  <a:cubicBezTo>
                    <a:pt x="5031" y="1873"/>
                    <a:pt x="4270" y="1560"/>
                    <a:pt x="3534" y="1259"/>
                  </a:cubicBezTo>
                  <a:cubicBezTo>
                    <a:pt x="2578" y="868"/>
                    <a:pt x="1674" y="499"/>
                    <a:pt x="981" y="47"/>
                  </a:cubicBezTo>
                  <a:cubicBezTo>
                    <a:pt x="933" y="15"/>
                    <a:pt x="879" y="0"/>
                    <a:pt x="8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64"/>
            <p:cNvSpPr/>
            <p:nvPr/>
          </p:nvSpPr>
          <p:spPr>
            <a:xfrm>
              <a:off x="1766750" y="5135800"/>
              <a:ext cx="375625" cy="42400"/>
            </a:xfrm>
            <a:custGeom>
              <a:avLst/>
              <a:gdLst/>
              <a:ahLst/>
              <a:cxnLst/>
              <a:rect l="l" t="t" r="r" b="b"/>
              <a:pathLst>
                <a:path w="15025" h="1696" extrusionOk="0">
                  <a:moveTo>
                    <a:pt x="13914" y="1"/>
                  </a:moveTo>
                  <a:cubicBezTo>
                    <a:pt x="11577" y="213"/>
                    <a:pt x="8054" y="475"/>
                    <a:pt x="4896" y="475"/>
                  </a:cubicBezTo>
                  <a:cubicBezTo>
                    <a:pt x="3116" y="475"/>
                    <a:pt x="1453" y="392"/>
                    <a:pt x="183" y="170"/>
                  </a:cubicBezTo>
                  <a:lnTo>
                    <a:pt x="183" y="170"/>
                  </a:lnTo>
                  <a:cubicBezTo>
                    <a:pt x="38" y="991"/>
                    <a:pt x="1" y="1604"/>
                    <a:pt x="192" y="1659"/>
                  </a:cubicBezTo>
                  <a:cubicBezTo>
                    <a:pt x="280" y="1684"/>
                    <a:pt x="596" y="1695"/>
                    <a:pt x="1075" y="1695"/>
                  </a:cubicBezTo>
                  <a:cubicBezTo>
                    <a:pt x="3957" y="1695"/>
                    <a:pt x="12761" y="1301"/>
                    <a:pt x="13806" y="1254"/>
                  </a:cubicBezTo>
                  <a:cubicBezTo>
                    <a:pt x="15025" y="1199"/>
                    <a:pt x="14998" y="590"/>
                    <a:pt x="14998" y="590"/>
                  </a:cubicBezTo>
                  <a:lnTo>
                    <a:pt x="1391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64"/>
            <p:cNvSpPr/>
            <p:nvPr/>
          </p:nvSpPr>
          <p:spPr>
            <a:xfrm>
              <a:off x="1758850" y="5128675"/>
              <a:ext cx="390025" cy="56550"/>
            </a:xfrm>
            <a:custGeom>
              <a:avLst/>
              <a:gdLst/>
              <a:ahLst/>
              <a:cxnLst/>
              <a:rect l="l" t="t" r="r" b="b"/>
              <a:pathLst>
                <a:path w="15601" h="2262" extrusionOk="0">
                  <a:moveTo>
                    <a:pt x="14169" y="579"/>
                  </a:moveTo>
                  <a:lnTo>
                    <a:pt x="14954" y="1006"/>
                  </a:lnTo>
                  <a:cubicBezTo>
                    <a:pt x="14845" y="1114"/>
                    <a:pt x="14598" y="1230"/>
                    <a:pt x="14109" y="1252"/>
                  </a:cubicBezTo>
                  <a:cubicBezTo>
                    <a:pt x="8797" y="1491"/>
                    <a:pt x="3292" y="1695"/>
                    <a:pt x="1318" y="1695"/>
                  </a:cubicBezTo>
                  <a:cubicBezTo>
                    <a:pt x="1015" y="1695"/>
                    <a:pt x="795" y="1690"/>
                    <a:pt x="672" y="1680"/>
                  </a:cubicBezTo>
                  <a:cubicBezTo>
                    <a:pt x="658" y="1580"/>
                    <a:pt x="650" y="1335"/>
                    <a:pt x="735" y="783"/>
                  </a:cubicBezTo>
                  <a:cubicBezTo>
                    <a:pt x="1978" y="972"/>
                    <a:pt x="3544" y="1044"/>
                    <a:pt x="5208" y="1044"/>
                  </a:cubicBezTo>
                  <a:cubicBezTo>
                    <a:pt x="8354" y="1044"/>
                    <a:pt x="11849" y="787"/>
                    <a:pt x="14169" y="579"/>
                  </a:cubicBezTo>
                  <a:close/>
                  <a:moveTo>
                    <a:pt x="14225" y="0"/>
                  </a:moveTo>
                  <a:cubicBezTo>
                    <a:pt x="14218" y="0"/>
                    <a:pt x="14211" y="1"/>
                    <a:pt x="14204" y="1"/>
                  </a:cubicBezTo>
                  <a:cubicBezTo>
                    <a:pt x="11894" y="210"/>
                    <a:pt x="8363" y="473"/>
                    <a:pt x="5206" y="473"/>
                  </a:cubicBezTo>
                  <a:cubicBezTo>
                    <a:pt x="3445" y="473"/>
                    <a:pt x="1800" y="391"/>
                    <a:pt x="548" y="173"/>
                  </a:cubicBezTo>
                  <a:cubicBezTo>
                    <a:pt x="528" y="169"/>
                    <a:pt x="509" y="167"/>
                    <a:pt x="491" y="167"/>
                  </a:cubicBezTo>
                  <a:cubicBezTo>
                    <a:pt x="355" y="167"/>
                    <a:pt x="240" y="269"/>
                    <a:pt x="216" y="405"/>
                  </a:cubicBezTo>
                  <a:cubicBezTo>
                    <a:pt x="0" y="1639"/>
                    <a:pt x="57" y="2114"/>
                    <a:pt x="430" y="2220"/>
                  </a:cubicBezTo>
                  <a:cubicBezTo>
                    <a:pt x="535" y="2249"/>
                    <a:pt x="899" y="2262"/>
                    <a:pt x="1450" y="2262"/>
                  </a:cubicBezTo>
                  <a:cubicBezTo>
                    <a:pt x="4067" y="2262"/>
                    <a:pt x="10898" y="1970"/>
                    <a:pt x="14135" y="1824"/>
                  </a:cubicBezTo>
                  <a:cubicBezTo>
                    <a:pt x="14719" y="1798"/>
                    <a:pt x="15140" y="1648"/>
                    <a:pt x="15386" y="1380"/>
                  </a:cubicBezTo>
                  <a:cubicBezTo>
                    <a:pt x="15601" y="1144"/>
                    <a:pt x="15601" y="907"/>
                    <a:pt x="15600" y="862"/>
                  </a:cubicBezTo>
                  <a:cubicBezTo>
                    <a:pt x="15595" y="761"/>
                    <a:pt x="15538" y="671"/>
                    <a:pt x="15450" y="623"/>
                  </a:cubicBezTo>
                  <a:lnTo>
                    <a:pt x="14366" y="34"/>
                  </a:lnTo>
                  <a:cubicBezTo>
                    <a:pt x="14322" y="12"/>
                    <a:pt x="14274" y="0"/>
                    <a:pt x="142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2" name="Google Shape;3862;p64"/>
          <p:cNvGrpSpPr/>
          <p:nvPr/>
        </p:nvGrpSpPr>
        <p:grpSpPr>
          <a:xfrm>
            <a:off x="410142" y="1400495"/>
            <a:ext cx="3327127" cy="3030241"/>
            <a:chOff x="962450" y="238100"/>
            <a:chExt cx="5751300" cy="5238100"/>
          </a:xfrm>
        </p:grpSpPr>
        <p:sp>
          <p:nvSpPr>
            <p:cNvPr id="3863" name="Google Shape;3863;p64"/>
            <p:cNvSpPr/>
            <p:nvPr/>
          </p:nvSpPr>
          <p:spPr>
            <a:xfrm>
              <a:off x="962450" y="238100"/>
              <a:ext cx="5751300" cy="5155000"/>
            </a:xfrm>
            <a:custGeom>
              <a:avLst/>
              <a:gdLst/>
              <a:ahLst/>
              <a:cxnLst/>
              <a:rect l="l" t="t" r="r" b="b"/>
              <a:pathLst>
                <a:path w="230052" h="206200" extrusionOk="0">
                  <a:moveTo>
                    <a:pt x="102974" y="1"/>
                  </a:moveTo>
                  <a:cubicBezTo>
                    <a:pt x="98160" y="1"/>
                    <a:pt x="93442" y="789"/>
                    <a:pt x="89459" y="2228"/>
                  </a:cubicBezTo>
                  <a:cubicBezTo>
                    <a:pt x="72174" y="8474"/>
                    <a:pt x="74478" y="22392"/>
                    <a:pt x="59497" y="32184"/>
                  </a:cubicBezTo>
                  <a:cubicBezTo>
                    <a:pt x="44516" y="41977"/>
                    <a:pt x="30110" y="38539"/>
                    <a:pt x="15706" y="51234"/>
                  </a:cubicBezTo>
                  <a:cubicBezTo>
                    <a:pt x="1301" y="63930"/>
                    <a:pt x="1" y="87997"/>
                    <a:pt x="5910" y="99256"/>
                  </a:cubicBezTo>
                  <a:cubicBezTo>
                    <a:pt x="11821" y="110515"/>
                    <a:pt x="18587" y="118762"/>
                    <a:pt x="12825" y="138129"/>
                  </a:cubicBezTo>
                  <a:cubicBezTo>
                    <a:pt x="7063" y="157496"/>
                    <a:pt x="7639" y="179991"/>
                    <a:pt x="30689" y="191829"/>
                  </a:cubicBezTo>
                  <a:cubicBezTo>
                    <a:pt x="35157" y="194125"/>
                    <a:pt x="39430" y="195026"/>
                    <a:pt x="43526" y="195026"/>
                  </a:cubicBezTo>
                  <a:cubicBezTo>
                    <a:pt x="58540" y="195026"/>
                    <a:pt x="71160" y="182906"/>
                    <a:pt x="82213" y="182906"/>
                  </a:cubicBezTo>
                  <a:cubicBezTo>
                    <a:pt x="83696" y="182906"/>
                    <a:pt x="85150" y="183124"/>
                    <a:pt x="86579" y="183619"/>
                  </a:cubicBezTo>
                  <a:cubicBezTo>
                    <a:pt x="99641" y="188143"/>
                    <a:pt x="122779" y="206199"/>
                    <a:pt x="149118" y="206199"/>
                  </a:cubicBezTo>
                  <a:cubicBezTo>
                    <a:pt x="152986" y="206199"/>
                    <a:pt x="156923" y="205810"/>
                    <a:pt x="160908" y="204931"/>
                  </a:cubicBezTo>
                  <a:cubicBezTo>
                    <a:pt x="192023" y="198068"/>
                    <a:pt x="178195" y="174485"/>
                    <a:pt x="198361" y="167774"/>
                  </a:cubicBezTo>
                  <a:cubicBezTo>
                    <a:pt x="218527" y="161063"/>
                    <a:pt x="230051" y="137885"/>
                    <a:pt x="223138" y="113418"/>
                  </a:cubicBezTo>
                  <a:cubicBezTo>
                    <a:pt x="216223" y="88949"/>
                    <a:pt x="198936" y="84248"/>
                    <a:pt x="202970" y="68845"/>
                  </a:cubicBezTo>
                  <a:cubicBezTo>
                    <a:pt x="206014" y="57223"/>
                    <a:pt x="210094" y="46044"/>
                    <a:pt x="202339" y="34863"/>
                  </a:cubicBezTo>
                  <a:cubicBezTo>
                    <a:pt x="193280" y="21800"/>
                    <a:pt x="178398" y="15485"/>
                    <a:pt x="163366" y="15485"/>
                  </a:cubicBezTo>
                  <a:cubicBezTo>
                    <a:pt x="161783" y="15485"/>
                    <a:pt x="160199" y="15555"/>
                    <a:pt x="158620" y="15695"/>
                  </a:cubicBezTo>
                  <a:cubicBezTo>
                    <a:pt x="155939" y="15932"/>
                    <a:pt x="153087" y="16107"/>
                    <a:pt x="150191" y="16107"/>
                  </a:cubicBezTo>
                  <a:cubicBezTo>
                    <a:pt x="146408" y="16107"/>
                    <a:pt x="142552" y="15808"/>
                    <a:pt x="138910" y="14960"/>
                  </a:cubicBezTo>
                  <a:cubicBezTo>
                    <a:pt x="131547" y="13246"/>
                    <a:pt x="128157" y="9128"/>
                    <a:pt x="122308" y="5219"/>
                  </a:cubicBezTo>
                  <a:lnTo>
                    <a:pt x="122283" y="5202"/>
                  </a:lnTo>
                  <a:cubicBezTo>
                    <a:pt x="116888" y="1602"/>
                    <a:pt x="109834" y="1"/>
                    <a:pt x="10297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64"/>
            <p:cNvSpPr/>
            <p:nvPr/>
          </p:nvSpPr>
          <p:spPr>
            <a:xfrm>
              <a:off x="1030525" y="242725"/>
              <a:ext cx="5561175" cy="5150350"/>
            </a:xfrm>
            <a:custGeom>
              <a:avLst/>
              <a:gdLst/>
              <a:ahLst/>
              <a:cxnLst/>
              <a:rect l="l" t="t" r="r" b="b"/>
              <a:pathLst>
                <a:path w="222447" h="206014" extrusionOk="0">
                  <a:moveTo>
                    <a:pt x="110280" y="112230"/>
                  </a:moveTo>
                  <a:lnTo>
                    <a:pt x="110417" y="112549"/>
                  </a:lnTo>
                  <a:lnTo>
                    <a:pt x="110251" y="112325"/>
                  </a:lnTo>
                  <a:lnTo>
                    <a:pt x="110280" y="112230"/>
                  </a:lnTo>
                  <a:close/>
                  <a:moveTo>
                    <a:pt x="109811" y="112342"/>
                  </a:moveTo>
                  <a:lnTo>
                    <a:pt x="110049" y="112595"/>
                  </a:lnTo>
                  <a:lnTo>
                    <a:pt x="109817" y="112440"/>
                  </a:lnTo>
                  <a:lnTo>
                    <a:pt x="109811" y="112342"/>
                  </a:lnTo>
                  <a:close/>
                  <a:moveTo>
                    <a:pt x="110758" y="112287"/>
                  </a:moveTo>
                  <a:lnTo>
                    <a:pt x="110778" y="112633"/>
                  </a:lnTo>
                  <a:lnTo>
                    <a:pt x="110699" y="112366"/>
                  </a:lnTo>
                  <a:lnTo>
                    <a:pt x="110758" y="112287"/>
                  </a:lnTo>
                  <a:close/>
                  <a:moveTo>
                    <a:pt x="109408" y="112607"/>
                  </a:moveTo>
                  <a:lnTo>
                    <a:pt x="109718" y="112763"/>
                  </a:lnTo>
                  <a:lnTo>
                    <a:pt x="109446" y="112698"/>
                  </a:lnTo>
                  <a:lnTo>
                    <a:pt x="109408" y="112607"/>
                  </a:lnTo>
                  <a:close/>
                  <a:moveTo>
                    <a:pt x="111190" y="112504"/>
                  </a:moveTo>
                  <a:lnTo>
                    <a:pt x="111090" y="112836"/>
                  </a:lnTo>
                  <a:lnTo>
                    <a:pt x="111107" y="112558"/>
                  </a:lnTo>
                  <a:lnTo>
                    <a:pt x="111190" y="112504"/>
                  </a:lnTo>
                  <a:close/>
                  <a:moveTo>
                    <a:pt x="109120" y="112994"/>
                  </a:moveTo>
                  <a:lnTo>
                    <a:pt x="109464" y="113034"/>
                  </a:lnTo>
                  <a:lnTo>
                    <a:pt x="109187" y="113066"/>
                  </a:lnTo>
                  <a:lnTo>
                    <a:pt x="109120" y="112994"/>
                  </a:lnTo>
                  <a:close/>
                  <a:moveTo>
                    <a:pt x="111520" y="112854"/>
                  </a:moveTo>
                  <a:lnTo>
                    <a:pt x="111312" y="113133"/>
                  </a:lnTo>
                  <a:lnTo>
                    <a:pt x="111424" y="112877"/>
                  </a:lnTo>
                  <a:lnTo>
                    <a:pt x="111520" y="112854"/>
                  </a:lnTo>
                  <a:close/>
                  <a:moveTo>
                    <a:pt x="111613" y="113286"/>
                  </a:moveTo>
                  <a:lnTo>
                    <a:pt x="111712" y="113297"/>
                  </a:lnTo>
                  <a:lnTo>
                    <a:pt x="111421" y="113488"/>
                  </a:lnTo>
                  <a:lnTo>
                    <a:pt x="111613" y="113286"/>
                  </a:lnTo>
                  <a:close/>
                  <a:moveTo>
                    <a:pt x="109319" y="113376"/>
                  </a:moveTo>
                  <a:lnTo>
                    <a:pt x="109069" y="113500"/>
                  </a:lnTo>
                  <a:lnTo>
                    <a:pt x="108981" y="113456"/>
                  </a:lnTo>
                  <a:lnTo>
                    <a:pt x="109319" y="113376"/>
                  </a:lnTo>
                  <a:close/>
                  <a:moveTo>
                    <a:pt x="111650" y="113734"/>
                  </a:moveTo>
                  <a:lnTo>
                    <a:pt x="111739" y="113779"/>
                  </a:lnTo>
                  <a:lnTo>
                    <a:pt x="111401" y="113859"/>
                  </a:lnTo>
                  <a:lnTo>
                    <a:pt x="111401" y="113859"/>
                  </a:lnTo>
                  <a:lnTo>
                    <a:pt x="111650" y="113734"/>
                  </a:lnTo>
                  <a:close/>
                  <a:moveTo>
                    <a:pt x="109300" y="113746"/>
                  </a:moveTo>
                  <a:lnTo>
                    <a:pt x="109108" y="113949"/>
                  </a:lnTo>
                  <a:lnTo>
                    <a:pt x="109009" y="113937"/>
                  </a:lnTo>
                  <a:lnTo>
                    <a:pt x="109300" y="113746"/>
                  </a:lnTo>
                  <a:close/>
                  <a:moveTo>
                    <a:pt x="110332" y="113136"/>
                  </a:moveTo>
                  <a:lnTo>
                    <a:pt x="110498" y="113155"/>
                  </a:lnTo>
                  <a:lnTo>
                    <a:pt x="110648" y="113231"/>
                  </a:lnTo>
                  <a:lnTo>
                    <a:pt x="110763" y="113352"/>
                  </a:lnTo>
                  <a:lnTo>
                    <a:pt x="110829" y="113505"/>
                  </a:lnTo>
                  <a:lnTo>
                    <a:pt x="110840" y="113673"/>
                  </a:lnTo>
                  <a:lnTo>
                    <a:pt x="110790" y="113834"/>
                  </a:lnTo>
                  <a:lnTo>
                    <a:pt x="110691" y="113968"/>
                  </a:lnTo>
                  <a:lnTo>
                    <a:pt x="110551" y="114059"/>
                  </a:lnTo>
                  <a:lnTo>
                    <a:pt x="110387" y="114099"/>
                  </a:lnTo>
                  <a:lnTo>
                    <a:pt x="110222" y="114080"/>
                  </a:lnTo>
                  <a:lnTo>
                    <a:pt x="110072" y="114004"/>
                  </a:lnTo>
                  <a:lnTo>
                    <a:pt x="109957" y="113882"/>
                  </a:lnTo>
                  <a:lnTo>
                    <a:pt x="109891" y="113728"/>
                  </a:lnTo>
                  <a:lnTo>
                    <a:pt x="109881" y="113562"/>
                  </a:lnTo>
                  <a:lnTo>
                    <a:pt x="109929" y="113401"/>
                  </a:lnTo>
                  <a:lnTo>
                    <a:pt x="110029" y="113267"/>
                  </a:lnTo>
                  <a:lnTo>
                    <a:pt x="110169" y="113174"/>
                  </a:lnTo>
                  <a:lnTo>
                    <a:pt x="110332" y="113136"/>
                  </a:lnTo>
                  <a:close/>
                  <a:moveTo>
                    <a:pt x="111533" y="114169"/>
                  </a:moveTo>
                  <a:lnTo>
                    <a:pt x="111600" y="114241"/>
                  </a:lnTo>
                  <a:lnTo>
                    <a:pt x="111600" y="114241"/>
                  </a:lnTo>
                  <a:lnTo>
                    <a:pt x="111255" y="114200"/>
                  </a:lnTo>
                  <a:lnTo>
                    <a:pt x="111533" y="114169"/>
                  </a:lnTo>
                  <a:close/>
                  <a:moveTo>
                    <a:pt x="109408" y="114101"/>
                  </a:moveTo>
                  <a:lnTo>
                    <a:pt x="109296" y="114358"/>
                  </a:lnTo>
                  <a:lnTo>
                    <a:pt x="109200" y="114381"/>
                  </a:lnTo>
                  <a:lnTo>
                    <a:pt x="109408" y="114101"/>
                  </a:lnTo>
                  <a:close/>
                  <a:moveTo>
                    <a:pt x="111002" y="114471"/>
                  </a:moveTo>
                  <a:lnTo>
                    <a:pt x="111273" y="114537"/>
                  </a:lnTo>
                  <a:lnTo>
                    <a:pt x="111312" y="114628"/>
                  </a:lnTo>
                  <a:lnTo>
                    <a:pt x="111312" y="114628"/>
                  </a:lnTo>
                  <a:lnTo>
                    <a:pt x="111002" y="114471"/>
                  </a:lnTo>
                  <a:close/>
                  <a:moveTo>
                    <a:pt x="109631" y="114398"/>
                  </a:moveTo>
                  <a:lnTo>
                    <a:pt x="109614" y="114677"/>
                  </a:lnTo>
                  <a:lnTo>
                    <a:pt x="109531" y="114731"/>
                  </a:lnTo>
                  <a:lnTo>
                    <a:pt x="109631" y="114398"/>
                  </a:lnTo>
                  <a:close/>
                  <a:moveTo>
                    <a:pt x="110672" y="114640"/>
                  </a:moveTo>
                  <a:lnTo>
                    <a:pt x="110904" y="114793"/>
                  </a:lnTo>
                  <a:lnTo>
                    <a:pt x="110910" y="114893"/>
                  </a:lnTo>
                  <a:lnTo>
                    <a:pt x="110672" y="114640"/>
                  </a:lnTo>
                  <a:close/>
                  <a:moveTo>
                    <a:pt x="109941" y="114600"/>
                  </a:moveTo>
                  <a:lnTo>
                    <a:pt x="110020" y="114868"/>
                  </a:lnTo>
                  <a:lnTo>
                    <a:pt x="109962" y="114948"/>
                  </a:lnTo>
                  <a:lnTo>
                    <a:pt x="109941" y="114600"/>
                  </a:lnTo>
                  <a:close/>
                  <a:moveTo>
                    <a:pt x="110302" y="114684"/>
                  </a:moveTo>
                  <a:lnTo>
                    <a:pt x="110469" y="114910"/>
                  </a:lnTo>
                  <a:lnTo>
                    <a:pt x="110440" y="115003"/>
                  </a:lnTo>
                  <a:lnTo>
                    <a:pt x="110302" y="114684"/>
                  </a:lnTo>
                  <a:close/>
                  <a:moveTo>
                    <a:pt x="104234" y="1"/>
                  </a:moveTo>
                  <a:lnTo>
                    <a:pt x="110755" y="112213"/>
                  </a:lnTo>
                  <a:lnTo>
                    <a:pt x="110678" y="112294"/>
                  </a:lnTo>
                  <a:lnTo>
                    <a:pt x="79198" y="6022"/>
                  </a:lnTo>
                  <a:cubicBezTo>
                    <a:pt x="74748" y="9347"/>
                    <a:pt x="72244" y="13504"/>
                    <a:pt x="69568" y="17815"/>
                  </a:cubicBezTo>
                  <a:lnTo>
                    <a:pt x="110251" y="112163"/>
                  </a:lnTo>
                  <a:lnTo>
                    <a:pt x="110206" y="112265"/>
                  </a:lnTo>
                  <a:lnTo>
                    <a:pt x="52601" y="34415"/>
                  </a:lnTo>
                  <a:cubicBezTo>
                    <a:pt x="48537" y="36485"/>
                    <a:pt x="44514" y="37772"/>
                    <a:pt x="40518" y="38876"/>
                  </a:cubicBezTo>
                  <a:lnTo>
                    <a:pt x="109759" y="112288"/>
                  </a:lnTo>
                  <a:lnTo>
                    <a:pt x="109753" y="112399"/>
                  </a:lnTo>
                  <a:lnTo>
                    <a:pt x="14793" y="49546"/>
                  </a:lnTo>
                  <a:cubicBezTo>
                    <a:pt x="14190" y="50024"/>
                    <a:pt x="13587" y="50518"/>
                    <a:pt x="12983" y="51049"/>
                  </a:cubicBezTo>
                  <a:cubicBezTo>
                    <a:pt x="9931" y="53739"/>
                    <a:pt x="7472" y="56943"/>
                    <a:pt x="5541" y="60425"/>
                  </a:cubicBezTo>
                  <a:lnTo>
                    <a:pt x="109342" y="112575"/>
                  </a:lnTo>
                  <a:lnTo>
                    <a:pt x="109373" y="112680"/>
                  </a:lnTo>
                  <a:lnTo>
                    <a:pt x="1" y="86422"/>
                  </a:lnTo>
                  <a:lnTo>
                    <a:pt x="1" y="86422"/>
                  </a:lnTo>
                  <a:cubicBezTo>
                    <a:pt x="341" y="91335"/>
                    <a:pt x="1449" y="95760"/>
                    <a:pt x="3187" y="99071"/>
                  </a:cubicBezTo>
                  <a:cubicBezTo>
                    <a:pt x="3477" y="99621"/>
                    <a:pt x="3767" y="100163"/>
                    <a:pt x="4058" y="100699"/>
                  </a:cubicBezTo>
                  <a:lnTo>
                    <a:pt x="109045" y="112986"/>
                  </a:lnTo>
                  <a:lnTo>
                    <a:pt x="109111" y="113075"/>
                  </a:lnTo>
                  <a:lnTo>
                    <a:pt x="12288" y="124106"/>
                  </a:lnTo>
                  <a:cubicBezTo>
                    <a:pt x="12327" y="127780"/>
                    <a:pt x="11778" y="131934"/>
                    <a:pt x="10425" y="136800"/>
                  </a:cubicBezTo>
                  <a:lnTo>
                    <a:pt x="108909" y="113473"/>
                  </a:lnTo>
                  <a:lnTo>
                    <a:pt x="109001" y="113534"/>
                  </a:lnTo>
                  <a:lnTo>
                    <a:pt x="7547" y="164117"/>
                  </a:lnTo>
                  <a:cubicBezTo>
                    <a:pt x="8256" y="168831"/>
                    <a:pt x="9754" y="173372"/>
                    <a:pt x="12270" y="177545"/>
                  </a:cubicBezTo>
                  <a:lnTo>
                    <a:pt x="108947" y="113978"/>
                  </a:lnTo>
                  <a:lnTo>
                    <a:pt x="109055" y="114004"/>
                  </a:lnTo>
                  <a:lnTo>
                    <a:pt x="33340" y="193791"/>
                  </a:lnTo>
                  <a:cubicBezTo>
                    <a:pt x="35891" y="194524"/>
                    <a:pt x="38376" y="194840"/>
                    <a:pt x="40798" y="194840"/>
                  </a:cubicBezTo>
                  <a:cubicBezTo>
                    <a:pt x="44116" y="194840"/>
                    <a:pt x="47317" y="194248"/>
                    <a:pt x="50411" y="193326"/>
                  </a:cubicBezTo>
                  <a:lnTo>
                    <a:pt x="109156" y="114440"/>
                  </a:lnTo>
                  <a:lnTo>
                    <a:pt x="109266" y="114428"/>
                  </a:lnTo>
                  <a:lnTo>
                    <a:pt x="79571" y="182722"/>
                  </a:lnTo>
                  <a:cubicBezTo>
                    <a:pt x="81025" y="182729"/>
                    <a:pt x="82452" y="182948"/>
                    <a:pt x="83856" y="183434"/>
                  </a:cubicBezTo>
                  <a:cubicBezTo>
                    <a:pt x="85254" y="183919"/>
                    <a:pt x="86768" y="184558"/>
                    <a:pt x="88389" y="185314"/>
                  </a:cubicBezTo>
                  <a:lnTo>
                    <a:pt x="109509" y="114802"/>
                  </a:lnTo>
                  <a:lnTo>
                    <a:pt x="109609" y="114753"/>
                  </a:lnTo>
                  <a:lnTo>
                    <a:pt x="104776" y="193771"/>
                  </a:lnTo>
                  <a:cubicBezTo>
                    <a:pt x="107955" y="195391"/>
                    <a:pt x="111311" y="197023"/>
                    <a:pt x="114819" y="198543"/>
                  </a:cubicBezTo>
                  <a:lnTo>
                    <a:pt x="109966" y="115021"/>
                  </a:lnTo>
                  <a:lnTo>
                    <a:pt x="110042" y="114941"/>
                  </a:lnTo>
                  <a:lnTo>
                    <a:pt x="136792" y="205246"/>
                  </a:lnTo>
                  <a:cubicBezTo>
                    <a:pt x="139937" y="205738"/>
                    <a:pt x="143144" y="206014"/>
                    <a:pt x="146400" y="206014"/>
                  </a:cubicBezTo>
                  <a:cubicBezTo>
                    <a:pt x="147476" y="206014"/>
                    <a:pt x="148557" y="205983"/>
                    <a:pt x="149643" y="205921"/>
                  </a:cubicBezTo>
                  <a:lnTo>
                    <a:pt x="110470" y="115072"/>
                  </a:lnTo>
                  <a:lnTo>
                    <a:pt x="110515" y="114970"/>
                  </a:lnTo>
                  <a:lnTo>
                    <a:pt x="172423" y="198633"/>
                  </a:lnTo>
                  <a:cubicBezTo>
                    <a:pt x="176323" y="195605"/>
                    <a:pt x="178505" y="191987"/>
                    <a:pt x="180127" y="188277"/>
                  </a:cubicBezTo>
                  <a:lnTo>
                    <a:pt x="110961" y="114947"/>
                  </a:lnTo>
                  <a:lnTo>
                    <a:pt x="110968" y="114835"/>
                  </a:lnTo>
                  <a:lnTo>
                    <a:pt x="192588" y="168858"/>
                  </a:lnTo>
                  <a:cubicBezTo>
                    <a:pt x="193571" y="168359"/>
                    <a:pt x="194591" y="167936"/>
                    <a:pt x="195638" y="167589"/>
                  </a:cubicBezTo>
                  <a:cubicBezTo>
                    <a:pt x="199352" y="166353"/>
                    <a:pt x="202846" y="164531"/>
                    <a:pt x="205986" y="162191"/>
                  </a:cubicBezTo>
                  <a:lnTo>
                    <a:pt x="111379" y="114660"/>
                  </a:lnTo>
                  <a:lnTo>
                    <a:pt x="111347" y="114555"/>
                  </a:lnTo>
                  <a:lnTo>
                    <a:pt x="220545" y="140771"/>
                  </a:lnTo>
                  <a:cubicBezTo>
                    <a:pt x="221794" y="136507"/>
                    <a:pt x="222446" y="131946"/>
                    <a:pt x="222420" y="127209"/>
                  </a:cubicBezTo>
                  <a:lnTo>
                    <a:pt x="111674" y="114249"/>
                  </a:lnTo>
                  <a:lnTo>
                    <a:pt x="111609" y="114159"/>
                  </a:lnTo>
                  <a:lnTo>
                    <a:pt x="216103" y="102253"/>
                  </a:lnTo>
                  <a:cubicBezTo>
                    <a:pt x="213778" y="97725"/>
                    <a:pt x="211166" y="94053"/>
                    <a:pt x="208713" y="90809"/>
                  </a:cubicBezTo>
                  <a:lnTo>
                    <a:pt x="111811" y="113762"/>
                  </a:lnTo>
                  <a:lnTo>
                    <a:pt x="111719" y="113701"/>
                  </a:lnTo>
                  <a:lnTo>
                    <a:pt x="200019" y="69675"/>
                  </a:lnTo>
                  <a:cubicBezTo>
                    <a:pt x="200089" y="69341"/>
                    <a:pt x="200156" y="69006"/>
                    <a:pt x="200247" y="68660"/>
                  </a:cubicBezTo>
                  <a:cubicBezTo>
                    <a:pt x="201661" y="63261"/>
                    <a:pt x="203297" y="57957"/>
                    <a:pt x="203868" y="52703"/>
                  </a:cubicBezTo>
                  <a:lnTo>
                    <a:pt x="203868" y="52703"/>
                  </a:lnTo>
                  <a:lnTo>
                    <a:pt x="111773" y="113257"/>
                  </a:lnTo>
                  <a:lnTo>
                    <a:pt x="111665" y="113231"/>
                  </a:lnTo>
                  <a:lnTo>
                    <a:pt x="193180" y="27331"/>
                  </a:lnTo>
                  <a:cubicBezTo>
                    <a:pt x="189554" y="24030"/>
                    <a:pt x="185444" y="21425"/>
                    <a:pt x="181047" y="19492"/>
                  </a:cubicBezTo>
                  <a:lnTo>
                    <a:pt x="111564" y="112795"/>
                  </a:lnTo>
                  <a:lnTo>
                    <a:pt x="111455" y="112807"/>
                  </a:lnTo>
                  <a:lnTo>
                    <a:pt x="153684" y="15686"/>
                  </a:lnTo>
                  <a:lnTo>
                    <a:pt x="153684" y="15686"/>
                  </a:lnTo>
                  <a:cubicBezTo>
                    <a:pt x="151675" y="15827"/>
                    <a:pt x="149594" y="15920"/>
                    <a:pt x="147490" y="15920"/>
                  </a:cubicBezTo>
                  <a:cubicBezTo>
                    <a:pt x="145081" y="15920"/>
                    <a:pt x="142642" y="15799"/>
                    <a:pt x="140248" y="15493"/>
                  </a:cubicBezTo>
                  <a:lnTo>
                    <a:pt x="111210" y="112433"/>
                  </a:lnTo>
                  <a:lnTo>
                    <a:pt x="111112" y="112482"/>
                  </a:lnTo>
                  <a:lnTo>
                    <a:pt x="117752" y="3918"/>
                  </a:lnTo>
                  <a:cubicBezTo>
                    <a:pt x="113747" y="1703"/>
                    <a:pt x="109031" y="442"/>
                    <a:pt x="1042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64"/>
            <p:cNvSpPr/>
            <p:nvPr/>
          </p:nvSpPr>
          <p:spPr>
            <a:xfrm>
              <a:off x="1506350" y="5243875"/>
              <a:ext cx="4508750" cy="232325"/>
            </a:xfrm>
            <a:custGeom>
              <a:avLst/>
              <a:gdLst/>
              <a:ahLst/>
              <a:cxnLst/>
              <a:rect l="l" t="t" r="r" b="b"/>
              <a:pathLst>
                <a:path w="180350" h="9293" extrusionOk="0">
                  <a:moveTo>
                    <a:pt x="90174" y="0"/>
                  </a:moveTo>
                  <a:cubicBezTo>
                    <a:pt x="66259" y="0"/>
                    <a:pt x="43323" y="490"/>
                    <a:pt x="26412" y="1362"/>
                  </a:cubicBezTo>
                  <a:cubicBezTo>
                    <a:pt x="9501" y="2232"/>
                    <a:pt x="0" y="3414"/>
                    <a:pt x="0" y="4646"/>
                  </a:cubicBezTo>
                  <a:cubicBezTo>
                    <a:pt x="0" y="5879"/>
                    <a:pt x="9501" y="7060"/>
                    <a:pt x="26412" y="7931"/>
                  </a:cubicBezTo>
                  <a:cubicBezTo>
                    <a:pt x="43323" y="8803"/>
                    <a:pt x="66259" y="9292"/>
                    <a:pt x="90174" y="9292"/>
                  </a:cubicBezTo>
                  <a:cubicBezTo>
                    <a:pt x="114090" y="9292"/>
                    <a:pt x="137027" y="8803"/>
                    <a:pt x="153938" y="7931"/>
                  </a:cubicBezTo>
                  <a:cubicBezTo>
                    <a:pt x="170849" y="7060"/>
                    <a:pt x="180349" y="5879"/>
                    <a:pt x="180349" y="4646"/>
                  </a:cubicBezTo>
                  <a:cubicBezTo>
                    <a:pt x="180349" y="3414"/>
                    <a:pt x="170849" y="2232"/>
                    <a:pt x="153938" y="1362"/>
                  </a:cubicBezTo>
                  <a:cubicBezTo>
                    <a:pt x="137027" y="490"/>
                    <a:pt x="114090" y="0"/>
                    <a:pt x="901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64"/>
            <p:cNvSpPr/>
            <p:nvPr/>
          </p:nvSpPr>
          <p:spPr>
            <a:xfrm>
              <a:off x="2371200" y="3301350"/>
              <a:ext cx="2908425" cy="1849500"/>
            </a:xfrm>
            <a:custGeom>
              <a:avLst/>
              <a:gdLst/>
              <a:ahLst/>
              <a:cxnLst/>
              <a:rect l="l" t="t" r="r" b="b"/>
              <a:pathLst>
                <a:path w="116337" h="73980" extrusionOk="0">
                  <a:moveTo>
                    <a:pt x="64" y="0"/>
                  </a:moveTo>
                  <a:cubicBezTo>
                    <a:pt x="29" y="0"/>
                    <a:pt x="1" y="30"/>
                    <a:pt x="1" y="64"/>
                  </a:cubicBezTo>
                  <a:lnTo>
                    <a:pt x="1" y="73979"/>
                  </a:lnTo>
                  <a:lnTo>
                    <a:pt x="116337" y="73979"/>
                  </a:lnTo>
                  <a:lnTo>
                    <a:pt x="116337" y="64"/>
                  </a:lnTo>
                  <a:cubicBezTo>
                    <a:pt x="116337" y="29"/>
                    <a:pt x="116308" y="0"/>
                    <a:pt x="116273" y="0"/>
                  </a:cubicBezTo>
                  <a:lnTo>
                    <a:pt x="67" y="0"/>
                  </a:lnTo>
                  <a:cubicBezTo>
                    <a:pt x="66" y="0"/>
                    <a:pt x="65" y="0"/>
                    <a:pt x="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64"/>
            <p:cNvSpPr/>
            <p:nvPr/>
          </p:nvSpPr>
          <p:spPr>
            <a:xfrm>
              <a:off x="2364000" y="3294125"/>
              <a:ext cx="2922825" cy="1863925"/>
            </a:xfrm>
            <a:custGeom>
              <a:avLst/>
              <a:gdLst/>
              <a:ahLst/>
              <a:cxnLst/>
              <a:rect l="l" t="t" r="r" b="b"/>
              <a:pathLst>
                <a:path w="116913" h="74557" extrusionOk="0">
                  <a:moveTo>
                    <a:pt x="114150" y="577"/>
                  </a:moveTo>
                  <a:cubicBezTo>
                    <a:pt x="115356" y="577"/>
                    <a:pt x="116337" y="1557"/>
                    <a:pt x="116337" y="2764"/>
                  </a:cubicBezTo>
                  <a:lnTo>
                    <a:pt x="116337" y="73981"/>
                  </a:lnTo>
                  <a:lnTo>
                    <a:pt x="578" y="73981"/>
                  </a:lnTo>
                  <a:lnTo>
                    <a:pt x="576" y="2764"/>
                  </a:lnTo>
                  <a:cubicBezTo>
                    <a:pt x="576" y="1557"/>
                    <a:pt x="1558" y="577"/>
                    <a:pt x="2764" y="577"/>
                  </a:cubicBezTo>
                  <a:close/>
                  <a:moveTo>
                    <a:pt x="2764" y="0"/>
                  </a:moveTo>
                  <a:cubicBezTo>
                    <a:pt x="1240" y="0"/>
                    <a:pt x="1" y="1240"/>
                    <a:pt x="1" y="2764"/>
                  </a:cubicBezTo>
                  <a:lnTo>
                    <a:pt x="1" y="74268"/>
                  </a:lnTo>
                  <a:cubicBezTo>
                    <a:pt x="1" y="74427"/>
                    <a:pt x="130" y="74556"/>
                    <a:pt x="289" y="74556"/>
                  </a:cubicBezTo>
                  <a:lnTo>
                    <a:pt x="116625" y="74556"/>
                  </a:lnTo>
                  <a:cubicBezTo>
                    <a:pt x="116783" y="74556"/>
                    <a:pt x="116913" y="74427"/>
                    <a:pt x="116913" y="74268"/>
                  </a:cubicBezTo>
                  <a:lnTo>
                    <a:pt x="116913" y="2764"/>
                  </a:lnTo>
                  <a:cubicBezTo>
                    <a:pt x="116913" y="1240"/>
                    <a:pt x="115672" y="0"/>
                    <a:pt x="114149" y="0"/>
                  </a:cubicBezTo>
                  <a:close/>
                </a:path>
              </a:pathLst>
            </a:custGeom>
            <a:solidFill>
              <a:srgbClr val="26323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64"/>
            <p:cNvSpPr/>
            <p:nvPr/>
          </p:nvSpPr>
          <p:spPr>
            <a:xfrm>
              <a:off x="2520625" y="3441725"/>
              <a:ext cx="2609575" cy="1734000"/>
            </a:xfrm>
            <a:custGeom>
              <a:avLst/>
              <a:gdLst/>
              <a:ahLst/>
              <a:cxnLst/>
              <a:rect l="l" t="t" r="r" b="b"/>
              <a:pathLst>
                <a:path w="104383" h="69360" extrusionOk="0">
                  <a:moveTo>
                    <a:pt x="64" y="1"/>
                  </a:moveTo>
                  <a:cubicBezTo>
                    <a:pt x="29" y="1"/>
                    <a:pt x="0" y="30"/>
                    <a:pt x="0" y="65"/>
                  </a:cubicBezTo>
                  <a:lnTo>
                    <a:pt x="0" y="69360"/>
                  </a:lnTo>
                  <a:lnTo>
                    <a:pt x="104383" y="69360"/>
                  </a:lnTo>
                  <a:lnTo>
                    <a:pt x="104383" y="65"/>
                  </a:lnTo>
                  <a:cubicBezTo>
                    <a:pt x="104383" y="30"/>
                    <a:pt x="104354" y="1"/>
                    <a:pt x="10431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64"/>
            <p:cNvSpPr/>
            <p:nvPr/>
          </p:nvSpPr>
          <p:spPr>
            <a:xfrm>
              <a:off x="2017725" y="5114250"/>
              <a:ext cx="3486000" cy="186000"/>
            </a:xfrm>
            <a:custGeom>
              <a:avLst/>
              <a:gdLst/>
              <a:ahLst/>
              <a:cxnLst/>
              <a:rect l="l" t="t" r="r" b="b"/>
              <a:pathLst>
                <a:path w="139440" h="7440" extrusionOk="0">
                  <a:moveTo>
                    <a:pt x="1" y="0"/>
                  </a:moveTo>
                  <a:cubicBezTo>
                    <a:pt x="1" y="4108"/>
                    <a:pt x="4459" y="7439"/>
                    <a:pt x="9959" y="7439"/>
                  </a:cubicBezTo>
                  <a:lnTo>
                    <a:pt x="129479" y="7439"/>
                  </a:lnTo>
                  <a:cubicBezTo>
                    <a:pt x="134980" y="7439"/>
                    <a:pt x="139439" y="4108"/>
                    <a:pt x="1394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64"/>
            <p:cNvSpPr/>
            <p:nvPr/>
          </p:nvSpPr>
          <p:spPr>
            <a:xfrm>
              <a:off x="2010500" y="5107050"/>
              <a:ext cx="3500400" cy="200425"/>
            </a:xfrm>
            <a:custGeom>
              <a:avLst/>
              <a:gdLst/>
              <a:ahLst/>
              <a:cxnLst/>
              <a:rect l="l" t="t" r="r" b="b"/>
              <a:pathLst>
                <a:path w="140016" h="8017" extrusionOk="0">
                  <a:moveTo>
                    <a:pt x="139432" y="576"/>
                  </a:moveTo>
                  <a:cubicBezTo>
                    <a:pt x="139227" y="4387"/>
                    <a:pt x="134971" y="7439"/>
                    <a:pt x="129768" y="7439"/>
                  </a:cubicBezTo>
                  <a:lnTo>
                    <a:pt x="10248" y="7439"/>
                  </a:lnTo>
                  <a:cubicBezTo>
                    <a:pt x="5047" y="7439"/>
                    <a:pt x="790" y="4387"/>
                    <a:pt x="585" y="576"/>
                  </a:cubicBezTo>
                  <a:close/>
                  <a:moveTo>
                    <a:pt x="290" y="0"/>
                  </a:moveTo>
                  <a:cubicBezTo>
                    <a:pt x="130" y="0"/>
                    <a:pt x="0" y="129"/>
                    <a:pt x="0" y="288"/>
                  </a:cubicBezTo>
                  <a:cubicBezTo>
                    <a:pt x="0" y="4549"/>
                    <a:pt x="4598" y="8016"/>
                    <a:pt x="10248" y="8016"/>
                  </a:cubicBezTo>
                  <a:lnTo>
                    <a:pt x="129768" y="8016"/>
                  </a:lnTo>
                  <a:cubicBezTo>
                    <a:pt x="135420" y="8016"/>
                    <a:pt x="140016" y="4549"/>
                    <a:pt x="140016" y="288"/>
                  </a:cubicBezTo>
                  <a:cubicBezTo>
                    <a:pt x="140016" y="129"/>
                    <a:pt x="139888" y="0"/>
                    <a:pt x="1397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64"/>
            <p:cNvSpPr/>
            <p:nvPr/>
          </p:nvSpPr>
          <p:spPr>
            <a:xfrm>
              <a:off x="2558025" y="1598375"/>
              <a:ext cx="1254950" cy="2801925"/>
            </a:xfrm>
            <a:custGeom>
              <a:avLst/>
              <a:gdLst/>
              <a:ahLst/>
              <a:cxnLst/>
              <a:rect l="l" t="t" r="r" b="b"/>
              <a:pathLst>
                <a:path w="50198" h="112077" extrusionOk="0">
                  <a:moveTo>
                    <a:pt x="50198" y="0"/>
                  </a:moveTo>
                  <a:cubicBezTo>
                    <a:pt x="42527" y="7305"/>
                    <a:pt x="22893" y="14678"/>
                    <a:pt x="0" y="30321"/>
                  </a:cubicBezTo>
                  <a:cubicBezTo>
                    <a:pt x="0" y="30321"/>
                    <a:pt x="1430" y="83182"/>
                    <a:pt x="50198" y="112076"/>
                  </a:cubicBezTo>
                  <a:lnTo>
                    <a:pt x="50198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64"/>
            <p:cNvSpPr/>
            <p:nvPr/>
          </p:nvSpPr>
          <p:spPr>
            <a:xfrm>
              <a:off x="2550725" y="1591175"/>
              <a:ext cx="1269450" cy="2816325"/>
            </a:xfrm>
            <a:custGeom>
              <a:avLst/>
              <a:gdLst/>
              <a:ahLst/>
              <a:cxnLst/>
              <a:rect l="l" t="t" r="r" b="b"/>
              <a:pathLst>
                <a:path w="50778" h="112653" extrusionOk="0">
                  <a:moveTo>
                    <a:pt x="50202" y="948"/>
                  </a:moveTo>
                  <a:lnTo>
                    <a:pt x="50202" y="111857"/>
                  </a:lnTo>
                  <a:cubicBezTo>
                    <a:pt x="25383" y="96990"/>
                    <a:pt x="13218" y="75784"/>
                    <a:pt x="7380" y="60569"/>
                  </a:cubicBezTo>
                  <a:cubicBezTo>
                    <a:pt x="1386" y="44948"/>
                    <a:pt x="654" y="32294"/>
                    <a:pt x="586" y="30757"/>
                  </a:cubicBezTo>
                  <a:cubicBezTo>
                    <a:pt x="12079" y="22915"/>
                    <a:pt x="22836" y="17111"/>
                    <a:pt x="31485" y="12441"/>
                  </a:cubicBezTo>
                  <a:cubicBezTo>
                    <a:pt x="39724" y="7995"/>
                    <a:pt x="46301" y="4444"/>
                    <a:pt x="50202" y="948"/>
                  </a:cubicBezTo>
                  <a:close/>
                  <a:moveTo>
                    <a:pt x="50487" y="0"/>
                  </a:moveTo>
                  <a:cubicBezTo>
                    <a:pt x="50419" y="0"/>
                    <a:pt x="50349" y="25"/>
                    <a:pt x="50291" y="80"/>
                  </a:cubicBezTo>
                  <a:cubicBezTo>
                    <a:pt x="46521" y="3671"/>
                    <a:pt x="39764" y="7317"/>
                    <a:pt x="31211" y="11934"/>
                  </a:cubicBezTo>
                  <a:cubicBezTo>
                    <a:pt x="22516" y="16627"/>
                    <a:pt x="11696" y="22466"/>
                    <a:pt x="129" y="30372"/>
                  </a:cubicBezTo>
                  <a:cubicBezTo>
                    <a:pt x="49" y="30427"/>
                    <a:pt x="1" y="30519"/>
                    <a:pt x="4" y="30616"/>
                  </a:cubicBezTo>
                  <a:cubicBezTo>
                    <a:pt x="8" y="30749"/>
                    <a:pt x="437" y="44074"/>
                    <a:pt x="6834" y="60755"/>
                  </a:cubicBezTo>
                  <a:cubicBezTo>
                    <a:pt x="12739" y="76150"/>
                    <a:pt x="25080" y="97645"/>
                    <a:pt x="50344" y="112611"/>
                  </a:cubicBezTo>
                  <a:cubicBezTo>
                    <a:pt x="50388" y="112638"/>
                    <a:pt x="50438" y="112652"/>
                    <a:pt x="50490" y="112652"/>
                  </a:cubicBezTo>
                  <a:cubicBezTo>
                    <a:pt x="50649" y="112652"/>
                    <a:pt x="50778" y="112524"/>
                    <a:pt x="50778" y="112364"/>
                  </a:cubicBezTo>
                  <a:lnTo>
                    <a:pt x="50778" y="288"/>
                  </a:lnTo>
                  <a:cubicBezTo>
                    <a:pt x="50778" y="115"/>
                    <a:pt x="50636" y="0"/>
                    <a:pt x="504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64"/>
            <p:cNvSpPr/>
            <p:nvPr/>
          </p:nvSpPr>
          <p:spPr>
            <a:xfrm>
              <a:off x="3812950" y="1598375"/>
              <a:ext cx="1254975" cy="2801925"/>
            </a:xfrm>
            <a:custGeom>
              <a:avLst/>
              <a:gdLst/>
              <a:ahLst/>
              <a:cxnLst/>
              <a:rect l="l" t="t" r="r" b="b"/>
              <a:pathLst>
                <a:path w="50199" h="112077" extrusionOk="0">
                  <a:moveTo>
                    <a:pt x="1" y="0"/>
                  </a:moveTo>
                  <a:lnTo>
                    <a:pt x="1" y="112076"/>
                  </a:lnTo>
                  <a:cubicBezTo>
                    <a:pt x="48769" y="83182"/>
                    <a:pt x="50199" y="30321"/>
                    <a:pt x="50199" y="30321"/>
                  </a:cubicBezTo>
                  <a:cubicBezTo>
                    <a:pt x="27307" y="14678"/>
                    <a:pt x="7671" y="73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64"/>
            <p:cNvSpPr/>
            <p:nvPr/>
          </p:nvSpPr>
          <p:spPr>
            <a:xfrm>
              <a:off x="3805750" y="1591175"/>
              <a:ext cx="1269475" cy="2816325"/>
            </a:xfrm>
            <a:custGeom>
              <a:avLst/>
              <a:gdLst/>
              <a:ahLst/>
              <a:cxnLst/>
              <a:rect l="l" t="t" r="r" b="b"/>
              <a:pathLst>
                <a:path w="50779" h="112653" extrusionOk="0">
                  <a:moveTo>
                    <a:pt x="577" y="948"/>
                  </a:moveTo>
                  <a:cubicBezTo>
                    <a:pt x="4477" y="4444"/>
                    <a:pt x="11056" y="7995"/>
                    <a:pt x="19294" y="12441"/>
                  </a:cubicBezTo>
                  <a:cubicBezTo>
                    <a:pt x="27943" y="17111"/>
                    <a:pt x="38700" y="22915"/>
                    <a:pt x="50193" y="30758"/>
                  </a:cubicBezTo>
                  <a:cubicBezTo>
                    <a:pt x="50124" y="32296"/>
                    <a:pt x="49394" y="44948"/>
                    <a:pt x="43399" y="60570"/>
                  </a:cubicBezTo>
                  <a:cubicBezTo>
                    <a:pt x="37560" y="75785"/>
                    <a:pt x="25396" y="96991"/>
                    <a:pt x="577" y="111858"/>
                  </a:cubicBezTo>
                  <a:lnTo>
                    <a:pt x="577" y="948"/>
                  </a:lnTo>
                  <a:close/>
                  <a:moveTo>
                    <a:pt x="291" y="0"/>
                  </a:moveTo>
                  <a:cubicBezTo>
                    <a:pt x="143" y="0"/>
                    <a:pt x="1" y="115"/>
                    <a:pt x="1" y="288"/>
                  </a:cubicBezTo>
                  <a:lnTo>
                    <a:pt x="1" y="112364"/>
                  </a:lnTo>
                  <a:cubicBezTo>
                    <a:pt x="1" y="112524"/>
                    <a:pt x="129" y="112652"/>
                    <a:pt x="289" y="112652"/>
                  </a:cubicBezTo>
                  <a:cubicBezTo>
                    <a:pt x="340" y="112652"/>
                    <a:pt x="391" y="112638"/>
                    <a:pt x="435" y="112611"/>
                  </a:cubicBezTo>
                  <a:cubicBezTo>
                    <a:pt x="25699" y="97644"/>
                    <a:pt x="38040" y="76150"/>
                    <a:pt x="43945" y="60755"/>
                  </a:cubicBezTo>
                  <a:cubicBezTo>
                    <a:pt x="50343" y="44074"/>
                    <a:pt x="50772" y="30749"/>
                    <a:pt x="50776" y="30616"/>
                  </a:cubicBezTo>
                  <a:cubicBezTo>
                    <a:pt x="50778" y="30519"/>
                    <a:pt x="50731" y="30427"/>
                    <a:pt x="50650" y="30372"/>
                  </a:cubicBezTo>
                  <a:cubicBezTo>
                    <a:pt x="39082" y="22466"/>
                    <a:pt x="28262" y="16627"/>
                    <a:pt x="19567" y="11934"/>
                  </a:cubicBezTo>
                  <a:cubicBezTo>
                    <a:pt x="11014" y="7317"/>
                    <a:pt x="4258" y="3671"/>
                    <a:pt x="488" y="80"/>
                  </a:cubicBezTo>
                  <a:cubicBezTo>
                    <a:pt x="430" y="25"/>
                    <a:pt x="360" y="0"/>
                    <a:pt x="2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64"/>
            <p:cNvSpPr/>
            <p:nvPr/>
          </p:nvSpPr>
          <p:spPr>
            <a:xfrm>
              <a:off x="2650050" y="1710875"/>
              <a:ext cx="2325850" cy="2576950"/>
            </a:xfrm>
            <a:custGeom>
              <a:avLst/>
              <a:gdLst/>
              <a:ahLst/>
              <a:cxnLst/>
              <a:rect l="l" t="t" r="r" b="b"/>
              <a:pathLst>
                <a:path w="93034" h="103078" extrusionOk="0">
                  <a:moveTo>
                    <a:pt x="46517" y="1"/>
                  </a:moveTo>
                  <a:cubicBezTo>
                    <a:pt x="37257" y="6566"/>
                    <a:pt x="21213" y="12822"/>
                    <a:pt x="0" y="27317"/>
                  </a:cubicBezTo>
                  <a:cubicBezTo>
                    <a:pt x="0" y="27317"/>
                    <a:pt x="1326" y="76301"/>
                    <a:pt x="46517" y="103077"/>
                  </a:cubicBezTo>
                  <a:cubicBezTo>
                    <a:pt x="91708" y="76302"/>
                    <a:pt x="93034" y="27318"/>
                    <a:pt x="93034" y="27318"/>
                  </a:cubicBezTo>
                  <a:cubicBezTo>
                    <a:pt x="71820" y="12822"/>
                    <a:pt x="55847" y="6566"/>
                    <a:pt x="46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64"/>
            <p:cNvSpPr/>
            <p:nvPr/>
          </p:nvSpPr>
          <p:spPr>
            <a:xfrm>
              <a:off x="2642775" y="1703675"/>
              <a:ext cx="2340350" cy="2591300"/>
            </a:xfrm>
            <a:custGeom>
              <a:avLst/>
              <a:gdLst/>
              <a:ahLst/>
              <a:cxnLst/>
              <a:rect l="l" t="t" r="r" b="b"/>
              <a:pathLst>
                <a:path w="93614" h="103652" extrusionOk="0">
                  <a:moveTo>
                    <a:pt x="46808" y="641"/>
                  </a:moveTo>
                  <a:cubicBezTo>
                    <a:pt x="50665" y="3330"/>
                    <a:pt x="55728" y="6028"/>
                    <a:pt x="61577" y="9144"/>
                  </a:cubicBezTo>
                  <a:cubicBezTo>
                    <a:pt x="70085" y="13678"/>
                    <a:pt x="80668" y="19317"/>
                    <a:pt x="93029" y="27754"/>
                  </a:cubicBezTo>
                  <a:cubicBezTo>
                    <a:pt x="92964" y="29226"/>
                    <a:pt x="92277" y="40909"/>
                    <a:pt x="86743" y="55341"/>
                  </a:cubicBezTo>
                  <a:cubicBezTo>
                    <a:pt x="81315" y="69495"/>
                    <a:pt x="69983" y="89244"/>
                    <a:pt x="46808" y="103029"/>
                  </a:cubicBezTo>
                  <a:cubicBezTo>
                    <a:pt x="23643" y="89249"/>
                    <a:pt x="12310" y="69509"/>
                    <a:pt x="6880" y="55361"/>
                  </a:cubicBezTo>
                  <a:cubicBezTo>
                    <a:pt x="1341" y="40927"/>
                    <a:pt x="652" y="29228"/>
                    <a:pt x="586" y="27754"/>
                  </a:cubicBezTo>
                  <a:cubicBezTo>
                    <a:pt x="12888" y="19359"/>
                    <a:pt x="23451" y="13733"/>
                    <a:pt x="31946" y="9210"/>
                  </a:cubicBezTo>
                  <a:cubicBezTo>
                    <a:pt x="37846" y="6069"/>
                    <a:pt x="42953" y="3350"/>
                    <a:pt x="46808" y="641"/>
                  </a:cubicBezTo>
                  <a:close/>
                  <a:moveTo>
                    <a:pt x="46807" y="1"/>
                  </a:moveTo>
                  <a:cubicBezTo>
                    <a:pt x="46749" y="1"/>
                    <a:pt x="46691" y="18"/>
                    <a:pt x="46641" y="54"/>
                  </a:cubicBezTo>
                  <a:cubicBezTo>
                    <a:pt x="42796" y="2779"/>
                    <a:pt x="37888" y="5392"/>
                    <a:pt x="31675" y="8702"/>
                  </a:cubicBezTo>
                  <a:cubicBezTo>
                    <a:pt x="23138" y="13247"/>
                    <a:pt x="12513" y="18904"/>
                    <a:pt x="129" y="27367"/>
                  </a:cubicBezTo>
                  <a:cubicBezTo>
                    <a:pt x="48" y="27422"/>
                    <a:pt x="1" y="27515"/>
                    <a:pt x="3" y="27613"/>
                  </a:cubicBezTo>
                  <a:cubicBezTo>
                    <a:pt x="7" y="27736"/>
                    <a:pt x="405" y="40087"/>
                    <a:pt x="6334" y="55547"/>
                  </a:cubicBezTo>
                  <a:cubicBezTo>
                    <a:pt x="11807" y="69817"/>
                    <a:pt x="23246" y="89738"/>
                    <a:pt x="46662" y="103612"/>
                  </a:cubicBezTo>
                  <a:cubicBezTo>
                    <a:pt x="46706" y="103639"/>
                    <a:pt x="46756" y="103652"/>
                    <a:pt x="46808" y="103652"/>
                  </a:cubicBezTo>
                  <a:cubicBezTo>
                    <a:pt x="46859" y="103652"/>
                    <a:pt x="46910" y="103639"/>
                    <a:pt x="46954" y="103612"/>
                  </a:cubicBezTo>
                  <a:cubicBezTo>
                    <a:pt x="70370" y="89740"/>
                    <a:pt x="81808" y="69817"/>
                    <a:pt x="87281" y="55548"/>
                  </a:cubicBezTo>
                  <a:cubicBezTo>
                    <a:pt x="93209" y="40087"/>
                    <a:pt x="93608" y="27737"/>
                    <a:pt x="93611" y="27613"/>
                  </a:cubicBezTo>
                  <a:cubicBezTo>
                    <a:pt x="93614" y="27515"/>
                    <a:pt x="93567" y="27422"/>
                    <a:pt x="93485" y="27367"/>
                  </a:cubicBezTo>
                  <a:cubicBezTo>
                    <a:pt x="81042" y="18864"/>
                    <a:pt x="70398" y="13192"/>
                    <a:pt x="61846" y="8636"/>
                  </a:cubicBezTo>
                  <a:cubicBezTo>
                    <a:pt x="55931" y="5483"/>
                    <a:pt x="50821" y="2761"/>
                    <a:pt x="46973" y="54"/>
                  </a:cubicBezTo>
                  <a:cubicBezTo>
                    <a:pt x="46924" y="18"/>
                    <a:pt x="46865" y="1"/>
                    <a:pt x="468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64"/>
            <p:cNvSpPr/>
            <p:nvPr/>
          </p:nvSpPr>
          <p:spPr>
            <a:xfrm>
              <a:off x="3070950" y="2263700"/>
              <a:ext cx="1904950" cy="2024100"/>
            </a:xfrm>
            <a:custGeom>
              <a:avLst/>
              <a:gdLst/>
              <a:ahLst/>
              <a:cxnLst/>
              <a:rect l="l" t="t" r="r" b="b"/>
              <a:pathLst>
                <a:path w="76198" h="80964" extrusionOk="0">
                  <a:moveTo>
                    <a:pt x="68272" y="1"/>
                  </a:moveTo>
                  <a:cubicBezTo>
                    <a:pt x="35912" y="9790"/>
                    <a:pt x="11201" y="38229"/>
                    <a:pt x="1" y="53227"/>
                  </a:cubicBezTo>
                  <a:cubicBezTo>
                    <a:pt x="6793" y="63187"/>
                    <a:pt x="16319" y="73047"/>
                    <a:pt x="29681" y="80963"/>
                  </a:cubicBezTo>
                  <a:cubicBezTo>
                    <a:pt x="74872" y="54188"/>
                    <a:pt x="76198" y="5204"/>
                    <a:pt x="76198" y="5204"/>
                  </a:cubicBezTo>
                  <a:cubicBezTo>
                    <a:pt x="73466" y="3339"/>
                    <a:pt x="70825" y="1611"/>
                    <a:pt x="682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64"/>
            <p:cNvSpPr/>
            <p:nvPr/>
          </p:nvSpPr>
          <p:spPr>
            <a:xfrm>
              <a:off x="3063275" y="2256475"/>
              <a:ext cx="1919875" cy="2038500"/>
            </a:xfrm>
            <a:custGeom>
              <a:avLst/>
              <a:gdLst/>
              <a:ahLst/>
              <a:cxnLst/>
              <a:rect l="l" t="t" r="r" b="b"/>
              <a:pathLst>
                <a:path w="76795" h="81540" extrusionOk="0">
                  <a:moveTo>
                    <a:pt x="68537" y="604"/>
                  </a:moveTo>
                  <a:cubicBezTo>
                    <a:pt x="71132" y="2242"/>
                    <a:pt x="73712" y="3936"/>
                    <a:pt x="76211" y="5642"/>
                  </a:cubicBezTo>
                  <a:cubicBezTo>
                    <a:pt x="76145" y="7116"/>
                    <a:pt x="75456" y="18815"/>
                    <a:pt x="69916" y="33249"/>
                  </a:cubicBezTo>
                  <a:cubicBezTo>
                    <a:pt x="64487" y="47397"/>
                    <a:pt x="53153" y="67137"/>
                    <a:pt x="29989" y="80917"/>
                  </a:cubicBezTo>
                  <a:cubicBezTo>
                    <a:pt x="18161" y="73883"/>
                    <a:pt x="8297" y="64669"/>
                    <a:pt x="663" y="53523"/>
                  </a:cubicBezTo>
                  <a:cubicBezTo>
                    <a:pt x="27829" y="17217"/>
                    <a:pt x="54790" y="4788"/>
                    <a:pt x="68537" y="604"/>
                  </a:cubicBezTo>
                  <a:close/>
                  <a:moveTo>
                    <a:pt x="68579" y="1"/>
                  </a:moveTo>
                  <a:cubicBezTo>
                    <a:pt x="68551" y="1"/>
                    <a:pt x="68523" y="5"/>
                    <a:pt x="68495" y="14"/>
                  </a:cubicBezTo>
                  <a:cubicBezTo>
                    <a:pt x="54291" y="4310"/>
                    <a:pt x="40100" y="12628"/>
                    <a:pt x="26318" y="24733"/>
                  </a:cubicBezTo>
                  <a:cubicBezTo>
                    <a:pt x="14607" y="35018"/>
                    <a:pt x="5585" y="45969"/>
                    <a:pt x="77" y="53343"/>
                  </a:cubicBezTo>
                  <a:cubicBezTo>
                    <a:pt x="4" y="53442"/>
                    <a:pt x="1" y="53576"/>
                    <a:pt x="70" y="53678"/>
                  </a:cubicBezTo>
                  <a:cubicBezTo>
                    <a:pt x="7802" y="65015"/>
                    <a:pt x="17817" y="74377"/>
                    <a:pt x="29842" y="81500"/>
                  </a:cubicBezTo>
                  <a:cubicBezTo>
                    <a:pt x="29886" y="81527"/>
                    <a:pt x="29936" y="81540"/>
                    <a:pt x="29988" y="81540"/>
                  </a:cubicBezTo>
                  <a:cubicBezTo>
                    <a:pt x="30039" y="81540"/>
                    <a:pt x="30090" y="81527"/>
                    <a:pt x="30134" y="81500"/>
                  </a:cubicBezTo>
                  <a:cubicBezTo>
                    <a:pt x="53550" y="67626"/>
                    <a:pt x="64989" y="47705"/>
                    <a:pt x="70462" y="33435"/>
                  </a:cubicBezTo>
                  <a:cubicBezTo>
                    <a:pt x="76391" y="17975"/>
                    <a:pt x="76789" y="5624"/>
                    <a:pt x="76792" y="5501"/>
                  </a:cubicBezTo>
                  <a:cubicBezTo>
                    <a:pt x="76795" y="5403"/>
                    <a:pt x="76748" y="5310"/>
                    <a:pt x="76666" y="5255"/>
                  </a:cubicBezTo>
                  <a:cubicBezTo>
                    <a:pt x="74085" y="3491"/>
                    <a:pt x="71417" y="1739"/>
                    <a:pt x="68732" y="45"/>
                  </a:cubicBezTo>
                  <a:cubicBezTo>
                    <a:pt x="68686" y="16"/>
                    <a:pt x="68633" y="1"/>
                    <a:pt x="685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64"/>
            <p:cNvSpPr/>
            <p:nvPr/>
          </p:nvSpPr>
          <p:spPr>
            <a:xfrm>
              <a:off x="3314775" y="1960000"/>
              <a:ext cx="1010750" cy="985675"/>
            </a:xfrm>
            <a:custGeom>
              <a:avLst/>
              <a:gdLst/>
              <a:ahLst/>
              <a:cxnLst/>
              <a:rect l="l" t="t" r="r" b="b"/>
              <a:pathLst>
                <a:path w="40430" h="39427" extrusionOk="0">
                  <a:moveTo>
                    <a:pt x="20215" y="5762"/>
                  </a:moveTo>
                  <a:cubicBezTo>
                    <a:pt x="28185" y="5762"/>
                    <a:pt x="34668" y="12246"/>
                    <a:pt x="34668" y="20215"/>
                  </a:cubicBezTo>
                  <a:lnTo>
                    <a:pt x="34668" y="33664"/>
                  </a:lnTo>
                  <a:lnTo>
                    <a:pt x="5761" y="33664"/>
                  </a:lnTo>
                  <a:lnTo>
                    <a:pt x="5761" y="20215"/>
                  </a:lnTo>
                  <a:cubicBezTo>
                    <a:pt x="5761" y="12246"/>
                    <a:pt x="12245" y="5762"/>
                    <a:pt x="20215" y="5762"/>
                  </a:cubicBezTo>
                  <a:close/>
                  <a:moveTo>
                    <a:pt x="20215" y="1"/>
                  </a:moveTo>
                  <a:cubicBezTo>
                    <a:pt x="9068" y="1"/>
                    <a:pt x="0" y="9070"/>
                    <a:pt x="0" y="20216"/>
                  </a:cubicBezTo>
                  <a:lnTo>
                    <a:pt x="0" y="36545"/>
                  </a:lnTo>
                  <a:cubicBezTo>
                    <a:pt x="0" y="38137"/>
                    <a:pt x="1290" y="39426"/>
                    <a:pt x="2881" y="39426"/>
                  </a:cubicBezTo>
                  <a:lnTo>
                    <a:pt x="37549" y="39426"/>
                  </a:lnTo>
                  <a:cubicBezTo>
                    <a:pt x="39140" y="39426"/>
                    <a:pt x="40430" y="38136"/>
                    <a:pt x="40430" y="36545"/>
                  </a:cubicBezTo>
                  <a:lnTo>
                    <a:pt x="40430" y="20216"/>
                  </a:lnTo>
                  <a:cubicBezTo>
                    <a:pt x="40430" y="9068"/>
                    <a:pt x="31362" y="1"/>
                    <a:pt x="202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64"/>
            <p:cNvSpPr/>
            <p:nvPr/>
          </p:nvSpPr>
          <p:spPr>
            <a:xfrm>
              <a:off x="3307550" y="1952800"/>
              <a:ext cx="1025175" cy="1000075"/>
            </a:xfrm>
            <a:custGeom>
              <a:avLst/>
              <a:gdLst/>
              <a:ahLst/>
              <a:cxnLst/>
              <a:rect l="l" t="t" r="r" b="b"/>
              <a:pathLst>
                <a:path w="41007" h="40003" extrusionOk="0">
                  <a:moveTo>
                    <a:pt x="20504" y="6339"/>
                  </a:moveTo>
                  <a:cubicBezTo>
                    <a:pt x="28314" y="6339"/>
                    <a:pt x="34669" y="12693"/>
                    <a:pt x="34669" y="20504"/>
                  </a:cubicBezTo>
                  <a:lnTo>
                    <a:pt x="34669" y="33663"/>
                  </a:lnTo>
                  <a:lnTo>
                    <a:pt x="6339" y="33663"/>
                  </a:lnTo>
                  <a:lnTo>
                    <a:pt x="6338" y="20504"/>
                  </a:lnTo>
                  <a:cubicBezTo>
                    <a:pt x="6338" y="12693"/>
                    <a:pt x="12694" y="6339"/>
                    <a:pt x="20504" y="6339"/>
                  </a:cubicBezTo>
                  <a:close/>
                  <a:moveTo>
                    <a:pt x="20504" y="5762"/>
                  </a:moveTo>
                  <a:cubicBezTo>
                    <a:pt x="12376" y="5762"/>
                    <a:pt x="5762" y="12374"/>
                    <a:pt x="5762" y="20503"/>
                  </a:cubicBezTo>
                  <a:lnTo>
                    <a:pt x="5762" y="33951"/>
                  </a:lnTo>
                  <a:cubicBezTo>
                    <a:pt x="5762" y="34111"/>
                    <a:pt x="5892" y="34240"/>
                    <a:pt x="6050" y="34240"/>
                  </a:cubicBezTo>
                  <a:lnTo>
                    <a:pt x="34957" y="34240"/>
                  </a:lnTo>
                  <a:cubicBezTo>
                    <a:pt x="35116" y="34240"/>
                    <a:pt x="35245" y="34111"/>
                    <a:pt x="35245" y="33951"/>
                  </a:cubicBezTo>
                  <a:lnTo>
                    <a:pt x="35245" y="20503"/>
                  </a:lnTo>
                  <a:cubicBezTo>
                    <a:pt x="35245" y="12374"/>
                    <a:pt x="28632" y="5762"/>
                    <a:pt x="20504" y="5762"/>
                  </a:cubicBezTo>
                  <a:close/>
                  <a:moveTo>
                    <a:pt x="20504" y="577"/>
                  </a:moveTo>
                  <a:cubicBezTo>
                    <a:pt x="31492" y="577"/>
                    <a:pt x="40431" y="9516"/>
                    <a:pt x="40431" y="20504"/>
                  </a:cubicBezTo>
                  <a:lnTo>
                    <a:pt x="40431" y="36833"/>
                  </a:lnTo>
                  <a:cubicBezTo>
                    <a:pt x="40431" y="38263"/>
                    <a:pt x="39268" y="39427"/>
                    <a:pt x="37838" y="39427"/>
                  </a:cubicBezTo>
                  <a:lnTo>
                    <a:pt x="3170" y="39427"/>
                  </a:lnTo>
                  <a:cubicBezTo>
                    <a:pt x="1739" y="39427"/>
                    <a:pt x="577" y="38263"/>
                    <a:pt x="577" y="36833"/>
                  </a:cubicBezTo>
                  <a:lnTo>
                    <a:pt x="577" y="20503"/>
                  </a:lnTo>
                  <a:cubicBezTo>
                    <a:pt x="577" y="9515"/>
                    <a:pt x="9517" y="577"/>
                    <a:pt x="20504" y="577"/>
                  </a:cubicBezTo>
                  <a:close/>
                  <a:moveTo>
                    <a:pt x="20504" y="1"/>
                  </a:moveTo>
                  <a:cubicBezTo>
                    <a:pt x="9199" y="1"/>
                    <a:pt x="0" y="9198"/>
                    <a:pt x="0" y="20504"/>
                  </a:cubicBezTo>
                  <a:lnTo>
                    <a:pt x="0" y="36833"/>
                  </a:lnTo>
                  <a:cubicBezTo>
                    <a:pt x="0" y="38580"/>
                    <a:pt x="1423" y="40002"/>
                    <a:pt x="3170" y="40002"/>
                  </a:cubicBezTo>
                  <a:lnTo>
                    <a:pt x="37838" y="40002"/>
                  </a:lnTo>
                  <a:cubicBezTo>
                    <a:pt x="39585" y="40002"/>
                    <a:pt x="41007" y="38580"/>
                    <a:pt x="41007" y="36833"/>
                  </a:cubicBezTo>
                  <a:lnTo>
                    <a:pt x="41007" y="20504"/>
                  </a:lnTo>
                  <a:cubicBezTo>
                    <a:pt x="41007" y="9198"/>
                    <a:pt x="31809" y="1"/>
                    <a:pt x="20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64"/>
            <p:cNvSpPr/>
            <p:nvPr/>
          </p:nvSpPr>
          <p:spPr>
            <a:xfrm>
              <a:off x="3261250" y="2748875"/>
              <a:ext cx="1103450" cy="932375"/>
            </a:xfrm>
            <a:custGeom>
              <a:avLst/>
              <a:gdLst/>
              <a:ahLst/>
              <a:cxnLst/>
              <a:rect l="l" t="t" r="r" b="b"/>
              <a:pathLst>
                <a:path w="44138" h="37295" extrusionOk="0">
                  <a:moveTo>
                    <a:pt x="0" y="1"/>
                  </a:moveTo>
                  <a:lnTo>
                    <a:pt x="0" y="37295"/>
                  </a:lnTo>
                  <a:lnTo>
                    <a:pt x="44137" y="37295"/>
                  </a:lnTo>
                  <a:lnTo>
                    <a:pt x="441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64"/>
            <p:cNvSpPr/>
            <p:nvPr/>
          </p:nvSpPr>
          <p:spPr>
            <a:xfrm>
              <a:off x="3254025" y="2741675"/>
              <a:ext cx="1117900" cy="946775"/>
            </a:xfrm>
            <a:custGeom>
              <a:avLst/>
              <a:gdLst/>
              <a:ahLst/>
              <a:cxnLst/>
              <a:rect l="l" t="t" r="r" b="b"/>
              <a:pathLst>
                <a:path w="44716" h="37871" extrusionOk="0">
                  <a:moveTo>
                    <a:pt x="44138" y="576"/>
                  </a:moveTo>
                  <a:lnTo>
                    <a:pt x="44138" y="37295"/>
                  </a:lnTo>
                  <a:lnTo>
                    <a:pt x="577" y="37295"/>
                  </a:lnTo>
                  <a:lnTo>
                    <a:pt x="577" y="576"/>
                  </a:lnTo>
                  <a:close/>
                  <a:moveTo>
                    <a:pt x="287" y="1"/>
                  </a:moveTo>
                  <a:cubicBezTo>
                    <a:pt x="129" y="1"/>
                    <a:pt x="0" y="130"/>
                    <a:pt x="1" y="289"/>
                  </a:cubicBezTo>
                  <a:lnTo>
                    <a:pt x="1" y="37583"/>
                  </a:lnTo>
                  <a:cubicBezTo>
                    <a:pt x="0" y="37742"/>
                    <a:pt x="130" y="37871"/>
                    <a:pt x="289" y="37871"/>
                  </a:cubicBezTo>
                  <a:lnTo>
                    <a:pt x="44426" y="37871"/>
                  </a:lnTo>
                  <a:cubicBezTo>
                    <a:pt x="44586" y="37871"/>
                    <a:pt x="44715" y="37742"/>
                    <a:pt x="44714" y="37583"/>
                  </a:cubicBezTo>
                  <a:lnTo>
                    <a:pt x="44714" y="289"/>
                  </a:lnTo>
                  <a:cubicBezTo>
                    <a:pt x="44715" y="129"/>
                    <a:pt x="44586" y="1"/>
                    <a:pt x="44426" y="1"/>
                  </a:cubicBezTo>
                  <a:lnTo>
                    <a:pt x="289" y="1"/>
                  </a:lnTo>
                  <a:cubicBezTo>
                    <a:pt x="289" y="1"/>
                    <a:pt x="288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64"/>
            <p:cNvSpPr/>
            <p:nvPr/>
          </p:nvSpPr>
          <p:spPr>
            <a:xfrm>
              <a:off x="3687425" y="3015925"/>
              <a:ext cx="240325" cy="437650"/>
            </a:xfrm>
            <a:custGeom>
              <a:avLst/>
              <a:gdLst/>
              <a:ahLst/>
              <a:cxnLst/>
              <a:rect l="l" t="t" r="r" b="b"/>
              <a:pathLst>
                <a:path w="9613" h="17506" extrusionOk="0">
                  <a:moveTo>
                    <a:pt x="4806" y="1"/>
                  </a:moveTo>
                  <a:cubicBezTo>
                    <a:pt x="2153" y="1"/>
                    <a:pt x="1" y="2151"/>
                    <a:pt x="1" y="4806"/>
                  </a:cubicBezTo>
                  <a:cubicBezTo>
                    <a:pt x="1" y="6634"/>
                    <a:pt x="1022" y="8223"/>
                    <a:pt x="2525" y="9035"/>
                  </a:cubicBezTo>
                  <a:lnTo>
                    <a:pt x="1717" y="17506"/>
                  </a:lnTo>
                  <a:lnTo>
                    <a:pt x="7896" y="17506"/>
                  </a:lnTo>
                  <a:lnTo>
                    <a:pt x="7090" y="9035"/>
                  </a:lnTo>
                  <a:cubicBezTo>
                    <a:pt x="8591" y="8223"/>
                    <a:pt x="9612" y="6634"/>
                    <a:pt x="9612" y="4806"/>
                  </a:cubicBezTo>
                  <a:cubicBezTo>
                    <a:pt x="9612" y="2151"/>
                    <a:pt x="7460" y="1"/>
                    <a:pt x="4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64"/>
            <p:cNvSpPr/>
            <p:nvPr/>
          </p:nvSpPr>
          <p:spPr>
            <a:xfrm>
              <a:off x="3680200" y="3008700"/>
              <a:ext cx="254725" cy="452075"/>
            </a:xfrm>
            <a:custGeom>
              <a:avLst/>
              <a:gdLst/>
              <a:ahLst/>
              <a:cxnLst/>
              <a:rect l="l" t="t" r="r" b="b"/>
              <a:pathLst>
                <a:path w="10189" h="18083" extrusionOk="0">
                  <a:moveTo>
                    <a:pt x="5095" y="578"/>
                  </a:moveTo>
                  <a:cubicBezTo>
                    <a:pt x="7586" y="578"/>
                    <a:pt x="9612" y="2604"/>
                    <a:pt x="9612" y="5095"/>
                  </a:cubicBezTo>
                  <a:cubicBezTo>
                    <a:pt x="9612" y="6755"/>
                    <a:pt x="8702" y="8283"/>
                    <a:pt x="7240" y="9071"/>
                  </a:cubicBezTo>
                  <a:cubicBezTo>
                    <a:pt x="7138" y="9126"/>
                    <a:pt x="7079" y="9237"/>
                    <a:pt x="7090" y="9352"/>
                  </a:cubicBezTo>
                  <a:lnTo>
                    <a:pt x="7868" y="17507"/>
                  </a:lnTo>
                  <a:lnTo>
                    <a:pt x="2323" y="17507"/>
                  </a:lnTo>
                  <a:lnTo>
                    <a:pt x="3100" y="9352"/>
                  </a:lnTo>
                  <a:cubicBezTo>
                    <a:pt x="3111" y="9237"/>
                    <a:pt x="3052" y="9126"/>
                    <a:pt x="2950" y="9071"/>
                  </a:cubicBezTo>
                  <a:cubicBezTo>
                    <a:pt x="1488" y="8283"/>
                    <a:pt x="578" y="6755"/>
                    <a:pt x="578" y="5095"/>
                  </a:cubicBezTo>
                  <a:cubicBezTo>
                    <a:pt x="578" y="2604"/>
                    <a:pt x="2604" y="578"/>
                    <a:pt x="5095" y="578"/>
                  </a:cubicBezTo>
                  <a:close/>
                  <a:moveTo>
                    <a:pt x="5095" y="1"/>
                  </a:moveTo>
                  <a:cubicBezTo>
                    <a:pt x="2286" y="1"/>
                    <a:pt x="2" y="2286"/>
                    <a:pt x="2" y="5095"/>
                  </a:cubicBezTo>
                  <a:cubicBezTo>
                    <a:pt x="1" y="6898"/>
                    <a:pt x="954" y="8567"/>
                    <a:pt x="2509" y="9484"/>
                  </a:cubicBezTo>
                  <a:lnTo>
                    <a:pt x="1720" y="17767"/>
                  </a:lnTo>
                  <a:cubicBezTo>
                    <a:pt x="1703" y="17936"/>
                    <a:pt x="1836" y="18082"/>
                    <a:pt x="2006" y="18082"/>
                  </a:cubicBezTo>
                  <a:lnTo>
                    <a:pt x="8184" y="18082"/>
                  </a:lnTo>
                  <a:cubicBezTo>
                    <a:pt x="8354" y="18082"/>
                    <a:pt x="8487" y="17936"/>
                    <a:pt x="8471" y="17767"/>
                  </a:cubicBezTo>
                  <a:lnTo>
                    <a:pt x="7681" y="9484"/>
                  </a:lnTo>
                  <a:cubicBezTo>
                    <a:pt x="9235" y="8567"/>
                    <a:pt x="10189" y="6898"/>
                    <a:pt x="10189" y="5095"/>
                  </a:cubicBezTo>
                  <a:cubicBezTo>
                    <a:pt x="10189" y="2286"/>
                    <a:pt x="7903" y="1"/>
                    <a:pt x="50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64"/>
            <p:cNvSpPr/>
            <p:nvPr/>
          </p:nvSpPr>
          <p:spPr>
            <a:xfrm>
              <a:off x="5977700" y="2926050"/>
              <a:ext cx="16800" cy="36025"/>
            </a:xfrm>
            <a:custGeom>
              <a:avLst/>
              <a:gdLst/>
              <a:ahLst/>
              <a:cxnLst/>
              <a:rect l="l" t="t" r="r" b="b"/>
              <a:pathLst>
                <a:path w="672" h="1441" extrusionOk="0">
                  <a:moveTo>
                    <a:pt x="299" y="0"/>
                  </a:moveTo>
                  <a:cubicBezTo>
                    <a:pt x="292" y="0"/>
                    <a:pt x="284" y="1"/>
                    <a:pt x="277" y="1"/>
                  </a:cubicBezTo>
                  <a:cubicBezTo>
                    <a:pt x="118" y="14"/>
                    <a:pt x="1" y="153"/>
                    <a:pt x="14" y="313"/>
                  </a:cubicBezTo>
                  <a:cubicBezTo>
                    <a:pt x="39" y="600"/>
                    <a:pt x="62" y="886"/>
                    <a:pt x="84" y="1174"/>
                  </a:cubicBezTo>
                  <a:cubicBezTo>
                    <a:pt x="96" y="1324"/>
                    <a:pt x="220" y="1440"/>
                    <a:pt x="372" y="1440"/>
                  </a:cubicBezTo>
                  <a:cubicBezTo>
                    <a:pt x="379" y="1440"/>
                    <a:pt x="386" y="1440"/>
                    <a:pt x="393" y="1439"/>
                  </a:cubicBezTo>
                  <a:cubicBezTo>
                    <a:pt x="553" y="1427"/>
                    <a:pt x="671" y="1289"/>
                    <a:pt x="659" y="1130"/>
                  </a:cubicBezTo>
                  <a:cubicBezTo>
                    <a:pt x="637" y="841"/>
                    <a:pt x="613" y="552"/>
                    <a:pt x="589" y="263"/>
                  </a:cubicBezTo>
                  <a:cubicBezTo>
                    <a:pt x="574" y="113"/>
                    <a:pt x="447" y="0"/>
                    <a:pt x="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64"/>
            <p:cNvSpPr/>
            <p:nvPr/>
          </p:nvSpPr>
          <p:spPr>
            <a:xfrm>
              <a:off x="1532575" y="886700"/>
              <a:ext cx="4456100" cy="2011825"/>
            </a:xfrm>
            <a:custGeom>
              <a:avLst/>
              <a:gdLst/>
              <a:ahLst/>
              <a:cxnLst/>
              <a:rect l="l" t="t" r="r" b="b"/>
              <a:pathLst>
                <a:path w="178244" h="80473" extrusionOk="0">
                  <a:moveTo>
                    <a:pt x="88232" y="1"/>
                  </a:moveTo>
                  <a:cubicBezTo>
                    <a:pt x="87652" y="6"/>
                    <a:pt x="87073" y="17"/>
                    <a:pt x="86494" y="33"/>
                  </a:cubicBezTo>
                  <a:cubicBezTo>
                    <a:pt x="86337" y="38"/>
                    <a:pt x="86212" y="169"/>
                    <a:pt x="86214" y="326"/>
                  </a:cubicBezTo>
                  <a:cubicBezTo>
                    <a:pt x="86217" y="483"/>
                    <a:pt x="86344" y="609"/>
                    <a:pt x="86501" y="610"/>
                  </a:cubicBezTo>
                  <a:lnTo>
                    <a:pt x="86509" y="610"/>
                  </a:lnTo>
                  <a:cubicBezTo>
                    <a:pt x="87086" y="593"/>
                    <a:pt x="87662" y="583"/>
                    <a:pt x="88238" y="577"/>
                  </a:cubicBezTo>
                  <a:cubicBezTo>
                    <a:pt x="88394" y="572"/>
                    <a:pt x="88518" y="444"/>
                    <a:pt x="88518" y="288"/>
                  </a:cubicBezTo>
                  <a:cubicBezTo>
                    <a:pt x="88517" y="131"/>
                    <a:pt x="88391" y="3"/>
                    <a:pt x="88235" y="1"/>
                  </a:cubicBezTo>
                  <a:close/>
                  <a:moveTo>
                    <a:pt x="89967" y="1"/>
                  </a:moveTo>
                  <a:cubicBezTo>
                    <a:pt x="89811" y="3"/>
                    <a:pt x="89685" y="131"/>
                    <a:pt x="89684" y="288"/>
                  </a:cubicBezTo>
                  <a:cubicBezTo>
                    <a:pt x="89684" y="444"/>
                    <a:pt x="89808" y="572"/>
                    <a:pt x="89965" y="577"/>
                  </a:cubicBezTo>
                  <a:cubicBezTo>
                    <a:pt x="90541" y="583"/>
                    <a:pt x="91116" y="593"/>
                    <a:pt x="91692" y="610"/>
                  </a:cubicBezTo>
                  <a:lnTo>
                    <a:pt x="91702" y="610"/>
                  </a:lnTo>
                  <a:cubicBezTo>
                    <a:pt x="91859" y="609"/>
                    <a:pt x="91986" y="483"/>
                    <a:pt x="91988" y="326"/>
                  </a:cubicBezTo>
                  <a:cubicBezTo>
                    <a:pt x="91991" y="169"/>
                    <a:pt x="91866" y="38"/>
                    <a:pt x="91710" y="33"/>
                  </a:cubicBezTo>
                  <a:cubicBezTo>
                    <a:pt x="91129" y="17"/>
                    <a:pt x="90550" y="6"/>
                    <a:pt x="89971" y="1"/>
                  </a:cubicBezTo>
                  <a:close/>
                  <a:moveTo>
                    <a:pt x="84784" y="98"/>
                  </a:moveTo>
                  <a:cubicBezTo>
                    <a:pt x="84775" y="98"/>
                    <a:pt x="84766" y="98"/>
                    <a:pt x="84757" y="99"/>
                  </a:cubicBezTo>
                  <a:cubicBezTo>
                    <a:pt x="84178" y="127"/>
                    <a:pt x="83599" y="160"/>
                    <a:pt x="83020" y="199"/>
                  </a:cubicBezTo>
                  <a:cubicBezTo>
                    <a:pt x="82865" y="208"/>
                    <a:pt x="82745" y="340"/>
                    <a:pt x="82751" y="496"/>
                  </a:cubicBezTo>
                  <a:cubicBezTo>
                    <a:pt x="82756" y="651"/>
                    <a:pt x="82885" y="775"/>
                    <a:pt x="83039" y="775"/>
                  </a:cubicBezTo>
                  <a:cubicBezTo>
                    <a:pt x="83046" y="775"/>
                    <a:pt x="83052" y="773"/>
                    <a:pt x="83060" y="773"/>
                  </a:cubicBezTo>
                  <a:cubicBezTo>
                    <a:pt x="83634" y="735"/>
                    <a:pt x="84209" y="703"/>
                    <a:pt x="84784" y="675"/>
                  </a:cubicBezTo>
                  <a:cubicBezTo>
                    <a:pt x="84943" y="667"/>
                    <a:pt x="85065" y="532"/>
                    <a:pt x="85058" y="373"/>
                  </a:cubicBezTo>
                  <a:cubicBezTo>
                    <a:pt x="85051" y="224"/>
                    <a:pt x="84927" y="98"/>
                    <a:pt x="84784" y="98"/>
                  </a:cubicBezTo>
                  <a:close/>
                  <a:moveTo>
                    <a:pt x="93436" y="100"/>
                  </a:moveTo>
                  <a:cubicBezTo>
                    <a:pt x="93282" y="100"/>
                    <a:pt x="93154" y="219"/>
                    <a:pt x="93146" y="374"/>
                  </a:cubicBezTo>
                  <a:cubicBezTo>
                    <a:pt x="93137" y="534"/>
                    <a:pt x="93261" y="668"/>
                    <a:pt x="93419" y="676"/>
                  </a:cubicBezTo>
                  <a:cubicBezTo>
                    <a:pt x="93995" y="703"/>
                    <a:pt x="94569" y="736"/>
                    <a:pt x="95144" y="775"/>
                  </a:cubicBezTo>
                  <a:lnTo>
                    <a:pt x="95163" y="775"/>
                  </a:lnTo>
                  <a:lnTo>
                    <a:pt x="95163" y="776"/>
                  </a:lnTo>
                  <a:cubicBezTo>
                    <a:pt x="95319" y="776"/>
                    <a:pt x="95446" y="652"/>
                    <a:pt x="95452" y="496"/>
                  </a:cubicBezTo>
                  <a:cubicBezTo>
                    <a:pt x="95457" y="342"/>
                    <a:pt x="95338" y="210"/>
                    <a:pt x="95182" y="200"/>
                  </a:cubicBezTo>
                  <a:cubicBezTo>
                    <a:pt x="94605" y="160"/>
                    <a:pt x="94026" y="128"/>
                    <a:pt x="93447" y="101"/>
                  </a:cubicBezTo>
                  <a:cubicBezTo>
                    <a:pt x="93443" y="100"/>
                    <a:pt x="93439" y="100"/>
                    <a:pt x="93436" y="100"/>
                  </a:cubicBezTo>
                  <a:close/>
                  <a:moveTo>
                    <a:pt x="81313" y="331"/>
                  </a:moveTo>
                  <a:cubicBezTo>
                    <a:pt x="81305" y="331"/>
                    <a:pt x="81296" y="331"/>
                    <a:pt x="81287" y="332"/>
                  </a:cubicBezTo>
                  <a:cubicBezTo>
                    <a:pt x="80710" y="381"/>
                    <a:pt x="80133" y="438"/>
                    <a:pt x="79557" y="498"/>
                  </a:cubicBezTo>
                  <a:cubicBezTo>
                    <a:pt x="79405" y="514"/>
                    <a:pt x="79292" y="646"/>
                    <a:pt x="79299" y="800"/>
                  </a:cubicBezTo>
                  <a:cubicBezTo>
                    <a:pt x="79308" y="952"/>
                    <a:pt x="79434" y="1072"/>
                    <a:pt x="79587" y="1072"/>
                  </a:cubicBezTo>
                  <a:lnTo>
                    <a:pt x="79587" y="1072"/>
                  </a:lnTo>
                  <a:cubicBezTo>
                    <a:pt x="79597" y="1072"/>
                    <a:pt x="79608" y="1072"/>
                    <a:pt x="79617" y="1071"/>
                  </a:cubicBezTo>
                  <a:cubicBezTo>
                    <a:pt x="80191" y="1011"/>
                    <a:pt x="80764" y="956"/>
                    <a:pt x="81337" y="905"/>
                  </a:cubicBezTo>
                  <a:cubicBezTo>
                    <a:pt x="81496" y="892"/>
                    <a:pt x="81613" y="752"/>
                    <a:pt x="81599" y="593"/>
                  </a:cubicBezTo>
                  <a:cubicBezTo>
                    <a:pt x="81586" y="444"/>
                    <a:pt x="81461" y="331"/>
                    <a:pt x="81313" y="331"/>
                  </a:cubicBezTo>
                  <a:close/>
                  <a:moveTo>
                    <a:pt x="79587" y="1072"/>
                  </a:moveTo>
                  <a:cubicBezTo>
                    <a:pt x="79587" y="1072"/>
                    <a:pt x="79586" y="1072"/>
                    <a:pt x="79586" y="1072"/>
                  </a:cubicBezTo>
                  <a:lnTo>
                    <a:pt x="79587" y="1072"/>
                  </a:lnTo>
                  <a:cubicBezTo>
                    <a:pt x="79587" y="1072"/>
                    <a:pt x="79587" y="1072"/>
                    <a:pt x="79587" y="1072"/>
                  </a:cubicBezTo>
                  <a:close/>
                  <a:moveTo>
                    <a:pt x="96894" y="331"/>
                  </a:moveTo>
                  <a:cubicBezTo>
                    <a:pt x="96746" y="331"/>
                    <a:pt x="96619" y="443"/>
                    <a:pt x="96603" y="595"/>
                  </a:cubicBezTo>
                  <a:cubicBezTo>
                    <a:pt x="96589" y="753"/>
                    <a:pt x="96707" y="892"/>
                    <a:pt x="96865" y="905"/>
                  </a:cubicBezTo>
                  <a:cubicBezTo>
                    <a:pt x="97439" y="956"/>
                    <a:pt x="98012" y="1010"/>
                    <a:pt x="98585" y="1071"/>
                  </a:cubicBezTo>
                  <a:cubicBezTo>
                    <a:pt x="98595" y="1072"/>
                    <a:pt x="98606" y="1072"/>
                    <a:pt x="98615" y="1072"/>
                  </a:cubicBezTo>
                  <a:lnTo>
                    <a:pt x="98615" y="1073"/>
                  </a:lnTo>
                  <a:cubicBezTo>
                    <a:pt x="98769" y="1073"/>
                    <a:pt x="98896" y="953"/>
                    <a:pt x="98904" y="800"/>
                  </a:cubicBezTo>
                  <a:cubicBezTo>
                    <a:pt x="98911" y="646"/>
                    <a:pt x="98799" y="514"/>
                    <a:pt x="98645" y="499"/>
                  </a:cubicBezTo>
                  <a:cubicBezTo>
                    <a:pt x="98069" y="438"/>
                    <a:pt x="97493" y="382"/>
                    <a:pt x="96914" y="332"/>
                  </a:cubicBezTo>
                  <a:cubicBezTo>
                    <a:pt x="96908" y="332"/>
                    <a:pt x="96901" y="331"/>
                    <a:pt x="96894" y="331"/>
                  </a:cubicBezTo>
                  <a:close/>
                  <a:moveTo>
                    <a:pt x="100344" y="695"/>
                  </a:moveTo>
                  <a:cubicBezTo>
                    <a:pt x="100199" y="695"/>
                    <a:pt x="100076" y="802"/>
                    <a:pt x="100058" y="947"/>
                  </a:cubicBezTo>
                  <a:cubicBezTo>
                    <a:pt x="100039" y="1102"/>
                    <a:pt x="100147" y="1246"/>
                    <a:pt x="100302" y="1268"/>
                  </a:cubicBezTo>
                  <a:cubicBezTo>
                    <a:pt x="100874" y="1340"/>
                    <a:pt x="101445" y="1416"/>
                    <a:pt x="102014" y="1499"/>
                  </a:cubicBezTo>
                  <a:cubicBezTo>
                    <a:pt x="102028" y="1501"/>
                    <a:pt x="102042" y="1503"/>
                    <a:pt x="102056" y="1503"/>
                  </a:cubicBezTo>
                  <a:cubicBezTo>
                    <a:pt x="102208" y="1503"/>
                    <a:pt x="102332" y="1385"/>
                    <a:pt x="102343" y="1234"/>
                  </a:cubicBezTo>
                  <a:cubicBezTo>
                    <a:pt x="102354" y="1084"/>
                    <a:pt x="102246" y="950"/>
                    <a:pt x="102097" y="929"/>
                  </a:cubicBezTo>
                  <a:cubicBezTo>
                    <a:pt x="101523" y="845"/>
                    <a:pt x="100949" y="769"/>
                    <a:pt x="100375" y="697"/>
                  </a:cubicBezTo>
                  <a:cubicBezTo>
                    <a:pt x="100364" y="696"/>
                    <a:pt x="100354" y="695"/>
                    <a:pt x="100344" y="695"/>
                  </a:cubicBezTo>
                  <a:close/>
                  <a:moveTo>
                    <a:pt x="77854" y="697"/>
                  </a:moveTo>
                  <a:cubicBezTo>
                    <a:pt x="77846" y="697"/>
                    <a:pt x="77837" y="697"/>
                    <a:pt x="77829" y="698"/>
                  </a:cubicBezTo>
                  <a:cubicBezTo>
                    <a:pt x="77254" y="770"/>
                    <a:pt x="76680" y="848"/>
                    <a:pt x="76106" y="931"/>
                  </a:cubicBezTo>
                  <a:cubicBezTo>
                    <a:pt x="75957" y="953"/>
                    <a:pt x="75850" y="1086"/>
                    <a:pt x="75861" y="1236"/>
                  </a:cubicBezTo>
                  <a:cubicBezTo>
                    <a:pt x="75871" y="1388"/>
                    <a:pt x="75996" y="1504"/>
                    <a:pt x="76147" y="1504"/>
                  </a:cubicBezTo>
                  <a:cubicBezTo>
                    <a:pt x="76160" y="1504"/>
                    <a:pt x="76175" y="1503"/>
                    <a:pt x="76188" y="1501"/>
                  </a:cubicBezTo>
                  <a:cubicBezTo>
                    <a:pt x="76758" y="1419"/>
                    <a:pt x="77329" y="1341"/>
                    <a:pt x="77901" y="1270"/>
                  </a:cubicBezTo>
                  <a:cubicBezTo>
                    <a:pt x="78053" y="1245"/>
                    <a:pt x="78160" y="1103"/>
                    <a:pt x="78141" y="950"/>
                  </a:cubicBezTo>
                  <a:cubicBezTo>
                    <a:pt x="78123" y="803"/>
                    <a:pt x="77998" y="697"/>
                    <a:pt x="77854" y="697"/>
                  </a:cubicBezTo>
                  <a:close/>
                  <a:moveTo>
                    <a:pt x="103767" y="1190"/>
                  </a:moveTo>
                  <a:cubicBezTo>
                    <a:pt x="103628" y="1190"/>
                    <a:pt x="103506" y="1291"/>
                    <a:pt x="103484" y="1432"/>
                  </a:cubicBezTo>
                  <a:cubicBezTo>
                    <a:pt x="103457" y="1589"/>
                    <a:pt x="103564" y="1737"/>
                    <a:pt x="103721" y="1763"/>
                  </a:cubicBezTo>
                  <a:cubicBezTo>
                    <a:pt x="104289" y="1857"/>
                    <a:pt x="104856" y="1955"/>
                    <a:pt x="105422" y="2060"/>
                  </a:cubicBezTo>
                  <a:cubicBezTo>
                    <a:pt x="105440" y="2063"/>
                    <a:pt x="105458" y="2065"/>
                    <a:pt x="105476" y="2065"/>
                  </a:cubicBezTo>
                  <a:cubicBezTo>
                    <a:pt x="105624" y="2064"/>
                    <a:pt x="105748" y="1950"/>
                    <a:pt x="105761" y="1803"/>
                  </a:cubicBezTo>
                  <a:cubicBezTo>
                    <a:pt x="105775" y="1655"/>
                    <a:pt x="105673" y="1521"/>
                    <a:pt x="105528" y="1493"/>
                  </a:cubicBezTo>
                  <a:cubicBezTo>
                    <a:pt x="104957" y="1388"/>
                    <a:pt x="104386" y="1288"/>
                    <a:pt x="103815" y="1194"/>
                  </a:cubicBezTo>
                  <a:cubicBezTo>
                    <a:pt x="103799" y="1192"/>
                    <a:pt x="103783" y="1190"/>
                    <a:pt x="103767" y="1190"/>
                  </a:cubicBezTo>
                  <a:close/>
                  <a:moveTo>
                    <a:pt x="74440" y="1193"/>
                  </a:moveTo>
                  <a:cubicBezTo>
                    <a:pt x="74423" y="1193"/>
                    <a:pt x="74406" y="1195"/>
                    <a:pt x="74389" y="1198"/>
                  </a:cubicBezTo>
                  <a:cubicBezTo>
                    <a:pt x="73816" y="1292"/>
                    <a:pt x="73245" y="1392"/>
                    <a:pt x="72675" y="1498"/>
                  </a:cubicBezTo>
                  <a:cubicBezTo>
                    <a:pt x="72530" y="1524"/>
                    <a:pt x="72428" y="1659"/>
                    <a:pt x="72441" y="1807"/>
                  </a:cubicBezTo>
                  <a:cubicBezTo>
                    <a:pt x="72455" y="1955"/>
                    <a:pt x="72579" y="2069"/>
                    <a:pt x="72728" y="2069"/>
                  </a:cubicBezTo>
                  <a:cubicBezTo>
                    <a:pt x="72746" y="2069"/>
                    <a:pt x="72764" y="2068"/>
                    <a:pt x="72780" y="2064"/>
                  </a:cubicBezTo>
                  <a:cubicBezTo>
                    <a:pt x="73347" y="1958"/>
                    <a:pt x="73914" y="1860"/>
                    <a:pt x="74482" y="1767"/>
                  </a:cubicBezTo>
                  <a:cubicBezTo>
                    <a:pt x="74640" y="1740"/>
                    <a:pt x="74745" y="1591"/>
                    <a:pt x="74720" y="1434"/>
                  </a:cubicBezTo>
                  <a:cubicBezTo>
                    <a:pt x="74698" y="1294"/>
                    <a:pt x="74577" y="1193"/>
                    <a:pt x="74440" y="1193"/>
                  </a:cubicBezTo>
                  <a:close/>
                  <a:moveTo>
                    <a:pt x="107177" y="1820"/>
                  </a:moveTo>
                  <a:cubicBezTo>
                    <a:pt x="107043" y="1820"/>
                    <a:pt x="106922" y="1913"/>
                    <a:pt x="106894" y="2050"/>
                  </a:cubicBezTo>
                  <a:cubicBezTo>
                    <a:pt x="106863" y="2206"/>
                    <a:pt x="106962" y="2358"/>
                    <a:pt x="107118" y="2390"/>
                  </a:cubicBezTo>
                  <a:cubicBezTo>
                    <a:pt x="107683" y="2505"/>
                    <a:pt x="108246" y="2627"/>
                    <a:pt x="108807" y="2752"/>
                  </a:cubicBezTo>
                  <a:cubicBezTo>
                    <a:pt x="108828" y="2757"/>
                    <a:pt x="108849" y="2760"/>
                    <a:pt x="108870" y="2760"/>
                  </a:cubicBezTo>
                  <a:lnTo>
                    <a:pt x="108870" y="2761"/>
                  </a:lnTo>
                  <a:cubicBezTo>
                    <a:pt x="109018" y="2761"/>
                    <a:pt x="109143" y="2651"/>
                    <a:pt x="109158" y="2504"/>
                  </a:cubicBezTo>
                  <a:cubicBezTo>
                    <a:pt x="109175" y="2358"/>
                    <a:pt x="109078" y="2222"/>
                    <a:pt x="108934" y="2191"/>
                  </a:cubicBezTo>
                  <a:cubicBezTo>
                    <a:pt x="108368" y="2063"/>
                    <a:pt x="107802" y="1942"/>
                    <a:pt x="107234" y="1825"/>
                  </a:cubicBezTo>
                  <a:cubicBezTo>
                    <a:pt x="107215" y="1821"/>
                    <a:pt x="107196" y="1820"/>
                    <a:pt x="107177" y="1820"/>
                  </a:cubicBezTo>
                  <a:close/>
                  <a:moveTo>
                    <a:pt x="71027" y="1824"/>
                  </a:moveTo>
                  <a:cubicBezTo>
                    <a:pt x="71007" y="1824"/>
                    <a:pt x="70988" y="1826"/>
                    <a:pt x="70968" y="1830"/>
                  </a:cubicBezTo>
                  <a:cubicBezTo>
                    <a:pt x="70401" y="1946"/>
                    <a:pt x="69835" y="2069"/>
                    <a:pt x="69270" y="2196"/>
                  </a:cubicBezTo>
                  <a:cubicBezTo>
                    <a:pt x="69125" y="2227"/>
                    <a:pt x="69027" y="2363"/>
                    <a:pt x="69044" y="2509"/>
                  </a:cubicBezTo>
                  <a:cubicBezTo>
                    <a:pt x="69060" y="2656"/>
                    <a:pt x="69183" y="2766"/>
                    <a:pt x="69330" y="2766"/>
                  </a:cubicBezTo>
                  <a:cubicBezTo>
                    <a:pt x="69330" y="2766"/>
                    <a:pt x="69331" y="2766"/>
                    <a:pt x="69332" y="2766"/>
                  </a:cubicBezTo>
                  <a:cubicBezTo>
                    <a:pt x="69354" y="2766"/>
                    <a:pt x="69375" y="2763"/>
                    <a:pt x="69396" y="2758"/>
                  </a:cubicBezTo>
                  <a:cubicBezTo>
                    <a:pt x="69958" y="2631"/>
                    <a:pt x="70521" y="2510"/>
                    <a:pt x="71084" y="2394"/>
                  </a:cubicBezTo>
                  <a:cubicBezTo>
                    <a:pt x="71240" y="2363"/>
                    <a:pt x="71341" y="2210"/>
                    <a:pt x="71309" y="2054"/>
                  </a:cubicBezTo>
                  <a:cubicBezTo>
                    <a:pt x="71280" y="1918"/>
                    <a:pt x="71161" y="1824"/>
                    <a:pt x="71027" y="1824"/>
                  </a:cubicBezTo>
                  <a:close/>
                  <a:moveTo>
                    <a:pt x="110558" y="2580"/>
                  </a:moveTo>
                  <a:cubicBezTo>
                    <a:pt x="110428" y="2580"/>
                    <a:pt x="110310" y="2667"/>
                    <a:pt x="110277" y="2799"/>
                  </a:cubicBezTo>
                  <a:cubicBezTo>
                    <a:pt x="110240" y="2954"/>
                    <a:pt x="110334" y="3110"/>
                    <a:pt x="110488" y="3148"/>
                  </a:cubicBezTo>
                  <a:cubicBezTo>
                    <a:pt x="111047" y="3285"/>
                    <a:pt x="111605" y="3428"/>
                    <a:pt x="112162" y="3577"/>
                  </a:cubicBezTo>
                  <a:cubicBezTo>
                    <a:pt x="112187" y="3583"/>
                    <a:pt x="112211" y="3586"/>
                    <a:pt x="112236" y="3586"/>
                  </a:cubicBezTo>
                  <a:cubicBezTo>
                    <a:pt x="112380" y="3586"/>
                    <a:pt x="112504" y="3479"/>
                    <a:pt x="112522" y="3335"/>
                  </a:cubicBezTo>
                  <a:cubicBezTo>
                    <a:pt x="112541" y="3193"/>
                    <a:pt x="112451" y="3057"/>
                    <a:pt x="112310" y="3020"/>
                  </a:cubicBezTo>
                  <a:cubicBezTo>
                    <a:pt x="111750" y="2870"/>
                    <a:pt x="111189" y="2726"/>
                    <a:pt x="110626" y="2588"/>
                  </a:cubicBezTo>
                  <a:cubicBezTo>
                    <a:pt x="110603" y="2583"/>
                    <a:pt x="110581" y="2580"/>
                    <a:pt x="110558" y="2580"/>
                  </a:cubicBezTo>
                  <a:close/>
                  <a:moveTo>
                    <a:pt x="67646" y="2588"/>
                  </a:moveTo>
                  <a:cubicBezTo>
                    <a:pt x="67623" y="2588"/>
                    <a:pt x="67599" y="2591"/>
                    <a:pt x="67576" y="2597"/>
                  </a:cubicBezTo>
                  <a:cubicBezTo>
                    <a:pt x="67014" y="2736"/>
                    <a:pt x="66452" y="2880"/>
                    <a:pt x="65892" y="3030"/>
                  </a:cubicBezTo>
                  <a:cubicBezTo>
                    <a:pt x="65753" y="3068"/>
                    <a:pt x="65662" y="3202"/>
                    <a:pt x="65681" y="3346"/>
                  </a:cubicBezTo>
                  <a:cubicBezTo>
                    <a:pt x="65700" y="3489"/>
                    <a:pt x="65822" y="3597"/>
                    <a:pt x="65968" y="3597"/>
                  </a:cubicBezTo>
                  <a:cubicBezTo>
                    <a:pt x="65992" y="3596"/>
                    <a:pt x="66017" y="3593"/>
                    <a:pt x="66041" y="3586"/>
                  </a:cubicBezTo>
                  <a:cubicBezTo>
                    <a:pt x="66597" y="3437"/>
                    <a:pt x="67155" y="3295"/>
                    <a:pt x="67714" y="3157"/>
                  </a:cubicBezTo>
                  <a:cubicBezTo>
                    <a:pt x="67869" y="3118"/>
                    <a:pt x="67963" y="2962"/>
                    <a:pt x="67925" y="2808"/>
                  </a:cubicBezTo>
                  <a:cubicBezTo>
                    <a:pt x="67892" y="2676"/>
                    <a:pt x="67775" y="2588"/>
                    <a:pt x="67646" y="2588"/>
                  </a:cubicBezTo>
                  <a:close/>
                  <a:moveTo>
                    <a:pt x="113911" y="3473"/>
                  </a:moveTo>
                  <a:cubicBezTo>
                    <a:pt x="113785" y="3473"/>
                    <a:pt x="113669" y="3555"/>
                    <a:pt x="113633" y="3681"/>
                  </a:cubicBezTo>
                  <a:cubicBezTo>
                    <a:pt x="113589" y="3833"/>
                    <a:pt x="113675" y="3992"/>
                    <a:pt x="113828" y="4037"/>
                  </a:cubicBezTo>
                  <a:cubicBezTo>
                    <a:pt x="114381" y="4197"/>
                    <a:pt x="114932" y="4361"/>
                    <a:pt x="115483" y="4531"/>
                  </a:cubicBezTo>
                  <a:cubicBezTo>
                    <a:pt x="115511" y="4540"/>
                    <a:pt x="115539" y="4543"/>
                    <a:pt x="115568" y="4543"/>
                  </a:cubicBezTo>
                  <a:cubicBezTo>
                    <a:pt x="115711" y="4543"/>
                    <a:pt x="115832" y="4440"/>
                    <a:pt x="115854" y="4299"/>
                  </a:cubicBezTo>
                  <a:cubicBezTo>
                    <a:pt x="115874" y="4158"/>
                    <a:pt x="115789" y="4023"/>
                    <a:pt x="115653" y="3981"/>
                  </a:cubicBezTo>
                  <a:cubicBezTo>
                    <a:pt x="115099" y="3809"/>
                    <a:pt x="114544" y="3644"/>
                    <a:pt x="113987" y="3483"/>
                  </a:cubicBezTo>
                  <a:cubicBezTo>
                    <a:pt x="113962" y="3476"/>
                    <a:pt x="113936" y="3473"/>
                    <a:pt x="113911" y="3473"/>
                  </a:cubicBezTo>
                  <a:close/>
                  <a:moveTo>
                    <a:pt x="64299" y="3485"/>
                  </a:moveTo>
                  <a:cubicBezTo>
                    <a:pt x="64272" y="3485"/>
                    <a:pt x="64245" y="3488"/>
                    <a:pt x="64218" y="3496"/>
                  </a:cubicBezTo>
                  <a:cubicBezTo>
                    <a:pt x="63661" y="3657"/>
                    <a:pt x="63106" y="3824"/>
                    <a:pt x="62552" y="3995"/>
                  </a:cubicBezTo>
                  <a:cubicBezTo>
                    <a:pt x="62416" y="4038"/>
                    <a:pt x="62331" y="4173"/>
                    <a:pt x="62353" y="4314"/>
                  </a:cubicBezTo>
                  <a:cubicBezTo>
                    <a:pt x="62374" y="4455"/>
                    <a:pt x="62495" y="4559"/>
                    <a:pt x="62638" y="4559"/>
                  </a:cubicBezTo>
                  <a:cubicBezTo>
                    <a:pt x="62667" y="4559"/>
                    <a:pt x="62696" y="4554"/>
                    <a:pt x="62723" y="4546"/>
                  </a:cubicBezTo>
                  <a:cubicBezTo>
                    <a:pt x="63272" y="4375"/>
                    <a:pt x="63824" y="4210"/>
                    <a:pt x="64378" y="4049"/>
                  </a:cubicBezTo>
                  <a:cubicBezTo>
                    <a:pt x="64531" y="4005"/>
                    <a:pt x="64619" y="3845"/>
                    <a:pt x="64575" y="3693"/>
                  </a:cubicBezTo>
                  <a:cubicBezTo>
                    <a:pt x="64538" y="3566"/>
                    <a:pt x="64424" y="3485"/>
                    <a:pt x="64299" y="3485"/>
                  </a:cubicBezTo>
                  <a:close/>
                  <a:moveTo>
                    <a:pt x="117224" y="4497"/>
                  </a:moveTo>
                  <a:cubicBezTo>
                    <a:pt x="117103" y="4497"/>
                    <a:pt x="116990" y="4574"/>
                    <a:pt x="116950" y="4694"/>
                  </a:cubicBezTo>
                  <a:cubicBezTo>
                    <a:pt x="116901" y="4843"/>
                    <a:pt x="116980" y="5005"/>
                    <a:pt x="117127" y="5057"/>
                  </a:cubicBezTo>
                  <a:cubicBezTo>
                    <a:pt x="117410" y="5150"/>
                    <a:pt x="117692" y="5245"/>
                    <a:pt x="117974" y="5342"/>
                  </a:cubicBezTo>
                  <a:cubicBezTo>
                    <a:pt x="118238" y="5432"/>
                    <a:pt x="118501" y="5523"/>
                    <a:pt x="118763" y="5616"/>
                  </a:cubicBezTo>
                  <a:cubicBezTo>
                    <a:pt x="118793" y="5626"/>
                    <a:pt x="118826" y="5632"/>
                    <a:pt x="118859" y="5632"/>
                  </a:cubicBezTo>
                  <a:cubicBezTo>
                    <a:pt x="119000" y="5632"/>
                    <a:pt x="119120" y="5532"/>
                    <a:pt x="119144" y="5392"/>
                  </a:cubicBezTo>
                  <a:cubicBezTo>
                    <a:pt x="119166" y="5255"/>
                    <a:pt x="119087" y="5119"/>
                    <a:pt x="118954" y="5072"/>
                  </a:cubicBezTo>
                  <a:cubicBezTo>
                    <a:pt x="118690" y="4979"/>
                    <a:pt x="118425" y="4888"/>
                    <a:pt x="118160" y="4796"/>
                  </a:cubicBezTo>
                  <a:cubicBezTo>
                    <a:pt x="117877" y="4699"/>
                    <a:pt x="117593" y="4604"/>
                    <a:pt x="117308" y="4510"/>
                  </a:cubicBezTo>
                  <a:cubicBezTo>
                    <a:pt x="117280" y="4501"/>
                    <a:pt x="117252" y="4497"/>
                    <a:pt x="117224" y="4497"/>
                  </a:cubicBezTo>
                  <a:close/>
                  <a:moveTo>
                    <a:pt x="60986" y="4513"/>
                  </a:moveTo>
                  <a:cubicBezTo>
                    <a:pt x="60956" y="4513"/>
                    <a:pt x="60925" y="4518"/>
                    <a:pt x="60895" y="4528"/>
                  </a:cubicBezTo>
                  <a:cubicBezTo>
                    <a:pt x="60346" y="4711"/>
                    <a:pt x="59798" y="4899"/>
                    <a:pt x="59251" y="5094"/>
                  </a:cubicBezTo>
                  <a:cubicBezTo>
                    <a:pt x="59119" y="5141"/>
                    <a:pt x="59038" y="5275"/>
                    <a:pt x="59062" y="5414"/>
                  </a:cubicBezTo>
                  <a:cubicBezTo>
                    <a:pt x="59086" y="5552"/>
                    <a:pt x="59206" y="5653"/>
                    <a:pt x="59347" y="5653"/>
                  </a:cubicBezTo>
                  <a:lnTo>
                    <a:pt x="59348" y="5653"/>
                  </a:lnTo>
                  <a:cubicBezTo>
                    <a:pt x="59380" y="5653"/>
                    <a:pt x="59413" y="5647"/>
                    <a:pt x="59443" y="5636"/>
                  </a:cubicBezTo>
                  <a:cubicBezTo>
                    <a:pt x="59986" y="5444"/>
                    <a:pt x="60531" y="5257"/>
                    <a:pt x="61078" y="5075"/>
                  </a:cubicBezTo>
                  <a:cubicBezTo>
                    <a:pt x="61229" y="5024"/>
                    <a:pt x="61310" y="4861"/>
                    <a:pt x="61260" y="4711"/>
                  </a:cubicBezTo>
                  <a:cubicBezTo>
                    <a:pt x="61219" y="4590"/>
                    <a:pt x="61107" y="4513"/>
                    <a:pt x="60986" y="4513"/>
                  </a:cubicBezTo>
                  <a:close/>
                  <a:moveTo>
                    <a:pt x="120485" y="5651"/>
                  </a:moveTo>
                  <a:cubicBezTo>
                    <a:pt x="120368" y="5651"/>
                    <a:pt x="120259" y="5722"/>
                    <a:pt x="120216" y="5837"/>
                  </a:cubicBezTo>
                  <a:cubicBezTo>
                    <a:pt x="120160" y="5986"/>
                    <a:pt x="120235" y="6153"/>
                    <a:pt x="120384" y="6209"/>
                  </a:cubicBezTo>
                  <a:cubicBezTo>
                    <a:pt x="120924" y="6411"/>
                    <a:pt x="121461" y="6619"/>
                    <a:pt x="121995" y="6832"/>
                  </a:cubicBezTo>
                  <a:cubicBezTo>
                    <a:pt x="122029" y="6845"/>
                    <a:pt x="122065" y="6852"/>
                    <a:pt x="122101" y="6852"/>
                  </a:cubicBezTo>
                  <a:cubicBezTo>
                    <a:pt x="122239" y="6852"/>
                    <a:pt x="122358" y="6754"/>
                    <a:pt x="122385" y="6618"/>
                  </a:cubicBezTo>
                  <a:cubicBezTo>
                    <a:pt x="122410" y="6483"/>
                    <a:pt x="122337" y="6347"/>
                    <a:pt x="122208" y="6297"/>
                  </a:cubicBezTo>
                  <a:cubicBezTo>
                    <a:pt x="121670" y="6082"/>
                    <a:pt x="121130" y="5873"/>
                    <a:pt x="120587" y="5670"/>
                  </a:cubicBezTo>
                  <a:cubicBezTo>
                    <a:pt x="120553" y="5657"/>
                    <a:pt x="120519" y="5651"/>
                    <a:pt x="120485" y="5651"/>
                  </a:cubicBezTo>
                  <a:close/>
                  <a:moveTo>
                    <a:pt x="57719" y="5671"/>
                  </a:moveTo>
                  <a:cubicBezTo>
                    <a:pt x="57685" y="5671"/>
                    <a:pt x="57651" y="5677"/>
                    <a:pt x="57617" y="5690"/>
                  </a:cubicBezTo>
                  <a:cubicBezTo>
                    <a:pt x="57075" y="5895"/>
                    <a:pt x="56534" y="6105"/>
                    <a:pt x="55997" y="6320"/>
                  </a:cubicBezTo>
                  <a:cubicBezTo>
                    <a:pt x="55868" y="6371"/>
                    <a:pt x="55794" y="6506"/>
                    <a:pt x="55820" y="6642"/>
                  </a:cubicBezTo>
                  <a:cubicBezTo>
                    <a:pt x="55847" y="6778"/>
                    <a:pt x="55965" y="6876"/>
                    <a:pt x="56103" y="6876"/>
                  </a:cubicBezTo>
                  <a:lnTo>
                    <a:pt x="56103" y="6875"/>
                  </a:lnTo>
                  <a:cubicBezTo>
                    <a:pt x="56141" y="6875"/>
                    <a:pt x="56177" y="6868"/>
                    <a:pt x="56210" y="6855"/>
                  </a:cubicBezTo>
                  <a:cubicBezTo>
                    <a:pt x="56745" y="6641"/>
                    <a:pt x="57281" y="6432"/>
                    <a:pt x="57821" y="6230"/>
                  </a:cubicBezTo>
                  <a:cubicBezTo>
                    <a:pt x="57970" y="6173"/>
                    <a:pt x="58045" y="6008"/>
                    <a:pt x="57989" y="5858"/>
                  </a:cubicBezTo>
                  <a:cubicBezTo>
                    <a:pt x="57945" y="5743"/>
                    <a:pt x="57836" y="5671"/>
                    <a:pt x="57719" y="5671"/>
                  </a:cubicBezTo>
                  <a:close/>
                  <a:moveTo>
                    <a:pt x="123706" y="6933"/>
                  </a:moveTo>
                  <a:cubicBezTo>
                    <a:pt x="123593" y="6933"/>
                    <a:pt x="123486" y="6999"/>
                    <a:pt x="123440" y="7109"/>
                  </a:cubicBezTo>
                  <a:cubicBezTo>
                    <a:pt x="123378" y="7255"/>
                    <a:pt x="123446" y="7424"/>
                    <a:pt x="123594" y="7487"/>
                  </a:cubicBezTo>
                  <a:cubicBezTo>
                    <a:pt x="124124" y="7710"/>
                    <a:pt x="124653" y="7939"/>
                    <a:pt x="125179" y="8173"/>
                  </a:cubicBezTo>
                  <a:cubicBezTo>
                    <a:pt x="125215" y="8190"/>
                    <a:pt x="125256" y="8198"/>
                    <a:pt x="125296" y="8198"/>
                  </a:cubicBezTo>
                  <a:cubicBezTo>
                    <a:pt x="125432" y="8198"/>
                    <a:pt x="125550" y="8102"/>
                    <a:pt x="125577" y="7969"/>
                  </a:cubicBezTo>
                  <a:cubicBezTo>
                    <a:pt x="125606" y="7836"/>
                    <a:pt x="125538" y="7701"/>
                    <a:pt x="125413" y="7646"/>
                  </a:cubicBezTo>
                  <a:cubicBezTo>
                    <a:pt x="124884" y="7411"/>
                    <a:pt x="124352" y="7181"/>
                    <a:pt x="123818" y="6955"/>
                  </a:cubicBezTo>
                  <a:cubicBezTo>
                    <a:pt x="123781" y="6940"/>
                    <a:pt x="123743" y="6933"/>
                    <a:pt x="123706" y="6933"/>
                  </a:cubicBezTo>
                  <a:close/>
                  <a:moveTo>
                    <a:pt x="54506" y="6955"/>
                  </a:moveTo>
                  <a:cubicBezTo>
                    <a:pt x="54466" y="6955"/>
                    <a:pt x="54426" y="6963"/>
                    <a:pt x="54388" y="6981"/>
                  </a:cubicBezTo>
                  <a:cubicBezTo>
                    <a:pt x="53854" y="7206"/>
                    <a:pt x="53323" y="7436"/>
                    <a:pt x="52793" y="7673"/>
                  </a:cubicBezTo>
                  <a:cubicBezTo>
                    <a:pt x="52669" y="7728"/>
                    <a:pt x="52600" y="7863"/>
                    <a:pt x="52629" y="7996"/>
                  </a:cubicBezTo>
                  <a:cubicBezTo>
                    <a:pt x="52657" y="8130"/>
                    <a:pt x="52775" y="8224"/>
                    <a:pt x="52911" y="8224"/>
                  </a:cubicBezTo>
                  <a:lnTo>
                    <a:pt x="52911" y="8223"/>
                  </a:lnTo>
                  <a:cubicBezTo>
                    <a:pt x="52913" y="8223"/>
                    <a:pt x="52916" y="8223"/>
                    <a:pt x="52918" y="8223"/>
                  </a:cubicBezTo>
                  <a:cubicBezTo>
                    <a:pt x="52956" y="8223"/>
                    <a:pt x="52993" y="8215"/>
                    <a:pt x="53028" y="8199"/>
                  </a:cubicBezTo>
                  <a:cubicBezTo>
                    <a:pt x="53555" y="7965"/>
                    <a:pt x="54082" y="7735"/>
                    <a:pt x="54613" y="7511"/>
                  </a:cubicBezTo>
                  <a:cubicBezTo>
                    <a:pt x="54762" y="7452"/>
                    <a:pt x="54834" y="7280"/>
                    <a:pt x="54772" y="7132"/>
                  </a:cubicBezTo>
                  <a:cubicBezTo>
                    <a:pt x="54726" y="7021"/>
                    <a:pt x="54618" y="6955"/>
                    <a:pt x="54506" y="6955"/>
                  </a:cubicBezTo>
                  <a:close/>
                  <a:moveTo>
                    <a:pt x="126877" y="8342"/>
                  </a:moveTo>
                  <a:cubicBezTo>
                    <a:pt x="126769" y="8342"/>
                    <a:pt x="126666" y="8404"/>
                    <a:pt x="126616" y="8509"/>
                  </a:cubicBezTo>
                  <a:cubicBezTo>
                    <a:pt x="126550" y="8650"/>
                    <a:pt x="126609" y="8819"/>
                    <a:pt x="126750" y="8889"/>
                  </a:cubicBezTo>
                  <a:cubicBezTo>
                    <a:pt x="127272" y="9134"/>
                    <a:pt x="127792" y="9383"/>
                    <a:pt x="128307" y="9637"/>
                  </a:cubicBezTo>
                  <a:cubicBezTo>
                    <a:pt x="128347" y="9656"/>
                    <a:pt x="128390" y="9666"/>
                    <a:pt x="128434" y="9667"/>
                  </a:cubicBezTo>
                  <a:lnTo>
                    <a:pt x="128434" y="9666"/>
                  </a:lnTo>
                  <a:cubicBezTo>
                    <a:pt x="128569" y="9666"/>
                    <a:pt x="128685" y="9574"/>
                    <a:pt x="128715" y="9443"/>
                  </a:cubicBezTo>
                  <a:cubicBezTo>
                    <a:pt x="128745" y="9313"/>
                    <a:pt x="128682" y="9179"/>
                    <a:pt x="128562" y="9119"/>
                  </a:cubicBezTo>
                  <a:cubicBezTo>
                    <a:pt x="128042" y="8864"/>
                    <a:pt x="127519" y="8613"/>
                    <a:pt x="126994" y="8367"/>
                  </a:cubicBezTo>
                  <a:cubicBezTo>
                    <a:pt x="126956" y="8350"/>
                    <a:pt x="126917" y="8342"/>
                    <a:pt x="126877" y="8342"/>
                  </a:cubicBezTo>
                  <a:close/>
                  <a:moveTo>
                    <a:pt x="51329" y="8371"/>
                  </a:moveTo>
                  <a:cubicBezTo>
                    <a:pt x="51290" y="8371"/>
                    <a:pt x="51250" y="8379"/>
                    <a:pt x="51212" y="8396"/>
                  </a:cubicBezTo>
                  <a:cubicBezTo>
                    <a:pt x="50687" y="8642"/>
                    <a:pt x="50165" y="8892"/>
                    <a:pt x="49644" y="9149"/>
                  </a:cubicBezTo>
                  <a:cubicBezTo>
                    <a:pt x="49524" y="9208"/>
                    <a:pt x="49461" y="9342"/>
                    <a:pt x="49491" y="9473"/>
                  </a:cubicBezTo>
                  <a:cubicBezTo>
                    <a:pt x="49522" y="9604"/>
                    <a:pt x="49638" y="9696"/>
                    <a:pt x="49773" y="9696"/>
                  </a:cubicBezTo>
                  <a:cubicBezTo>
                    <a:pt x="49816" y="9695"/>
                    <a:pt x="49859" y="9685"/>
                    <a:pt x="49899" y="9666"/>
                  </a:cubicBezTo>
                  <a:cubicBezTo>
                    <a:pt x="50416" y="9412"/>
                    <a:pt x="50935" y="9161"/>
                    <a:pt x="51457" y="8918"/>
                  </a:cubicBezTo>
                  <a:cubicBezTo>
                    <a:pt x="51597" y="8848"/>
                    <a:pt x="51656" y="8679"/>
                    <a:pt x="51590" y="8536"/>
                  </a:cubicBezTo>
                  <a:cubicBezTo>
                    <a:pt x="51541" y="8432"/>
                    <a:pt x="51437" y="8371"/>
                    <a:pt x="51329" y="8371"/>
                  </a:cubicBezTo>
                  <a:close/>
                  <a:moveTo>
                    <a:pt x="129983" y="9870"/>
                  </a:moveTo>
                  <a:cubicBezTo>
                    <a:pt x="129879" y="9870"/>
                    <a:pt x="129778" y="9927"/>
                    <a:pt x="129727" y="10026"/>
                  </a:cubicBezTo>
                  <a:cubicBezTo>
                    <a:pt x="129654" y="10167"/>
                    <a:pt x="129710" y="10341"/>
                    <a:pt x="129851" y="10415"/>
                  </a:cubicBezTo>
                  <a:cubicBezTo>
                    <a:pt x="130362" y="10680"/>
                    <a:pt x="130871" y="10948"/>
                    <a:pt x="131377" y="11222"/>
                  </a:cubicBezTo>
                  <a:cubicBezTo>
                    <a:pt x="131419" y="11245"/>
                    <a:pt x="131467" y="11257"/>
                    <a:pt x="131515" y="11257"/>
                  </a:cubicBezTo>
                  <a:cubicBezTo>
                    <a:pt x="131647" y="11257"/>
                    <a:pt x="131761" y="11167"/>
                    <a:pt x="131793" y="11039"/>
                  </a:cubicBezTo>
                  <a:cubicBezTo>
                    <a:pt x="131825" y="10911"/>
                    <a:pt x="131768" y="10778"/>
                    <a:pt x="131651" y="10716"/>
                  </a:cubicBezTo>
                  <a:cubicBezTo>
                    <a:pt x="131142" y="10440"/>
                    <a:pt x="130629" y="10169"/>
                    <a:pt x="130115" y="9902"/>
                  </a:cubicBezTo>
                  <a:cubicBezTo>
                    <a:pt x="130073" y="9881"/>
                    <a:pt x="130028" y="9870"/>
                    <a:pt x="129983" y="9870"/>
                  </a:cubicBezTo>
                  <a:close/>
                  <a:moveTo>
                    <a:pt x="48228" y="9898"/>
                  </a:moveTo>
                  <a:cubicBezTo>
                    <a:pt x="48182" y="9898"/>
                    <a:pt x="48136" y="9909"/>
                    <a:pt x="48092" y="9932"/>
                  </a:cubicBezTo>
                  <a:cubicBezTo>
                    <a:pt x="47578" y="10199"/>
                    <a:pt x="47066" y="10470"/>
                    <a:pt x="46556" y="10746"/>
                  </a:cubicBezTo>
                  <a:cubicBezTo>
                    <a:pt x="46440" y="10808"/>
                    <a:pt x="46381" y="10942"/>
                    <a:pt x="46413" y="11069"/>
                  </a:cubicBezTo>
                  <a:cubicBezTo>
                    <a:pt x="46446" y="11198"/>
                    <a:pt x="46561" y="11287"/>
                    <a:pt x="46693" y="11287"/>
                  </a:cubicBezTo>
                  <a:cubicBezTo>
                    <a:pt x="46741" y="11287"/>
                    <a:pt x="46787" y="11275"/>
                    <a:pt x="46829" y="11252"/>
                  </a:cubicBezTo>
                  <a:cubicBezTo>
                    <a:pt x="47337" y="10978"/>
                    <a:pt x="47845" y="10708"/>
                    <a:pt x="48356" y="10445"/>
                  </a:cubicBezTo>
                  <a:cubicBezTo>
                    <a:pt x="48500" y="10373"/>
                    <a:pt x="48558" y="10196"/>
                    <a:pt x="48483" y="10054"/>
                  </a:cubicBezTo>
                  <a:cubicBezTo>
                    <a:pt x="48433" y="9955"/>
                    <a:pt x="48332" y="9898"/>
                    <a:pt x="48228" y="9898"/>
                  </a:cubicBezTo>
                  <a:close/>
                  <a:moveTo>
                    <a:pt x="133027" y="11519"/>
                  </a:moveTo>
                  <a:cubicBezTo>
                    <a:pt x="132927" y="11519"/>
                    <a:pt x="132828" y="11571"/>
                    <a:pt x="132775" y="11666"/>
                  </a:cubicBezTo>
                  <a:cubicBezTo>
                    <a:pt x="132696" y="11805"/>
                    <a:pt x="132746" y="11982"/>
                    <a:pt x="132888" y="12059"/>
                  </a:cubicBezTo>
                  <a:cubicBezTo>
                    <a:pt x="133389" y="12343"/>
                    <a:pt x="133887" y="12632"/>
                    <a:pt x="134383" y="12926"/>
                  </a:cubicBezTo>
                  <a:cubicBezTo>
                    <a:pt x="134427" y="12953"/>
                    <a:pt x="134477" y="12966"/>
                    <a:pt x="134529" y="12966"/>
                  </a:cubicBezTo>
                  <a:cubicBezTo>
                    <a:pt x="134658" y="12966"/>
                    <a:pt x="134772" y="12879"/>
                    <a:pt x="134807" y="12755"/>
                  </a:cubicBezTo>
                  <a:cubicBezTo>
                    <a:pt x="134841" y="12629"/>
                    <a:pt x="134788" y="12497"/>
                    <a:pt x="134676" y="12430"/>
                  </a:cubicBezTo>
                  <a:cubicBezTo>
                    <a:pt x="134177" y="12135"/>
                    <a:pt x="133676" y="11844"/>
                    <a:pt x="133171" y="11558"/>
                  </a:cubicBezTo>
                  <a:cubicBezTo>
                    <a:pt x="133126" y="11531"/>
                    <a:pt x="133076" y="11519"/>
                    <a:pt x="133027" y="11519"/>
                  </a:cubicBezTo>
                  <a:close/>
                  <a:moveTo>
                    <a:pt x="45177" y="11550"/>
                  </a:moveTo>
                  <a:cubicBezTo>
                    <a:pt x="45128" y="11550"/>
                    <a:pt x="45080" y="11562"/>
                    <a:pt x="45035" y="11588"/>
                  </a:cubicBezTo>
                  <a:cubicBezTo>
                    <a:pt x="44531" y="11874"/>
                    <a:pt x="44030" y="12165"/>
                    <a:pt x="43531" y="12460"/>
                  </a:cubicBezTo>
                  <a:cubicBezTo>
                    <a:pt x="43419" y="12527"/>
                    <a:pt x="43365" y="12659"/>
                    <a:pt x="43400" y="12785"/>
                  </a:cubicBezTo>
                  <a:cubicBezTo>
                    <a:pt x="43434" y="12909"/>
                    <a:pt x="43548" y="12996"/>
                    <a:pt x="43677" y="12996"/>
                  </a:cubicBezTo>
                  <a:cubicBezTo>
                    <a:pt x="43730" y="12996"/>
                    <a:pt x="43780" y="12983"/>
                    <a:pt x="43825" y="12956"/>
                  </a:cubicBezTo>
                  <a:cubicBezTo>
                    <a:pt x="44320" y="12662"/>
                    <a:pt x="44819" y="12373"/>
                    <a:pt x="45319" y="12089"/>
                  </a:cubicBezTo>
                  <a:cubicBezTo>
                    <a:pt x="45458" y="12011"/>
                    <a:pt x="45506" y="11835"/>
                    <a:pt x="45428" y="11697"/>
                  </a:cubicBezTo>
                  <a:cubicBezTo>
                    <a:pt x="45375" y="11603"/>
                    <a:pt x="45277" y="11550"/>
                    <a:pt x="45177" y="11550"/>
                  </a:cubicBezTo>
                  <a:close/>
                  <a:moveTo>
                    <a:pt x="136012" y="13287"/>
                  </a:moveTo>
                  <a:cubicBezTo>
                    <a:pt x="135916" y="13287"/>
                    <a:pt x="135821" y="13336"/>
                    <a:pt x="135767" y="13424"/>
                  </a:cubicBezTo>
                  <a:cubicBezTo>
                    <a:pt x="135683" y="13559"/>
                    <a:pt x="135725" y="13737"/>
                    <a:pt x="135860" y="13821"/>
                  </a:cubicBezTo>
                  <a:cubicBezTo>
                    <a:pt x="136350" y="14124"/>
                    <a:pt x="136837" y="14431"/>
                    <a:pt x="137320" y="14743"/>
                  </a:cubicBezTo>
                  <a:cubicBezTo>
                    <a:pt x="137367" y="14775"/>
                    <a:pt x="137421" y="14790"/>
                    <a:pt x="137477" y="14790"/>
                  </a:cubicBezTo>
                  <a:cubicBezTo>
                    <a:pt x="137604" y="14790"/>
                    <a:pt x="137717" y="14706"/>
                    <a:pt x="137753" y="14584"/>
                  </a:cubicBezTo>
                  <a:cubicBezTo>
                    <a:pt x="137789" y="14461"/>
                    <a:pt x="137741" y="14330"/>
                    <a:pt x="137633" y="14260"/>
                  </a:cubicBezTo>
                  <a:cubicBezTo>
                    <a:pt x="137146" y="13946"/>
                    <a:pt x="136657" y="13636"/>
                    <a:pt x="136164" y="13330"/>
                  </a:cubicBezTo>
                  <a:cubicBezTo>
                    <a:pt x="136116" y="13301"/>
                    <a:pt x="136064" y="13287"/>
                    <a:pt x="136012" y="13287"/>
                  </a:cubicBezTo>
                  <a:close/>
                  <a:moveTo>
                    <a:pt x="42195" y="13317"/>
                  </a:moveTo>
                  <a:cubicBezTo>
                    <a:pt x="42143" y="13317"/>
                    <a:pt x="42091" y="13331"/>
                    <a:pt x="42044" y="13360"/>
                  </a:cubicBezTo>
                  <a:cubicBezTo>
                    <a:pt x="41551" y="13665"/>
                    <a:pt x="41061" y="13976"/>
                    <a:pt x="40574" y="14290"/>
                  </a:cubicBezTo>
                  <a:cubicBezTo>
                    <a:pt x="40466" y="14360"/>
                    <a:pt x="40418" y="14491"/>
                    <a:pt x="40454" y="14614"/>
                  </a:cubicBezTo>
                  <a:cubicBezTo>
                    <a:pt x="40490" y="14736"/>
                    <a:pt x="40603" y="14820"/>
                    <a:pt x="40730" y="14820"/>
                  </a:cubicBezTo>
                  <a:cubicBezTo>
                    <a:pt x="40787" y="14820"/>
                    <a:pt x="40841" y="14803"/>
                    <a:pt x="40886" y="14773"/>
                  </a:cubicBezTo>
                  <a:cubicBezTo>
                    <a:pt x="41371" y="14461"/>
                    <a:pt x="41856" y="14153"/>
                    <a:pt x="42347" y="13851"/>
                  </a:cubicBezTo>
                  <a:cubicBezTo>
                    <a:pt x="42483" y="13767"/>
                    <a:pt x="42523" y="13589"/>
                    <a:pt x="42441" y="13454"/>
                  </a:cubicBezTo>
                  <a:cubicBezTo>
                    <a:pt x="42386" y="13366"/>
                    <a:pt x="42292" y="13317"/>
                    <a:pt x="42195" y="13317"/>
                  </a:cubicBezTo>
                  <a:close/>
                  <a:moveTo>
                    <a:pt x="138924" y="15168"/>
                  </a:moveTo>
                  <a:cubicBezTo>
                    <a:pt x="138831" y="15168"/>
                    <a:pt x="138740" y="15213"/>
                    <a:pt x="138685" y="15295"/>
                  </a:cubicBezTo>
                  <a:cubicBezTo>
                    <a:pt x="138596" y="15427"/>
                    <a:pt x="138631" y="15606"/>
                    <a:pt x="138763" y="15694"/>
                  </a:cubicBezTo>
                  <a:cubicBezTo>
                    <a:pt x="139241" y="16017"/>
                    <a:pt x="139715" y="16343"/>
                    <a:pt x="140187" y="16673"/>
                  </a:cubicBezTo>
                  <a:cubicBezTo>
                    <a:pt x="140235" y="16708"/>
                    <a:pt x="140292" y="16726"/>
                    <a:pt x="140351" y="16726"/>
                  </a:cubicBezTo>
                  <a:lnTo>
                    <a:pt x="140352" y="16726"/>
                  </a:lnTo>
                  <a:cubicBezTo>
                    <a:pt x="140478" y="16726"/>
                    <a:pt x="140590" y="16644"/>
                    <a:pt x="140627" y="16525"/>
                  </a:cubicBezTo>
                  <a:cubicBezTo>
                    <a:pt x="140664" y="16405"/>
                    <a:pt x="140620" y="16274"/>
                    <a:pt x="140518" y="16202"/>
                  </a:cubicBezTo>
                  <a:cubicBezTo>
                    <a:pt x="140044" y="15870"/>
                    <a:pt x="139567" y="15541"/>
                    <a:pt x="139084" y="15217"/>
                  </a:cubicBezTo>
                  <a:cubicBezTo>
                    <a:pt x="139035" y="15184"/>
                    <a:pt x="138979" y="15168"/>
                    <a:pt x="138924" y="15168"/>
                  </a:cubicBezTo>
                  <a:close/>
                  <a:moveTo>
                    <a:pt x="39286" y="15197"/>
                  </a:moveTo>
                  <a:cubicBezTo>
                    <a:pt x="39230" y="15197"/>
                    <a:pt x="39173" y="15214"/>
                    <a:pt x="39123" y="15248"/>
                  </a:cubicBezTo>
                  <a:cubicBezTo>
                    <a:pt x="38643" y="15571"/>
                    <a:pt x="38166" y="15900"/>
                    <a:pt x="37691" y="16233"/>
                  </a:cubicBezTo>
                  <a:cubicBezTo>
                    <a:pt x="37461" y="16395"/>
                    <a:pt x="37574" y="16756"/>
                    <a:pt x="37856" y="16757"/>
                  </a:cubicBezTo>
                  <a:lnTo>
                    <a:pt x="37856" y="16756"/>
                  </a:lnTo>
                  <a:cubicBezTo>
                    <a:pt x="37915" y="16756"/>
                    <a:pt x="37973" y="16738"/>
                    <a:pt x="38021" y="16704"/>
                  </a:cubicBezTo>
                  <a:cubicBezTo>
                    <a:pt x="38493" y="16373"/>
                    <a:pt x="38968" y="16047"/>
                    <a:pt x="39446" y="15726"/>
                  </a:cubicBezTo>
                  <a:cubicBezTo>
                    <a:pt x="39579" y="15637"/>
                    <a:pt x="39615" y="15457"/>
                    <a:pt x="39525" y="15324"/>
                  </a:cubicBezTo>
                  <a:cubicBezTo>
                    <a:pt x="39470" y="15242"/>
                    <a:pt x="39379" y="15197"/>
                    <a:pt x="39286" y="15197"/>
                  </a:cubicBezTo>
                  <a:close/>
                  <a:moveTo>
                    <a:pt x="141751" y="17151"/>
                  </a:moveTo>
                  <a:cubicBezTo>
                    <a:pt x="141663" y="17151"/>
                    <a:pt x="141575" y="17192"/>
                    <a:pt x="141518" y="17269"/>
                  </a:cubicBezTo>
                  <a:cubicBezTo>
                    <a:pt x="141421" y="17402"/>
                    <a:pt x="141454" y="17588"/>
                    <a:pt x="141590" y="17680"/>
                  </a:cubicBezTo>
                  <a:cubicBezTo>
                    <a:pt x="142057" y="18019"/>
                    <a:pt x="142518" y="18363"/>
                    <a:pt x="142975" y="18712"/>
                  </a:cubicBezTo>
                  <a:cubicBezTo>
                    <a:pt x="143026" y="18749"/>
                    <a:pt x="143087" y="18771"/>
                    <a:pt x="143150" y="18771"/>
                  </a:cubicBezTo>
                  <a:cubicBezTo>
                    <a:pt x="143274" y="18771"/>
                    <a:pt x="143384" y="18693"/>
                    <a:pt x="143424" y="18576"/>
                  </a:cubicBezTo>
                  <a:cubicBezTo>
                    <a:pt x="143463" y="18458"/>
                    <a:pt x="143423" y="18328"/>
                    <a:pt x="143324" y="18254"/>
                  </a:cubicBezTo>
                  <a:cubicBezTo>
                    <a:pt x="142864" y="17903"/>
                    <a:pt x="142400" y="17557"/>
                    <a:pt x="141931" y="17214"/>
                  </a:cubicBezTo>
                  <a:cubicBezTo>
                    <a:pt x="141877" y="17172"/>
                    <a:pt x="141814" y="17151"/>
                    <a:pt x="141751" y="17151"/>
                  </a:cubicBezTo>
                  <a:close/>
                  <a:moveTo>
                    <a:pt x="36436" y="17196"/>
                  </a:moveTo>
                  <a:cubicBezTo>
                    <a:pt x="36381" y="17196"/>
                    <a:pt x="36326" y="17212"/>
                    <a:pt x="36277" y="17244"/>
                  </a:cubicBezTo>
                  <a:cubicBezTo>
                    <a:pt x="35809" y="17586"/>
                    <a:pt x="35344" y="17933"/>
                    <a:pt x="34883" y="18283"/>
                  </a:cubicBezTo>
                  <a:cubicBezTo>
                    <a:pt x="34663" y="18451"/>
                    <a:pt x="34782" y="18801"/>
                    <a:pt x="35058" y="18801"/>
                  </a:cubicBezTo>
                  <a:cubicBezTo>
                    <a:pt x="35120" y="18801"/>
                    <a:pt x="35182" y="18779"/>
                    <a:pt x="35232" y="18741"/>
                  </a:cubicBezTo>
                  <a:cubicBezTo>
                    <a:pt x="35690" y="18393"/>
                    <a:pt x="36152" y="18049"/>
                    <a:pt x="36617" y="17708"/>
                  </a:cubicBezTo>
                  <a:cubicBezTo>
                    <a:pt x="36737" y="17612"/>
                    <a:pt x="36760" y="17438"/>
                    <a:pt x="36669" y="17314"/>
                  </a:cubicBezTo>
                  <a:cubicBezTo>
                    <a:pt x="36612" y="17237"/>
                    <a:pt x="36525" y="17196"/>
                    <a:pt x="36436" y="17196"/>
                  </a:cubicBezTo>
                  <a:close/>
                  <a:moveTo>
                    <a:pt x="144520" y="19256"/>
                  </a:moveTo>
                  <a:cubicBezTo>
                    <a:pt x="144435" y="19256"/>
                    <a:pt x="144350" y="19294"/>
                    <a:pt x="144294" y="19366"/>
                  </a:cubicBezTo>
                  <a:cubicBezTo>
                    <a:pt x="144195" y="19491"/>
                    <a:pt x="144217" y="19672"/>
                    <a:pt x="144341" y="19770"/>
                  </a:cubicBezTo>
                  <a:cubicBezTo>
                    <a:pt x="144792" y="20128"/>
                    <a:pt x="145241" y="20489"/>
                    <a:pt x="145686" y="20856"/>
                  </a:cubicBezTo>
                  <a:cubicBezTo>
                    <a:pt x="145738" y="20898"/>
                    <a:pt x="145802" y="20920"/>
                    <a:pt x="145870" y="20920"/>
                  </a:cubicBezTo>
                  <a:cubicBezTo>
                    <a:pt x="146139" y="20920"/>
                    <a:pt x="146261" y="20582"/>
                    <a:pt x="146052" y="20411"/>
                  </a:cubicBezTo>
                  <a:cubicBezTo>
                    <a:pt x="145604" y="20042"/>
                    <a:pt x="145153" y="19678"/>
                    <a:pt x="144698" y="19318"/>
                  </a:cubicBezTo>
                  <a:cubicBezTo>
                    <a:pt x="144645" y="19276"/>
                    <a:pt x="144582" y="19256"/>
                    <a:pt x="144520" y="19256"/>
                  </a:cubicBezTo>
                  <a:close/>
                  <a:moveTo>
                    <a:pt x="33689" y="19287"/>
                  </a:moveTo>
                  <a:cubicBezTo>
                    <a:pt x="33626" y="19287"/>
                    <a:pt x="33563" y="19307"/>
                    <a:pt x="33510" y="19349"/>
                  </a:cubicBezTo>
                  <a:cubicBezTo>
                    <a:pt x="33055" y="19709"/>
                    <a:pt x="32604" y="20072"/>
                    <a:pt x="32157" y="20441"/>
                  </a:cubicBezTo>
                  <a:cubicBezTo>
                    <a:pt x="31948" y="20613"/>
                    <a:pt x="32069" y="20952"/>
                    <a:pt x="32340" y="20952"/>
                  </a:cubicBezTo>
                  <a:cubicBezTo>
                    <a:pt x="32406" y="20952"/>
                    <a:pt x="32471" y="20929"/>
                    <a:pt x="32522" y="20886"/>
                  </a:cubicBezTo>
                  <a:cubicBezTo>
                    <a:pt x="32967" y="20520"/>
                    <a:pt x="33416" y="20158"/>
                    <a:pt x="33867" y="19801"/>
                  </a:cubicBezTo>
                  <a:cubicBezTo>
                    <a:pt x="33992" y="19702"/>
                    <a:pt x="34013" y="19521"/>
                    <a:pt x="33915" y="19396"/>
                  </a:cubicBezTo>
                  <a:cubicBezTo>
                    <a:pt x="33858" y="19324"/>
                    <a:pt x="33774" y="19287"/>
                    <a:pt x="33689" y="19287"/>
                  </a:cubicBezTo>
                  <a:close/>
                  <a:moveTo>
                    <a:pt x="147197" y="21459"/>
                  </a:moveTo>
                  <a:cubicBezTo>
                    <a:pt x="147115" y="21459"/>
                    <a:pt x="147034" y="21493"/>
                    <a:pt x="146977" y="21560"/>
                  </a:cubicBezTo>
                  <a:cubicBezTo>
                    <a:pt x="146873" y="21680"/>
                    <a:pt x="146888" y="21862"/>
                    <a:pt x="147009" y="21965"/>
                  </a:cubicBezTo>
                  <a:cubicBezTo>
                    <a:pt x="147447" y="22341"/>
                    <a:pt x="147881" y="22718"/>
                    <a:pt x="148312" y="23101"/>
                  </a:cubicBezTo>
                  <a:cubicBezTo>
                    <a:pt x="148363" y="23148"/>
                    <a:pt x="148432" y="23174"/>
                    <a:pt x="148502" y="23174"/>
                  </a:cubicBezTo>
                  <a:cubicBezTo>
                    <a:pt x="148767" y="23174"/>
                    <a:pt x="148891" y="22847"/>
                    <a:pt x="148694" y="22670"/>
                  </a:cubicBezTo>
                  <a:cubicBezTo>
                    <a:pt x="148261" y="22285"/>
                    <a:pt x="147823" y="21904"/>
                    <a:pt x="147383" y="21527"/>
                  </a:cubicBezTo>
                  <a:cubicBezTo>
                    <a:pt x="147329" y="21481"/>
                    <a:pt x="147263" y="21459"/>
                    <a:pt x="147197" y="21459"/>
                  </a:cubicBezTo>
                  <a:close/>
                  <a:moveTo>
                    <a:pt x="31012" y="21490"/>
                  </a:moveTo>
                  <a:cubicBezTo>
                    <a:pt x="30946" y="21490"/>
                    <a:pt x="30879" y="21512"/>
                    <a:pt x="30825" y="21559"/>
                  </a:cubicBezTo>
                  <a:cubicBezTo>
                    <a:pt x="30385" y="21936"/>
                    <a:pt x="29948" y="22317"/>
                    <a:pt x="29515" y="22703"/>
                  </a:cubicBezTo>
                  <a:cubicBezTo>
                    <a:pt x="29318" y="22879"/>
                    <a:pt x="29442" y="23205"/>
                    <a:pt x="29707" y="23205"/>
                  </a:cubicBezTo>
                  <a:cubicBezTo>
                    <a:pt x="29778" y="23205"/>
                    <a:pt x="29845" y="23180"/>
                    <a:pt x="29898" y="23133"/>
                  </a:cubicBezTo>
                  <a:cubicBezTo>
                    <a:pt x="30329" y="22750"/>
                    <a:pt x="30763" y="22372"/>
                    <a:pt x="31199" y="21996"/>
                  </a:cubicBezTo>
                  <a:cubicBezTo>
                    <a:pt x="31321" y="21893"/>
                    <a:pt x="31335" y="21711"/>
                    <a:pt x="31231" y="21591"/>
                  </a:cubicBezTo>
                  <a:cubicBezTo>
                    <a:pt x="31174" y="21524"/>
                    <a:pt x="31093" y="21490"/>
                    <a:pt x="31012" y="21490"/>
                  </a:cubicBezTo>
                  <a:close/>
                  <a:moveTo>
                    <a:pt x="149788" y="23763"/>
                  </a:moveTo>
                  <a:cubicBezTo>
                    <a:pt x="149710" y="23763"/>
                    <a:pt x="149633" y="23794"/>
                    <a:pt x="149577" y="23856"/>
                  </a:cubicBezTo>
                  <a:cubicBezTo>
                    <a:pt x="149469" y="23972"/>
                    <a:pt x="149475" y="24154"/>
                    <a:pt x="149591" y="24262"/>
                  </a:cubicBezTo>
                  <a:cubicBezTo>
                    <a:pt x="150015" y="24653"/>
                    <a:pt x="150433" y="25048"/>
                    <a:pt x="150848" y="25447"/>
                  </a:cubicBezTo>
                  <a:cubicBezTo>
                    <a:pt x="150902" y="25499"/>
                    <a:pt x="150973" y="25528"/>
                    <a:pt x="151049" y="25528"/>
                  </a:cubicBezTo>
                  <a:cubicBezTo>
                    <a:pt x="151308" y="25528"/>
                    <a:pt x="151435" y="25212"/>
                    <a:pt x="151248" y="25032"/>
                  </a:cubicBezTo>
                  <a:cubicBezTo>
                    <a:pt x="150830" y="24630"/>
                    <a:pt x="150408" y="24233"/>
                    <a:pt x="149982" y="23839"/>
                  </a:cubicBezTo>
                  <a:cubicBezTo>
                    <a:pt x="149927" y="23788"/>
                    <a:pt x="149858" y="23763"/>
                    <a:pt x="149788" y="23763"/>
                  </a:cubicBezTo>
                  <a:close/>
                  <a:moveTo>
                    <a:pt x="28420" y="23798"/>
                  </a:moveTo>
                  <a:cubicBezTo>
                    <a:pt x="28352" y="23798"/>
                    <a:pt x="28284" y="23822"/>
                    <a:pt x="28228" y="23871"/>
                  </a:cubicBezTo>
                  <a:cubicBezTo>
                    <a:pt x="27804" y="24265"/>
                    <a:pt x="27382" y="24662"/>
                    <a:pt x="26964" y="25065"/>
                  </a:cubicBezTo>
                  <a:cubicBezTo>
                    <a:pt x="26777" y="25244"/>
                    <a:pt x="26904" y="25560"/>
                    <a:pt x="27165" y="25560"/>
                  </a:cubicBezTo>
                  <a:cubicBezTo>
                    <a:pt x="27239" y="25560"/>
                    <a:pt x="27310" y="25531"/>
                    <a:pt x="27364" y="25480"/>
                  </a:cubicBezTo>
                  <a:cubicBezTo>
                    <a:pt x="27779" y="25080"/>
                    <a:pt x="28197" y="24684"/>
                    <a:pt x="28619" y="24294"/>
                  </a:cubicBezTo>
                  <a:cubicBezTo>
                    <a:pt x="28733" y="24185"/>
                    <a:pt x="28738" y="24005"/>
                    <a:pt x="28631" y="23890"/>
                  </a:cubicBezTo>
                  <a:cubicBezTo>
                    <a:pt x="28575" y="23829"/>
                    <a:pt x="28498" y="23798"/>
                    <a:pt x="28420" y="23798"/>
                  </a:cubicBezTo>
                  <a:close/>
                  <a:moveTo>
                    <a:pt x="152285" y="26163"/>
                  </a:moveTo>
                  <a:cubicBezTo>
                    <a:pt x="152212" y="26163"/>
                    <a:pt x="152139" y="26191"/>
                    <a:pt x="152083" y="26247"/>
                  </a:cubicBezTo>
                  <a:cubicBezTo>
                    <a:pt x="151970" y="26360"/>
                    <a:pt x="151970" y="26543"/>
                    <a:pt x="152083" y="26656"/>
                  </a:cubicBezTo>
                  <a:cubicBezTo>
                    <a:pt x="152489" y="27063"/>
                    <a:pt x="152893" y="27473"/>
                    <a:pt x="153293" y="27888"/>
                  </a:cubicBezTo>
                  <a:cubicBezTo>
                    <a:pt x="153347" y="27944"/>
                    <a:pt x="153422" y="27977"/>
                    <a:pt x="153500" y="27977"/>
                  </a:cubicBezTo>
                  <a:lnTo>
                    <a:pt x="153502" y="27977"/>
                  </a:lnTo>
                  <a:cubicBezTo>
                    <a:pt x="153755" y="27977"/>
                    <a:pt x="153885" y="27671"/>
                    <a:pt x="153709" y="27489"/>
                  </a:cubicBezTo>
                  <a:cubicBezTo>
                    <a:pt x="153306" y="27071"/>
                    <a:pt x="152901" y="26657"/>
                    <a:pt x="152490" y="26248"/>
                  </a:cubicBezTo>
                  <a:cubicBezTo>
                    <a:pt x="152434" y="26192"/>
                    <a:pt x="152360" y="26163"/>
                    <a:pt x="152285" y="26163"/>
                  </a:cubicBezTo>
                  <a:close/>
                  <a:moveTo>
                    <a:pt x="25927" y="26197"/>
                  </a:moveTo>
                  <a:cubicBezTo>
                    <a:pt x="25853" y="26197"/>
                    <a:pt x="25779" y="26226"/>
                    <a:pt x="25723" y="26282"/>
                  </a:cubicBezTo>
                  <a:cubicBezTo>
                    <a:pt x="25314" y="26691"/>
                    <a:pt x="24907" y="27105"/>
                    <a:pt x="24505" y="27523"/>
                  </a:cubicBezTo>
                  <a:cubicBezTo>
                    <a:pt x="24329" y="27706"/>
                    <a:pt x="24459" y="28010"/>
                    <a:pt x="24713" y="28010"/>
                  </a:cubicBezTo>
                  <a:cubicBezTo>
                    <a:pt x="24791" y="28010"/>
                    <a:pt x="24866" y="27979"/>
                    <a:pt x="24920" y="27923"/>
                  </a:cubicBezTo>
                  <a:cubicBezTo>
                    <a:pt x="25320" y="27507"/>
                    <a:pt x="25723" y="27096"/>
                    <a:pt x="26129" y="26689"/>
                  </a:cubicBezTo>
                  <a:cubicBezTo>
                    <a:pt x="26242" y="26576"/>
                    <a:pt x="26242" y="26394"/>
                    <a:pt x="26129" y="26282"/>
                  </a:cubicBezTo>
                  <a:cubicBezTo>
                    <a:pt x="26074" y="26226"/>
                    <a:pt x="26000" y="26197"/>
                    <a:pt x="25927" y="26197"/>
                  </a:cubicBezTo>
                  <a:close/>
                  <a:moveTo>
                    <a:pt x="154687" y="28655"/>
                  </a:moveTo>
                  <a:cubicBezTo>
                    <a:pt x="154617" y="28655"/>
                    <a:pt x="154547" y="28681"/>
                    <a:pt x="154491" y="28732"/>
                  </a:cubicBezTo>
                  <a:cubicBezTo>
                    <a:pt x="154372" y="28843"/>
                    <a:pt x="154368" y="29028"/>
                    <a:pt x="154480" y="29144"/>
                  </a:cubicBezTo>
                  <a:cubicBezTo>
                    <a:pt x="154871" y="29567"/>
                    <a:pt x="155259" y="29993"/>
                    <a:pt x="155641" y="30422"/>
                  </a:cubicBezTo>
                  <a:cubicBezTo>
                    <a:pt x="155697" y="30484"/>
                    <a:pt x="155775" y="30520"/>
                    <a:pt x="155857" y="30520"/>
                  </a:cubicBezTo>
                  <a:cubicBezTo>
                    <a:pt x="156106" y="30520"/>
                    <a:pt x="156238" y="30225"/>
                    <a:pt x="156072" y="30040"/>
                  </a:cubicBezTo>
                  <a:cubicBezTo>
                    <a:pt x="155686" y="29607"/>
                    <a:pt x="155296" y="29177"/>
                    <a:pt x="154903" y="28753"/>
                  </a:cubicBezTo>
                  <a:cubicBezTo>
                    <a:pt x="154846" y="28688"/>
                    <a:pt x="154766" y="28655"/>
                    <a:pt x="154687" y="28655"/>
                  </a:cubicBezTo>
                  <a:close/>
                  <a:moveTo>
                    <a:pt x="23524" y="28695"/>
                  </a:moveTo>
                  <a:cubicBezTo>
                    <a:pt x="23447" y="28695"/>
                    <a:pt x="23370" y="28726"/>
                    <a:pt x="23313" y="28788"/>
                  </a:cubicBezTo>
                  <a:cubicBezTo>
                    <a:pt x="22946" y="29185"/>
                    <a:pt x="22581" y="29585"/>
                    <a:pt x="22222" y="29989"/>
                  </a:cubicBezTo>
                  <a:lnTo>
                    <a:pt x="22145" y="30075"/>
                  </a:lnTo>
                  <a:cubicBezTo>
                    <a:pt x="21979" y="30261"/>
                    <a:pt x="22111" y="30554"/>
                    <a:pt x="22361" y="30554"/>
                  </a:cubicBezTo>
                  <a:cubicBezTo>
                    <a:pt x="22442" y="30554"/>
                    <a:pt x="22520" y="30520"/>
                    <a:pt x="22575" y="30458"/>
                  </a:cubicBezTo>
                  <a:lnTo>
                    <a:pt x="22651" y="30373"/>
                  </a:lnTo>
                  <a:cubicBezTo>
                    <a:pt x="23010" y="29971"/>
                    <a:pt x="23371" y="29573"/>
                    <a:pt x="23735" y="29179"/>
                  </a:cubicBezTo>
                  <a:cubicBezTo>
                    <a:pt x="23844" y="29062"/>
                    <a:pt x="23837" y="28880"/>
                    <a:pt x="23720" y="28772"/>
                  </a:cubicBezTo>
                  <a:cubicBezTo>
                    <a:pt x="23665" y="28721"/>
                    <a:pt x="23594" y="28695"/>
                    <a:pt x="23524" y="28695"/>
                  </a:cubicBezTo>
                  <a:close/>
                  <a:moveTo>
                    <a:pt x="156997" y="31247"/>
                  </a:moveTo>
                  <a:cubicBezTo>
                    <a:pt x="156931" y="31247"/>
                    <a:pt x="156864" y="31270"/>
                    <a:pt x="156810" y="31317"/>
                  </a:cubicBezTo>
                  <a:cubicBezTo>
                    <a:pt x="156689" y="31420"/>
                    <a:pt x="156674" y="31603"/>
                    <a:pt x="156778" y="31723"/>
                  </a:cubicBezTo>
                  <a:cubicBezTo>
                    <a:pt x="157153" y="32160"/>
                    <a:pt x="157523" y="32602"/>
                    <a:pt x="157890" y="33046"/>
                  </a:cubicBezTo>
                  <a:cubicBezTo>
                    <a:pt x="157944" y="33113"/>
                    <a:pt x="158026" y="33151"/>
                    <a:pt x="158112" y="33151"/>
                  </a:cubicBezTo>
                  <a:cubicBezTo>
                    <a:pt x="158356" y="33151"/>
                    <a:pt x="158490" y="32867"/>
                    <a:pt x="158334" y="32680"/>
                  </a:cubicBezTo>
                  <a:cubicBezTo>
                    <a:pt x="157966" y="32232"/>
                    <a:pt x="157593" y="31789"/>
                    <a:pt x="157216" y="31348"/>
                  </a:cubicBezTo>
                  <a:cubicBezTo>
                    <a:pt x="157159" y="31282"/>
                    <a:pt x="157078" y="31247"/>
                    <a:pt x="156997" y="31247"/>
                  </a:cubicBezTo>
                  <a:close/>
                  <a:moveTo>
                    <a:pt x="21221" y="31286"/>
                  </a:moveTo>
                  <a:cubicBezTo>
                    <a:pt x="21140" y="31286"/>
                    <a:pt x="21060" y="31320"/>
                    <a:pt x="21003" y="31387"/>
                  </a:cubicBezTo>
                  <a:cubicBezTo>
                    <a:pt x="20625" y="31827"/>
                    <a:pt x="20253" y="32272"/>
                    <a:pt x="19885" y="32719"/>
                  </a:cubicBezTo>
                  <a:cubicBezTo>
                    <a:pt x="19732" y="32908"/>
                    <a:pt x="19865" y="33190"/>
                    <a:pt x="20108" y="33191"/>
                  </a:cubicBezTo>
                  <a:cubicBezTo>
                    <a:pt x="20193" y="33191"/>
                    <a:pt x="20276" y="33152"/>
                    <a:pt x="20331" y="33086"/>
                  </a:cubicBezTo>
                  <a:cubicBezTo>
                    <a:pt x="20696" y="32641"/>
                    <a:pt x="21067" y="32199"/>
                    <a:pt x="21441" y="31761"/>
                  </a:cubicBezTo>
                  <a:cubicBezTo>
                    <a:pt x="21544" y="31640"/>
                    <a:pt x="21530" y="31459"/>
                    <a:pt x="21408" y="31356"/>
                  </a:cubicBezTo>
                  <a:cubicBezTo>
                    <a:pt x="21354" y="31309"/>
                    <a:pt x="21287" y="31286"/>
                    <a:pt x="21221" y="31286"/>
                  </a:cubicBezTo>
                  <a:close/>
                  <a:moveTo>
                    <a:pt x="159203" y="33927"/>
                  </a:moveTo>
                  <a:cubicBezTo>
                    <a:pt x="159140" y="33927"/>
                    <a:pt x="159077" y="33948"/>
                    <a:pt x="159025" y="33990"/>
                  </a:cubicBezTo>
                  <a:cubicBezTo>
                    <a:pt x="158901" y="34088"/>
                    <a:pt x="158879" y="34267"/>
                    <a:pt x="158976" y="34391"/>
                  </a:cubicBezTo>
                  <a:lnTo>
                    <a:pt x="159259" y="34750"/>
                  </a:lnTo>
                  <a:cubicBezTo>
                    <a:pt x="159519" y="35083"/>
                    <a:pt x="159778" y="35419"/>
                    <a:pt x="160034" y="35756"/>
                  </a:cubicBezTo>
                  <a:cubicBezTo>
                    <a:pt x="160088" y="35828"/>
                    <a:pt x="160173" y="35870"/>
                    <a:pt x="160263" y="35870"/>
                  </a:cubicBezTo>
                  <a:cubicBezTo>
                    <a:pt x="160502" y="35869"/>
                    <a:pt x="160636" y="35597"/>
                    <a:pt x="160492" y="35407"/>
                  </a:cubicBezTo>
                  <a:cubicBezTo>
                    <a:pt x="160234" y="35068"/>
                    <a:pt x="159974" y="34731"/>
                    <a:pt x="159711" y="34395"/>
                  </a:cubicBezTo>
                  <a:lnTo>
                    <a:pt x="159427" y="34033"/>
                  </a:lnTo>
                  <a:cubicBezTo>
                    <a:pt x="159370" y="33963"/>
                    <a:pt x="159287" y="33927"/>
                    <a:pt x="159203" y="33927"/>
                  </a:cubicBezTo>
                  <a:close/>
                  <a:moveTo>
                    <a:pt x="19021" y="33965"/>
                  </a:moveTo>
                  <a:cubicBezTo>
                    <a:pt x="18936" y="33965"/>
                    <a:pt x="18851" y="34002"/>
                    <a:pt x="18795" y="34075"/>
                  </a:cubicBezTo>
                  <a:cubicBezTo>
                    <a:pt x="18436" y="34529"/>
                    <a:pt x="18081" y="34988"/>
                    <a:pt x="17731" y="35449"/>
                  </a:cubicBezTo>
                  <a:cubicBezTo>
                    <a:pt x="17587" y="35639"/>
                    <a:pt x="17723" y="35911"/>
                    <a:pt x="17960" y="35912"/>
                  </a:cubicBezTo>
                  <a:cubicBezTo>
                    <a:pt x="18051" y="35912"/>
                    <a:pt x="18136" y="35870"/>
                    <a:pt x="18190" y="35798"/>
                  </a:cubicBezTo>
                  <a:cubicBezTo>
                    <a:pt x="18538" y="35339"/>
                    <a:pt x="18891" y="34883"/>
                    <a:pt x="19247" y="34431"/>
                  </a:cubicBezTo>
                  <a:cubicBezTo>
                    <a:pt x="19345" y="34306"/>
                    <a:pt x="19325" y="34125"/>
                    <a:pt x="19199" y="34027"/>
                  </a:cubicBezTo>
                  <a:cubicBezTo>
                    <a:pt x="19146" y="33985"/>
                    <a:pt x="19083" y="33965"/>
                    <a:pt x="19021" y="33965"/>
                  </a:cubicBezTo>
                  <a:close/>
                  <a:moveTo>
                    <a:pt x="161297" y="36683"/>
                  </a:moveTo>
                  <a:cubicBezTo>
                    <a:pt x="161238" y="36683"/>
                    <a:pt x="161179" y="36701"/>
                    <a:pt x="161128" y="36739"/>
                  </a:cubicBezTo>
                  <a:cubicBezTo>
                    <a:pt x="160999" y="36832"/>
                    <a:pt x="160971" y="37012"/>
                    <a:pt x="161064" y="37141"/>
                  </a:cubicBezTo>
                  <a:cubicBezTo>
                    <a:pt x="161405" y="37606"/>
                    <a:pt x="161739" y="38075"/>
                    <a:pt x="162069" y="38546"/>
                  </a:cubicBezTo>
                  <a:cubicBezTo>
                    <a:pt x="162123" y="38624"/>
                    <a:pt x="162211" y="38670"/>
                    <a:pt x="162306" y="38670"/>
                  </a:cubicBezTo>
                  <a:cubicBezTo>
                    <a:pt x="162364" y="38670"/>
                    <a:pt x="162422" y="38652"/>
                    <a:pt x="162470" y="38617"/>
                  </a:cubicBezTo>
                  <a:cubicBezTo>
                    <a:pt x="162601" y="38527"/>
                    <a:pt x="162632" y="38347"/>
                    <a:pt x="162541" y="38216"/>
                  </a:cubicBezTo>
                  <a:cubicBezTo>
                    <a:pt x="162208" y="37741"/>
                    <a:pt x="161871" y="37270"/>
                    <a:pt x="161531" y="36802"/>
                  </a:cubicBezTo>
                  <a:cubicBezTo>
                    <a:pt x="161474" y="36724"/>
                    <a:pt x="161387" y="36683"/>
                    <a:pt x="161297" y="36683"/>
                  </a:cubicBezTo>
                  <a:close/>
                  <a:moveTo>
                    <a:pt x="16925" y="36729"/>
                  </a:moveTo>
                  <a:cubicBezTo>
                    <a:pt x="16837" y="36729"/>
                    <a:pt x="16750" y="36769"/>
                    <a:pt x="16693" y="36845"/>
                  </a:cubicBezTo>
                  <a:cubicBezTo>
                    <a:pt x="16353" y="37314"/>
                    <a:pt x="16016" y="37786"/>
                    <a:pt x="15685" y="38261"/>
                  </a:cubicBezTo>
                  <a:cubicBezTo>
                    <a:pt x="15552" y="38452"/>
                    <a:pt x="15687" y="38714"/>
                    <a:pt x="15920" y="38714"/>
                  </a:cubicBezTo>
                  <a:cubicBezTo>
                    <a:pt x="16015" y="38714"/>
                    <a:pt x="16102" y="38669"/>
                    <a:pt x="16156" y="38592"/>
                  </a:cubicBezTo>
                  <a:cubicBezTo>
                    <a:pt x="16486" y="38119"/>
                    <a:pt x="16821" y="37650"/>
                    <a:pt x="17160" y="37185"/>
                  </a:cubicBezTo>
                  <a:cubicBezTo>
                    <a:pt x="17251" y="37057"/>
                    <a:pt x="17222" y="36878"/>
                    <a:pt x="17094" y="36784"/>
                  </a:cubicBezTo>
                  <a:cubicBezTo>
                    <a:pt x="17043" y="36747"/>
                    <a:pt x="16984" y="36729"/>
                    <a:pt x="16925" y="36729"/>
                  </a:cubicBezTo>
                  <a:close/>
                  <a:moveTo>
                    <a:pt x="163285" y="39523"/>
                  </a:moveTo>
                  <a:cubicBezTo>
                    <a:pt x="163230" y="39523"/>
                    <a:pt x="163173" y="39539"/>
                    <a:pt x="163124" y="39572"/>
                  </a:cubicBezTo>
                  <a:cubicBezTo>
                    <a:pt x="162992" y="39661"/>
                    <a:pt x="162957" y="39839"/>
                    <a:pt x="163046" y="39971"/>
                  </a:cubicBezTo>
                  <a:cubicBezTo>
                    <a:pt x="163366" y="40450"/>
                    <a:pt x="163682" y="40931"/>
                    <a:pt x="163993" y="41415"/>
                  </a:cubicBezTo>
                  <a:cubicBezTo>
                    <a:pt x="164046" y="41497"/>
                    <a:pt x="164138" y="41547"/>
                    <a:pt x="164235" y="41547"/>
                  </a:cubicBezTo>
                  <a:cubicBezTo>
                    <a:pt x="164463" y="41547"/>
                    <a:pt x="164601" y="41295"/>
                    <a:pt x="164479" y="41104"/>
                  </a:cubicBezTo>
                  <a:cubicBezTo>
                    <a:pt x="164165" y="40617"/>
                    <a:pt x="163847" y="40132"/>
                    <a:pt x="163524" y="39650"/>
                  </a:cubicBezTo>
                  <a:cubicBezTo>
                    <a:pt x="163469" y="39567"/>
                    <a:pt x="163378" y="39523"/>
                    <a:pt x="163285" y="39523"/>
                  </a:cubicBezTo>
                  <a:close/>
                  <a:moveTo>
                    <a:pt x="14941" y="39570"/>
                  </a:moveTo>
                  <a:cubicBezTo>
                    <a:pt x="14849" y="39570"/>
                    <a:pt x="14758" y="39614"/>
                    <a:pt x="14702" y="39698"/>
                  </a:cubicBezTo>
                  <a:cubicBezTo>
                    <a:pt x="14380" y="40179"/>
                    <a:pt x="14062" y="40663"/>
                    <a:pt x="13749" y="41151"/>
                  </a:cubicBezTo>
                  <a:cubicBezTo>
                    <a:pt x="13625" y="41343"/>
                    <a:pt x="13763" y="41595"/>
                    <a:pt x="13991" y="41595"/>
                  </a:cubicBezTo>
                  <a:cubicBezTo>
                    <a:pt x="14089" y="41595"/>
                    <a:pt x="14181" y="41545"/>
                    <a:pt x="14233" y="41462"/>
                  </a:cubicBezTo>
                  <a:cubicBezTo>
                    <a:pt x="14545" y="40978"/>
                    <a:pt x="14861" y="40497"/>
                    <a:pt x="15181" y="40018"/>
                  </a:cubicBezTo>
                  <a:cubicBezTo>
                    <a:pt x="15270" y="39886"/>
                    <a:pt x="15235" y="39706"/>
                    <a:pt x="15102" y="39619"/>
                  </a:cubicBezTo>
                  <a:cubicBezTo>
                    <a:pt x="15052" y="39585"/>
                    <a:pt x="14997" y="39570"/>
                    <a:pt x="14941" y="39570"/>
                  </a:cubicBezTo>
                  <a:close/>
                  <a:moveTo>
                    <a:pt x="165160" y="42437"/>
                  </a:moveTo>
                  <a:cubicBezTo>
                    <a:pt x="165109" y="42437"/>
                    <a:pt x="165056" y="42451"/>
                    <a:pt x="165009" y="42480"/>
                  </a:cubicBezTo>
                  <a:cubicBezTo>
                    <a:pt x="164874" y="42563"/>
                    <a:pt x="164832" y="42741"/>
                    <a:pt x="164914" y="42876"/>
                  </a:cubicBezTo>
                  <a:cubicBezTo>
                    <a:pt x="165217" y="43367"/>
                    <a:pt x="165514" y="43860"/>
                    <a:pt x="165805" y="44356"/>
                  </a:cubicBezTo>
                  <a:cubicBezTo>
                    <a:pt x="165857" y="44444"/>
                    <a:pt x="165952" y="44498"/>
                    <a:pt x="166054" y="44498"/>
                  </a:cubicBezTo>
                  <a:lnTo>
                    <a:pt x="166054" y="44499"/>
                  </a:lnTo>
                  <a:cubicBezTo>
                    <a:pt x="166277" y="44499"/>
                    <a:pt x="166416" y="44256"/>
                    <a:pt x="166302" y="44064"/>
                  </a:cubicBezTo>
                  <a:cubicBezTo>
                    <a:pt x="166008" y="43565"/>
                    <a:pt x="165710" y="43068"/>
                    <a:pt x="165405" y="42574"/>
                  </a:cubicBezTo>
                  <a:cubicBezTo>
                    <a:pt x="165351" y="42486"/>
                    <a:pt x="165257" y="42437"/>
                    <a:pt x="165160" y="42437"/>
                  </a:cubicBezTo>
                  <a:close/>
                  <a:moveTo>
                    <a:pt x="13072" y="42480"/>
                  </a:moveTo>
                  <a:cubicBezTo>
                    <a:pt x="12973" y="42480"/>
                    <a:pt x="12877" y="42531"/>
                    <a:pt x="12824" y="42622"/>
                  </a:cubicBezTo>
                  <a:cubicBezTo>
                    <a:pt x="12519" y="43116"/>
                    <a:pt x="12221" y="43613"/>
                    <a:pt x="11927" y="44112"/>
                  </a:cubicBezTo>
                  <a:cubicBezTo>
                    <a:pt x="11813" y="44304"/>
                    <a:pt x="11951" y="44547"/>
                    <a:pt x="12174" y="44547"/>
                  </a:cubicBezTo>
                  <a:cubicBezTo>
                    <a:pt x="12277" y="44547"/>
                    <a:pt x="12371" y="44493"/>
                    <a:pt x="12422" y="44404"/>
                  </a:cubicBezTo>
                  <a:cubicBezTo>
                    <a:pt x="12716" y="43908"/>
                    <a:pt x="13012" y="43415"/>
                    <a:pt x="13313" y="42924"/>
                  </a:cubicBezTo>
                  <a:cubicBezTo>
                    <a:pt x="13401" y="42789"/>
                    <a:pt x="13360" y="42608"/>
                    <a:pt x="13223" y="42524"/>
                  </a:cubicBezTo>
                  <a:cubicBezTo>
                    <a:pt x="13176" y="42494"/>
                    <a:pt x="13123" y="42480"/>
                    <a:pt x="13072" y="42480"/>
                  </a:cubicBezTo>
                  <a:close/>
                  <a:moveTo>
                    <a:pt x="166919" y="45423"/>
                  </a:moveTo>
                  <a:cubicBezTo>
                    <a:pt x="166871" y="45423"/>
                    <a:pt x="166823" y="45435"/>
                    <a:pt x="166778" y="45460"/>
                  </a:cubicBezTo>
                  <a:cubicBezTo>
                    <a:pt x="166639" y="45539"/>
                    <a:pt x="166590" y="45714"/>
                    <a:pt x="166669" y="45853"/>
                  </a:cubicBezTo>
                  <a:cubicBezTo>
                    <a:pt x="166951" y="46355"/>
                    <a:pt x="167229" y="46858"/>
                    <a:pt x="167501" y="47366"/>
                  </a:cubicBezTo>
                  <a:cubicBezTo>
                    <a:pt x="167552" y="47459"/>
                    <a:pt x="167649" y="47517"/>
                    <a:pt x="167755" y="47517"/>
                  </a:cubicBezTo>
                  <a:cubicBezTo>
                    <a:pt x="167973" y="47517"/>
                    <a:pt x="168112" y="47284"/>
                    <a:pt x="168009" y="47092"/>
                  </a:cubicBezTo>
                  <a:cubicBezTo>
                    <a:pt x="167734" y="46583"/>
                    <a:pt x="167455" y="46074"/>
                    <a:pt x="167170" y="45570"/>
                  </a:cubicBezTo>
                  <a:cubicBezTo>
                    <a:pt x="167118" y="45476"/>
                    <a:pt x="167019" y="45423"/>
                    <a:pt x="166919" y="45423"/>
                  </a:cubicBezTo>
                  <a:close/>
                  <a:moveTo>
                    <a:pt x="11312" y="45469"/>
                  </a:moveTo>
                  <a:cubicBezTo>
                    <a:pt x="11210" y="45469"/>
                    <a:pt x="11112" y="45523"/>
                    <a:pt x="11060" y="45619"/>
                  </a:cubicBezTo>
                  <a:cubicBezTo>
                    <a:pt x="10774" y="46124"/>
                    <a:pt x="10495" y="46632"/>
                    <a:pt x="10220" y="47143"/>
                  </a:cubicBezTo>
                  <a:cubicBezTo>
                    <a:pt x="10117" y="47335"/>
                    <a:pt x="10256" y="47567"/>
                    <a:pt x="10473" y="47567"/>
                  </a:cubicBezTo>
                  <a:cubicBezTo>
                    <a:pt x="10580" y="47567"/>
                    <a:pt x="10677" y="47509"/>
                    <a:pt x="10727" y="47415"/>
                  </a:cubicBezTo>
                  <a:cubicBezTo>
                    <a:pt x="11001" y="46908"/>
                    <a:pt x="11278" y="46404"/>
                    <a:pt x="11561" y="45902"/>
                  </a:cubicBezTo>
                  <a:cubicBezTo>
                    <a:pt x="11643" y="45763"/>
                    <a:pt x="11593" y="45585"/>
                    <a:pt x="11454" y="45507"/>
                  </a:cubicBezTo>
                  <a:cubicBezTo>
                    <a:pt x="11409" y="45481"/>
                    <a:pt x="11360" y="45469"/>
                    <a:pt x="11312" y="45469"/>
                  </a:cubicBezTo>
                  <a:close/>
                  <a:moveTo>
                    <a:pt x="168562" y="48476"/>
                  </a:moveTo>
                  <a:cubicBezTo>
                    <a:pt x="168518" y="48476"/>
                    <a:pt x="168473" y="48486"/>
                    <a:pt x="168431" y="48508"/>
                  </a:cubicBezTo>
                  <a:cubicBezTo>
                    <a:pt x="168288" y="48580"/>
                    <a:pt x="168233" y="48754"/>
                    <a:pt x="168305" y="48895"/>
                  </a:cubicBezTo>
                  <a:cubicBezTo>
                    <a:pt x="168568" y="49407"/>
                    <a:pt x="168827" y="49922"/>
                    <a:pt x="169079" y="50439"/>
                  </a:cubicBezTo>
                  <a:cubicBezTo>
                    <a:pt x="169128" y="50538"/>
                    <a:pt x="169227" y="50601"/>
                    <a:pt x="169338" y="50601"/>
                  </a:cubicBezTo>
                  <a:cubicBezTo>
                    <a:pt x="169382" y="50601"/>
                    <a:pt x="169425" y="50591"/>
                    <a:pt x="169465" y="50572"/>
                  </a:cubicBezTo>
                  <a:cubicBezTo>
                    <a:pt x="169608" y="50502"/>
                    <a:pt x="169668" y="50330"/>
                    <a:pt x="169598" y="50187"/>
                  </a:cubicBezTo>
                  <a:cubicBezTo>
                    <a:pt x="169343" y="49666"/>
                    <a:pt x="169084" y="49148"/>
                    <a:pt x="168818" y="48632"/>
                  </a:cubicBezTo>
                  <a:cubicBezTo>
                    <a:pt x="168767" y="48533"/>
                    <a:pt x="168667" y="48476"/>
                    <a:pt x="168562" y="48476"/>
                  </a:cubicBezTo>
                  <a:close/>
                  <a:moveTo>
                    <a:pt x="9667" y="48525"/>
                  </a:moveTo>
                  <a:cubicBezTo>
                    <a:pt x="9562" y="48525"/>
                    <a:pt x="9462" y="48581"/>
                    <a:pt x="9412" y="48680"/>
                  </a:cubicBezTo>
                  <a:cubicBezTo>
                    <a:pt x="9145" y="49196"/>
                    <a:pt x="8886" y="49714"/>
                    <a:pt x="8632" y="50235"/>
                  </a:cubicBezTo>
                  <a:cubicBezTo>
                    <a:pt x="8537" y="50427"/>
                    <a:pt x="8676" y="50650"/>
                    <a:pt x="8890" y="50650"/>
                  </a:cubicBezTo>
                  <a:cubicBezTo>
                    <a:pt x="9000" y="50650"/>
                    <a:pt x="9101" y="50588"/>
                    <a:pt x="9149" y="50488"/>
                  </a:cubicBezTo>
                  <a:cubicBezTo>
                    <a:pt x="9402" y="49971"/>
                    <a:pt x="9660" y="49456"/>
                    <a:pt x="9924" y="48944"/>
                  </a:cubicBezTo>
                  <a:cubicBezTo>
                    <a:pt x="9997" y="48803"/>
                    <a:pt x="9941" y="48629"/>
                    <a:pt x="9799" y="48557"/>
                  </a:cubicBezTo>
                  <a:cubicBezTo>
                    <a:pt x="9757" y="48535"/>
                    <a:pt x="9711" y="48525"/>
                    <a:pt x="9667" y="48525"/>
                  </a:cubicBezTo>
                  <a:close/>
                  <a:moveTo>
                    <a:pt x="170086" y="51593"/>
                  </a:moveTo>
                  <a:cubicBezTo>
                    <a:pt x="170045" y="51593"/>
                    <a:pt x="170004" y="51602"/>
                    <a:pt x="169964" y="51620"/>
                  </a:cubicBezTo>
                  <a:cubicBezTo>
                    <a:pt x="169821" y="51686"/>
                    <a:pt x="169759" y="51854"/>
                    <a:pt x="169822" y="51998"/>
                  </a:cubicBezTo>
                  <a:cubicBezTo>
                    <a:pt x="170066" y="52520"/>
                    <a:pt x="170305" y="53044"/>
                    <a:pt x="170537" y="53571"/>
                  </a:cubicBezTo>
                  <a:cubicBezTo>
                    <a:pt x="170583" y="53675"/>
                    <a:pt x="170686" y="53742"/>
                    <a:pt x="170800" y="53742"/>
                  </a:cubicBezTo>
                  <a:lnTo>
                    <a:pt x="170800" y="53743"/>
                  </a:lnTo>
                  <a:cubicBezTo>
                    <a:pt x="171009" y="53743"/>
                    <a:pt x="171149" y="53529"/>
                    <a:pt x="171064" y="53338"/>
                  </a:cubicBezTo>
                  <a:cubicBezTo>
                    <a:pt x="170829" y="52808"/>
                    <a:pt x="170590" y="52280"/>
                    <a:pt x="170345" y="51755"/>
                  </a:cubicBezTo>
                  <a:cubicBezTo>
                    <a:pt x="170295" y="51652"/>
                    <a:pt x="170193" y="51593"/>
                    <a:pt x="170086" y="51593"/>
                  </a:cubicBezTo>
                  <a:close/>
                  <a:moveTo>
                    <a:pt x="8144" y="51638"/>
                  </a:moveTo>
                  <a:cubicBezTo>
                    <a:pt x="8035" y="51638"/>
                    <a:pt x="7931" y="51699"/>
                    <a:pt x="7884" y="51804"/>
                  </a:cubicBezTo>
                  <a:cubicBezTo>
                    <a:pt x="7638" y="52330"/>
                    <a:pt x="7398" y="52858"/>
                    <a:pt x="7164" y="53387"/>
                  </a:cubicBezTo>
                  <a:cubicBezTo>
                    <a:pt x="7079" y="53578"/>
                    <a:pt x="7218" y="53791"/>
                    <a:pt x="7427" y="53792"/>
                  </a:cubicBezTo>
                  <a:cubicBezTo>
                    <a:pt x="7540" y="53792"/>
                    <a:pt x="7645" y="53725"/>
                    <a:pt x="7690" y="53621"/>
                  </a:cubicBezTo>
                  <a:cubicBezTo>
                    <a:pt x="7924" y="53093"/>
                    <a:pt x="8162" y="52569"/>
                    <a:pt x="8405" y="52047"/>
                  </a:cubicBezTo>
                  <a:cubicBezTo>
                    <a:pt x="8472" y="51903"/>
                    <a:pt x="8410" y="51732"/>
                    <a:pt x="8265" y="51665"/>
                  </a:cubicBezTo>
                  <a:cubicBezTo>
                    <a:pt x="8226" y="51646"/>
                    <a:pt x="8184" y="51638"/>
                    <a:pt x="8144" y="51638"/>
                  </a:cubicBezTo>
                  <a:close/>
                  <a:moveTo>
                    <a:pt x="171485" y="54757"/>
                  </a:moveTo>
                  <a:cubicBezTo>
                    <a:pt x="171448" y="54757"/>
                    <a:pt x="171411" y="54764"/>
                    <a:pt x="171374" y="54780"/>
                  </a:cubicBezTo>
                  <a:cubicBezTo>
                    <a:pt x="171228" y="54842"/>
                    <a:pt x="171159" y="55010"/>
                    <a:pt x="171220" y="55157"/>
                  </a:cubicBezTo>
                  <a:cubicBezTo>
                    <a:pt x="171443" y="55689"/>
                    <a:pt x="171660" y="56221"/>
                    <a:pt x="171872" y="56757"/>
                  </a:cubicBezTo>
                  <a:cubicBezTo>
                    <a:pt x="171917" y="56867"/>
                    <a:pt x="172022" y="56939"/>
                    <a:pt x="172141" y="56939"/>
                  </a:cubicBezTo>
                  <a:cubicBezTo>
                    <a:pt x="172344" y="56939"/>
                    <a:pt x="172484" y="56733"/>
                    <a:pt x="172408" y="56544"/>
                  </a:cubicBezTo>
                  <a:cubicBezTo>
                    <a:pt x="172194" y="56005"/>
                    <a:pt x="171975" y="55469"/>
                    <a:pt x="171751" y="54934"/>
                  </a:cubicBezTo>
                  <a:cubicBezTo>
                    <a:pt x="171705" y="54824"/>
                    <a:pt x="171598" y="54757"/>
                    <a:pt x="171485" y="54757"/>
                  </a:cubicBezTo>
                  <a:close/>
                  <a:moveTo>
                    <a:pt x="6741" y="54808"/>
                  </a:moveTo>
                  <a:cubicBezTo>
                    <a:pt x="6628" y="54808"/>
                    <a:pt x="6521" y="54874"/>
                    <a:pt x="6475" y="54985"/>
                  </a:cubicBezTo>
                  <a:cubicBezTo>
                    <a:pt x="6251" y="55518"/>
                    <a:pt x="6033" y="56055"/>
                    <a:pt x="5818" y="56594"/>
                  </a:cubicBezTo>
                  <a:cubicBezTo>
                    <a:pt x="5743" y="56782"/>
                    <a:pt x="5882" y="56988"/>
                    <a:pt x="6084" y="56988"/>
                  </a:cubicBezTo>
                  <a:cubicBezTo>
                    <a:pt x="6084" y="56988"/>
                    <a:pt x="6085" y="56988"/>
                    <a:pt x="6086" y="56988"/>
                  </a:cubicBezTo>
                  <a:cubicBezTo>
                    <a:pt x="6204" y="56988"/>
                    <a:pt x="6310" y="56916"/>
                    <a:pt x="6354" y="56807"/>
                  </a:cubicBezTo>
                  <a:cubicBezTo>
                    <a:pt x="6567" y="56270"/>
                    <a:pt x="6784" y="55738"/>
                    <a:pt x="7007" y="55207"/>
                  </a:cubicBezTo>
                  <a:cubicBezTo>
                    <a:pt x="7068" y="55060"/>
                    <a:pt x="7000" y="54891"/>
                    <a:pt x="6852" y="54830"/>
                  </a:cubicBezTo>
                  <a:cubicBezTo>
                    <a:pt x="6816" y="54815"/>
                    <a:pt x="6778" y="54808"/>
                    <a:pt x="6741" y="54808"/>
                  </a:cubicBezTo>
                  <a:close/>
                  <a:moveTo>
                    <a:pt x="172761" y="57973"/>
                  </a:moveTo>
                  <a:cubicBezTo>
                    <a:pt x="172727" y="57973"/>
                    <a:pt x="172693" y="57979"/>
                    <a:pt x="172660" y="57992"/>
                  </a:cubicBezTo>
                  <a:cubicBezTo>
                    <a:pt x="172509" y="58049"/>
                    <a:pt x="172434" y="58218"/>
                    <a:pt x="172495" y="58368"/>
                  </a:cubicBezTo>
                  <a:cubicBezTo>
                    <a:pt x="172696" y="58908"/>
                    <a:pt x="172893" y="59449"/>
                    <a:pt x="173085" y="59992"/>
                  </a:cubicBezTo>
                  <a:cubicBezTo>
                    <a:pt x="173126" y="60107"/>
                    <a:pt x="173234" y="60184"/>
                    <a:pt x="173356" y="60184"/>
                  </a:cubicBezTo>
                  <a:lnTo>
                    <a:pt x="173356" y="60185"/>
                  </a:lnTo>
                  <a:cubicBezTo>
                    <a:pt x="173555" y="60185"/>
                    <a:pt x="173694" y="59989"/>
                    <a:pt x="173628" y="59802"/>
                  </a:cubicBezTo>
                  <a:cubicBezTo>
                    <a:pt x="173435" y="59255"/>
                    <a:pt x="173237" y="58709"/>
                    <a:pt x="173033" y="58167"/>
                  </a:cubicBezTo>
                  <a:cubicBezTo>
                    <a:pt x="172991" y="58048"/>
                    <a:pt x="172879" y="57973"/>
                    <a:pt x="172761" y="57973"/>
                  </a:cubicBezTo>
                  <a:close/>
                  <a:moveTo>
                    <a:pt x="5461" y="58028"/>
                  </a:moveTo>
                  <a:cubicBezTo>
                    <a:pt x="5345" y="58028"/>
                    <a:pt x="5236" y="58099"/>
                    <a:pt x="5192" y="58215"/>
                  </a:cubicBezTo>
                  <a:cubicBezTo>
                    <a:pt x="4989" y="58758"/>
                    <a:pt x="4790" y="59303"/>
                    <a:pt x="4597" y="59850"/>
                  </a:cubicBezTo>
                  <a:cubicBezTo>
                    <a:pt x="4544" y="60000"/>
                    <a:pt x="4623" y="60164"/>
                    <a:pt x="4773" y="60218"/>
                  </a:cubicBezTo>
                  <a:cubicBezTo>
                    <a:pt x="4805" y="60227"/>
                    <a:pt x="4837" y="60233"/>
                    <a:pt x="4869" y="60233"/>
                  </a:cubicBezTo>
                  <a:cubicBezTo>
                    <a:pt x="4992" y="60233"/>
                    <a:pt x="5101" y="60157"/>
                    <a:pt x="5142" y="60042"/>
                  </a:cubicBezTo>
                  <a:cubicBezTo>
                    <a:pt x="5332" y="59498"/>
                    <a:pt x="5529" y="58957"/>
                    <a:pt x="5732" y="58417"/>
                  </a:cubicBezTo>
                  <a:cubicBezTo>
                    <a:pt x="5788" y="58269"/>
                    <a:pt x="5713" y="58102"/>
                    <a:pt x="5563" y="58047"/>
                  </a:cubicBezTo>
                  <a:cubicBezTo>
                    <a:pt x="5529" y="58034"/>
                    <a:pt x="5495" y="58028"/>
                    <a:pt x="5461" y="58028"/>
                  </a:cubicBezTo>
                  <a:close/>
                  <a:moveTo>
                    <a:pt x="173919" y="61254"/>
                  </a:moveTo>
                  <a:cubicBezTo>
                    <a:pt x="173889" y="61254"/>
                    <a:pt x="173858" y="61259"/>
                    <a:pt x="173829" y="61269"/>
                  </a:cubicBezTo>
                  <a:cubicBezTo>
                    <a:pt x="173680" y="61318"/>
                    <a:pt x="173598" y="61477"/>
                    <a:pt x="173644" y="61627"/>
                  </a:cubicBezTo>
                  <a:cubicBezTo>
                    <a:pt x="173825" y="62174"/>
                    <a:pt x="174001" y="62722"/>
                    <a:pt x="174172" y="63273"/>
                  </a:cubicBezTo>
                  <a:cubicBezTo>
                    <a:pt x="174209" y="63393"/>
                    <a:pt x="174320" y="63476"/>
                    <a:pt x="174446" y="63476"/>
                  </a:cubicBezTo>
                  <a:cubicBezTo>
                    <a:pt x="174641" y="63476"/>
                    <a:pt x="174778" y="63287"/>
                    <a:pt x="174722" y="63103"/>
                  </a:cubicBezTo>
                  <a:cubicBezTo>
                    <a:pt x="174551" y="62548"/>
                    <a:pt x="174373" y="61995"/>
                    <a:pt x="174191" y="61446"/>
                  </a:cubicBezTo>
                  <a:cubicBezTo>
                    <a:pt x="174149" y="61328"/>
                    <a:pt x="174038" y="61254"/>
                    <a:pt x="173919" y="61254"/>
                  </a:cubicBezTo>
                  <a:close/>
                  <a:moveTo>
                    <a:pt x="4309" y="61297"/>
                  </a:moveTo>
                  <a:cubicBezTo>
                    <a:pt x="4188" y="61297"/>
                    <a:pt x="4075" y="61374"/>
                    <a:pt x="4036" y="61495"/>
                  </a:cubicBezTo>
                  <a:cubicBezTo>
                    <a:pt x="3853" y="62045"/>
                    <a:pt x="3676" y="62598"/>
                    <a:pt x="3504" y="63150"/>
                  </a:cubicBezTo>
                  <a:cubicBezTo>
                    <a:pt x="3459" y="63303"/>
                    <a:pt x="3543" y="63464"/>
                    <a:pt x="3695" y="63510"/>
                  </a:cubicBezTo>
                  <a:cubicBezTo>
                    <a:pt x="3723" y="63519"/>
                    <a:pt x="3751" y="63524"/>
                    <a:pt x="3780" y="63524"/>
                  </a:cubicBezTo>
                  <a:cubicBezTo>
                    <a:pt x="3906" y="63524"/>
                    <a:pt x="4018" y="63442"/>
                    <a:pt x="4055" y="63321"/>
                  </a:cubicBezTo>
                  <a:cubicBezTo>
                    <a:pt x="4225" y="62771"/>
                    <a:pt x="4402" y="62223"/>
                    <a:pt x="4583" y="61676"/>
                  </a:cubicBezTo>
                  <a:cubicBezTo>
                    <a:pt x="4632" y="61525"/>
                    <a:pt x="4550" y="61362"/>
                    <a:pt x="4399" y="61312"/>
                  </a:cubicBezTo>
                  <a:cubicBezTo>
                    <a:pt x="4369" y="61302"/>
                    <a:pt x="4339" y="61297"/>
                    <a:pt x="4309" y="61297"/>
                  </a:cubicBezTo>
                  <a:close/>
                  <a:moveTo>
                    <a:pt x="174942" y="64555"/>
                  </a:moveTo>
                  <a:cubicBezTo>
                    <a:pt x="174916" y="64555"/>
                    <a:pt x="174889" y="64558"/>
                    <a:pt x="174862" y="64566"/>
                  </a:cubicBezTo>
                  <a:cubicBezTo>
                    <a:pt x="174708" y="64610"/>
                    <a:pt x="174620" y="64773"/>
                    <a:pt x="174667" y="64927"/>
                  </a:cubicBezTo>
                  <a:cubicBezTo>
                    <a:pt x="174826" y="65481"/>
                    <a:pt x="174981" y="66035"/>
                    <a:pt x="175130" y="66592"/>
                  </a:cubicBezTo>
                  <a:cubicBezTo>
                    <a:pt x="175165" y="66718"/>
                    <a:pt x="175279" y="66805"/>
                    <a:pt x="175408" y="66805"/>
                  </a:cubicBezTo>
                  <a:cubicBezTo>
                    <a:pt x="175598" y="66805"/>
                    <a:pt x="175736" y="66625"/>
                    <a:pt x="175688" y="66443"/>
                  </a:cubicBezTo>
                  <a:cubicBezTo>
                    <a:pt x="175538" y="65883"/>
                    <a:pt x="175382" y="65324"/>
                    <a:pt x="175221" y="64767"/>
                  </a:cubicBezTo>
                  <a:cubicBezTo>
                    <a:pt x="175186" y="64639"/>
                    <a:pt x="175069" y="64555"/>
                    <a:pt x="174942" y="64555"/>
                  </a:cubicBezTo>
                  <a:close/>
                  <a:moveTo>
                    <a:pt x="3281" y="64611"/>
                  </a:moveTo>
                  <a:cubicBezTo>
                    <a:pt x="3157" y="64611"/>
                    <a:pt x="3043" y="64691"/>
                    <a:pt x="3005" y="64815"/>
                  </a:cubicBezTo>
                  <a:cubicBezTo>
                    <a:pt x="2845" y="65373"/>
                    <a:pt x="2690" y="65931"/>
                    <a:pt x="2541" y="66491"/>
                  </a:cubicBezTo>
                  <a:cubicBezTo>
                    <a:pt x="2500" y="66644"/>
                    <a:pt x="2592" y="66803"/>
                    <a:pt x="2745" y="66844"/>
                  </a:cubicBezTo>
                  <a:cubicBezTo>
                    <a:pt x="2769" y="66850"/>
                    <a:pt x="2794" y="66853"/>
                    <a:pt x="2819" y="66853"/>
                  </a:cubicBezTo>
                  <a:cubicBezTo>
                    <a:pt x="2950" y="66853"/>
                    <a:pt x="3063" y="66766"/>
                    <a:pt x="3097" y="66640"/>
                  </a:cubicBezTo>
                  <a:cubicBezTo>
                    <a:pt x="3245" y="66083"/>
                    <a:pt x="3400" y="65528"/>
                    <a:pt x="3560" y="64976"/>
                  </a:cubicBezTo>
                  <a:cubicBezTo>
                    <a:pt x="3602" y="64824"/>
                    <a:pt x="3513" y="64665"/>
                    <a:pt x="3362" y="64622"/>
                  </a:cubicBezTo>
                  <a:cubicBezTo>
                    <a:pt x="3335" y="64614"/>
                    <a:pt x="3307" y="64611"/>
                    <a:pt x="3281" y="64611"/>
                  </a:cubicBezTo>
                  <a:close/>
                  <a:moveTo>
                    <a:pt x="175845" y="67906"/>
                  </a:moveTo>
                  <a:cubicBezTo>
                    <a:pt x="175821" y="67906"/>
                    <a:pt x="175796" y="67909"/>
                    <a:pt x="175772" y="67916"/>
                  </a:cubicBezTo>
                  <a:cubicBezTo>
                    <a:pt x="175618" y="67953"/>
                    <a:pt x="175523" y="68110"/>
                    <a:pt x="175562" y="68264"/>
                  </a:cubicBezTo>
                  <a:cubicBezTo>
                    <a:pt x="175700" y="68823"/>
                    <a:pt x="175833" y="69384"/>
                    <a:pt x="175960" y="69945"/>
                  </a:cubicBezTo>
                  <a:cubicBezTo>
                    <a:pt x="175990" y="70076"/>
                    <a:pt x="176106" y="70170"/>
                    <a:pt x="176241" y="70170"/>
                  </a:cubicBezTo>
                  <a:cubicBezTo>
                    <a:pt x="176425" y="70170"/>
                    <a:pt x="176562" y="69998"/>
                    <a:pt x="176521" y="69818"/>
                  </a:cubicBezTo>
                  <a:cubicBezTo>
                    <a:pt x="176393" y="69252"/>
                    <a:pt x="176260" y="68688"/>
                    <a:pt x="176121" y="68126"/>
                  </a:cubicBezTo>
                  <a:cubicBezTo>
                    <a:pt x="176090" y="67995"/>
                    <a:pt x="175974" y="67906"/>
                    <a:pt x="175845" y="67906"/>
                  </a:cubicBezTo>
                  <a:close/>
                  <a:moveTo>
                    <a:pt x="2390" y="67951"/>
                  </a:moveTo>
                  <a:cubicBezTo>
                    <a:pt x="2259" y="67951"/>
                    <a:pt x="2140" y="68041"/>
                    <a:pt x="2109" y="68175"/>
                  </a:cubicBezTo>
                  <a:cubicBezTo>
                    <a:pt x="1970" y="68737"/>
                    <a:pt x="1837" y="69301"/>
                    <a:pt x="1709" y="69866"/>
                  </a:cubicBezTo>
                  <a:cubicBezTo>
                    <a:pt x="1668" y="70047"/>
                    <a:pt x="1806" y="70219"/>
                    <a:pt x="1991" y="70219"/>
                  </a:cubicBezTo>
                  <a:cubicBezTo>
                    <a:pt x="2125" y="70218"/>
                    <a:pt x="2241" y="70125"/>
                    <a:pt x="2271" y="69993"/>
                  </a:cubicBezTo>
                  <a:cubicBezTo>
                    <a:pt x="2398" y="69432"/>
                    <a:pt x="2530" y="68872"/>
                    <a:pt x="2668" y="68313"/>
                  </a:cubicBezTo>
                  <a:cubicBezTo>
                    <a:pt x="2709" y="68157"/>
                    <a:pt x="2614" y="67997"/>
                    <a:pt x="2458" y="67959"/>
                  </a:cubicBezTo>
                  <a:cubicBezTo>
                    <a:pt x="2435" y="67953"/>
                    <a:pt x="2412" y="67951"/>
                    <a:pt x="2390" y="67951"/>
                  </a:cubicBezTo>
                  <a:close/>
                  <a:moveTo>
                    <a:pt x="176608" y="71289"/>
                  </a:moveTo>
                  <a:cubicBezTo>
                    <a:pt x="176588" y="71289"/>
                    <a:pt x="176569" y="71291"/>
                    <a:pt x="176549" y="71295"/>
                  </a:cubicBezTo>
                  <a:cubicBezTo>
                    <a:pt x="176393" y="71326"/>
                    <a:pt x="176292" y="71478"/>
                    <a:pt x="176325" y="71634"/>
                  </a:cubicBezTo>
                  <a:cubicBezTo>
                    <a:pt x="176441" y="72199"/>
                    <a:pt x="176551" y="72764"/>
                    <a:pt x="176657" y="73330"/>
                  </a:cubicBezTo>
                  <a:cubicBezTo>
                    <a:pt x="176683" y="73467"/>
                    <a:pt x="176801" y="73565"/>
                    <a:pt x="176940" y="73566"/>
                  </a:cubicBezTo>
                  <a:cubicBezTo>
                    <a:pt x="176958" y="73565"/>
                    <a:pt x="176976" y="73564"/>
                    <a:pt x="176994" y="73562"/>
                  </a:cubicBezTo>
                  <a:cubicBezTo>
                    <a:pt x="177150" y="73532"/>
                    <a:pt x="177253" y="73382"/>
                    <a:pt x="177223" y="73225"/>
                  </a:cubicBezTo>
                  <a:cubicBezTo>
                    <a:pt x="177117" y="72655"/>
                    <a:pt x="177006" y="72086"/>
                    <a:pt x="176888" y="71519"/>
                  </a:cubicBezTo>
                  <a:cubicBezTo>
                    <a:pt x="176861" y="71383"/>
                    <a:pt x="176741" y="71289"/>
                    <a:pt x="176608" y="71289"/>
                  </a:cubicBezTo>
                  <a:close/>
                  <a:moveTo>
                    <a:pt x="1625" y="71335"/>
                  </a:moveTo>
                  <a:cubicBezTo>
                    <a:pt x="1492" y="71335"/>
                    <a:pt x="1371" y="71428"/>
                    <a:pt x="1343" y="71565"/>
                  </a:cubicBezTo>
                  <a:cubicBezTo>
                    <a:pt x="1227" y="72132"/>
                    <a:pt x="1115" y="72702"/>
                    <a:pt x="1011" y="73271"/>
                  </a:cubicBezTo>
                  <a:cubicBezTo>
                    <a:pt x="981" y="73427"/>
                    <a:pt x="1085" y="73578"/>
                    <a:pt x="1241" y="73607"/>
                  </a:cubicBezTo>
                  <a:cubicBezTo>
                    <a:pt x="1259" y="73610"/>
                    <a:pt x="1276" y="73612"/>
                    <a:pt x="1294" y="73612"/>
                  </a:cubicBezTo>
                  <a:cubicBezTo>
                    <a:pt x="1433" y="73612"/>
                    <a:pt x="1552" y="73512"/>
                    <a:pt x="1577" y="73376"/>
                  </a:cubicBezTo>
                  <a:cubicBezTo>
                    <a:pt x="1682" y="72810"/>
                    <a:pt x="1792" y="72245"/>
                    <a:pt x="1907" y="71681"/>
                  </a:cubicBezTo>
                  <a:cubicBezTo>
                    <a:pt x="1939" y="71525"/>
                    <a:pt x="1838" y="71373"/>
                    <a:pt x="1682" y="71340"/>
                  </a:cubicBezTo>
                  <a:cubicBezTo>
                    <a:pt x="1663" y="71336"/>
                    <a:pt x="1644" y="71335"/>
                    <a:pt x="1625" y="71335"/>
                  </a:cubicBezTo>
                  <a:close/>
                  <a:moveTo>
                    <a:pt x="177241" y="74696"/>
                  </a:moveTo>
                  <a:cubicBezTo>
                    <a:pt x="177225" y="74696"/>
                    <a:pt x="177209" y="74697"/>
                    <a:pt x="177193" y="74700"/>
                  </a:cubicBezTo>
                  <a:cubicBezTo>
                    <a:pt x="177036" y="74726"/>
                    <a:pt x="176930" y="74875"/>
                    <a:pt x="176957" y="75032"/>
                  </a:cubicBezTo>
                  <a:cubicBezTo>
                    <a:pt x="177051" y="75600"/>
                    <a:pt x="177140" y="76169"/>
                    <a:pt x="177223" y="76739"/>
                  </a:cubicBezTo>
                  <a:cubicBezTo>
                    <a:pt x="177243" y="76881"/>
                    <a:pt x="177364" y="76985"/>
                    <a:pt x="177507" y="76985"/>
                  </a:cubicBezTo>
                  <a:cubicBezTo>
                    <a:pt x="177522" y="76985"/>
                    <a:pt x="177536" y="76984"/>
                    <a:pt x="177549" y="76982"/>
                  </a:cubicBezTo>
                  <a:cubicBezTo>
                    <a:pt x="177708" y="76958"/>
                    <a:pt x="177815" y="76813"/>
                    <a:pt x="177794" y="76655"/>
                  </a:cubicBezTo>
                  <a:cubicBezTo>
                    <a:pt x="177710" y="76082"/>
                    <a:pt x="177620" y="75508"/>
                    <a:pt x="177525" y="74936"/>
                  </a:cubicBezTo>
                  <a:cubicBezTo>
                    <a:pt x="177502" y="74796"/>
                    <a:pt x="177379" y="74696"/>
                    <a:pt x="177241" y="74696"/>
                  </a:cubicBezTo>
                  <a:close/>
                  <a:moveTo>
                    <a:pt x="997" y="74743"/>
                  </a:moveTo>
                  <a:cubicBezTo>
                    <a:pt x="858" y="74743"/>
                    <a:pt x="736" y="74843"/>
                    <a:pt x="712" y="74984"/>
                  </a:cubicBezTo>
                  <a:cubicBezTo>
                    <a:pt x="650" y="75363"/>
                    <a:pt x="590" y="75742"/>
                    <a:pt x="532" y="76122"/>
                  </a:cubicBezTo>
                  <a:lnTo>
                    <a:pt x="447" y="76703"/>
                  </a:lnTo>
                  <a:cubicBezTo>
                    <a:pt x="424" y="76861"/>
                    <a:pt x="533" y="77006"/>
                    <a:pt x="690" y="77029"/>
                  </a:cubicBezTo>
                  <a:cubicBezTo>
                    <a:pt x="705" y="77032"/>
                    <a:pt x="718" y="77033"/>
                    <a:pt x="732" y="77033"/>
                  </a:cubicBezTo>
                  <a:cubicBezTo>
                    <a:pt x="875" y="77033"/>
                    <a:pt x="998" y="76927"/>
                    <a:pt x="1018" y="76786"/>
                  </a:cubicBezTo>
                  <a:lnTo>
                    <a:pt x="1103" y="76209"/>
                  </a:lnTo>
                  <a:cubicBezTo>
                    <a:pt x="1159" y="75831"/>
                    <a:pt x="1219" y="75454"/>
                    <a:pt x="1281" y="75078"/>
                  </a:cubicBezTo>
                  <a:cubicBezTo>
                    <a:pt x="1307" y="74921"/>
                    <a:pt x="1200" y="74773"/>
                    <a:pt x="1043" y="74747"/>
                  </a:cubicBezTo>
                  <a:cubicBezTo>
                    <a:pt x="1027" y="74744"/>
                    <a:pt x="1012" y="74743"/>
                    <a:pt x="997" y="74743"/>
                  </a:cubicBezTo>
                  <a:close/>
                  <a:moveTo>
                    <a:pt x="177742" y="78132"/>
                  </a:moveTo>
                  <a:cubicBezTo>
                    <a:pt x="177730" y="78132"/>
                    <a:pt x="177718" y="78132"/>
                    <a:pt x="177706" y="78134"/>
                  </a:cubicBezTo>
                  <a:cubicBezTo>
                    <a:pt x="177550" y="78154"/>
                    <a:pt x="177439" y="78295"/>
                    <a:pt x="177456" y="78451"/>
                  </a:cubicBezTo>
                  <a:cubicBezTo>
                    <a:pt x="177528" y="79022"/>
                    <a:pt x="177594" y="79594"/>
                    <a:pt x="177655" y="80167"/>
                  </a:cubicBezTo>
                  <a:cubicBezTo>
                    <a:pt x="177670" y="80313"/>
                    <a:pt x="177793" y="80424"/>
                    <a:pt x="177940" y="80425"/>
                  </a:cubicBezTo>
                  <a:cubicBezTo>
                    <a:pt x="177951" y="80425"/>
                    <a:pt x="177961" y="80424"/>
                    <a:pt x="177971" y="80422"/>
                  </a:cubicBezTo>
                  <a:cubicBezTo>
                    <a:pt x="178130" y="80406"/>
                    <a:pt x="178244" y="80264"/>
                    <a:pt x="178227" y="80106"/>
                  </a:cubicBezTo>
                  <a:cubicBezTo>
                    <a:pt x="178166" y="79530"/>
                    <a:pt x="178100" y="78954"/>
                    <a:pt x="178028" y="78379"/>
                  </a:cubicBezTo>
                  <a:cubicBezTo>
                    <a:pt x="178007" y="78235"/>
                    <a:pt x="177884" y="78132"/>
                    <a:pt x="177742" y="78132"/>
                  </a:cubicBezTo>
                  <a:close/>
                  <a:moveTo>
                    <a:pt x="501" y="78180"/>
                  </a:moveTo>
                  <a:cubicBezTo>
                    <a:pt x="360" y="78180"/>
                    <a:pt x="237" y="78283"/>
                    <a:pt x="215" y="78427"/>
                  </a:cubicBezTo>
                  <a:cubicBezTo>
                    <a:pt x="145" y="79001"/>
                    <a:pt x="79" y="79577"/>
                    <a:pt x="19" y="80154"/>
                  </a:cubicBezTo>
                  <a:cubicBezTo>
                    <a:pt x="1" y="80312"/>
                    <a:pt x="116" y="80455"/>
                    <a:pt x="274" y="80470"/>
                  </a:cubicBezTo>
                  <a:cubicBezTo>
                    <a:pt x="285" y="80472"/>
                    <a:pt x="295" y="80473"/>
                    <a:pt x="304" y="80473"/>
                  </a:cubicBezTo>
                  <a:cubicBezTo>
                    <a:pt x="452" y="80473"/>
                    <a:pt x="575" y="80361"/>
                    <a:pt x="591" y="80215"/>
                  </a:cubicBezTo>
                  <a:cubicBezTo>
                    <a:pt x="651" y="79642"/>
                    <a:pt x="717" y="79069"/>
                    <a:pt x="788" y="78497"/>
                  </a:cubicBezTo>
                  <a:cubicBezTo>
                    <a:pt x="804" y="78341"/>
                    <a:pt x="693" y="78201"/>
                    <a:pt x="537" y="78182"/>
                  </a:cubicBezTo>
                  <a:cubicBezTo>
                    <a:pt x="525" y="78180"/>
                    <a:pt x="513" y="78180"/>
                    <a:pt x="501" y="781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64"/>
            <p:cNvSpPr/>
            <p:nvPr/>
          </p:nvSpPr>
          <p:spPr>
            <a:xfrm>
              <a:off x="1526800" y="2928150"/>
              <a:ext cx="16750" cy="35925"/>
            </a:xfrm>
            <a:custGeom>
              <a:avLst/>
              <a:gdLst/>
              <a:ahLst/>
              <a:cxnLst/>
              <a:rect l="l" t="t" r="r" b="b"/>
              <a:pathLst>
                <a:path w="670" h="1437" extrusionOk="0">
                  <a:moveTo>
                    <a:pt x="370" y="0"/>
                  </a:moveTo>
                  <a:cubicBezTo>
                    <a:pt x="215" y="0"/>
                    <a:pt x="94" y="113"/>
                    <a:pt x="82" y="264"/>
                  </a:cubicBezTo>
                  <a:cubicBezTo>
                    <a:pt x="58" y="552"/>
                    <a:pt x="34" y="840"/>
                    <a:pt x="12" y="1127"/>
                  </a:cubicBezTo>
                  <a:cubicBezTo>
                    <a:pt x="0" y="1287"/>
                    <a:pt x="119" y="1425"/>
                    <a:pt x="279" y="1437"/>
                  </a:cubicBezTo>
                  <a:lnTo>
                    <a:pt x="300" y="1437"/>
                  </a:lnTo>
                  <a:cubicBezTo>
                    <a:pt x="450" y="1437"/>
                    <a:pt x="575" y="1322"/>
                    <a:pt x="587" y="1172"/>
                  </a:cubicBezTo>
                  <a:cubicBezTo>
                    <a:pt x="608" y="885"/>
                    <a:pt x="631" y="598"/>
                    <a:pt x="655" y="313"/>
                  </a:cubicBezTo>
                  <a:cubicBezTo>
                    <a:pt x="670" y="155"/>
                    <a:pt x="552" y="14"/>
                    <a:pt x="394" y="1"/>
                  </a:cubicBezTo>
                  <a:cubicBezTo>
                    <a:pt x="386" y="1"/>
                    <a:pt x="378" y="0"/>
                    <a:pt x="3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64"/>
            <p:cNvSpPr/>
            <p:nvPr/>
          </p:nvSpPr>
          <p:spPr>
            <a:xfrm>
              <a:off x="1772350" y="2060100"/>
              <a:ext cx="387300" cy="519325"/>
            </a:xfrm>
            <a:custGeom>
              <a:avLst/>
              <a:gdLst/>
              <a:ahLst/>
              <a:cxnLst/>
              <a:rect l="l" t="t" r="r" b="b"/>
              <a:pathLst>
                <a:path w="15492" h="20773" extrusionOk="0">
                  <a:moveTo>
                    <a:pt x="1" y="0"/>
                  </a:moveTo>
                  <a:lnTo>
                    <a:pt x="10386" y="20772"/>
                  </a:lnTo>
                  <a:lnTo>
                    <a:pt x="15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64"/>
            <p:cNvSpPr/>
            <p:nvPr/>
          </p:nvSpPr>
          <p:spPr>
            <a:xfrm>
              <a:off x="1763500" y="2052900"/>
              <a:ext cx="404250" cy="533725"/>
            </a:xfrm>
            <a:custGeom>
              <a:avLst/>
              <a:gdLst/>
              <a:ahLst/>
              <a:cxnLst/>
              <a:rect l="l" t="t" r="r" b="b"/>
              <a:pathLst>
                <a:path w="16170" h="21349" extrusionOk="0">
                  <a:moveTo>
                    <a:pt x="15478" y="576"/>
                  </a:moveTo>
                  <a:lnTo>
                    <a:pt x="10647" y="20232"/>
                  </a:lnTo>
                  <a:lnTo>
                    <a:pt x="820" y="576"/>
                  </a:lnTo>
                  <a:close/>
                  <a:moveTo>
                    <a:pt x="355" y="1"/>
                  </a:moveTo>
                  <a:cubicBezTo>
                    <a:pt x="140" y="1"/>
                    <a:pt x="1" y="226"/>
                    <a:pt x="97" y="417"/>
                  </a:cubicBezTo>
                  <a:lnTo>
                    <a:pt x="10483" y="21190"/>
                  </a:lnTo>
                  <a:cubicBezTo>
                    <a:pt x="10532" y="21287"/>
                    <a:pt x="10631" y="21348"/>
                    <a:pt x="10740" y="21348"/>
                  </a:cubicBezTo>
                  <a:cubicBezTo>
                    <a:pt x="10750" y="21348"/>
                    <a:pt x="10762" y="21348"/>
                    <a:pt x="10773" y="21347"/>
                  </a:cubicBezTo>
                  <a:cubicBezTo>
                    <a:pt x="10893" y="21334"/>
                    <a:pt x="10991" y="21246"/>
                    <a:pt x="11020" y="21129"/>
                  </a:cubicBezTo>
                  <a:lnTo>
                    <a:pt x="16125" y="357"/>
                  </a:lnTo>
                  <a:cubicBezTo>
                    <a:pt x="16169" y="176"/>
                    <a:pt x="16032" y="1"/>
                    <a:pt x="158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64"/>
            <p:cNvSpPr/>
            <p:nvPr/>
          </p:nvSpPr>
          <p:spPr>
            <a:xfrm>
              <a:off x="1813950" y="2079800"/>
              <a:ext cx="246475" cy="499625"/>
            </a:xfrm>
            <a:custGeom>
              <a:avLst/>
              <a:gdLst/>
              <a:ahLst/>
              <a:cxnLst/>
              <a:rect l="l" t="t" r="r" b="b"/>
              <a:pathLst>
                <a:path w="9859" h="19985" extrusionOk="0">
                  <a:moveTo>
                    <a:pt x="0" y="0"/>
                  </a:moveTo>
                  <a:lnTo>
                    <a:pt x="8722" y="19984"/>
                  </a:lnTo>
                  <a:lnTo>
                    <a:pt x="98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64"/>
            <p:cNvSpPr/>
            <p:nvPr/>
          </p:nvSpPr>
          <p:spPr>
            <a:xfrm>
              <a:off x="1805275" y="2072600"/>
              <a:ext cx="262550" cy="514025"/>
            </a:xfrm>
            <a:custGeom>
              <a:avLst/>
              <a:gdLst/>
              <a:ahLst/>
              <a:cxnLst/>
              <a:rect l="l" t="t" r="r" b="b"/>
              <a:pathLst>
                <a:path w="10502" h="20561" extrusionOk="0">
                  <a:moveTo>
                    <a:pt x="9899" y="576"/>
                  </a:moveTo>
                  <a:lnTo>
                    <a:pt x="8850" y="19050"/>
                  </a:lnTo>
                  <a:lnTo>
                    <a:pt x="787" y="576"/>
                  </a:lnTo>
                  <a:close/>
                  <a:moveTo>
                    <a:pt x="345" y="1"/>
                  </a:moveTo>
                  <a:cubicBezTo>
                    <a:pt x="139" y="1"/>
                    <a:pt x="1" y="213"/>
                    <a:pt x="83" y="404"/>
                  </a:cubicBezTo>
                  <a:lnTo>
                    <a:pt x="8804" y="20388"/>
                  </a:lnTo>
                  <a:cubicBezTo>
                    <a:pt x="8850" y="20492"/>
                    <a:pt x="8953" y="20560"/>
                    <a:pt x="9066" y="20560"/>
                  </a:cubicBezTo>
                  <a:cubicBezTo>
                    <a:pt x="9067" y="20560"/>
                    <a:pt x="9068" y="20560"/>
                    <a:pt x="9069" y="20560"/>
                  </a:cubicBezTo>
                  <a:cubicBezTo>
                    <a:pt x="9086" y="20560"/>
                    <a:pt x="9103" y="20559"/>
                    <a:pt x="9120" y="20557"/>
                  </a:cubicBezTo>
                  <a:cubicBezTo>
                    <a:pt x="9252" y="20533"/>
                    <a:pt x="9349" y="20422"/>
                    <a:pt x="9357" y="20289"/>
                  </a:cubicBezTo>
                  <a:lnTo>
                    <a:pt x="10493" y="304"/>
                  </a:lnTo>
                  <a:cubicBezTo>
                    <a:pt x="10502" y="140"/>
                    <a:pt x="10371" y="1"/>
                    <a:pt x="10205" y="1"/>
                  </a:cubicBezTo>
                  <a:lnTo>
                    <a:pt x="347" y="1"/>
                  </a:lnTo>
                  <a:cubicBezTo>
                    <a:pt x="347" y="1"/>
                    <a:pt x="346" y="1"/>
                    <a:pt x="3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64"/>
            <p:cNvSpPr/>
            <p:nvPr/>
          </p:nvSpPr>
          <p:spPr>
            <a:xfrm>
              <a:off x="1759225" y="2040900"/>
              <a:ext cx="272800" cy="538525"/>
            </a:xfrm>
            <a:custGeom>
              <a:avLst/>
              <a:gdLst/>
              <a:ahLst/>
              <a:cxnLst/>
              <a:rect l="l" t="t" r="r" b="b"/>
              <a:pathLst>
                <a:path w="10912" h="21541" extrusionOk="0">
                  <a:moveTo>
                    <a:pt x="0" y="1"/>
                  </a:moveTo>
                  <a:lnTo>
                    <a:pt x="10911" y="21540"/>
                  </a:lnTo>
                  <a:lnTo>
                    <a:pt x="98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64"/>
            <p:cNvSpPr/>
            <p:nvPr/>
          </p:nvSpPr>
          <p:spPr>
            <a:xfrm>
              <a:off x="1750375" y="2033700"/>
              <a:ext cx="289025" cy="552925"/>
            </a:xfrm>
            <a:custGeom>
              <a:avLst/>
              <a:gdLst/>
              <a:ahLst/>
              <a:cxnLst/>
              <a:rect l="l" t="t" r="r" b="b"/>
              <a:pathLst>
                <a:path w="11561" h="22117" extrusionOk="0">
                  <a:moveTo>
                    <a:pt x="9936" y="578"/>
                  </a:moveTo>
                  <a:lnTo>
                    <a:pt x="10912" y="20493"/>
                  </a:lnTo>
                  <a:lnTo>
                    <a:pt x="823" y="578"/>
                  </a:lnTo>
                  <a:close/>
                  <a:moveTo>
                    <a:pt x="354" y="1"/>
                  </a:moveTo>
                  <a:cubicBezTo>
                    <a:pt x="139" y="1"/>
                    <a:pt x="0" y="228"/>
                    <a:pt x="97" y="419"/>
                  </a:cubicBezTo>
                  <a:lnTo>
                    <a:pt x="11009" y="21959"/>
                  </a:lnTo>
                  <a:cubicBezTo>
                    <a:pt x="11057" y="22055"/>
                    <a:pt x="11156" y="22116"/>
                    <a:pt x="11265" y="22116"/>
                  </a:cubicBezTo>
                  <a:cubicBezTo>
                    <a:pt x="11430" y="22116"/>
                    <a:pt x="11561" y="21979"/>
                    <a:pt x="11553" y="21815"/>
                  </a:cubicBezTo>
                  <a:lnTo>
                    <a:pt x="10500" y="276"/>
                  </a:lnTo>
                  <a:cubicBezTo>
                    <a:pt x="10492" y="122"/>
                    <a:pt x="10366" y="1"/>
                    <a:pt x="10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64"/>
            <p:cNvSpPr/>
            <p:nvPr/>
          </p:nvSpPr>
          <p:spPr>
            <a:xfrm>
              <a:off x="1173825" y="1944100"/>
              <a:ext cx="858200" cy="635325"/>
            </a:xfrm>
            <a:custGeom>
              <a:avLst/>
              <a:gdLst/>
              <a:ahLst/>
              <a:cxnLst/>
              <a:rect l="l" t="t" r="r" b="b"/>
              <a:pathLst>
                <a:path w="34328" h="25413" extrusionOk="0">
                  <a:moveTo>
                    <a:pt x="1" y="1"/>
                  </a:moveTo>
                  <a:lnTo>
                    <a:pt x="6279" y="25412"/>
                  </a:lnTo>
                  <a:lnTo>
                    <a:pt x="34327" y="25412"/>
                  </a:lnTo>
                  <a:lnTo>
                    <a:pt x="29880" y="2880"/>
                  </a:lnTo>
                  <a:lnTo>
                    <a:pt x="15923" y="2880"/>
                  </a:lnTo>
                  <a:lnTo>
                    <a:pt x="133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64"/>
            <p:cNvSpPr/>
            <p:nvPr/>
          </p:nvSpPr>
          <p:spPr>
            <a:xfrm>
              <a:off x="1165700" y="1936875"/>
              <a:ext cx="874250" cy="649750"/>
            </a:xfrm>
            <a:custGeom>
              <a:avLst/>
              <a:gdLst/>
              <a:ahLst/>
              <a:cxnLst/>
              <a:rect l="l" t="t" r="r" b="b"/>
              <a:pathLst>
                <a:path w="34970" h="25990" extrusionOk="0">
                  <a:moveTo>
                    <a:pt x="13573" y="578"/>
                  </a:moveTo>
                  <a:lnTo>
                    <a:pt x="16032" y="3361"/>
                  </a:lnTo>
                  <a:cubicBezTo>
                    <a:pt x="16088" y="3422"/>
                    <a:pt x="16165" y="3458"/>
                    <a:pt x="16248" y="3458"/>
                  </a:cubicBezTo>
                  <a:lnTo>
                    <a:pt x="29969" y="3458"/>
                  </a:lnTo>
                  <a:lnTo>
                    <a:pt x="34302" y="25413"/>
                  </a:lnTo>
                  <a:lnTo>
                    <a:pt x="6829" y="25413"/>
                  </a:lnTo>
                  <a:lnTo>
                    <a:pt x="694" y="578"/>
                  </a:lnTo>
                  <a:close/>
                  <a:moveTo>
                    <a:pt x="326" y="1"/>
                  </a:moveTo>
                  <a:cubicBezTo>
                    <a:pt x="139" y="1"/>
                    <a:pt x="1" y="177"/>
                    <a:pt x="46" y="358"/>
                  </a:cubicBezTo>
                  <a:lnTo>
                    <a:pt x="6324" y="25772"/>
                  </a:lnTo>
                  <a:cubicBezTo>
                    <a:pt x="6355" y="25899"/>
                    <a:pt x="6470" y="25989"/>
                    <a:pt x="6604" y="25989"/>
                  </a:cubicBezTo>
                  <a:lnTo>
                    <a:pt x="34651" y="25989"/>
                  </a:lnTo>
                  <a:cubicBezTo>
                    <a:pt x="34832" y="25989"/>
                    <a:pt x="34969" y="25824"/>
                    <a:pt x="34934" y="25645"/>
                  </a:cubicBezTo>
                  <a:lnTo>
                    <a:pt x="30487" y="3113"/>
                  </a:lnTo>
                  <a:cubicBezTo>
                    <a:pt x="30460" y="2978"/>
                    <a:pt x="30342" y="2881"/>
                    <a:pt x="30205" y="2881"/>
                  </a:cubicBezTo>
                  <a:lnTo>
                    <a:pt x="16379" y="2881"/>
                  </a:lnTo>
                  <a:lnTo>
                    <a:pt x="13920" y="98"/>
                  </a:lnTo>
                  <a:cubicBezTo>
                    <a:pt x="13865" y="37"/>
                    <a:pt x="13787" y="1"/>
                    <a:pt x="137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64"/>
            <p:cNvSpPr/>
            <p:nvPr/>
          </p:nvSpPr>
          <p:spPr>
            <a:xfrm>
              <a:off x="1888075" y="1032825"/>
              <a:ext cx="941125" cy="557025"/>
            </a:xfrm>
            <a:custGeom>
              <a:avLst/>
              <a:gdLst/>
              <a:ahLst/>
              <a:cxnLst/>
              <a:rect l="l" t="t" r="r" b="b"/>
              <a:pathLst>
                <a:path w="37645" h="22281" extrusionOk="0">
                  <a:moveTo>
                    <a:pt x="55" y="1"/>
                  </a:moveTo>
                  <a:cubicBezTo>
                    <a:pt x="25" y="1"/>
                    <a:pt x="0" y="26"/>
                    <a:pt x="0" y="56"/>
                  </a:cubicBezTo>
                  <a:lnTo>
                    <a:pt x="0" y="22225"/>
                  </a:lnTo>
                  <a:cubicBezTo>
                    <a:pt x="0" y="22257"/>
                    <a:pt x="25" y="22281"/>
                    <a:pt x="55" y="22281"/>
                  </a:cubicBezTo>
                  <a:lnTo>
                    <a:pt x="37591" y="22281"/>
                  </a:lnTo>
                  <a:cubicBezTo>
                    <a:pt x="37621" y="22281"/>
                    <a:pt x="37645" y="22257"/>
                    <a:pt x="37645" y="22225"/>
                  </a:cubicBezTo>
                  <a:lnTo>
                    <a:pt x="37645" y="56"/>
                  </a:lnTo>
                  <a:cubicBezTo>
                    <a:pt x="37645" y="26"/>
                    <a:pt x="37621" y="1"/>
                    <a:pt x="375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64"/>
            <p:cNvSpPr/>
            <p:nvPr/>
          </p:nvSpPr>
          <p:spPr>
            <a:xfrm>
              <a:off x="1880875" y="1025625"/>
              <a:ext cx="955550" cy="571450"/>
            </a:xfrm>
            <a:custGeom>
              <a:avLst/>
              <a:gdLst/>
              <a:ahLst/>
              <a:cxnLst/>
              <a:rect l="l" t="t" r="r" b="b"/>
              <a:pathLst>
                <a:path w="38222" h="22858" extrusionOk="0">
                  <a:moveTo>
                    <a:pt x="35820" y="578"/>
                  </a:moveTo>
                  <a:cubicBezTo>
                    <a:pt x="36828" y="579"/>
                    <a:pt x="37644" y="1395"/>
                    <a:pt x="37645" y="2402"/>
                  </a:cubicBezTo>
                  <a:lnTo>
                    <a:pt x="37645" y="20456"/>
                  </a:lnTo>
                  <a:cubicBezTo>
                    <a:pt x="37644" y="21464"/>
                    <a:pt x="36828" y="22279"/>
                    <a:pt x="35820" y="22281"/>
                  </a:cubicBezTo>
                  <a:lnTo>
                    <a:pt x="2400" y="22281"/>
                  </a:lnTo>
                  <a:cubicBezTo>
                    <a:pt x="1394" y="22279"/>
                    <a:pt x="577" y="21464"/>
                    <a:pt x="576" y="20456"/>
                  </a:cubicBezTo>
                  <a:lnTo>
                    <a:pt x="576" y="2402"/>
                  </a:lnTo>
                  <a:cubicBezTo>
                    <a:pt x="577" y="1395"/>
                    <a:pt x="1394" y="579"/>
                    <a:pt x="2400" y="578"/>
                  </a:cubicBezTo>
                  <a:close/>
                  <a:moveTo>
                    <a:pt x="2400" y="1"/>
                  </a:moveTo>
                  <a:cubicBezTo>
                    <a:pt x="1077" y="1"/>
                    <a:pt x="0" y="1078"/>
                    <a:pt x="0" y="2402"/>
                  </a:cubicBezTo>
                  <a:lnTo>
                    <a:pt x="0" y="20456"/>
                  </a:lnTo>
                  <a:cubicBezTo>
                    <a:pt x="0" y="21780"/>
                    <a:pt x="1077" y="22858"/>
                    <a:pt x="2400" y="22858"/>
                  </a:cubicBezTo>
                  <a:lnTo>
                    <a:pt x="35820" y="22858"/>
                  </a:lnTo>
                  <a:cubicBezTo>
                    <a:pt x="37145" y="22858"/>
                    <a:pt x="38222" y="21780"/>
                    <a:pt x="38222" y="20456"/>
                  </a:cubicBezTo>
                  <a:lnTo>
                    <a:pt x="38222" y="2402"/>
                  </a:lnTo>
                  <a:cubicBezTo>
                    <a:pt x="38222" y="1078"/>
                    <a:pt x="37145" y="1"/>
                    <a:pt x="358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64"/>
            <p:cNvSpPr/>
            <p:nvPr/>
          </p:nvSpPr>
          <p:spPr>
            <a:xfrm>
              <a:off x="1888075" y="1138475"/>
              <a:ext cx="941125" cy="201700"/>
            </a:xfrm>
            <a:custGeom>
              <a:avLst/>
              <a:gdLst/>
              <a:ahLst/>
              <a:cxnLst/>
              <a:rect l="l" t="t" r="r" b="b"/>
              <a:pathLst>
                <a:path w="37645" h="8068" extrusionOk="0">
                  <a:moveTo>
                    <a:pt x="0" y="0"/>
                  </a:moveTo>
                  <a:lnTo>
                    <a:pt x="0" y="8068"/>
                  </a:lnTo>
                  <a:lnTo>
                    <a:pt x="37645" y="8068"/>
                  </a:lnTo>
                  <a:lnTo>
                    <a:pt x="3764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64"/>
            <p:cNvSpPr/>
            <p:nvPr/>
          </p:nvSpPr>
          <p:spPr>
            <a:xfrm>
              <a:off x="1880875" y="1131300"/>
              <a:ext cx="955550" cy="216075"/>
            </a:xfrm>
            <a:custGeom>
              <a:avLst/>
              <a:gdLst/>
              <a:ahLst/>
              <a:cxnLst/>
              <a:rect l="l" t="t" r="r" b="b"/>
              <a:pathLst>
                <a:path w="38222" h="8643" extrusionOk="0">
                  <a:moveTo>
                    <a:pt x="37645" y="575"/>
                  </a:moveTo>
                  <a:lnTo>
                    <a:pt x="37645" y="8066"/>
                  </a:lnTo>
                  <a:lnTo>
                    <a:pt x="576" y="8066"/>
                  </a:lnTo>
                  <a:lnTo>
                    <a:pt x="576" y="575"/>
                  </a:lnTo>
                  <a:close/>
                  <a:moveTo>
                    <a:pt x="286" y="1"/>
                  </a:moveTo>
                  <a:cubicBezTo>
                    <a:pt x="127" y="1"/>
                    <a:pt x="0" y="130"/>
                    <a:pt x="0" y="289"/>
                  </a:cubicBezTo>
                  <a:lnTo>
                    <a:pt x="0" y="8355"/>
                  </a:lnTo>
                  <a:cubicBezTo>
                    <a:pt x="0" y="8513"/>
                    <a:pt x="129" y="8643"/>
                    <a:pt x="288" y="8643"/>
                  </a:cubicBezTo>
                  <a:lnTo>
                    <a:pt x="37933" y="8643"/>
                  </a:lnTo>
                  <a:cubicBezTo>
                    <a:pt x="38092" y="8643"/>
                    <a:pt x="38222" y="8513"/>
                    <a:pt x="38222" y="8355"/>
                  </a:cubicBezTo>
                  <a:lnTo>
                    <a:pt x="38222" y="289"/>
                  </a:lnTo>
                  <a:cubicBezTo>
                    <a:pt x="38222" y="130"/>
                    <a:pt x="38093" y="1"/>
                    <a:pt x="37935" y="1"/>
                  </a:cubicBezTo>
                  <a:cubicBezTo>
                    <a:pt x="37934" y="1"/>
                    <a:pt x="37933" y="1"/>
                    <a:pt x="37933" y="1"/>
                  </a:cubicBezTo>
                  <a:lnTo>
                    <a:pt x="288" y="1"/>
                  </a:lnTo>
                  <a:cubicBezTo>
                    <a:pt x="287" y="1"/>
                    <a:pt x="287" y="1"/>
                    <a:pt x="2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64"/>
            <p:cNvSpPr/>
            <p:nvPr/>
          </p:nvSpPr>
          <p:spPr>
            <a:xfrm>
              <a:off x="2548725" y="1461550"/>
              <a:ext cx="81825" cy="78725"/>
            </a:xfrm>
            <a:custGeom>
              <a:avLst/>
              <a:gdLst/>
              <a:ahLst/>
              <a:cxnLst/>
              <a:rect l="l" t="t" r="r" b="b"/>
              <a:pathLst>
                <a:path w="3273" h="3149" extrusionOk="0">
                  <a:moveTo>
                    <a:pt x="1698" y="0"/>
                  </a:moveTo>
                  <a:cubicBezTo>
                    <a:pt x="1288" y="0"/>
                    <a:pt x="886" y="160"/>
                    <a:pt x="586" y="461"/>
                  </a:cubicBezTo>
                  <a:cubicBezTo>
                    <a:pt x="135" y="912"/>
                    <a:pt x="0" y="1588"/>
                    <a:pt x="244" y="2177"/>
                  </a:cubicBezTo>
                  <a:cubicBezTo>
                    <a:pt x="487" y="2765"/>
                    <a:pt x="1062" y="3149"/>
                    <a:pt x="1699" y="3149"/>
                  </a:cubicBezTo>
                  <a:cubicBezTo>
                    <a:pt x="2567" y="3149"/>
                    <a:pt x="3272" y="2444"/>
                    <a:pt x="3272" y="1575"/>
                  </a:cubicBezTo>
                  <a:cubicBezTo>
                    <a:pt x="3272" y="938"/>
                    <a:pt x="2888" y="364"/>
                    <a:pt x="2301" y="120"/>
                  </a:cubicBezTo>
                  <a:cubicBezTo>
                    <a:pt x="2106" y="40"/>
                    <a:pt x="1901" y="0"/>
                    <a:pt x="16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64"/>
            <p:cNvSpPr/>
            <p:nvPr/>
          </p:nvSpPr>
          <p:spPr>
            <a:xfrm>
              <a:off x="2540950" y="1454350"/>
              <a:ext cx="96800" cy="93150"/>
            </a:xfrm>
            <a:custGeom>
              <a:avLst/>
              <a:gdLst/>
              <a:ahLst/>
              <a:cxnLst/>
              <a:rect l="l" t="t" r="r" b="b"/>
              <a:pathLst>
                <a:path w="3872" h="3726" extrusionOk="0">
                  <a:moveTo>
                    <a:pt x="2008" y="577"/>
                  </a:moveTo>
                  <a:cubicBezTo>
                    <a:pt x="2719" y="577"/>
                    <a:pt x="3294" y="1153"/>
                    <a:pt x="3295" y="1863"/>
                  </a:cubicBezTo>
                  <a:cubicBezTo>
                    <a:pt x="3295" y="2384"/>
                    <a:pt x="2982" y="2853"/>
                    <a:pt x="2501" y="3052"/>
                  </a:cubicBezTo>
                  <a:cubicBezTo>
                    <a:pt x="2342" y="3118"/>
                    <a:pt x="2174" y="3150"/>
                    <a:pt x="2008" y="3150"/>
                  </a:cubicBezTo>
                  <a:cubicBezTo>
                    <a:pt x="1674" y="3150"/>
                    <a:pt x="1345" y="3020"/>
                    <a:pt x="1099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19" y="890"/>
                    <a:pt x="1488" y="577"/>
                    <a:pt x="2008" y="577"/>
                  </a:cubicBezTo>
                  <a:close/>
                  <a:moveTo>
                    <a:pt x="2009" y="0"/>
                  </a:moveTo>
                  <a:cubicBezTo>
                    <a:pt x="1525" y="0"/>
                    <a:pt x="1048" y="190"/>
                    <a:pt x="691" y="546"/>
                  </a:cubicBezTo>
                  <a:cubicBezTo>
                    <a:pt x="159" y="1079"/>
                    <a:pt x="1" y="1880"/>
                    <a:pt x="288" y="2576"/>
                  </a:cubicBezTo>
                  <a:cubicBezTo>
                    <a:pt x="576" y="3271"/>
                    <a:pt x="1255" y="3726"/>
                    <a:pt x="2008" y="3726"/>
                  </a:cubicBezTo>
                  <a:cubicBezTo>
                    <a:pt x="3038" y="3725"/>
                    <a:pt x="3871" y="2891"/>
                    <a:pt x="3871" y="1863"/>
                  </a:cubicBezTo>
                  <a:cubicBezTo>
                    <a:pt x="3871" y="1109"/>
                    <a:pt x="3418" y="430"/>
                    <a:pt x="2721" y="142"/>
                  </a:cubicBezTo>
                  <a:cubicBezTo>
                    <a:pt x="2491" y="47"/>
                    <a:pt x="2249" y="0"/>
                    <a:pt x="20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64"/>
            <p:cNvSpPr/>
            <p:nvPr/>
          </p:nvSpPr>
          <p:spPr>
            <a:xfrm>
              <a:off x="2658050" y="1461550"/>
              <a:ext cx="81850" cy="78725"/>
            </a:xfrm>
            <a:custGeom>
              <a:avLst/>
              <a:gdLst/>
              <a:ahLst/>
              <a:cxnLst/>
              <a:rect l="l" t="t" r="r" b="b"/>
              <a:pathLst>
                <a:path w="3274" h="3149" extrusionOk="0">
                  <a:moveTo>
                    <a:pt x="1699" y="0"/>
                  </a:moveTo>
                  <a:cubicBezTo>
                    <a:pt x="1289" y="0"/>
                    <a:pt x="887" y="160"/>
                    <a:pt x="586" y="461"/>
                  </a:cubicBezTo>
                  <a:cubicBezTo>
                    <a:pt x="136" y="912"/>
                    <a:pt x="0" y="1588"/>
                    <a:pt x="244" y="2177"/>
                  </a:cubicBezTo>
                  <a:cubicBezTo>
                    <a:pt x="489" y="2765"/>
                    <a:pt x="1062" y="3149"/>
                    <a:pt x="1699" y="3149"/>
                  </a:cubicBezTo>
                  <a:cubicBezTo>
                    <a:pt x="2568" y="3149"/>
                    <a:pt x="3274" y="2444"/>
                    <a:pt x="3274" y="1575"/>
                  </a:cubicBezTo>
                  <a:cubicBezTo>
                    <a:pt x="3274" y="938"/>
                    <a:pt x="2890" y="364"/>
                    <a:pt x="2301" y="120"/>
                  </a:cubicBezTo>
                  <a:cubicBezTo>
                    <a:pt x="2106" y="40"/>
                    <a:pt x="1902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64"/>
            <p:cNvSpPr/>
            <p:nvPr/>
          </p:nvSpPr>
          <p:spPr>
            <a:xfrm>
              <a:off x="2650275" y="1454350"/>
              <a:ext cx="96825" cy="93150"/>
            </a:xfrm>
            <a:custGeom>
              <a:avLst/>
              <a:gdLst/>
              <a:ahLst/>
              <a:cxnLst/>
              <a:rect l="l" t="t" r="r" b="b"/>
              <a:pathLst>
                <a:path w="3873" h="3726" extrusionOk="0">
                  <a:moveTo>
                    <a:pt x="2010" y="577"/>
                  </a:moveTo>
                  <a:cubicBezTo>
                    <a:pt x="2720" y="577"/>
                    <a:pt x="3294" y="1153"/>
                    <a:pt x="3297" y="1863"/>
                  </a:cubicBezTo>
                  <a:cubicBezTo>
                    <a:pt x="3297" y="2383"/>
                    <a:pt x="2984" y="2853"/>
                    <a:pt x="2503" y="3052"/>
                  </a:cubicBezTo>
                  <a:cubicBezTo>
                    <a:pt x="2343" y="3118"/>
                    <a:pt x="2176" y="3150"/>
                    <a:pt x="2010" y="3150"/>
                  </a:cubicBezTo>
                  <a:cubicBezTo>
                    <a:pt x="1675" y="3150"/>
                    <a:pt x="1347" y="3020"/>
                    <a:pt x="1101" y="2774"/>
                  </a:cubicBezTo>
                  <a:cubicBezTo>
                    <a:pt x="732" y="2405"/>
                    <a:pt x="622" y="1852"/>
                    <a:pt x="821" y="1371"/>
                  </a:cubicBezTo>
                  <a:cubicBezTo>
                    <a:pt x="1020" y="890"/>
                    <a:pt x="1489" y="577"/>
                    <a:pt x="2010" y="577"/>
                  </a:cubicBezTo>
                  <a:close/>
                  <a:moveTo>
                    <a:pt x="2010" y="0"/>
                  </a:moveTo>
                  <a:cubicBezTo>
                    <a:pt x="1525" y="0"/>
                    <a:pt x="1049" y="190"/>
                    <a:pt x="693" y="546"/>
                  </a:cubicBezTo>
                  <a:cubicBezTo>
                    <a:pt x="160" y="1079"/>
                    <a:pt x="1" y="1880"/>
                    <a:pt x="289" y="2576"/>
                  </a:cubicBezTo>
                  <a:cubicBezTo>
                    <a:pt x="578" y="3273"/>
                    <a:pt x="1257" y="3726"/>
                    <a:pt x="2010" y="3726"/>
                  </a:cubicBezTo>
                  <a:cubicBezTo>
                    <a:pt x="3038" y="3725"/>
                    <a:pt x="3871" y="2891"/>
                    <a:pt x="3873" y="1863"/>
                  </a:cubicBezTo>
                  <a:cubicBezTo>
                    <a:pt x="3871" y="1109"/>
                    <a:pt x="3418" y="430"/>
                    <a:pt x="2722" y="142"/>
                  </a:cubicBezTo>
                  <a:cubicBezTo>
                    <a:pt x="2492" y="47"/>
                    <a:pt x="2250" y="0"/>
                    <a:pt x="2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64"/>
            <p:cNvSpPr/>
            <p:nvPr/>
          </p:nvSpPr>
          <p:spPr>
            <a:xfrm>
              <a:off x="3330175" y="659725"/>
              <a:ext cx="1007825" cy="653450"/>
            </a:xfrm>
            <a:custGeom>
              <a:avLst/>
              <a:gdLst/>
              <a:ahLst/>
              <a:cxnLst/>
              <a:rect l="l" t="t" r="r" b="b"/>
              <a:pathLst>
                <a:path w="40313" h="26138" extrusionOk="0">
                  <a:moveTo>
                    <a:pt x="1" y="0"/>
                  </a:moveTo>
                  <a:lnTo>
                    <a:pt x="1" y="26137"/>
                  </a:lnTo>
                  <a:lnTo>
                    <a:pt x="40313" y="26137"/>
                  </a:lnTo>
                  <a:lnTo>
                    <a:pt x="403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64"/>
            <p:cNvSpPr/>
            <p:nvPr/>
          </p:nvSpPr>
          <p:spPr>
            <a:xfrm>
              <a:off x="3322950" y="652525"/>
              <a:ext cx="1022250" cy="667850"/>
            </a:xfrm>
            <a:custGeom>
              <a:avLst/>
              <a:gdLst/>
              <a:ahLst/>
              <a:cxnLst/>
              <a:rect l="l" t="t" r="r" b="b"/>
              <a:pathLst>
                <a:path w="40890" h="26714" extrusionOk="0">
                  <a:moveTo>
                    <a:pt x="40313" y="576"/>
                  </a:moveTo>
                  <a:lnTo>
                    <a:pt x="40313" y="26137"/>
                  </a:lnTo>
                  <a:lnTo>
                    <a:pt x="578" y="26137"/>
                  </a:lnTo>
                  <a:lnTo>
                    <a:pt x="578" y="576"/>
                  </a:lnTo>
                  <a:close/>
                  <a:moveTo>
                    <a:pt x="290" y="0"/>
                  </a:moveTo>
                  <a:cubicBezTo>
                    <a:pt x="130" y="0"/>
                    <a:pt x="1" y="130"/>
                    <a:pt x="1" y="288"/>
                  </a:cubicBezTo>
                  <a:lnTo>
                    <a:pt x="1" y="26425"/>
                  </a:lnTo>
                  <a:cubicBezTo>
                    <a:pt x="1" y="26584"/>
                    <a:pt x="130" y="26713"/>
                    <a:pt x="290" y="26713"/>
                  </a:cubicBezTo>
                  <a:lnTo>
                    <a:pt x="40601" y="26713"/>
                  </a:lnTo>
                  <a:cubicBezTo>
                    <a:pt x="40760" y="26713"/>
                    <a:pt x="40890" y="26584"/>
                    <a:pt x="40890" y="26425"/>
                  </a:cubicBezTo>
                  <a:lnTo>
                    <a:pt x="40890" y="288"/>
                  </a:lnTo>
                  <a:cubicBezTo>
                    <a:pt x="40890" y="130"/>
                    <a:pt x="40760" y="0"/>
                    <a:pt x="40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64"/>
            <p:cNvSpPr/>
            <p:nvPr/>
          </p:nvSpPr>
          <p:spPr>
            <a:xfrm>
              <a:off x="3379200" y="701150"/>
              <a:ext cx="912950" cy="565175"/>
            </a:xfrm>
            <a:custGeom>
              <a:avLst/>
              <a:gdLst/>
              <a:ahLst/>
              <a:cxnLst/>
              <a:rect l="l" t="t" r="r" b="b"/>
              <a:pathLst>
                <a:path w="36518" h="22607" extrusionOk="0">
                  <a:moveTo>
                    <a:pt x="1" y="1"/>
                  </a:moveTo>
                  <a:lnTo>
                    <a:pt x="1" y="22607"/>
                  </a:lnTo>
                  <a:lnTo>
                    <a:pt x="36518" y="22607"/>
                  </a:lnTo>
                  <a:lnTo>
                    <a:pt x="365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64"/>
            <p:cNvSpPr/>
            <p:nvPr/>
          </p:nvSpPr>
          <p:spPr>
            <a:xfrm>
              <a:off x="3372050" y="693950"/>
              <a:ext cx="927300" cy="579575"/>
            </a:xfrm>
            <a:custGeom>
              <a:avLst/>
              <a:gdLst/>
              <a:ahLst/>
              <a:cxnLst/>
              <a:rect l="l" t="t" r="r" b="b"/>
              <a:pathLst>
                <a:path w="37092" h="23183" extrusionOk="0">
                  <a:moveTo>
                    <a:pt x="36516" y="577"/>
                  </a:moveTo>
                  <a:lnTo>
                    <a:pt x="36516" y="22607"/>
                  </a:lnTo>
                  <a:lnTo>
                    <a:pt x="576" y="22607"/>
                  </a:lnTo>
                  <a:lnTo>
                    <a:pt x="576" y="577"/>
                  </a:lnTo>
                  <a:close/>
                  <a:moveTo>
                    <a:pt x="288" y="1"/>
                  </a:moveTo>
                  <a:cubicBezTo>
                    <a:pt x="129" y="1"/>
                    <a:pt x="0" y="129"/>
                    <a:pt x="0" y="289"/>
                  </a:cubicBezTo>
                  <a:lnTo>
                    <a:pt x="0" y="22895"/>
                  </a:lnTo>
                  <a:cubicBezTo>
                    <a:pt x="0" y="23053"/>
                    <a:pt x="129" y="23183"/>
                    <a:pt x="288" y="23183"/>
                  </a:cubicBezTo>
                  <a:lnTo>
                    <a:pt x="36804" y="23183"/>
                  </a:lnTo>
                  <a:cubicBezTo>
                    <a:pt x="36963" y="23183"/>
                    <a:pt x="37092" y="23053"/>
                    <a:pt x="37092" y="22895"/>
                  </a:cubicBezTo>
                  <a:lnTo>
                    <a:pt x="37092" y="289"/>
                  </a:lnTo>
                  <a:cubicBezTo>
                    <a:pt x="37092" y="129"/>
                    <a:pt x="36963" y="1"/>
                    <a:pt x="368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64"/>
            <p:cNvSpPr/>
            <p:nvPr/>
          </p:nvSpPr>
          <p:spPr>
            <a:xfrm>
              <a:off x="3422700" y="927050"/>
              <a:ext cx="223600" cy="244550"/>
            </a:xfrm>
            <a:custGeom>
              <a:avLst/>
              <a:gdLst/>
              <a:ahLst/>
              <a:cxnLst/>
              <a:rect l="l" t="t" r="r" b="b"/>
              <a:pathLst>
                <a:path w="8944" h="9782" extrusionOk="0">
                  <a:moveTo>
                    <a:pt x="4472" y="0"/>
                  </a:moveTo>
                  <a:cubicBezTo>
                    <a:pt x="2002" y="0"/>
                    <a:pt x="0" y="4238"/>
                    <a:pt x="0" y="6708"/>
                  </a:cubicBezTo>
                  <a:cubicBezTo>
                    <a:pt x="0" y="9177"/>
                    <a:pt x="2002" y="9782"/>
                    <a:pt x="4472" y="9782"/>
                  </a:cubicBezTo>
                  <a:cubicBezTo>
                    <a:pt x="6941" y="9782"/>
                    <a:pt x="8943" y="9177"/>
                    <a:pt x="8943" y="6708"/>
                  </a:cubicBezTo>
                  <a:cubicBezTo>
                    <a:pt x="8943" y="4238"/>
                    <a:pt x="6941" y="0"/>
                    <a:pt x="44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64"/>
            <p:cNvSpPr/>
            <p:nvPr/>
          </p:nvSpPr>
          <p:spPr>
            <a:xfrm>
              <a:off x="3415500" y="919850"/>
              <a:ext cx="238000" cy="258975"/>
            </a:xfrm>
            <a:custGeom>
              <a:avLst/>
              <a:gdLst/>
              <a:ahLst/>
              <a:cxnLst/>
              <a:rect l="l" t="t" r="r" b="b"/>
              <a:pathLst>
                <a:path w="9520" h="10359" extrusionOk="0">
                  <a:moveTo>
                    <a:pt x="4760" y="577"/>
                  </a:moveTo>
                  <a:cubicBezTo>
                    <a:pt x="6988" y="577"/>
                    <a:pt x="8943" y="4577"/>
                    <a:pt x="8943" y="6996"/>
                  </a:cubicBezTo>
                  <a:cubicBezTo>
                    <a:pt x="8943" y="8923"/>
                    <a:pt x="7653" y="9782"/>
                    <a:pt x="4760" y="9782"/>
                  </a:cubicBezTo>
                  <a:cubicBezTo>
                    <a:pt x="1867" y="9782"/>
                    <a:pt x="577" y="8923"/>
                    <a:pt x="577" y="6996"/>
                  </a:cubicBezTo>
                  <a:cubicBezTo>
                    <a:pt x="577" y="4577"/>
                    <a:pt x="2531" y="577"/>
                    <a:pt x="4760" y="577"/>
                  </a:cubicBezTo>
                  <a:close/>
                  <a:moveTo>
                    <a:pt x="4760" y="0"/>
                  </a:moveTo>
                  <a:cubicBezTo>
                    <a:pt x="2178" y="0"/>
                    <a:pt x="0" y="4297"/>
                    <a:pt x="0" y="6996"/>
                  </a:cubicBezTo>
                  <a:cubicBezTo>
                    <a:pt x="0" y="10359"/>
                    <a:pt x="3583" y="10359"/>
                    <a:pt x="4760" y="10359"/>
                  </a:cubicBezTo>
                  <a:cubicBezTo>
                    <a:pt x="5937" y="10359"/>
                    <a:pt x="9519" y="10359"/>
                    <a:pt x="9519" y="6996"/>
                  </a:cubicBezTo>
                  <a:cubicBezTo>
                    <a:pt x="9519" y="4298"/>
                    <a:pt x="7341" y="0"/>
                    <a:pt x="47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64"/>
            <p:cNvSpPr/>
            <p:nvPr/>
          </p:nvSpPr>
          <p:spPr>
            <a:xfrm>
              <a:off x="3457625" y="794325"/>
              <a:ext cx="153725" cy="153725"/>
            </a:xfrm>
            <a:custGeom>
              <a:avLst/>
              <a:gdLst/>
              <a:ahLst/>
              <a:cxnLst/>
              <a:rect l="l" t="t" r="r" b="b"/>
              <a:pathLst>
                <a:path w="6149" h="6149" extrusionOk="0">
                  <a:moveTo>
                    <a:pt x="3075" y="0"/>
                  </a:moveTo>
                  <a:cubicBezTo>
                    <a:pt x="1376" y="0"/>
                    <a:pt x="0" y="1376"/>
                    <a:pt x="0" y="3075"/>
                  </a:cubicBezTo>
                  <a:cubicBezTo>
                    <a:pt x="0" y="4772"/>
                    <a:pt x="1376" y="6149"/>
                    <a:pt x="3075" y="6149"/>
                  </a:cubicBezTo>
                  <a:cubicBezTo>
                    <a:pt x="4773" y="6149"/>
                    <a:pt x="6149" y="4772"/>
                    <a:pt x="6149" y="3075"/>
                  </a:cubicBezTo>
                  <a:cubicBezTo>
                    <a:pt x="6149" y="1376"/>
                    <a:pt x="4773" y="0"/>
                    <a:pt x="3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64"/>
            <p:cNvSpPr/>
            <p:nvPr/>
          </p:nvSpPr>
          <p:spPr>
            <a:xfrm>
              <a:off x="3450425" y="787100"/>
              <a:ext cx="168125" cy="168150"/>
            </a:xfrm>
            <a:custGeom>
              <a:avLst/>
              <a:gdLst/>
              <a:ahLst/>
              <a:cxnLst/>
              <a:rect l="l" t="t" r="r" b="b"/>
              <a:pathLst>
                <a:path w="6725" h="6726" extrusionOk="0">
                  <a:moveTo>
                    <a:pt x="3363" y="577"/>
                  </a:moveTo>
                  <a:cubicBezTo>
                    <a:pt x="4899" y="577"/>
                    <a:pt x="6149" y="1827"/>
                    <a:pt x="6149" y="3362"/>
                  </a:cubicBezTo>
                  <a:cubicBezTo>
                    <a:pt x="6149" y="4899"/>
                    <a:pt x="4899" y="6149"/>
                    <a:pt x="3363" y="6149"/>
                  </a:cubicBezTo>
                  <a:cubicBezTo>
                    <a:pt x="1826" y="6149"/>
                    <a:pt x="576" y="4899"/>
                    <a:pt x="576" y="3362"/>
                  </a:cubicBezTo>
                  <a:cubicBezTo>
                    <a:pt x="576" y="1827"/>
                    <a:pt x="1826" y="577"/>
                    <a:pt x="3363" y="577"/>
                  </a:cubicBezTo>
                  <a:close/>
                  <a:moveTo>
                    <a:pt x="3363" y="0"/>
                  </a:moveTo>
                  <a:cubicBezTo>
                    <a:pt x="1508" y="0"/>
                    <a:pt x="1" y="1509"/>
                    <a:pt x="1" y="3362"/>
                  </a:cubicBezTo>
                  <a:cubicBezTo>
                    <a:pt x="1" y="5217"/>
                    <a:pt x="1508" y="6726"/>
                    <a:pt x="3363" y="6726"/>
                  </a:cubicBezTo>
                  <a:cubicBezTo>
                    <a:pt x="5217" y="6726"/>
                    <a:pt x="6725" y="5217"/>
                    <a:pt x="6725" y="3362"/>
                  </a:cubicBezTo>
                  <a:cubicBezTo>
                    <a:pt x="6725" y="1509"/>
                    <a:pt x="5217" y="0"/>
                    <a:pt x="33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64"/>
            <p:cNvSpPr/>
            <p:nvPr/>
          </p:nvSpPr>
          <p:spPr>
            <a:xfrm>
              <a:off x="3743650" y="794325"/>
              <a:ext cx="215150" cy="28800"/>
            </a:xfrm>
            <a:custGeom>
              <a:avLst/>
              <a:gdLst/>
              <a:ahLst/>
              <a:cxnLst/>
              <a:rect l="l" t="t" r="r" b="b"/>
              <a:pathLst>
                <a:path w="8606" h="1152" extrusionOk="0">
                  <a:moveTo>
                    <a:pt x="8031" y="0"/>
                  </a:moveTo>
                  <a:cubicBezTo>
                    <a:pt x="8030" y="0"/>
                    <a:pt x="8030" y="0"/>
                    <a:pt x="8029" y="0"/>
                  </a:cubicBezTo>
                  <a:lnTo>
                    <a:pt x="577" y="0"/>
                  </a:lnTo>
                  <a:cubicBezTo>
                    <a:pt x="259" y="0"/>
                    <a:pt x="1" y="258"/>
                    <a:pt x="1" y="576"/>
                  </a:cubicBezTo>
                  <a:cubicBezTo>
                    <a:pt x="1" y="894"/>
                    <a:pt x="259" y="1152"/>
                    <a:pt x="577" y="1152"/>
                  </a:cubicBezTo>
                  <a:lnTo>
                    <a:pt x="8029" y="1152"/>
                  </a:lnTo>
                  <a:cubicBezTo>
                    <a:pt x="8348" y="1152"/>
                    <a:pt x="8606" y="894"/>
                    <a:pt x="8606" y="576"/>
                  </a:cubicBezTo>
                  <a:cubicBezTo>
                    <a:pt x="8606" y="259"/>
                    <a:pt x="8349" y="0"/>
                    <a:pt x="80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64"/>
            <p:cNvSpPr/>
            <p:nvPr/>
          </p:nvSpPr>
          <p:spPr>
            <a:xfrm>
              <a:off x="3743650" y="875050"/>
              <a:ext cx="215150" cy="28850"/>
            </a:xfrm>
            <a:custGeom>
              <a:avLst/>
              <a:gdLst/>
              <a:ahLst/>
              <a:cxnLst/>
              <a:rect l="l" t="t" r="r" b="b"/>
              <a:pathLst>
                <a:path w="8606" h="1154" extrusionOk="0">
                  <a:moveTo>
                    <a:pt x="577" y="0"/>
                  </a:moveTo>
                  <a:cubicBezTo>
                    <a:pt x="259" y="0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8029" y="1153"/>
                  </a:lnTo>
                  <a:cubicBezTo>
                    <a:pt x="8348" y="1153"/>
                    <a:pt x="8606" y="895"/>
                    <a:pt x="8606" y="576"/>
                  </a:cubicBezTo>
                  <a:cubicBezTo>
                    <a:pt x="8606" y="258"/>
                    <a:pt x="8348" y="0"/>
                    <a:pt x="8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64"/>
            <p:cNvSpPr/>
            <p:nvPr/>
          </p:nvSpPr>
          <p:spPr>
            <a:xfrm>
              <a:off x="3743650" y="1017875"/>
              <a:ext cx="463550" cy="28825"/>
            </a:xfrm>
            <a:custGeom>
              <a:avLst/>
              <a:gdLst/>
              <a:ahLst/>
              <a:cxnLst/>
              <a:rect l="l" t="t" r="r" b="b"/>
              <a:pathLst>
                <a:path w="18542" h="1153" extrusionOk="0">
                  <a:moveTo>
                    <a:pt x="577" y="0"/>
                  </a:moveTo>
                  <a:cubicBezTo>
                    <a:pt x="259" y="0"/>
                    <a:pt x="1" y="258"/>
                    <a:pt x="1" y="577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7"/>
                  </a:cubicBezTo>
                  <a:cubicBezTo>
                    <a:pt x="18542" y="258"/>
                    <a:pt x="18284" y="0"/>
                    <a:pt x="179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64"/>
            <p:cNvSpPr/>
            <p:nvPr/>
          </p:nvSpPr>
          <p:spPr>
            <a:xfrm>
              <a:off x="3743650" y="1123450"/>
              <a:ext cx="463550" cy="28850"/>
            </a:xfrm>
            <a:custGeom>
              <a:avLst/>
              <a:gdLst/>
              <a:ahLst/>
              <a:cxnLst/>
              <a:rect l="l" t="t" r="r" b="b"/>
              <a:pathLst>
                <a:path w="18542" h="1154" extrusionOk="0">
                  <a:moveTo>
                    <a:pt x="577" y="1"/>
                  </a:moveTo>
                  <a:cubicBezTo>
                    <a:pt x="259" y="1"/>
                    <a:pt x="1" y="258"/>
                    <a:pt x="1" y="576"/>
                  </a:cubicBezTo>
                  <a:cubicBezTo>
                    <a:pt x="1" y="895"/>
                    <a:pt x="259" y="1153"/>
                    <a:pt x="577" y="1153"/>
                  </a:cubicBezTo>
                  <a:lnTo>
                    <a:pt x="17966" y="1153"/>
                  </a:lnTo>
                  <a:cubicBezTo>
                    <a:pt x="18284" y="1153"/>
                    <a:pt x="18542" y="895"/>
                    <a:pt x="18542" y="576"/>
                  </a:cubicBezTo>
                  <a:cubicBezTo>
                    <a:pt x="18542" y="258"/>
                    <a:pt x="18284" y="1"/>
                    <a:pt x="17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64"/>
            <p:cNvSpPr/>
            <p:nvPr/>
          </p:nvSpPr>
          <p:spPr>
            <a:xfrm>
              <a:off x="4883650" y="1032825"/>
              <a:ext cx="917400" cy="558175"/>
            </a:xfrm>
            <a:custGeom>
              <a:avLst/>
              <a:gdLst/>
              <a:ahLst/>
              <a:cxnLst/>
              <a:rect l="l" t="t" r="r" b="b"/>
              <a:pathLst>
                <a:path w="36696" h="22327" extrusionOk="0">
                  <a:moveTo>
                    <a:pt x="88" y="1"/>
                  </a:moveTo>
                  <a:cubicBezTo>
                    <a:pt x="38" y="1"/>
                    <a:pt x="0" y="40"/>
                    <a:pt x="0" y="88"/>
                  </a:cubicBezTo>
                  <a:lnTo>
                    <a:pt x="0" y="22239"/>
                  </a:lnTo>
                  <a:cubicBezTo>
                    <a:pt x="0" y="22287"/>
                    <a:pt x="38" y="22326"/>
                    <a:pt x="88" y="22326"/>
                  </a:cubicBezTo>
                  <a:lnTo>
                    <a:pt x="36608" y="22326"/>
                  </a:lnTo>
                  <a:cubicBezTo>
                    <a:pt x="36656" y="22326"/>
                    <a:pt x="36696" y="22287"/>
                    <a:pt x="36696" y="22239"/>
                  </a:cubicBezTo>
                  <a:lnTo>
                    <a:pt x="36696" y="88"/>
                  </a:lnTo>
                  <a:cubicBezTo>
                    <a:pt x="36696" y="40"/>
                    <a:pt x="36656" y="1"/>
                    <a:pt x="366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64"/>
            <p:cNvSpPr/>
            <p:nvPr/>
          </p:nvSpPr>
          <p:spPr>
            <a:xfrm>
              <a:off x="4869250" y="1018450"/>
              <a:ext cx="946225" cy="586925"/>
            </a:xfrm>
            <a:custGeom>
              <a:avLst/>
              <a:gdLst/>
              <a:ahLst/>
              <a:cxnLst/>
              <a:rect l="l" t="t" r="r" b="b"/>
              <a:pathLst>
                <a:path w="37849" h="23477" extrusionOk="0">
                  <a:moveTo>
                    <a:pt x="33913" y="1153"/>
                  </a:moveTo>
                  <a:cubicBezTo>
                    <a:pt x="35447" y="1153"/>
                    <a:pt x="36696" y="2400"/>
                    <a:pt x="36696" y="3934"/>
                  </a:cubicBezTo>
                  <a:lnTo>
                    <a:pt x="36696" y="19543"/>
                  </a:lnTo>
                  <a:cubicBezTo>
                    <a:pt x="36696" y="21077"/>
                    <a:pt x="35447" y="22325"/>
                    <a:pt x="33913" y="22325"/>
                  </a:cubicBezTo>
                  <a:lnTo>
                    <a:pt x="3933" y="22325"/>
                  </a:lnTo>
                  <a:cubicBezTo>
                    <a:pt x="2399" y="22325"/>
                    <a:pt x="1152" y="21077"/>
                    <a:pt x="1152" y="19543"/>
                  </a:cubicBezTo>
                  <a:lnTo>
                    <a:pt x="1152" y="3934"/>
                  </a:lnTo>
                  <a:cubicBezTo>
                    <a:pt x="1152" y="2400"/>
                    <a:pt x="2399" y="1153"/>
                    <a:pt x="3933" y="1153"/>
                  </a:cubicBezTo>
                  <a:close/>
                  <a:moveTo>
                    <a:pt x="3933" y="0"/>
                  </a:moveTo>
                  <a:cubicBezTo>
                    <a:pt x="1765" y="0"/>
                    <a:pt x="0" y="1765"/>
                    <a:pt x="0" y="3934"/>
                  </a:cubicBezTo>
                  <a:lnTo>
                    <a:pt x="0" y="19543"/>
                  </a:lnTo>
                  <a:cubicBezTo>
                    <a:pt x="0" y="21712"/>
                    <a:pt x="1765" y="23477"/>
                    <a:pt x="3933" y="23477"/>
                  </a:cubicBezTo>
                  <a:lnTo>
                    <a:pt x="33913" y="23477"/>
                  </a:lnTo>
                  <a:cubicBezTo>
                    <a:pt x="36083" y="23477"/>
                    <a:pt x="37849" y="21712"/>
                    <a:pt x="37849" y="19543"/>
                  </a:cubicBezTo>
                  <a:lnTo>
                    <a:pt x="37849" y="3934"/>
                  </a:lnTo>
                  <a:cubicBezTo>
                    <a:pt x="37849" y="1765"/>
                    <a:pt x="36083" y="0"/>
                    <a:pt x="33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64"/>
            <p:cNvSpPr/>
            <p:nvPr/>
          </p:nvSpPr>
          <p:spPr>
            <a:xfrm>
              <a:off x="4883650" y="1032825"/>
              <a:ext cx="917400" cy="275225"/>
            </a:xfrm>
            <a:custGeom>
              <a:avLst/>
              <a:gdLst/>
              <a:ahLst/>
              <a:cxnLst/>
              <a:rect l="l" t="t" r="r" b="b"/>
              <a:pathLst>
                <a:path w="36696" h="11009" extrusionOk="0">
                  <a:moveTo>
                    <a:pt x="1674" y="1"/>
                  </a:moveTo>
                  <a:cubicBezTo>
                    <a:pt x="750" y="1"/>
                    <a:pt x="0" y="751"/>
                    <a:pt x="0" y="1675"/>
                  </a:cubicBezTo>
                  <a:lnTo>
                    <a:pt x="0" y="2139"/>
                  </a:lnTo>
                  <a:lnTo>
                    <a:pt x="16574" y="10645"/>
                  </a:lnTo>
                  <a:cubicBezTo>
                    <a:pt x="17073" y="10888"/>
                    <a:pt x="17613" y="11009"/>
                    <a:pt x="18154" y="11009"/>
                  </a:cubicBezTo>
                  <a:cubicBezTo>
                    <a:pt x="18724" y="11009"/>
                    <a:pt x="19293" y="10874"/>
                    <a:pt x="19812" y="10605"/>
                  </a:cubicBezTo>
                  <a:lnTo>
                    <a:pt x="36696" y="2065"/>
                  </a:lnTo>
                  <a:lnTo>
                    <a:pt x="36696" y="1675"/>
                  </a:lnTo>
                  <a:cubicBezTo>
                    <a:pt x="36696" y="751"/>
                    <a:pt x="35946" y="1"/>
                    <a:pt x="35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64"/>
            <p:cNvSpPr/>
            <p:nvPr/>
          </p:nvSpPr>
          <p:spPr>
            <a:xfrm>
              <a:off x="4869225" y="1018400"/>
              <a:ext cx="946225" cy="304000"/>
            </a:xfrm>
            <a:custGeom>
              <a:avLst/>
              <a:gdLst/>
              <a:ahLst/>
              <a:cxnLst/>
              <a:rect l="l" t="t" r="r" b="b"/>
              <a:pathLst>
                <a:path w="37849" h="12160" extrusionOk="0">
                  <a:moveTo>
                    <a:pt x="35598" y="1155"/>
                  </a:moveTo>
                  <a:cubicBezTo>
                    <a:pt x="36205" y="1155"/>
                    <a:pt x="36696" y="1647"/>
                    <a:pt x="36697" y="2252"/>
                  </a:cubicBezTo>
                  <a:lnTo>
                    <a:pt x="36697" y="2288"/>
                  </a:lnTo>
                  <a:lnTo>
                    <a:pt x="20130" y="10669"/>
                  </a:lnTo>
                  <a:cubicBezTo>
                    <a:pt x="20128" y="10669"/>
                    <a:pt x="20127" y="10670"/>
                    <a:pt x="20126" y="10671"/>
                  </a:cubicBezTo>
                  <a:cubicBezTo>
                    <a:pt x="19689" y="10897"/>
                    <a:pt x="19207" y="11010"/>
                    <a:pt x="18727" y="11010"/>
                  </a:cubicBezTo>
                  <a:cubicBezTo>
                    <a:pt x="18275" y="11010"/>
                    <a:pt x="17824" y="10910"/>
                    <a:pt x="17414" y="10710"/>
                  </a:cubicBezTo>
                  <a:lnTo>
                    <a:pt x="1153" y="2365"/>
                  </a:lnTo>
                  <a:lnTo>
                    <a:pt x="1153" y="2252"/>
                  </a:lnTo>
                  <a:cubicBezTo>
                    <a:pt x="1154" y="1647"/>
                    <a:pt x="1645" y="1155"/>
                    <a:pt x="2251" y="1155"/>
                  </a:cubicBezTo>
                  <a:close/>
                  <a:moveTo>
                    <a:pt x="2250" y="1"/>
                  </a:moveTo>
                  <a:cubicBezTo>
                    <a:pt x="1010" y="1"/>
                    <a:pt x="0" y="1011"/>
                    <a:pt x="0" y="2252"/>
                  </a:cubicBezTo>
                  <a:lnTo>
                    <a:pt x="0" y="2716"/>
                  </a:lnTo>
                  <a:cubicBezTo>
                    <a:pt x="0" y="2932"/>
                    <a:pt x="121" y="3130"/>
                    <a:pt x="313" y="3229"/>
                  </a:cubicBezTo>
                  <a:lnTo>
                    <a:pt x="16899" y="11740"/>
                  </a:lnTo>
                  <a:cubicBezTo>
                    <a:pt x="17466" y="12016"/>
                    <a:pt x="18091" y="12160"/>
                    <a:pt x="18723" y="12160"/>
                  </a:cubicBezTo>
                  <a:cubicBezTo>
                    <a:pt x="18725" y="12160"/>
                    <a:pt x="18728" y="12160"/>
                    <a:pt x="18731" y="12160"/>
                  </a:cubicBezTo>
                  <a:cubicBezTo>
                    <a:pt x="18733" y="12160"/>
                    <a:pt x="18736" y="12160"/>
                    <a:pt x="18738" y="12160"/>
                  </a:cubicBezTo>
                  <a:cubicBezTo>
                    <a:pt x="19404" y="12160"/>
                    <a:pt x="20059" y="12000"/>
                    <a:pt x="20652" y="11694"/>
                  </a:cubicBezTo>
                  <a:lnTo>
                    <a:pt x="37533" y="3155"/>
                  </a:lnTo>
                  <a:cubicBezTo>
                    <a:pt x="37726" y="3057"/>
                    <a:pt x="37849" y="2859"/>
                    <a:pt x="37849" y="2642"/>
                  </a:cubicBezTo>
                  <a:lnTo>
                    <a:pt x="37849" y="2252"/>
                  </a:lnTo>
                  <a:cubicBezTo>
                    <a:pt x="37849" y="1011"/>
                    <a:pt x="36840" y="1"/>
                    <a:pt x="355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64"/>
            <p:cNvSpPr/>
            <p:nvPr/>
          </p:nvSpPr>
          <p:spPr>
            <a:xfrm>
              <a:off x="5394725" y="2005800"/>
              <a:ext cx="927275" cy="468050"/>
            </a:xfrm>
            <a:custGeom>
              <a:avLst/>
              <a:gdLst/>
              <a:ahLst/>
              <a:cxnLst/>
              <a:rect l="l" t="t" r="r" b="b"/>
              <a:pathLst>
                <a:path w="37091" h="18722" extrusionOk="0">
                  <a:moveTo>
                    <a:pt x="62" y="0"/>
                  </a:moveTo>
                  <a:cubicBezTo>
                    <a:pt x="28" y="0"/>
                    <a:pt x="0" y="28"/>
                    <a:pt x="0" y="61"/>
                  </a:cubicBezTo>
                  <a:lnTo>
                    <a:pt x="0" y="18661"/>
                  </a:lnTo>
                  <a:cubicBezTo>
                    <a:pt x="0" y="18695"/>
                    <a:pt x="28" y="18721"/>
                    <a:pt x="62" y="18721"/>
                  </a:cubicBezTo>
                  <a:lnTo>
                    <a:pt x="37031" y="18721"/>
                  </a:lnTo>
                  <a:cubicBezTo>
                    <a:pt x="37064" y="18721"/>
                    <a:pt x="37091" y="18695"/>
                    <a:pt x="37091" y="18661"/>
                  </a:cubicBezTo>
                  <a:lnTo>
                    <a:pt x="37091" y="61"/>
                  </a:lnTo>
                  <a:cubicBezTo>
                    <a:pt x="37091" y="28"/>
                    <a:pt x="37064" y="0"/>
                    <a:pt x="370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64"/>
            <p:cNvSpPr/>
            <p:nvPr/>
          </p:nvSpPr>
          <p:spPr>
            <a:xfrm>
              <a:off x="5394725" y="2351400"/>
              <a:ext cx="140275" cy="251400"/>
            </a:xfrm>
            <a:custGeom>
              <a:avLst/>
              <a:gdLst/>
              <a:ahLst/>
              <a:cxnLst/>
              <a:rect l="l" t="t" r="r" b="b"/>
              <a:pathLst>
                <a:path w="5611" h="10056" extrusionOk="0">
                  <a:moveTo>
                    <a:pt x="0" y="1"/>
                  </a:moveTo>
                  <a:lnTo>
                    <a:pt x="0" y="10056"/>
                  </a:lnTo>
                  <a:lnTo>
                    <a:pt x="5610" y="359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64"/>
            <p:cNvSpPr/>
            <p:nvPr/>
          </p:nvSpPr>
          <p:spPr>
            <a:xfrm>
              <a:off x="5618200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5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1" y="1939"/>
                    <a:pt x="297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4" y="3844"/>
                    <a:pt x="3995" y="2983"/>
                    <a:pt x="3995" y="1923"/>
                  </a:cubicBezTo>
                  <a:cubicBezTo>
                    <a:pt x="3995" y="1145"/>
                    <a:pt x="3526" y="444"/>
                    <a:pt x="2809" y="146"/>
                  </a:cubicBezTo>
                  <a:cubicBezTo>
                    <a:pt x="2571" y="48"/>
                    <a:pt x="2322" y="1"/>
                    <a:pt x="20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64"/>
            <p:cNvSpPr/>
            <p:nvPr/>
          </p:nvSpPr>
          <p:spPr>
            <a:xfrm>
              <a:off x="5824050" y="2200325"/>
              <a:ext cx="99925" cy="96125"/>
            </a:xfrm>
            <a:custGeom>
              <a:avLst/>
              <a:gdLst/>
              <a:ahLst/>
              <a:cxnLst/>
              <a:rect l="l" t="t" r="r" b="b"/>
              <a:pathLst>
                <a:path w="3997" h="3845" extrusionOk="0">
                  <a:moveTo>
                    <a:pt x="2076" y="1"/>
                  </a:moveTo>
                  <a:cubicBezTo>
                    <a:pt x="1575" y="1"/>
                    <a:pt x="1084" y="196"/>
                    <a:pt x="716" y="564"/>
                  </a:cubicBezTo>
                  <a:cubicBezTo>
                    <a:pt x="165" y="1113"/>
                    <a:pt x="1" y="1939"/>
                    <a:pt x="298" y="2658"/>
                  </a:cubicBezTo>
                  <a:cubicBezTo>
                    <a:pt x="596" y="3375"/>
                    <a:pt x="1296" y="3844"/>
                    <a:pt x="2074" y="3844"/>
                  </a:cubicBezTo>
                  <a:cubicBezTo>
                    <a:pt x="3135" y="3844"/>
                    <a:pt x="3996" y="2983"/>
                    <a:pt x="3996" y="1923"/>
                  </a:cubicBezTo>
                  <a:cubicBezTo>
                    <a:pt x="3996" y="1145"/>
                    <a:pt x="3527" y="444"/>
                    <a:pt x="2809" y="146"/>
                  </a:cubicBezTo>
                  <a:cubicBezTo>
                    <a:pt x="2572" y="48"/>
                    <a:pt x="2323" y="1"/>
                    <a:pt x="20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64"/>
            <p:cNvSpPr/>
            <p:nvPr/>
          </p:nvSpPr>
          <p:spPr>
            <a:xfrm>
              <a:off x="6029975" y="2200325"/>
              <a:ext cx="99875" cy="96125"/>
            </a:xfrm>
            <a:custGeom>
              <a:avLst/>
              <a:gdLst/>
              <a:ahLst/>
              <a:cxnLst/>
              <a:rect l="l" t="t" r="r" b="b"/>
              <a:pathLst>
                <a:path w="3995" h="3845" extrusionOk="0">
                  <a:moveTo>
                    <a:pt x="2074" y="1"/>
                  </a:moveTo>
                  <a:cubicBezTo>
                    <a:pt x="1574" y="1"/>
                    <a:pt x="1082" y="196"/>
                    <a:pt x="714" y="564"/>
                  </a:cubicBezTo>
                  <a:cubicBezTo>
                    <a:pt x="165" y="1113"/>
                    <a:pt x="0" y="1939"/>
                    <a:pt x="298" y="2658"/>
                  </a:cubicBezTo>
                  <a:cubicBezTo>
                    <a:pt x="595" y="3375"/>
                    <a:pt x="1296" y="3844"/>
                    <a:pt x="2073" y="3844"/>
                  </a:cubicBezTo>
                  <a:cubicBezTo>
                    <a:pt x="3135" y="3844"/>
                    <a:pt x="3995" y="2983"/>
                    <a:pt x="3995" y="1923"/>
                  </a:cubicBezTo>
                  <a:cubicBezTo>
                    <a:pt x="3995" y="1145"/>
                    <a:pt x="3527" y="444"/>
                    <a:pt x="2808" y="146"/>
                  </a:cubicBezTo>
                  <a:cubicBezTo>
                    <a:pt x="2571" y="48"/>
                    <a:pt x="2322" y="1"/>
                    <a:pt x="20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64"/>
            <p:cNvSpPr/>
            <p:nvPr/>
          </p:nvSpPr>
          <p:spPr>
            <a:xfrm>
              <a:off x="1157425" y="3075450"/>
              <a:ext cx="875850" cy="648650"/>
            </a:xfrm>
            <a:custGeom>
              <a:avLst/>
              <a:gdLst/>
              <a:ahLst/>
              <a:cxnLst/>
              <a:rect l="l" t="t" r="r" b="b"/>
              <a:pathLst>
                <a:path w="35034" h="25946" extrusionOk="0">
                  <a:moveTo>
                    <a:pt x="32761" y="5477"/>
                  </a:moveTo>
                  <a:lnTo>
                    <a:pt x="31445" y="10363"/>
                  </a:lnTo>
                  <a:lnTo>
                    <a:pt x="31445" y="5477"/>
                  </a:lnTo>
                  <a:close/>
                  <a:moveTo>
                    <a:pt x="12979" y="5477"/>
                  </a:moveTo>
                  <a:lnTo>
                    <a:pt x="12979" y="13779"/>
                  </a:lnTo>
                  <a:lnTo>
                    <a:pt x="12542" y="13779"/>
                  </a:lnTo>
                  <a:lnTo>
                    <a:pt x="9775" y="5477"/>
                  </a:lnTo>
                  <a:close/>
                  <a:moveTo>
                    <a:pt x="18491" y="5477"/>
                  </a:moveTo>
                  <a:lnTo>
                    <a:pt x="18490" y="13779"/>
                  </a:lnTo>
                  <a:lnTo>
                    <a:pt x="14913" y="13779"/>
                  </a:lnTo>
                  <a:lnTo>
                    <a:pt x="14913" y="5477"/>
                  </a:lnTo>
                  <a:close/>
                  <a:moveTo>
                    <a:pt x="24001" y="5477"/>
                  </a:moveTo>
                  <a:lnTo>
                    <a:pt x="24001" y="13779"/>
                  </a:lnTo>
                  <a:lnTo>
                    <a:pt x="20423" y="13779"/>
                  </a:lnTo>
                  <a:lnTo>
                    <a:pt x="20423" y="5477"/>
                  </a:lnTo>
                  <a:close/>
                  <a:moveTo>
                    <a:pt x="29513" y="5477"/>
                  </a:moveTo>
                  <a:lnTo>
                    <a:pt x="29513" y="13779"/>
                  </a:lnTo>
                  <a:lnTo>
                    <a:pt x="25935" y="13779"/>
                  </a:lnTo>
                  <a:lnTo>
                    <a:pt x="25935" y="5477"/>
                  </a:lnTo>
                  <a:close/>
                  <a:moveTo>
                    <a:pt x="16702" y="21222"/>
                  </a:moveTo>
                  <a:cubicBezTo>
                    <a:pt x="16881" y="21222"/>
                    <a:pt x="17063" y="21257"/>
                    <a:pt x="17235" y="21328"/>
                  </a:cubicBezTo>
                  <a:cubicBezTo>
                    <a:pt x="17757" y="21544"/>
                    <a:pt x="18097" y="22054"/>
                    <a:pt x="18097" y="22619"/>
                  </a:cubicBezTo>
                  <a:cubicBezTo>
                    <a:pt x="18095" y="23389"/>
                    <a:pt x="17472" y="24012"/>
                    <a:pt x="16702" y="24014"/>
                  </a:cubicBezTo>
                  <a:cubicBezTo>
                    <a:pt x="16137" y="24014"/>
                    <a:pt x="15627" y="23674"/>
                    <a:pt x="15411" y="23152"/>
                  </a:cubicBezTo>
                  <a:cubicBezTo>
                    <a:pt x="15195" y="22631"/>
                    <a:pt x="15315" y="22030"/>
                    <a:pt x="15713" y="21630"/>
                  </a:cubicBezTo>
                  <a:cubicBezTo>
                    <a:pt x="15981" y="21364"/>
                    <a:pt x="16338" y="21222"/>
                    <a:pt x="16702" y="21222"/>
                  </a:cubicBezTo>
                  <a:close/>
                  <a:moveTo>
                    <a:pt x="26937" y="21222"/>
                  </a:moveTo>
                  <a:cubicBezTo>
                    <a:pt x="27116" y="21222"/>
                    <a:pt x="27298" y="21257"/>
                    <a:pt x="27470" y="21328"/>
                  </a:cubicBezTo>
                  <a:cubicBezTo>
                    <a:pt x="27992" y="21544"/>
                    <a:pt x="28331" y="22054"/>
                    <a:pt x="28331" y="22619"/>
                  </a:cubicBezTo>
                  <a:cubicBezTo>
                    <a:pt x="28330" y="23388"/>
                    <a:pt x="27706" y="24012"/>
                    <a:pt x="26938" y="24014"/>
                  </a:cubicBezTo>
                  <a:lnTo>
                    <a:pt x="26936" y="24014"/>
                  </a:lnTo>
                  <a:cubicBezTo>
                    <a:pt x="26371" y="24014"/>
                    <a:pt x="25863" y="23674"/>
                    <a:pt x="25646" y="23152"/>
                  </a:cubicBezTo>
                  <a:cubicBezTo>
                    <a:pt x="25430" y="22631"/>
                    <a:pt x="25550" y="22030"/>
                    <a:pt x="25949" y="21630"/>
                  </a:cubicBezTo>
                  <a:cubicBezTo>
                    <a:pt x="26216" y="21364"/>
                    <a:pt x="26573" y="21222"/>
                    <a:pt x="26937" y="21222"/>
                  </a:cubicBezTo>
                  <a:close/>
                  <a:moveTo>
                    <a:pt x="955" y="1"/>
                  </a:moveTo>
                  <a:cubicBezTo>
                    <a:pt x="426" y="7"/>
                    <a:pt x="1" y="437"/>
                    <a:pt x="1" y="966"/>
                  </a:cubicBezTo>
                  <a:cubicBezTo>
                    <a:pt x="1" y="1496"/>
                    <a:pt x="426" y="1927"/>
                    <a:pt x="955" y="1933"/>
                  </a:cubicBezTo>
                  <a:lnTo>
                    <a:pt x="6557" y="1933"/>
                  </a:lnTo>
                  <a:lnTo>
                    <a:pt x="12635" y="20168"/>
                  </a:lnTo>
                  <a:cubicBezTo>
                    <a:pt x="12766" y="20563"/>
                    <a:pt x="13136" y="20829"/>
                    <a:pt x="13552" y="20829"/>
                  </a:cubicBezTo>
                  <a:lnTo>
                    <a:pt x="13903" y="20829"/>
                  </a:lnTo>
                  <a:cubicBezTo>
                    <a:pt x="13571" y="21347"/>
                    <a:pt x="13373" y="21959"/>
                    <a:pt x="13373" y="22617"/>
                  </a:cubicBezTo>
                  <a:cubicBezTo>
                    <a:pt x="13373" y="24454"/>
                    <a:pt x="14866" y="25946"/>
                    <a:pt x="16702" y="25946"/>
                  </a:cubicBezTo>
                  <a:cubicBezTo>
                    <a:pt x="18537" y="25946"/>
                    <a:pt x="20030" y="24454"/>
                    <a:pt x="20030" y="22617"/>
                  </a:cubicBezTo>
                  <a:cubicBezTo>
                    <a:pt x="20029" y="21983"/>
                    <a:pt x="19844" y="21362"/>
                    <a:pt x="19499" y="20829"/>
                  </a:cubicBezTo>
                  <a:lnTo>
                    <a:pt x="24139" y="20829"/>
                  </a:lnTo>
                  <a:cubicBezTo>
                    <a:pt x="23807" y="21347"/>
                    <a:pt x="23608" y="21959"/>
                    <a:pt x="23608" y="22617"/>
                  </a:cubicBezTo>
                  <a:cubicBezTo>
                    <a:pt x="23608" y="24454"/>
                    <a:pt x="25101" y="25946"/>
                    <a:pt x="26936" y="25946"/>
                  </a:cubicBezTo>
                  <a:cubicBezTo>
                    <a:pt x="28772" y="25946"/>
                    <a:pt x="30265" y="24454"/>
                    <a:pt x="30265" y="22617"/>
                  </a:cubicBezTo>
                  <a:cubicBezTo>
                    <a:pt x="30264" y="21983"/>
                    <a:pt x="30079" y="21362"/>
                    <a:pt x="29735" y="20829"/>
                  </a:cubicBezTo>
                  <a:lnTo>
                    <a:pt x="30480" y="20829"/>
                  </a:lnTo>
                  <a:cubicBezTo>
                    <a:pt x="31013" y="20829"/>
                    <a:pt x="31446" y="20396"/>
                    <a:pt x="31446" y="19862"/>
                  </a:cubicBezTo>
                  <a:cubicBezTo>
                    <a:pt x="31446" y="19329"/>
                    <a:pt x="31013" y="18896"/>
                    <a:pt x="30480" y="18896"/>
                  </a:cubicBezTo>
                  <a:lnTo>
                    <a:pt x="14249" y="18896"/>
                  </a:lnTo>
                  <a:lnTo>
                    <a:pt x="13187" y="15711"/>
                  </a:lnTo>
                  <a:lnTo>
                    <a:pt x="31266" y="15711"/>
                  </a:lnTo>
                  <a:cubicBezTo>
                    <a:pt x="31703" y="15711"/>
                    <a:pt x="32086" y="15418"/>
                    <a:pt x="32200" y="14996"/>
                  </a:cubicBezTo>
                  <a:lnTo>
                    <a:pt x="34955" y="4761"/>
                  </a:lnTo>
                  <a:cubicBezTo>
                    <a:pt x="35034" y="4471"/>
                    <a:pt x="34971" y="4160"/>
                    <a:pt x="34789" y="3922"/>
                  </a:cubicBezTo>
                  <a:cubicBezTo>
                    <a:pt x="34606" y="3684"/>
                    <a:pt x="34325" y="3544"/>
                    <a:pt x="34025" y="3544"/>
                  </a:cubicBezTo>
                  <a:cubicBezTo>
                    <a:pt x="34024" y="3544"/>
                    <a:pt x="34023" y="3544"/>
                    <a:pt x="34022" y="3544"/>
                  </a:cubicBezTo>
                  <a:lnTo>
                    <a:pt x="9131" y="3544"/>
                  </a:lnTo>
                  <a:lnTo>
                    <a:pt x="8170" y="662"/>
                  </a:lnTo>
                  <a:cubicBezTo>
                    <a:pt x="8039" y="267"/>
                    <a:pt x="7670" y="1"/>
                    <a:pt x="7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64"/>
            <p:cNvSpPr/>
            <p:nvPr/>
          </p:nvSpPr>
          <p:spPr>
            <a:xfrm>
              <a:off x="5604225" y="3056750"/>
              <a:ext cx="696275" cy="696225"/>
            </a:xfrm>
            <a:custGeom>
              <a:avLst/>
              <a:gdLst/>
              <a:ahLst/>
              <a:cxnLst/>
              <a:rect l="l" t="t" r="r" b="b"/>
              <a:pathLst>
                <a:path w="27851" h="27849" extrusionOk="0">
                  <a:moveTo>
                    <a:pt x="10436" y="2243"/>
                  </a:moveTo>
                  <a:lnTo>
                    <a:pt x="10436" y="2243"/>
                  </a:lnTo>
                  <a:cubicBezTo>
                    <a:pt x="9791" y="3179"/>
                    <a:pt x="9237" y="4378"/>
                    <a:pt x="8796" y="5784"/>
                  </a:cubicBezTo>
                  <a:lnTo>
                    <a:pt x="4868" y="5784"/>
                  </a:lnTo>
                  <a:cubicBezTo>
                    <a:pt x="6351" y="4138"/>
                    <a:pt x="8263" y="2893"/>
                    <a:pt x="10436" y="2243"/>
                  </a:cubicBezTo>
                  <a:close/>
                  <a:moveTo>
                    <a:pt x="13925" y="1729"/>
                  </a:moveTo>
                  <a:cubicBezTo>
                    <a:pt x="15095" y="1729"/>
                    <a:pt x="16336" y="3240"/>
                    <a:pt x="17221" y="5784"/>
                  </a:cubicBezTo>
                  <a:lnTo>
                    <a:pt x="10630" y="5784"/>
                  </a:lnTo>
                  <a:cubicBezTo>
                    <a:pt x="11514" y="3241"/>
                    <a:pt x="12756" y="1729"/>
                    <a:pt x="13925" y="1729"/>
                  </a:cubicBezTo>
                  <a:close/>
                  <a:moveTo>
                    <a:pt x="17414" y="2243"/>
                  </a:moveTo>
                  <a:cubicBezTo>
                    <a:pt x="19588" y="2893"/>
                    <a:pt x="21501" y="4138"/>
                    <a:pt x="22981" y="5784"/>
                  </a:cubicBezTo>
                  <a:lnTo>
                    <a:pt x="19053" y="5784"/>
                  </a:lnTo>
                  <a:cubicBezTo>
                    <a:pt x="18614" y="4378"/>
                    <a:pt x="18058" y="3179"/>
                    <a:pt x="17414" y="2243"/>
                  </a:cubicBezTo>
                  <a:close/>
                  <a:moveTo>
                    <a:pt x="8341" y="7512"/>
                  </a:moveTo>
                  <a:cubicBezTo>
                    <a:pt x="7971" y="9176"/>
                    <a:pt x="7746" y="11047"/>
                    <a:pt x="7695" y="13060"/>
                  </a:cubicBezTo>
                  <a:lnTo>
                    <a:pt x="1774" y="13060"/>
                  </a:lnTo>
                  <a:cubicBezTo>
                    <a:pt x="1910" y="11092"/>
                    <a:pt x="2528" y="9188"/>
                    <a:pt x="3570" y="7512"/>
                  </a:cubicBezTo>
                  <a:close/>
                  <a:moveTo>
                    <a:pt x="17724" y="7512"/>
                  </a:moveTo>
                  <a:cubicBezTo>
                    <a:pt x="18111" y="9112"/>
                    <a:pt x="18364" y="10984"/>
                    <a:pt x="18421" y="13060"/>
                  </a:cubicBezTo>
                  <a:lnTo>
                    <a:pt x="9431" y="13060"/>
                  </a:lnTo>
                  <a:cubicBezTo>
                    <a:pt x="9487" y="10984"/>
                    <a:pt x="9740" y="9111"/>
                    <a:pt x="10128" y="7512"/>
                  </a:cubicBezTo>
                  <a:close/>
                  <a:moveTo>
                    <a:pt x="24280" y="7512"/>
                  </a:moveTo>
                  <a:cubicBezTo>
                    <a:pt x="25322" y="9188"/>
                    <a:pt x="25939" y="11093"/>
                    <a:pt x="26077" y="13060"/>
                  </a:cubicBezTo>
                  <a:lnTo>
                    <a:pt x="20155" y="13060"/>
                  </a:lnTo>
                  <a:cubicBezTo>
                    <a:pt x="20105" y="11047"/>
                    <a:pt x="19879" y="9176"/>
                    <a:pt x="19510" y="7512"/>
                  </a:cubicBezTo>
                  <a:close/>
                  <a:moveTo>
                    <a:pt x="7695" y="14789"/>
                  </a:moveTo>
                  <a:cubicBezTo>
                    <a:pt x="7754" y="17158"/>
                    <a:pt x="8055" y="19334"/>
                    <a:pt x="8548" y="21202"/>
                  </a:cubicBezTo>
                  <a:lnTo>
                    <a:pt x="4162" y="21202"/>
                  </a:lnTo>
                  <a:cubicBezTo>
                    <a:pt x="2766" y="19338"/>
                    <a:pt x="1936" y="17112"/>
                    <a:pt x="1772" y="14789"/>
                  </a:cubicBezTo>
                  <a:close/>
                  <a:moveTo>
                    <a:pt x="18421" y="14789"/>
                  </a:moveTo>
                  <a:cubicBezTo>
                    <a:pt x="18355" y="17252"/>
                    <a:pt x="18009" y="19429"/>
                    <a:pt x="17495" y="21202"/>
                  </a:cubicBezTo>
                  <a:lnTo>
                    <a:pt x="10356" y="21202"/>
                  </a:lnTo>
                  <a:cubicBezTo>
                    <a:pt x="9841" y="19429"/>
                    <a:pt x="9497" y="17252"/>
                    <a:pt x="9430" y="14789"/>
                  </a:cubicBezTo>
                  <a:close/>
                  <a:moveTo>
                    <a:pt x="26077" y="14788"/>
                  </a:moveTo>
                  <a:cubicBezTo>
                    <a:pt x="25914" y="17112"/>
                    <a:pt x="25085" y="19338"/>
                    <a:pt x="23689" y="21202"/>
                  </a:cubicBezTo>
                  <a:lnTo>
                    <a:pt x="19302" y="21202"/>
                  </a:lnTo>
                  <a:cubicBezTo>
                    <a:pt x="19795" y="19334"/>
                    <a:pt x="20096" y="17158"/>
                    <a:pt x="20155" y="14788"/>
                  </a:cubicBezTo>
                  <a:close/>
                  <a:moveTo>
                    <a:pt x="9090" y="22930"/>
                  </a:moveTo>
                  <a:cubicBezTo>
                    <a:pt x="9474" y="23968"/>
                    <a:pt x="9926" y="24868"/>
                    <a:pt x="10436" y="25606"/>
                  </a:cubicBezTo>
                  <a:cubicBezTo>
                    <a:pt x="8662" y="25075"/>
                    <a:pt x="7064" y="24146"/>
                    <a:pt x="5729" y="22930"/>
                  </a:cubicBezTo>
                  <a:close/>
                  <a:moveTo>
                    <a:pt x="22121" y="22930"/>
                  </a:moveTo>
                  <a:cubicBezTo>
                    <a:pt x="20786" y="24146"/>
                    <a:pt x="19187" y="25075"/>
                    <a:pt x="17414" y="25606"/>
                  </a:cubicBezTo>
                  <a:cubicBezTo>
                    <a:pt x="17924" y="24868"/>
                    <a:pt x="18376" y="23968"/>
                    <a:pt x="18760" y="22930"/>
                  </a:cubicBezTo>
                  <a:close/>
                  <a:moveTo>
                    <a:pt x="16889" y="22930"/>
                  </a:moveTo>
                  <a:cubicBezTo>
                    <a:pt x="16040" y="24945"/>
                    <a:pt x="14954" y="26121"/>
                    <a:pt x="13925" y="26121"/>
                  </a:cubicBezTo>
                  <a:cubicBezTo>
                    <a:pt x="12895" y="26121"/>
                    <a:pt x="11811" y="24945"/>
                    <a:pt x="10961" y="22930"/>
                  </a:cubicBezTo>
                  <a:close/>
                  <a:moveTo>
                    <a:pt x="13925" y="0"/>
                  </a:moveTo>
                  <a:cubicBezTo>
                    <a:pt x="6248" y="0"/>
                    <a:pt x="1" y="6246"/>
                    <a:pt x="1" y="13925"/>
                  </a:cubicBezTo>
                  <a:cubicBezTo>
                    <a:pt x="1" y="21602"/>
                    <a:pt x="6248" y="27849"/>
                    <a:pt x="13925" y="27849"/>
                  </a:cubicBezTo>
                  <a:cubicBezTo>
                    <a:pt x="21604" y="27849"/>
                    <a:pt x="27851" y="21603"/>
                    <a:pt x="27851" y="13925"/>
                  </a:cubicBezTo>
                  <a:cubicBezTo>
                    <a:pt x="27851" y="6246"/>
                    <a:pt x="21605" y="0"/>
                    <a:pt x="139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33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COMPANY</a:t>
            </a:r>
            <a:endParaRPr/>
          </a:p>
        </p:txBody>
      </p:sp>
      <p:sp>
        <p:nvSpPr>
          <p:cNvPr id="520" name="Google Shape;520;p33"/>
          <p:cNvSpPr txBox="1">
            <a:spLocks noGrp="1"/>
          </p:cNvSpPr>
          <p:nvPr>
            <p:ph type="body" idx="1"/>
          </p:nvPr>
        </p:nvSpPr>
        <p:spPr>
          <a:xfrm>
            <a:off x="5267775" y="2040625"/>
            <a:ext cx="2785200" cy="178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521" name="Google Shape;521;p33"/>
          <p:cNvSpPr/>
          <p:nvPr/>
        </p:nvSpPr>
        <p:spPr>
          <a:xfrm rot="2700026">
            <a:off x="1097164" y="1484835"/>
            <a:ext cx="3337773" cy="2901071"/>
          </a:xfrm>
          <a:custGeom>
            <a:avLst/>
            <a:gdLst/>
            <a:ahLst/>
            <a:cxnLst/>
            <a:rect l="l" t="t" r="r" b="b"/>
            <a:pathLst>
              <a:path w="14376" h="12495" extrusionOk="0">
                <a:moveTo>
                  <a:pt x="7162" y="0"/>
                </a:moveTo>
                <a:cubicBezTo>
                  <a:pt x="3523" y="0"/>
                  <a:pt x="0" y="4267"/>
                  <a:pt x="998" y="8034"/>
                </a:cubicBezTo>
                <a:cubicBezTo>
                  <a:pt x="1672" y="10576"/>
                  <a:pt x="4194" y="12494"/>
                  <a:pt x="6817" y="12494"/>
                </a:cubicBezTo>
                <a:cubicBezTo>
                  <a:pt x="6883" y="12494"/>
                  <a:pt x="6950" y="12493"/>
                  <a:pt x="7017" y="12490"/>
                </a:cubicBezTo>
                <a:cubicBezTo>
                  <a:pt x="13009" y="12267"/>
                  <a:pt x="14375" y="4701"/>
                  <a:pt x="10223" y="1169"/>
                </a:cubicBezTo>
                <a:cubicBezTo>
                  <a:pt x="9263" y="352"/>
                  <a:pt x="8208" y="0"/>
                  <a:pt x="7162" y="0"/>
                </a:cubicBezTo>
                <a:close/>
              </a:path>
            </a:pathLst>
          </a:custGeom>
          <a:gradFill>
            <a:gsLst>
              <a:gs pos="0">
                <a:srgbClr val="8BE3FF"/>
              </a:gs>
              <a:gs pos="100000">
                <a:srgbClr val="ACFFD9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2176475" y="2041538"/>
            <a:ext cx="1038380" cy="1058741"/>
          </a:xfrm>
          <a:custGeom>
            <a:avLst/>
            <a:gdLst/>
            <a:ahLst/>
            <a:cxnLst/>
            <a:rect l="l" t="t" r="r" b="b"/>
            <a:pathLst>
              <a:path w="205518" h="209548" extrusionOk="0">
                <a:moveTo>
                  <a:pt x="190882" y="14636"/>
                </a:moveTo>
                <a:lnTo>
                  <a:pt x="190882" y="87307"/>
                </a:lnTo>
                <a:cubicBezTo>
                  <a:pt x="190882" y="136730"/>
                  <a:pt x="161486" y="172689"/>
                  <a:pt x="103518" y="194170"/>
                </a:cubicBezTo>
                <a:cubicBezTo>
                  <a:pt x="103260" y="194259"/>
                  <a:pt x="103012" y="194350"/>
                  <a:pt x="102753" y="194439"/>
                </a:cubicBezTo>
                <a:cubicBezTo>
                  <a:pt x="102505" y="194350"/>
                  <a:pt x="102246" y="194259"/>
                  <a:pt x="101998" y="194159"/>
                </a:cubicBezTo>
                <a:cubicBezTo>
                  <a:pt x="44030" y="172689"/>
                  <a:pt x="14636" y="136741"/>
                  <a:pt x="14636" y="87307"/>
                </a:cubicBezTo>
                <a:lnTo>
                  <a:pt x="14636" y="14636"/>
                </a:lnTo>
                <a:lnTo>
                  <a:pt x="67391" y="14636"/>
                </a:lnTo>
                <a:lnTo>
                  <a:pt x="67391" y="75509"/>
                </a:lnTo>
                <a:lnTo>
                  <a:pt x="51574" y="75509"/>
                </a:lnTo>
                <a:cubicBezTo>
                  <a:pt x="49052" y="71118"/>
                  <a:pt x="44300" y="68157"/>
                  <a:pt x="38863" y="68157"/>
                </a:cubicBezTo>
                <a:cubicBezTo>
                  <a:pt x="30757" y="68157"/>
                  <a:pt x="24183" y="74721"/>
                  <a:pt x="24183" y="82826"/>
                </a:cubicBezTo>
                <a:cubicBezTo>
                  <a:pt x="24183" y="90933"/>
                  <a:pt x="30757" y="97497"/>
                  <a:pt x="38863" y="97497"/>
                </a:cubicBezTo>
                <a:cubicBezTo>
                  <a:pt x="44300" y="97497"/>
                  <a:pt x="49052" y="94536"/>
                  <a:pt x="51574" y="90145"/>
                </a:cubicBezTo>
                <a:lnTo>
                  <a:pt x="82027" y="90145"/>
                </a:lnTo>
                <a:lnTo>
                  <a:pt x="82027" y="14636"/>
                </a:lnTo>
                <a:lnTo>
                  <a:pt x="95435" y="14636"/>
                </a:lnTo>
                <a:lnTo>
                  <a:pt x="95435" y="136269"/>
                </a:lnTo>
                <a:cubicBezTo>
                  <a:pt x="91044" y="138802"/>
                  <a:pt x="88083" y="143554"/>
                  <a:pt x="88083" y="148979"/>
                </a:cubicBezTo>
                <a:cubicBezTo>
                  <a:pt x="88083" y="157086"/>
                  <a:pt x="94658" y="163660"/>
                  <a:pt x="102753" y="163660"/>
                </a:cubicBezTo>
                <a:cubicBezTo>
                  <a:pt x="110859" y="163660"/>
                  <a:pt x="117433" y="157086"/>
                  <a:pt x="117433" y="148979"/>
                </a:cubicBezTo>
                <a:cubicBezTo>
                  <a:pt x="117433" y="143554"/>
                  <a:pt x="114473" y="138802"/>
                  <a:pt x="110071" y="136269"/>
                </a:cubicBezTo>
                <a:lnTo>
                  <a:pt x="110071" y="14636"/>
                </a:lnTo>
                <a:lnTo>
                  <a:pt x="122950" y="14636"/>
                </a:lnTo>
                <a:lnTo>
                  <a:pt x="122950" y="115858"/>
                </a:lnTo>
                <a:lnTo>
                  <a:pt x="146896" y="115858"/>
                </a:lnTo>
                <a:cubicBezTo>
                  <a:pt x="149429" y="120259"/>
                  <a:pt x="154180" y="123220"/>
                  <a:pt x="159617" y="123220"/>
                </a:cubicBezTo>
                <a:cubicBezTo>
                  <a:pt x="167713" y="123220"/>
                  <a:pt x="174288" y="116645"/>
                  <a:pt x="174288" y="108540"/>
                </a:cubicBezTo>
                <a:cubicBezTo>
                  <a:pt x="174288" y="100434"/>
                  <a:pt x="167713" y="93871"/>
                  <a:pt x="159617" y="93871"/>
                </a:cubicBezTo>
                <a:cubicBezTo>
                  <a:pt x="154180" y="93871"/>
                  <a:pt x="149429" y="96832"/>
                  <a:pt x="146896" y="101223"/>
                </a:cubicBezTo>
                <a:lnTo>
                  <a:pt x="137586" y="101223"/>
                </a:lnTo>
                <a:lnTo>
                  <a:pt x="137586" y="14636"/>
                </a:lnTo>
                <a:close/>
                <a:moveTo>
                  <a:pt x="0" y="0"/>
                </a:moveTo>
                <a:lnTo>
                  <a:pt x="0" y="87307"/>
                </a:lnTo>
                <a:cubicBezTo>
                  <a:pt x="0" y="143497"/>
                  <a:pt x="32604" y="184071"/>
                  <a:pt x="96910" y="207882"/>
                </a:cubicBezTo>
                <a:cubicBezTo>
                  <a:pt x="97755" y="208197"/>
                  <a:pt x="98610" y="208513"/>
                  <a:pt x="99477" y="208828"/>
                </a:cubicBezTo>
                <a:lnTo>
                  <a:pt x="101469" y="209548"/>
                </a:lnTo>
                <a:lnTo>
                  <a:pt x="104059" y="209548"/>
                </a:lnTo>
                <a:lnTo>
                  <a:pt x="106062" y="208817"/>
                </a:lnTo>
                <a:cubicBezTo>
                  <a:pt x="106919" y="208513"/>
                  <a:pt x="107763" y="208197"/>
                  <a:pt x="108607" y="207882"/>
                </a:cubicBezTo>
                <a:cubicBezTo>
                  <a:pt x="172914" y="184060"/>
                  <a:pt x="205517" y="143497"/>
                  <a:pt x="205517" y="87307"/>
                </a:cubicBezTo>
                <a:lnTo>
                  <a:pt x="205517" y="0"/>
                </a:lnTo>
                <a:close/>
              </a:path>
            </a:pathLst>
          </a:custGeom>
          <a:solidFill>
            <a:srgbClr val="1F1C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3"/>
          <p:cNvSpPr txBox="1">
            <a:spLocks noGrp="1"/>
          </p:cNvSpPr>
          <p:nvPr>
            <p:ph type="title"/>
          </p:nvPr>
        </p:nvSpPr>
        <p:spPr>
          <a:xfrm>
            <a:off x="1636800" y="3179763"/>
            <a:ext cx="21177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SECURITY</a:t>
            </a:r>
            <a:endParaRPr/>
          </a:p>
        </p:txBody>
      </p:sp>
      <p:sp>
        <p:nvSpPr>
          <p:cNvPr id="524" name="Google Shape;524;p33"/>
          <p:cNvSpPr txBox="1">
            <a:spLocks noGrp="1"/>
          </p:cNvSpPr>
          <p:nvPr>
            <p:ph type="title"/>
          </p:nvPr>
        </p:nvSpPr>
        <p:spPr>
          <a:xfrm>
            <a:off x="1636800" y="3526513"/>
            <a:ext cx="2117700" cy="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Proxima Nova"/>
                <a:ea typeface="Proxima Nova"/>
                <a:cs typeface="Proxima Nova"/>
                <a:sym typeface="Proxima Nova"/>
              </a:rPr>
              <a:t>COMPANY</a:t>
            </a:r>
            <a:endParaRPr sz="14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34"/>
          <p:cNvSpPr txBox="1">
            <a:spLocks noGrp="1"/>
          </p:cNvSpPr>
          <p:nvPr>
            <p:ph type="title"/>
          </p:nvPr>
        </p:nvSpPr>
        <p:spPr>
          <a:xfrm>
            <a:off x="876325" y="1458975"/>
            <a:ext cx="4559100" cy="167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OVERVIEW</a:t>
            </a:r>
            <a:endParaRPr/>
          </a:p>
        </p:txBody>
      </p:sp>
      <p:sp>
        <p:nvSpPr>
          <p:cNvPr id="530" name="Google Shape;530;p34"/>
          <p:cNvSpPr/>
          <p:nvPr/>
        </p:nvSpPr>
        <p:spPr>
          <a:xfrm>
            <a:off x="3902050" y="1314599"/>
            <a:ext cx="4279065" cy="3330851"/>
          </a:xfrm>
          <a:custGeom>
            <a:avLst/>
            <a:gdLst/>
            <a:ahLst/>
            <a:cxnLst/>
            <a:rect l="l" t="t" r="r" b="b"/>
            <a:pathLst>
              <a:path w="209681" h="163217" extrusionOk="0">
                <a:moveTo>
                  <a:pt x="126215" y="0"/>
                </a:moveTo>
                <a:cubicBezTo>
                  <a:pt x="125383" y="0"/>
                  <a:pt x="124543" y="14"/>
                  <a:pt x="123697" y="42"/>
                </a:cubicBezTo>
                <a:cubicBezTo>
                  <a:pt x="87871" y="1241"/>
                  <a:pt x="57324" y="25234"/>
                  <a:pt x="32056" y="44028"/>
                </a:cubicBezTo>
                <a:cubicBezTo>
                  <a:pt x="6790" y="62820"/>
                  <a:pt x="0" y="92011"/>
                  <a:pt x="14709" y="114804"/>
                </a:cubicBezTo>
                <a:cubicBezTo>
                  <a:pt x="29416" y="137597"/>
                  <a:pt x="52798" y="127999"/>
                  <a:pt x="82590" y="142793"/>
                </a:cubicBezTo>
                <a:cubicBezTo>
                  <a:pt x="107746" y="155286"/>
                  <a:pt x="115695" y="163217"/>
                  <a:pt x="137537" y="163217"/>
                </a:cubicBezTo>
                <a:cubicBezTo>
                  <a:pt x="141563" y="163217"/>
                  <a:pt x="146062" y="162947"/>
                  <a:pt x="151227" y="162387"/>
                </a:cubicBezTo>
                <a:cubicBezTo>
                  <a:pt x="184414" y="158788"/>
                  <a:pt x="209680" y="122000"/>
                  <a:pt x="205910" y="82814"/>
                </a:cubicBezTo>
                <a:cubicBezTo>
                  <a:pt x="202138" y="43628"/>
                  <a:pt x="182150" y="23634"/>
                  <a:pt x="182150" y="23634"/>
                </a:cubicBezTo>
                <a:cubicBezTo>
                  <a:pt x="182150" y="23634"/>
                  <a:pt x="160581" y="0"/>
                  <a:pt x="126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4"/>
          <p:cNvGrpSpPr/>
          <p:nvPr/>
        </p:nvGrpSpPr>
        <p:grpSpPr>
          <a:xfrm>
            <a:off x="6025569" y="1547598"/>
            <a:ext cx="1524512" cy="3199926"/>
            <a:chOff x="5431588" y="1307171"/>
            <a:chExt cx="1423580" cy="2988072"/>
          </a:xfrm>
        </p:grpSpPr>
        <p:sp>
          <p:nvSpPr>
            <p:cNvPr id="532" name="Google Shape;532;p34"/>
            <p:cNvSpPr/>
            <p:nvPr/>
          </p:nvSpPr>
          <p:spPr>
            <a:xfrm>
              <a:off x="5536047" y="1312545"/>
              <a:ext cx="1313785" cy="2977344"/>
            </a:xfrm>
            <a:custGeom>
              <a:avLst/>
              <a:gdLst/>
              <a:ahLst/>
              <a:cxnLst/>
              <a:rect l="l" t="t" r="r" b="b"/>
              <a:pathLst>
                <a:path w="68947" h="156250" extrusionOk="0">
                  <a:moveTo>
                    <a:pt x="145" y="0"/>
                  </a:moveTo>
                  <a:cubicBezTo>
                    <a:pt x="65" y="0"/>
                    <a:pt x="0" y="64"/>
                    <a:pt x="0" y="145"/>
                  </a:cubicBezTo>
                  <a:lnTo>
                    <a:pt x="0" y="156105"/>
                  </a:lnTo>
                  <a:cubicBezTo>
                    <a:pt x="0" y="156185"/>
                    <a:pt x="65" y="156249"/>
                    <a:pt x="145" y="156249"/>
                  </a:cubicBezTo>
                  <a:lnTo>
                    <a:pt x="63378" y="156249"/>
                  </a:lnTo>
                  <a:cubicBezTo>
                    <a:pt x="66452" y="156249"/>
                    <a:pt x="68946" y="153757"/>
                    <a:pt x="68946" y="150682"/>
                  </a:cubicBezTo>
                  <a:lnTo>
                    <a:pt x="68946" y="5305"/>
                  </a:lnTo>
                  <a:cubicBezTo>
                    <a:pt x="68946" y="2375"/>
                    <a:pt x="66570" y="0"/>
                    <a:pt x="636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530674" y="1307171"/>
              <a:ext cx="1324494" cy="2988072"/>
            </a:xfrm>
            <a:custGeom>
              <a:avLst/>
              <a:gdLst/>
              <a:ahLst/>
              <a:cxnLst/>
              <a:rect l="l" t="t" r="r" b="b"/>
              <a:pathLst>
                <a:path w="69509" h="156813" extrusionOk="0">
                  <a:moveTo>
                    <a:pt x="64778" y="564"/>
                  </a:moveTo>
                  <a:cubicBezTo>
                    <a:pt x="67077" y="564"/>
                    <a:pt x="68947" y="2433"/>
                    <a:pt x="68947" y="4732"/>
                  </a:cubicBezTo>
                  <a:lnTo>
                    <a:pt x="68947" y="152083"/>
                  </a:lnTo>
                  <a:cubicBezTo>
                    <a:pt x="68947" y="154380"/>
                    <a:pt x="67077" y="156250"/>
                    <a:pt x="64778" y="156250"/>
                  </a:cubicBezTo>
                  <a:lnTo>
                    <a:pt x="4731" y="156250"/>
                  </a:lnTo>
                  <a:cubicBezTo>
                    <a:pt x="2432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2" y="564"/>
                    <a:pt x="4731" y="564"/>
                  </a:cubicBezTo>
                  <a:close/>
                  <a:moveTo>
                    <a:pt x="4731" y="1"/>
                  </a:moveTo>
                  <a:cubicBezTo>
                    <a:pt x="2123" y="1"/>
                    <a:pt x="1" y="2123"/>
                    <a:pt x="1" y="4732"/>
                  </a:cubicBezTo>
                  <a:lnTo>
                    <a:pt x="1" y="152083"/>
                  </a:lnTo>
                  <a:cubicBezTo>
                    <a:pt x="1" y="154691"/>
                    <a:pt x="2123" y="156813"/>
                    <a:pt x="4731" y="156813"/>
                  </a:cubicBezTo>
                  <a:lnTo>
                    <a:pt x="64778" y="156813"/>
                  </a:lnTo>
                  <a:cubicBezTo>
                    <a:pt x="67386" y="156813"/>
                    <a:pt x="69508" y="154691"/>
                    <a:pt x="69508" y="152083"/>
                  </a:cubicBezTo>
                  <a:lnTo>
                    <a:pt x="69508" y="4732"/>
                  </a:lnTo>
                  <a:cubicBezTo>
                    <a:pt x="69508" y="2123"/>
                    <a:pt x="67386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6788418" y="1565043"/>
              <a:ext cx="35004" cy="268733"/>
            </a:xfrm>
            <a:custGeom>
              <a:avLst/>
              <a:gdLst/>
              <a:ahLst/>
              <a:cxnLst/>
              <a:rect l="l" t="t" r="r" b="b"/>
              <a:pathLst>
                <a:path w="1837" h="14103" extrusionOk="0">
                  <a:moveTo>
                    <a:pt x="919" y="1"/>
                  </a:moveTo>
                  <a:cubicBezTo>
                    <a:pt x="416" y="1"/>
                    <a:pt x="8" y="403"/>
                    <a:pt x="0" y="906"/>
                  </a:cubicBezTo>
                  <a:lnTo>
                    <a:pt x="0" y="13185"/>
                  </a:lnTo>
                  <a:cubicBezTo>
                    <a:pt x="0" y="13691"/>
                    <a:pt x="412" y="14103"/>
                    <a:pt x="919" y="14103"/>
                  </a:cubicBezTo>
                  <a:cubicBezTo>
                    <a:pt x="1425" y="14103"/>
                    <a:pt x="1837" y="13691"/>
                    <a:pt x="1837" y="13184"/>
                  </a:cubicBezTo>
                  <a:lnTo>
                    <a:pt x="1837" y="906"/>
                  </a:lnTo>
                  <a:cubicBezTo>
                    <a:pt x="1829" y="403"/>
                    <a:pt x="1421" y="1"/>
                    <a:pt x="9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6788418" y="1885033"/>
              <a:ext cx="35004" cy="165512"/>
            </a:xfrm>
            <a:custGeom>
              <a:avLst/>
              <a:gdLst/>
              <a:ahLst/>
              <a:cxnLst/>
              <a:rect l="l" t="t" r="r" b="b"/>
              <a:pathLst>
                <a:path w="1837" h="8686" extrusionOk="0">
                  <a:moveTo>
                    <a:pt x="919" y="0"/>
                  </a:moveTo>
                  <a:cubicBezTo>
                    <a:pt x="416" y="0"/>
                    <a:pt x="8" y="403"/>
                    <a:pt x="0" y="906"/>
                  </a:cubicBezTo>
                  <a:lnTo>
                    <a:pt x="0" y="7767"/>
                  </a:lnTo>
                  <a:cubicBezTo>
                    <a:pt x="0" y="8274"/>
                    <a:pt x="412" y="8686"/>
                    <a:pt x="919" y="8686"/>
                  </a:cubicBezTo>
                  <a:cubicBezTo>
                    <a:pt x="1425" y="8684"/>
                    <a:pt x="1837" y="8274"/>
                    <a:pt x="1837" y="7767"/>
                  </a:cubicBezTo>
                  <a:lnTo>
                    <a:pt x="1837" y="906"/>
                  </a:lnTo>
                  <a:cubicBezTo>
                    <a:pt x="1829" y="403"/>
                    <a:pt x="1421" y="0"/>
                    <a:pt x="9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5436923" y="1312545"/>
              <a:ext cx="1313766" cy="2977344"/>
            </a:xfrm>
            <a:custGeom>
              <a:avLst/>
              <a:gdLst/>
              <a:ahLst/>
              <a:cxnLst/>
              <a:rect l="l" t="t" r="r" b="b"/>
              <a:pathLst>
                <a:path w="68946" h="156250" extrusionOk="0">
                  <a:moveTo>
                    <a:pt x="4728" y="0"/>
                  </a:moveTo>
                  <a:cubicBezTo>
                    <a:pt x="2118" y="0"/>
                    <a:pt x="0" y="2118"/>
                    <a:pt x="0" y="4730"/>
                  </a:cubicBezTo>
                  <a:lnTo>
                    <a:pt x="0" y="151516"/>
                  </a:lnTo>
                  <a:cubicBezTo>
                    <a:pt x="0" y="154130"/>
                    <a:pt x="2119" y="156249"/>
                    <a:pt x="4734" y="156249"/>
                  </a:cubicBezTo>
                  <a:lnTo>
                    <a:pt x="63850" y="156249"/>
                  </a:lnTo>
                  <a:cubicBezTo>
                    <a:pt x="66663" y="156249"/>
                    <a:pt x="68946" y="153968"/>
                    <a:pt x="68946" y="151153"/>
                  </a:cubicBezTo>
                  <a:lnTo>
                    <a:pt x="68946" y="4485"/>
                  </a:lnTo>
                  <a:cubicBezTo>
                    <a:pt x="68946" y="2009"/>
                    <a:pt x="66938" y="0"/>
                    <a:pt x="6446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4"/>
            <p:cNvSpPr/>
            <p:nvPr/>
          </p:nvSpPr>
          <p:spPr>
            <a:xfrm>
              <a:off x="5431588" y="1307171"/>
              <a:ext cx="1324475" cy="2988072"/>
            </a:xfrm>
            <a:custGeom>
              <a:avLst/>
              <a:gdLst/>
              <a:ahLst/>
              <a:cxnLst/>
              <a:rect l="l" t="t" r="r" b="b"/>
              <a:pathLst>
                <a:path w="69508" h="156813" extrusionOk="0">
                  <a:moveTo>
                    <a:pt x="64778" y="564"/>
                  </a:moveTo>
                  <a:cubicBezTo>
                    <a:pt x="67075" y="564"/>
                    <a:pt x="68944" y="2433"/>
                    <a:pt x="68944" y="4732"/>
                  </a:cubicBezTo>
                  <a:lnTo>
                    <a:pt x="68944" y="152083"/>
                  </a:lnTo>
                  <a:cubicBezTo>
                    <a:pt x="68944" y="154380"/>
                    <a:pt x="67075" y="156250"/>
                    <a:pt x="64778" y="156250"/>
                  </a:cubicBezTo>
                  <a:lnTo>
                    <a:pt x="4730" y="156250"/>
                  </a:lnTo>
                  <a:cubicBezTo>
                    <a:pt x="2431" y="156250"/>
                    <a:pt x="562" y="154380"/>
                    <a:pt x="562" y="152083"/>
                  </a:cubicBezTo>
                  <a:lnTo>
                    <a:pt x="562" y="4732"/>
                  </a:lnTo>
                  <a:cubicBezTo>
                    <a:pt x="562" y="2433"/>
                    <a:pt x="2431" y="564"/>
                    <a:pt x="4730" y="564"/>
                  </a:cubicBezTo>
                  <a:close/>
                  <a:moveTo>
                    <a:pt x="4730" y="1"/>
                  </a:moveTo>
                  <a:cubicBezTo>
                    <a:pt x="2121" y="1"/>
                    <a:pt x="0" y="2123"/>
                    <a:pt x="0" y="4732"/>
                  </a:cubicBezTo>
                  <a:lnTo>
                    <a:pt x="0" y="152083"/>
                  </a:lnTo>
                  <a:cubicBezTo>
                    <a:pt x="0" y="154691"/>
                    <a:pt x="2121" y="156813"/>
                    <a:pt x="4730" y="156813"/>
                  </a:cubicBezTo>
                  <a:lnTo>
                    <a:pt x="64778" y="156813"/>
                  </a:lnTo>
                  <a:cubicBezTo>
                    <a:pt x="67385" y="156813"/>
                    <a:pt x="69507" y="154691"/>
                    <a:pt x="69507" y="152083"/>
                  </a:cubicBezTo>
                  <a:lnTo>
                    <a:pt x="69507" y="4732"/>
                  </a:lnTo>
                  <a:cubicBezTo>
                    <a:pt x="69507" y="2123"/>
                    <a:pt x="67385" y="1"/>
                    <a:pt x="6477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5524405" y="1510774"/>
              <a:ext cx="1138841" cy="2553675"/>
            </a:xfrm>
            <a:custGeom>
              <a:avLst/>
              <a:gdLst/>
              <a:ahLst/>
              <a:cxnLst/>
              <a:rect l="l" t="t" r="r" b="b"/>
              <a:pathLst>
                <a:path w="59766" h="134016" extrusionOk="0">
                  <a:moveTo>
                    <a:pt x="0" y="0"/>
                  </a:moveTo>
                  <a:lnTo>
                    <a:pt x="0" y="134015"/>
                  </a:lnTo>
                  <a:lnTo>
                    <a:pt x="59765" y="134015"/>
                  </a:lnTo>
                  <a:lnTo>
                    <a:pt x="5976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4"/>
            <p:cNvSpPr/>
            <p:nvPr/>
          </p:nvSpPr>
          <p:spPr>
            <a:xfrm>
              <a:off x="5908897" y="1413079"/>
              <a:ext cx="334834" cy="32146"/>
            </a:xfrm>
            <a:custGeom>
              <a:avLst/>
              <a:gdLst/>
              <a:ahLst/>
              <a:cxnLst/>
              <a:rect l="l" t="t" r="r" b="b"/>
              <a:pathLst>
                <a:path w="17572" h="1687" extrusionOk="0">
                  <a:moveTo>
                    <a:pt x="831" y="1"/>
                  </a:moveTo>
                  <a:cubicBezTo>
                    <a:pt x="371" y="8"/>
                    <a:pt x="0" y="383"/>
                    <a:pt x="0" y="844"/>
                  </a:cubicBezTo>
                  <a:cubicBezTo>
                    <a:pt x="0" y="1305"/>
                    <a:pt x="371" y="1680"/>
                    <a:pt x="831" y="1687"/>
                  </a:cubicBezTo>
                  <a:lnTo>
                    <a:pt x="16742" y="1687"/>
                  </a:lnTo>
                  <a:cubicBezTo>
                    <a:pt x="17203" y="1680"/>
                    <a:pt x="17572" y="1305"/>
                    <a:pt x="17572" y="844"/>
                  </a:cubicBezTo>
                  <a:cubicBezTo>
                    <a:pt x="17572" y="383"/>
                    <a:pt x="17203" y="8"/>
                    <a:pt x="16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4"/>
            <p:cNvSpPr/>
            <p:nvPr/>
          </p:nvSpPr>
          <p:spPr>
            <a:xfrm>
              <a:off x="5994701" y="4116888"/>
              <a:ext cx="58308" cy="75839"/>
            </a:xfrm>
            <a:custGeom>
              <a:avLst/>
              <a:gdLst/>
              <a:ahLst/>
              <a:cxnLst/>
              <a:rect l="l" t="t" r="r" b="b"/>
              <a:pathLst>
                <a:path w="3060" h="3980" extrusionOk="0">
                  <a:moveTo>
                    <a:pt x="1531" y="1"/>
                  </a:moveTo>
                  <a:cubicBezTo>
                    <a:pt x="685" y="1"/>
                    <a:pt x="1" y="892"/>
                    <a:pt x="1" y="1990"/>
                  </a:cubicBezTo>
                  <a:cubicBezTo>
                    <a:pt x="1" y="3088"/>
                    <a:pt x="685" y="3979"/>
                    <a:pt x="1529" y="3979"/>
                  </a:cubicBezTo>
                  <a:cubicBezTo>
                    <a:pt x="2374" y="3979"/>
                    <a:pt x="3059" y="3088"/>
                    <a:pt x="3059" y="1990"/>
                  </a:cubicBezTo>
                  <a:cubicBezTo>
                    <a:pt x="3059" y="892"/>
                    <a:pt x="2375" y="1"/>
                    <a:pt x="1531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5896301" y="1685680"/>
              <a:ext cx="395010" cy="460597"/>
            </a:xfrm>
            <a:custGeom>
              <a:avLst/>
              <a:gdLst/>
              <a:ahLst/>
              <a:cxnLst/>
              <a:rect l="l" t="t" r="r" b="b"/>
              <a:pathLst>
                <a:path w="20730" h="24172" extrusionOk="0">
                  <a:moveTo>
                    <a:pt x="10366" y="1"/>
                  </a:moveTo>
                  <a:cubicBezTo>
                    <a:pt x="7617" y="1"/>
                    <a:pt x="4980" y="1274"/>
                    <a:pt x="3036" y="3541"/>
                  </a:cubicBezTo>
                  <a:cubicBezTo>
                    <a:pt x="1093" y="5807"/>
                    <a:pt x="0" y="8881"/>
                    <a:pt x="0" y="12086"/>
                  </a:cubicBezTo>
                  <a:cubicBezTo>
                    <a:pt x="0" y="15291"/>
                    <a:pt x="1093" y="18366"/>
                    <a:pt x="3036" y="20632"/>
                  </a:cubicBezTo>
                  <a:cubicBezTo>
                    <a:pt x="4980" y="22899"/>
                    <a:pt x="7617" y="24172"/>
                    <a:pt x="10366" y="24172"/>
                  </a:cubicBezTo>
                  <a:cubicBezTo>
                    <a:pt x="13113" y="24172"/>
                    <a:pt x="15750" y="22899"/>
                    <a:pt x="17694" y="20632"/>
                  </a:cubicBezTo>
                  <a:cubicBezTo>
                    <a:pt x="19639" y="18366"/>
                    <a:pt x="20730" y="15291"/>
                    <a:pt x="20730" y="12086"/>
                  </a:cubicBezTo>
                  <a:cubicBezTo>
                    <a:pt x="20730" y="8881"/>
                    <a:pt x="19639" y="5807"/>
                    <a:pt x="17694" y="3541"/>
                  </a:cubicBezTo>
                  <a:cubicBezTo>
                    <a:pt x="15750" y="1274"/>
                    <a:pt x="13113" y="1"/>
                    <a:pt x="103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4"/>
            <p:cNvSpPr/>
            <p:nvPr/>
          </p:nvSpPr>
          <p:spPr>
            <a:xfrm>
              <a:off x="6018806" y="1738157"/>
              <a:ext cx="150001" cy="174906"/>
            </a:xfrm>
            <a:custGeom>
              <a:avLst/>
              <a:gdLst/>
              <a:ahLst/>
              <a:cxnLst/>
              <a:rect l="l" t="t" r="r" b="b"/>
              <a:pathLst>
                <a:path w="7872" h="9179" extrusionOk="0">
                  <a:moveTo>
                    <a:pt x="3937" y="1"/>
                  </a:moveTo>
                  <a:cubicBezTo>
                    <a:pt x="1762" y="1"/>
                    <a:pt x="0" y="2055"/>
                    <a:pt x="0" y="4590"/>
                  </a:cubicBezTo>
                  <a:cubicBezTo>
                    <a:pt x="0" y="7125"/>
                    <a:pt x="1762" y="9179"/>
                    <a:pt x="3937" y="9179"/>
                  </a:cubicBezTo>
                  <a:cubicBezTo>
                    <a:pt x="6110" y="9179"/>
                    <a:pt x="7872" y="7125"/>
                    <a:pt x="7872" y="4590"/>
                  </a:cubicBezTo>
                  <a:cubicBezTo>
                    <a:pt x="7872" y="2055"/>
                    <a:pt x="6110" y="1"/>
                    <a:pt x="393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4"/>
            <p:cNvSpPr/>
            <p:nvPr/>
          </p:nvSpPr>
          <p:spPr>
            <a:xfrm>
              <a:off x="6013432" y="1732803"/>
              <a:ext cx="160748" cy="185634"/>
            </a:xfrm>
            <a:custGeom>
              <a:avLst/>
              <a:gdLst/>
              <a:ahLst/>
              <a:cxnLst/>
              <a:rect l="l" t="t" r="r" b="b"/>
              <a:pathLst>
                <a:path w="8436" h="9742" extrusionOk="0">
                  <a:moveTo>
                    <a:pt x="4219" y="562"/>
                  </a:moveTo>
                  <a:cubicBezTo>
                    <a:pt x="6234" y="562"/>
                    <a:pt x="7874" y="2494"/>
                    <a:pt x="7874" y="4871"/>
                  </a:cubicBezTo>
                  <a:cubicBezTo>
                    <a:pt x="7874" y="7247"/>
                    <a:pt x="6234" y="9180"/>
                    <a:pt x="4219" y="9180"/>
                  </a:cubicBezTo>
                  <a:cubicBezTo>
                    <a:pt x="2203" y="9180"/>
                    <a:pt x="562" y="7247"/>
                    <a:pt x="562" y="4871"/>
                  </a:cubicBezTo>
                  <a:cubicBezTo>
                    <a:pt x="562" y="2494"/>
                    <a:pt x="2203" y="562"/>
                    <a:pt x="4219" y="562"/>
                  </a:cubicBezTo>
                  <a:close/>
                  <a:moveTo>
                    <a:pt x="4219" y="0"/>
                  </a:moveTo>
                  <a:cubicBezTo>
                    <a:pt x="1892" y="0"/>
                    <a:pt x="1" y="2185"/>
                    <a:pt x="1" y="4871"/>
                  </a:cubicBezTo>
                  <a:cubicBezTo>
                    <a:pt x="1" y="7556"/>
                    <a:pt x="1892" y="9741"/>
                    <a:pt x="4219" y="9741"/>
                  </a:cubicBezTo>
                  <a:cubicBezTo>
                    <a:pt x="6544" y="9741"/>
                    <a:pt x="8435" y="7556"/>
                    <a:pt x="8435" y="4871"/>
                  </a:cubicBezTo>
                  <a:cubicBezTo>
                    <a:pt x="8435" y="2185"/>
                    <a:pt x="6544" y="0"/>
                    <a:pt x="4219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5957544" y="1936386"/>
              <a:ext cx="272525" cy="209891"/>
            </a:xfrm>
            <a:custGeom>
              <a:avLst/>
              <a:gdLst/>
              <a:ahLst/>
              <a:cxnLst/>
              <a:rect l="l" t="t" r="r" b="b"/>
              <a:pathLst>
                <a:path w="14302" h="11015" extrusionOk="0">
                  <a:moveTo>
                    <a:pt x="7152" y="1"/>
                  </a:moveTo>
                  <a:cubicBezTo>
                    <a:pt x="3202" y="1"/>
                    <a:pt x="1" y="3014"/>
                    <a:pt x="1" y="6731"/>
                  </a:cubicBezTo>
                  <a:cubicBezTo>
                    <a:pt x="4" y="7077"/>
                    <a:pt x="34" y="7421"/>
                    <a:pt x="93" y="7763"/>
                  </a:cubicBezTo>
                  <a:cubicBezTo>
                    <a:pt x="1945" y="9775"/>
                    <a:pt x="4421" y="11015"/>
                    <a:pt x="7152" y="11015"/>
                  </a:cubicBezTo>
                  <a:cubicBezTo>
                    <a:pt x="9882" y="11015"/>
                    <a:pt x="12358" y="9775"/>
                    <a:pt x="14209" y="7763"/>
                  </a:cubicBezTo>
                  <a:cubicBezTo>
                    <a:pt x="14268" y="7421"/>
                    <a:pt x="14298" y="7077"/>
                    <a:pt x="14301" y="6731"/>
                  </a:cubicBezTo>
                  <a:cubicBezTo>
                    <a:pt x="14301" y="3014"/>
                    <a:pt x="11100" y="1"/>
                    <a:pt x="71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4"/>
            <p:cNvSpPr/>
            <p:nvPr/>
          </p:nvSpPr>
          <p:spPr>
            <a:xfrm>
              <a:off x="5952190" y="1931032"/>
              <a:ext cx="283234" cy="220619"/>
            </a:xfrm>
            <a:custGeom>
              <a:avLst/>
              <a:gdLst/>
              <a:ahLst/>
              <a:cxnLst/>
              <a:rect l="l" t="t" r="r" b="b"/>
              <a:pathLst>
                <a:path w="14864" h="11578" extrusionOk="0">
                  <a:moveTo>
                    <a:pt x="7433" y="562"/>
                  </a:moveTo>
                  <a:cubicBezTo>
                    <a:pt x="11220" y="562"/>
                    <a:pt x="14302" y="3455"/>
                    <a:pt x="14302" y="7012"/>
                  </a:cubicBezTo>
                  <a:cubicBezTo>
                    <a:pt x="14299" y="7314"/>
                    <a:pt x="14274" y="7616"/>
                    <a:pt x="14226" y="7915"/>
                  </a:cubicBezTo>
                  <a:cubicBezTo>
                    <a:pt x="12358" y="9913"/>
                    <a:pt x="9949" y="11014"/>
                    <a:pt x="7433" y="11014"/>
                  </a:cubicBezTo>
                  <a:cubicBezTo>
                    <a:pt x="4917" y="11014"/>
                    <a:pt x="2506" y="9915"/>
                    <a:pt x="638" y="7915"/>
                  </a:cubicBezTo>
                  <a:cubicBezTo>
                    <a:pt x="590" y="7616"/>
                    <a:pt x="565" y="7314"/>
                    <a:pt x="563" y="7012"/>
                  </a:cubicBezTo>
                  <a:cubicBezTo>
                    <a:pt x="563" y="3455"/>
                    <a:pt x="3644" y="562"/>
                    <a:pt x="7433" y="562"/>
                  </a:cubicBezTo>
                  <a:close/>
                  <a:moveTo>
                    <a:pt x="7433" y="0"/>
                  </a:moveTo>
                  <a:cubicBezTo>
                    <a:pt x="3334" y="0"/>
                    <a:pt x="0" y="3146"/>
                    <a:pt x="0" y="7012"/>
                  </a:cubicBezTo>
                  <a:cubicBezTo>
                    <a:pt x="0" y="7345"/>
                    <a:pt x="31" y="7688"/>
                    <a:pt x="97" y="8089"/>
                  </a:cubicBezTo>
                  <a:cubicBezTo>
                    <a:pt x="105" y="8143"/>
                    <a:pt x="130" y="8194"/>
                    <a:pt x="167" y="8235"/>
                  </a:cubicBezTo>
                  <a:cubicBezTo>
                    <a:pt x="2152" y="10390"/>
                    <a:pt x="4732" y="11577"/>
                    <a:pt x="7433" y="11577"/>
                  </a:cubicBezTo>
                  <a:cubicBezTo>
                    <a:pt x="10134" y="11577"/>
                    <a:pt x="12714" y="10390"/>
                    <a:pt x="14697" y="8235"/>
                  </a:cubicBezTo>
                  <a:cubicBezTo>
                    <a:pt x="14734" y="8194"/>
                    <a:pt x="14759" y="8143"/>
                    <a:pt x="14767" y="8089"/>
                  </a:cubicBezTo>
                  <a:cubicBezTo>
                    <a:pt x="14833" y="7688"/>
                    <a:pt x="14864" y="7345"/>
                    <a:pt x="14864" y="7012"/>
                  </a:cubicBezTo>
                  <a:cubicBezTo>
                    <a:pt x="14864" y="3146"/>
                    <a:pt x="11530" y="0"/>
                    <a:pt x="743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4"/>
            <p:cNvSpPr/>
            <p:nvPr/>
          </p:nvSpPr>
          <p:spPr>
            <a:xfrm>
              <a:off x="5807695" y="2262875"/>
              <a:ext cx="572222" cy="655835"/>
            </a:xfrm>
            <a:custGeom>
              <a:avLst/>
              <a:gdLst/>
              <a:ahLst/>
              <a:cxnLst/>
              <a:rect l="l" t="t" r="r" b="b"/>
              <a:pathLst>
                <a:path w="30030" h="34418" extrusionOk="0">
                  <a:moveTo>
                    <a:pt x="15016" y="5228"/>
                  </a:moveTo>
                  <a:cubicBezTo>
                    <a:pt x="20632" y="5228"/>
                    <a:pt x="25203" y="10176"/>
                    <a:pt x="25203" y="16261"/>
                  </a:cubicBezTo>
                  <a:lnTo>
                    <a:pt x="25203" y="29190"/>
                  </a:lnTo>
                  <a:lnTo>
                    <a:pt x="4827" y="29190"/>
                  </a:lnTo>
                  <a:lnTo>
                    <a:pt x="4827" y="16261"/>
                  </a:lnTo>
                  <a:cubicBezTo>
                    <a:pt x="4827" y="10176"/>
                    <a:pt x="9398" y="5228"/>
                    <a:pt x="15016" y="5228"/>
                  </a:cubicBezTo>
                  <a:close/>
                  <a:moveTo>
                    <a:pt x="15016" y="1"/>
                  </a:moveTo>
                  <a:cubicBezTo>
                    <a:pt x="6736" y="1"/>
                    <a:pt x="1" y="7294"/>
                    <a:pt x="1" y="16261"/>
                  </a:cubicBezTo>
                  <a:lnTo>
                    <a:pt x="1" y="31804"/>
                  </a:lnTo>
                  <a:cubicBezTo>
                    <a:pt x="1" y="33248"/>
                    <a:pt x="1082" y="34417"/>
                    <a:pt x="2415" y="34417"/>
                  </a:cubicBezTo>
                  <a:lnTo>
                    <a:pt x="27617" y="34417"/>
                  </a:lnTo>
                  <a:cubicBezTo>
                    <a:pt x="28950" y="34417"/>
                    <a:pt x="30029" y="33248"/>
                    <a:pt x="30029" y="31804"/>
                  </a:cubicBezTo>
                  <a:lnTo>
                    <a:pt x="30029" y="16261"/>
                  </a:lnTo>
                  <a:cubicBezTo>
                    <a:pt x="30029" y="7294"/>
                    <a:pt x="23294" y="1"/>
                    <a:pt x="1501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4"/>
            <p:cNvSpPr/>
            <p:nvPr/>
          </p:nvSpPr>
          <p:spPr>
            <a:xfrm>
              <a:off x="5760458" y="2716555"/>
              <a:ext cx="666715" cy="630778"/>
            </a:xfrm>
            <a:custGeom>
              <a:avLst/>
              <a:gdLst/>
              <a:ahLst/>
              <a:cxnLst/>
              <a:rect l="l" t="t" r="r" b="b"/>
              <a:pathLst>
                <a:path w="34989" h="33103" extrusionOk="0">
                  <a:moveTo>
                    <a:pt x="1" y="1"/>
                  </a:moveTo>
                  <a:lnTo>
                    <a:pt x="1" y="33102"/>
                  </a:lnTo>
                  <a:lnTo>
                    <a:pt x="34989" y="33102"/>
                  </a:lnTo>
                  <a:lnTo>
                    <a:pt x="349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4"/>
            <p:cNvSpPr/>
            <p:nvPr/>
          </p:nvSpPr>
          <p:spPr>
            <a:xfrm>
              <a:off x="6003181" y="2875188"/>
              <a:ext cx="187806" cy="275745"/>
            </a:xfrm>
            <a:custGeom>
              <a:avLst/>
              <a:gdLst/>
              <a:ahLst/>
              <a:cxnLst/>
              <a:rect l="l" t="t" r="r" b="b"/>
              <a:pathLst>
                <a:path w="9856" h="14471" extrusionOk="0">
                  <a:moveTo>
                    <a:pt x="4927" y="1"/>
                  </a:moveTo>
                  <a:cubicBezTo>
                    <a:pt x="2633" y="1"/>
                    <a:pt x="772" y="2016"/>
                    <a:pt x="772" y="4502"/>
                  </a:cubicBezTo>
                  <a:cubicBezTo>
                    <a:pt x="772" y="6052"/>
                    <a:pt x="1496" y="7417"/>
                    <a:pt x="2595" y="8227"/>
                  </a:cubicBezTo>
                  <a:lnTo>
                    <a:pt x="1" y="14470"/>
                  </a:lnTo>
                  <a:lnTo>
                    <a:pt x="9856" y="14470"/>
                  </a:lnTo>
                  <a:lnTo>
                    <a:pt x="7261" y="8227"/>
                  </a:lnTo>
                  <a:cubicBezTo>
                    <a:pt x="8361" y="7417"/>
                    <a:pt x="9084" y="6050"/>
                    <a:pt x="9084" y="4502"/>
                  </a:cubicBezTo>
                  <a:cubicBezTo>
                    <a:pt x="9084" y="2016"/>
                    <a:pt x="7223" y="1"/>
                    <a:pt x="4927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4"/>
            <p:cNvSpPr/>
            <p:nvPr/>
          </p:nvSpPr>
          <p:spPr>
            <a:xfrm>
              <a:off x="5996759" y="2869853"/>
              <a:ext cx="200611" cy="286435"/>
            </a:xfrm>
            <a:custGeom>
              <a:avLst/>
              <a:gdLst/>
              <a:ahLst/>
              <a:cxnLst/>
              <a:rect l="l" t="t" r="r" b="b"/>
              <a:pathLst>
                <a:path w="10528" h="15032" extrusionOk="0">
                  <a:moveTo>
                    <a:pt x="5264" y="562"/>
                  </a:moveTo>
                  <a:cubicBezTo>
                    <a:pt x="7401" y="562"/>
                    <a:pt x="9139" y="2455"/>
                    <a:pt x="9139" y="4782"/>
                  </a:cubicBezTo>
                  <a:cubicBezTo>
                    <a:pt x="9139" y="6185"/>
                    <a:pt x="8501" y="7493"/>
                    <a:pt x="7430" y="8280"/>
                  </a:cubicBezTo>
                  <a:cubicBezTo>
                    <a:pt x="7327" y="8356"/>
                    <a:pt x="7287" y="8495"/>
                    <a:pt x="7337" y="8614"/>
                  </a:cubicBezTo>
                  <a:lnTo>
                    <a:pt x="9771" y="14469"/>
                  </a:lnTo>
                  <a:lnTo>
                    <a:pt x="759" y="14469"/>
                  </a:lnTo>
                  <a:lnTo>
                    <a:pt x="3192" y="8614"/>
                  </a:lnTo>
                  <a:cubicBezTo>
                    <a:pt x="3241" y="8495"/>
                    <a:pt x="3204" y="8356"/>
                    <a:pt x="3099" y="8280"/>
                  </a:cubicBezTo>
                  <a:cubicBezTo>
                    <a:pt x="2028" y="7493"/>
                    <a:pt x="1391" y="6185"/>
                    <a:pt x="1391" y="4782"/>
                  </a:cubicBezTo>
                  <a:cubicBezTo>
                    <a:pt x="1391" y="2455"/>
                    <a:pt x="3129" y="562"/>
                    <a:pt x="5264" y="562"/>
                  </a:cubicBezTo>
                  <a:close/>
                  <a:moveTo>
                    <a:pt x="5264" y="1"/>
                  </a:moveTo>
                  <a:cubicBezTo>
                    <a:pt x="2819" y="1"/>
                    <a:pt x="828" y="2146"/>
                    <a:pt x="828" y="4782"/>
                  </a:cubicBezTo>
                  <a:cubicBezTo>
                    <a:pt x="828" y="6285"/>
                    <a:pt x="1483" y="7696"/>
                    <a:pt x="2591" y="8598"/>
                  </a:cubicBezTo>
                  <a:lnTo>
                    <a:pt x="78" y="14642"/>
                  </a:lnTo>
                  <a:cubicBezTo>
                    <a:pt x="1" y="14827"/>
                    <a:pt x="136" y="15030"/>
                    <a:pt x="338" y="15032"/>
                  </a:cubicBezTo>
                  <a:lnTo>
                    <a:pt x="10193" y="15032"/>
                  </a:lnTo>
                  <a:cubicBezTo>
                    <a:pt x="10392" y="15032"/>
                    <a:pt x="10528" y="14827"/>
                    <a:pt x="10452" y="14642"/>
                  </a:cubicBezTo>
                  <a:lnTo>
                    <a:pt x="7939" y="8598"/>
                  </a:lnTo>
                  <a:cubicBezTo>
                    <a:pt x="9046" y="7696"/>
                    <a:pt x="9701" y="6285"/>
                    <a:pt x="9701" y="4782"/>
                  </a:cubicBezTo>
                  <a:cubicBezTo>
                    <a:pt x="9701" y="2146"/>
                    <a:pt x="7712" y="1"/>
                    <a:pt x="526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4"/>
            <p:cNvSpPr/>
            <p:nvPr/>
          </p:nvSpPr>
          <p:spPr>
            <a:xfrm>
              <a:off x="5887574" y="2853485"/>
              <a:ext cx="775672" cy="1061878"/>
            </a:xfrm>
            <a:custGeom>
              <a:avLst/>
              <a:gdLst/>
              <a:ahLst/>
              <a:cxnLst/>
              <a:rect l="l" t="t" r="r" b="b"/>
              <a:pathLst>
                <a:path w="40707" h="55727" extrusionOk="0">
                  <a:moveTo>
                    <a:pt x="40706" y="1"/>
                  </a:moveTo>
                  <a:lnTo>
                    <a:pt x="100" y="55240"/>
                  </a:lnTo>
                  <a:cubicBezTo>
                    <a:pt x="1" y="55375"/>
                    <a:pt x="30" y="55568"/>
                    <a:pt x="165" y="55667"/>
                  </a:cubicBezTo>
                  <a:cubicBezTo>
                    <a:pt x="220" y="55707"/>
                    <a:pt x="283" y="55727"/>
                    <a:pt x="346" y="55727"/>
                  </a:cubicBezTo>
                  <a:cubicBezTo>
                    <a:pt x="441" y="55727"/>
                    <a:pt x="534" y="55683"/>
                    <a:pt x="594" y="55601"/>
                  </a:cubicBezTo>
                  <a:lnTo>
                    <a:pt x="40706" y="1035"/>
                  </a:lnTo>
                  <a:lnTo>
                    <a:pt x="407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4"/>
            <p:cNvSpPr/>
            <p:nvPr/>
          </p:nvSpPr>
          <p:spPr>
            <a:xfrm>
              <a:off x="6507643" y="1676190"/>
              <a:ext cx="155603" cy="218351"/>
            </a:xfrm>
            <a:custGeom>
              <a:avLst/>
              <a:gdLst/>
              <a:ahLst/>
              <a:cxnLst/>
              <a:rect l="l" t="t" r="r" b="b"/>
              <a:pathLst>
                <a:path w="8166" h="11459" extrusionOk="0">
                  <a:moveTo>
                    <a:pt x="8165" y="0"/>
                  </a:moveTo>
                  <a:lnTo>
                    <a:pt x="95" y="10977"/>
                  </a:lnTo>
                  <a:cubicBezTo>
                    <a:pt x="1" y="11112"/>
                    <a:pt x="31" y="11300"/>
                    <a:pt x="165" y="11398"/>
                  </a:cubicBezTo>
                  <a:cubicBezTo>
                    <a:pt x="220" y="11438"/>
                    <a:pt x="284" y="11458"/>
                    <a:pt x="347" y="11458"/>
                  </a:cubicBezTo>
                  <a:cubicBezTo>
                    <a:pt x="439" y="11458"/>
                    <a:pt x="529" y="11417"/>
                    <a:pt x="590" y="11338"/>
                  </a:cubicBezTo>
                  <a:lnTo>
                    <a:pt x="8165" y="1034"/>
                  </a:lnTo>
                  <a:lnTo>
                    <a:pt x="8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4"/>
            <p:cNvSpPr/>
            <p:nvPr/>
          </p:nvSpPr>
          <p:spPr>
            <a:xfrm>
              <a:off x="5524405" y="1952545"/>
              <a:ext cx="945204" cy="1292558"/>
            </a:xfrm>
            <a:custGeom>
              <a:avLst/>
              <a:gdLst/>
              <a:ahLst/>
              <a:cxnLst/>
              <a:rect l="l" t="t" r="r" b="b"/>
              <a:pathLst>
                <a:path w="49604" h="67833" extrusionOk="0">
                  <a:moveTo>
                    <a:pt x="49258" y="0"/>
                  </a:moveTo>
                  <a:cubicBezTo>
                    <a:pt x="49164" y="0"/>
                    <a:pt x="49071" y="44"/>
                    <a:pt x="49010" y="125"/>
                  </a:cubicBezTo>
                  <a:lnTo>
                    <a:pt x="0" y="66799"/>
                  </a:lnTo>
                  <a:lnTo>
                    <a:pt x="0" y="67833"/>
                  </a:lnTo>
                  <a:lnTo>
                    <a:pt x="49505" y="489"/>
                  </a:lnTo>
                  <a:cubicBezTo>
                    <a:pt x="49604" y="352"/>
                    <a:pt x="49575" y="160"/>
                    <a:pt x="49439" y="60"/>
                  </a:cubicBezTo>
                  <a:cubicBezTo>
                    <a:pt x="49384" y="20"/>
                    <a:pt x="49321" y="0"/>
                    <a:pt x="492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4"/>
            <p:cNvSpPr/>
            <p:nvPr/>
          </p:nvSpPr>
          <p:spPr>
            <a:xfrm>
              <a:off x="5795367" y="3956807"/>
              <a:ext cx="66388" cy="83975"/>
            </a:xfrm>
            <a:custGeom>
              <a:avLst/>
              <a:gdLst/>
              <a:ahLst/>
              <a:cxnLst/>
              <a:rect l="l" t="t" r="r" b="b"/>
              <a:pathLst>
                <a:path w="3484" h="4407" extrusionOk="0">
                  <a:moveTo>
                    <a:pt x="3136" y="0"/>
                  </a:moveTo>
                  <a:cubicBezTo>
                    <a:pt x="3042" y="0"/>
                    <a:pt x="2949" y="44"/>
                    <a:pt x="2890" y="125"/>
                  </a:cubicBezTo>
                  <a:lnTo>
                    <a:pt x="100" y="3920"/>
                  </a:lnTo>
                  <a:cubicBezTo>
                    <a:pt x="0" y="4057"/>
                    <a:pt x="30" y="4248"/>
                    <a:pt x="165" y="4349"/>
                  </a:cubicBezTo>
                  <a:cubicBezTo>
                    <a:pt x="218" y="4387"/>
                    <a:pt x="282" y="4407"/>
                    <a:pt x="347" y="4407"/>
                  </a:cubicBezTo>
                  <a:cubicBezTo>
                    <a:pt x="444" y="4407"/>
                    <a:pt x="536" y="4360"/>
                    <a:pt x="594" y="4283"/>
                  </a:cubicBezTo>
                  <a:lnTo>
                    <a:pt x="3383" y="488"/>
                  </a:lnTo>
                  <a:cubicBezTo>
                    <a:pt x="3483" y="351"/>
                    <a:pt x="3454" y="160"/>
                    <a:pt x="3317" y="59"/>
                  </a:cubicBezTo>
                  <a:cubicBezTo>
                    <a:pt x="3263" y="20"/>
                    <a:pt x="3199" y="0"/>
                    <a:pt x="3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4"/>
            <p:cNvSpPr/>
            <p:nvPr/>
          </p:nvSpPr>
          <p:spPr>
            <a:xfrm>
              <a:off x="6033802" y="3081344"/>
              <a:ext cx="629444" cy="862906"/>
            </a:xfrm>
            <a:custGeom>
              <a:avLst/>
              <a:gdLst/>
              <a:ahLst/>
              <a:cxnLst/>
              <a:rect l="l" t="t" r="r" b="b"/>
              <a:pathLst>
                <a:path w="33033" h="45285" extrusionOk="0">
                  <a:moveTo>
                    <a:pt x="33032" y="1"/>
                  </a:moveTo>
                  <a:lnTo>
                    <a:pt x="102" y="44797"/>
                  </a:lnTo>
                  <a:cubicBezTo>
                    <a:pt x="1" y="44934"/>
                    <a:pt x="32" y="45125"/>
                    <a:pt x="167" y="45224"/>
                  </a:cubicBezTo>
                  <a:cubicBezTo>
                    <a:pt x="222" y="45265"/>
                    <a:pt x="286" y="45284"/>
                    <a:pt x="349" y="45284"/>
                  </a:cubicBezTo>
                  <a:cubicBezTo>
                    <a:pt x="443" y="45284"/>
                    <a:pt x="535" y="45241"/>
                    <a:pt x="595" y="45159"/>
                  </a:cubicBezTo>
                  <a:lnTo>
                    <a:pt x="33032" y="1036"/>
                  </a:lnTo>
                  <a:lnTo>
                    <a:pt x="330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4"/>
          <p:cNvGrpSpPr/>
          <p:nvPr/>
        </p:nvGrpSpPr>
        <p:grpSpPr>
          <a:xfrm>
            <a:off x="4330173" y="1963985"/>
            <a:ext cx="1891146" cy="2887347"/>
            <a:chOff x="3605604" y="1716301"/>
            <a:chExt cx="1765941" cy="2696187"/>
          </a:xfrm>
        </p:grpSpPr>
        <p:sp>
          <p:nvSpPr>
            <p:cNvPr id="556" name="Google Shape;556;p34"/>
            <p:cNvSpPr/>
            <p:nvPr/>
          </p:nvSpPr>
          <p:spPr>
            <a:xfrm>
              <a:off x="3611854" y="1721637"/>
              <a:ext cx="862372" cy="1070872"/>
            </a:xfrm>
            <a:custGeom>
              <a:avLst/>
              <a:gdLst/>
              <a:ahLst/>
              <a:cxnLst/>
              <a:rect l="l" t="t" r="r" b="b"/>
              <a:pathLst>
                <a:path w="45257" h="56199" extrusionOk="0">
                  <a:moveTo>
                    <a:pt x="37476" y="1"/>
                  </a:moveTo>
                  <a:cubicBezTo>
                    <a:pt x="34727" y="1"/>
                    <a:pt x="33541" y="1233"/>
                    <a:pt x="34009" y="2053"/>
                  </a:cubicBezTo>
                  <a:cubicBezTo>
                    <a:pt x="34538" y="2979"/>
                    <a:pt x="35994" y="4038"/>
                    <a:pt x="35994" y="4038"/>
                  </a:cubicBezTo>
                  <a:cubicBezTo>
                    <a:pt x="35994" y="4038"/>
                    <a:pt x="34170" y="3024"/>
                    <a:pt x="32260" y="3024"/>
                  </a:cubicBezTo>
                  <a:cubicBezTo>
                    <a:pt x="31497" y="3024"/>
                    <a:pt x="30719" y="3186"/>
                    <a:pt x="30039" y="3640"/>
                  </a:cubicBezTo>
                  <a:cubicBezTo>
                    <a:pt x="27657" y="5228"/>
                    <a:pt x="31098" y="4566"/>
                    <a:pt x="30436" y="6154"/>
                  </a:cubicBezTo>
                  <a:cubicBezTo>
                    <a:pt x="29774" y="7743"/>
                    <a:pt x="26069" y="7081"/>
                    <a:pt x="25143" y="11316"/>
                  </a:cubicBezTo>
                  <a:cubicBezTo>
                    <a:pt x="24217" y="15550"/>
                    <a:pt x="26864" y="19785"/>
                    <a:pt x="24481" y="21637"/>
                  </a:cubicBezTo>
                  <a:cubicBezTo>
                    <a:pt x="22099" y="23490"/>
                    <a:pt x="14954" y="20975"/>
                    <a:pt x="12837" y="25607"/>
                  </a:cubicBezTo>
                  <a:cubicBezTo>
                    <a:pt x="10719" y="30239"/>
                    <a:pt x="13712" y="32291"/>
                    <a:pt x="8684" y="35202"/>
                  </a:cubicBezTo>
                  <a:cubicBezTo>
                    <a:pt x="3657" y="38112"/>
                    <a:pt x="1" y="40958"/>
                    <a:pt x="1456" y="48103"/>
                  </a:cubicBezTo>
                  <a:cubicBezTo>
                    <a:pt x="2544" y="53444"/>
                    <a:pt x="5480" y="56198"/>
                    <a:pt x="10818" y="56198"/>
                  </a:cubicBezTo>
                  <a:cubicBezTo>
                    <a:pt x="12621" y="56198"/>
                    <a:pt x="14698" y="55884"/>
                    <a:pt x="17070" y="55249"/>
                  </a:cubicBezTo>
                  <a:cubicBezTo>
                    <a:pt x="26466" y="52736"/>
                    <a:pt x="25805" y="47045"/>
                    <a:pt x="28848" y="41223"/>
                  </a:cubicBezTo>
                  <a:cubicBezTo>
                    <a:pt x="31891" y="35399"/>
                    <a:pt x="36655" y="36591"/>
                    <a:pt x="38112" y="33283"/>
                  </a:cubicBezTo>
                  <a:cubicBezTo>
                    <a:pt x="39567" y="29974"/>
                    <a:pt x="37714" y="26004"/>
                    <a:pt x="37846" y="22962"/>
                  </a:cubicBezTo>
                  <a:cubicBezTo>
                    <a:pt x="37979" y="19918"/>
                    <a:pt x="41023" y="19256"/>
                    <a:pt x="42213" y="15683"/>
                  </a:cubicBezTo>
                  <a:cubicBezTo>
                    <a:pt x="43404" y="12111"/>
                    <a:pt x="44471" y="8399"/>
                    <a:pt x="44471" y="8399"/>
                  </a:cubicBezTo>
                  <a:cubicBezTo>
                    <a:pt x="44471" y="8399"/>
                    <a:pt x="45257" y="6949"/>
                    <a:pt x="45257" y="4435"/>
                  </a:cubicBezTo>
                  <a:cubicBezTo>
                    <a:pt x="45257" y="1921"/>
                    <a:pt x="42213" y="465"/>
                    <a:pt x="38640" y="68"/>
                  </a:cubicBezTo>
                  <a:cubicBezTo>
                    <a:pt x="38225" y="22"/>
                    <a:pt x="37837" y="1"/>
                    <a:pt x="3747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4"/>
            <p:cNvSpPr/>
            <p:nvPr/>
          </p:nvSpPr>
          <p:spPr>
            <a:xfrm>
              <a:off x="3605604" y="1716301"/>
              <a:ext cx="873958" cy="1081600"/>
            </a:xfrm>
            <a:custGeom>
              <a:avLst/>
              <a:gdLst/>
              <a:ahLst/>
              <a:cxnLst/>
              <a:rect l="l" t="t" r="r" b="b"/>
              <a:pathLst>
                <a:path w="45865" h="56762" extrusionOk="0">
                  <a:moveTo>
                    <a:pt x="37811" y="562"/>
                  </a:moveTo>
                  <a:cubicBezTo>
                    <a:pt x="38161" y="562"/>
                    <a:pt x="38537" y="582"/>
                    <a:pt x="38937" y="627"/>
                  </a:cubicBezTo>
                  <a:cubicBezTo>
                    <a:pt x="42014" y="968"/>
                    <a:pt x="45303" y="2222"/>
                    <a:pt x="45303" y="4715"/>
                  </a:cubicBezTo>
                  <a:cubicBezTo>
                    <a:pt x="45303" y="7117"/>
                    <a:pt x="44558" y="8530"/>
                    <a:pt x="44551" y="8545"/>
                  </a:cubicBezTo>
                  <a:cubicBezTo>
                    <a:pt x="44540" y="8562"/>
                    <a:pt x="44533" y="8581"/>
                    <a:pt x="44527" y="8600"/>
                  </a:cubicBezTo>
                  <a:cubicBezTo>
                    <a:pt x="44516" y="8638"/>
                    <a:pt x="43449" y="12347"/>
                    <a:pt x="42274" y="15874"/>
                  </a:cubicBezTo>
                  <a:cubicBezTo>
                    <a:pt x="41733" y="17498"/>
                    <a:pt x="40810" y="18483"/>
                    <a:pt x="39917" y="19435"/>
                  </a:cubicBezTo>
                  <a:cubicBezTo>
                    <a:pt x="38914" y="20504"/>
                    <a:pt x="37967" y="21515"/>
                    <a:pt x="37893" y="23229"/>
                  </a:cubicBezTo>
                  <a:cubicBezTo>
                    <a:pt x="37845" y="24365"/>
                    <a:pt x="38059" y="25596"/>
                    <a:pt x="38285" y="26899"/>
                  </a:cubicBezTo>
                  <a:cubicBezTo>
                    <a:pt x="38673" y="29122"/>
                    <a:pt x="39074" y="31421"/>
                    <a:pt x="38182" y="33449"/>
                  </a:cubicBezTo>
                  <a:cubicBezTo>
                    <a:pt x="37589" y="34794"/>
                    <a:pt x="36424" y="35337"/>
                    <a:pt x="34948" y="36022"/>
                  </a:cubicBezTo>
                  <a:cubicBezTo>
                    <a:pt x="33049" y="36906"/>
                    <a:pt x="30688" y="38003"/>
                    <a:pt x="28926" y="41372"/>
                  </a:cubicBezTo>
                  <a:cubicBezTo>
                    <a:pt x="28171" y="42819"/>
                    <a:pt x="27644" y="44246"/>
                    <a:pt x="27135" y="45628"/>
                  </a:cubicBezTo>
                  <a:cubicBezTo>
                    <a:pt x="25599" y="49797"/>
                    <a:pt x="24272" y="53398"/>
                    <a:pt x="17326" y="55258"/>
                  </a:cubicBezTo>
                  <a:cubicBezTo>
                    <a:pt x="14977" y="55886"/>
                    <a:pt x="12922" y="56201"/>
                    <a:pt x="11140" y="56201"/>
                  </a:cubicBezTo>
                  <a:cubicBezTo>
                    <a:pt x="9077" y="56201"/>
                    <a:pt x="7379" y="55779"/>
                    <a:pt x="6015" y="54935"/>
                  </a:cubicBezTo>
                  <a:cubicBezTo>
                    <a:pt x="4005" y="53691"/>
                    <a:pt x="2712" y="51530"/>
                    <a:pt x="2058" y="48329"/>
                  </a:cubicBezTo>
                  <a:cubicBezTo>
                    <a:pt x="625" y="41289"/>
                    <a:pt x="4256" y="38561"/>
                    <a:pt x="9152" y="35726"/>
                  </a:cubicBezTo>
                  <a:cubicBezTo>
                    <a:pt x="12377" y="33859"/>
                    <a:pt x="12441" y="32288"/>
                    <a:pt x="12523" y="30301"/>
                  </a:cubicBezTo>
                  <a:cubicBezTo>
                    <a:pt x="12571" y="29100"/>
                    <a:pt x="12626" y="27740"/>
                    <a:pt x="13420" y="26005"/>
                  </a:cubicBezTo>
                  <a:cubicBezTo>
                    <a:pt x="14654" y="23303"/>
                    <a:pt x="17779" y="23170"/>
                    <a:pt x="20537" y="23052"/>
                  </a:cubicBezTo>
                  <a:cubicBezTo>
                    <a:pt x="22318" y="22976"/>
                    <a:pt x="23998" y="22903"/>
                    <a:pt x="24982" y="22139"/>
                  </a:cubicBezTo>
                  <a:cubicBezTo>
                    <a:pt x="26461" y="20988"/>
                    <a:pt x="26181" y="19076"/>
                    <a:pt x="25858" y="16862"/>
                  </a:cubicBezTo>
                  <a:cubicBezTo>
                    <a:pt x="25621" y="15258"/>
                    <a:pt x="25354" y="13439"/>
                    <a:pt x="25745" y="11656"/>
                  </a:cubicBezTo>
                  <a:cubicBezTo>
                    <a:pt x="26299" y="9122"/>
                    <a:pt x="27905" y="8438"/>
                    <a:pt x="29195" y="7890"/>
                  </a:cubicBezTo>
                  <a:cubicBezTo>
                    <a:pt x="30021" y="7537"/>
                    <a:pt x="30736" y="7234"/>
                    <a:pt x="31023" y="6542"/>
                  </a:cubicBezTo>
                  <a:cubicBezTo>
                    <a:pt x="31429" y="5570"/>
                    <a:pt x="30609" y="5189"/>
                    <a:pt x="30169" y="4985"/>
                  </a:cubicBezTo>
                  <a:cubicBezTo>
                    <a:pt x="30032" y="4921"/>
                    <a:pt x="29825" y="4824"/>
                    <a:pt x="29797" y="4794"/>
                  </a:cubicBezTo>
                  <a:cubicBezTo>
                    <a:pt x="29800" y="4776"/>
                    <a:pt x="29846" y="4606"/>
                    <a:pt x="30523" y="4155"/>
                  </a:cubicBezTo>
                  <a:cubicBezTo>
                    <a:pt x="31147" y="3738"/>
                    <a:pt x="31871" y="3588"/>
                    <a:pt x="32585" y="3588"/>
                  </a:cubicBezTo>
                  <a:cubicBezTo>
                    <a:pt x="34395" y="3588"/>
                    <a:pt x="36160" y="4550"/>
                    <a:pt x="36185" y="4562"/>
                  </a:cubicBezTo>
                  <a:cubicBezTo>
                    <a:pt x="36228" y="4586"/>
                    <a:pt x="36276" y="4598"/>
                    <a:pt x="36322" y="4598"/>
                  </a:cubicBezTo>
                  <a:cubicBezTo>
                    <a:pt x="36415" y="4598"/>
                    <a:pt x="36505" y="4552"/>
                    <a:pt x="36558" y="4468"/>
                  </a:cubicBezTo>
                  <a:cubicBezTo>
                    <a:pt x="36638" y="4343"/>
                    <a:pt x="36606" y="4177"/>
                    <a:pt x="36487" y="4089"/>
                  </a:cubicBezTo>
                  <a:cubicBezTo>
                    <a:pt x="36472" y="4080"/>
                    <a:pt x="35074" y="3057"/>
                    <a:pt x="34581" y="2193"/>
                  </a:cubicBezTo>
                  <a:cubicBezTo>
                    <a:pt x="34455" y="1974"/>
                    <a:pt x="34543" y="1756"/>
                    <a:pt x="34637" y="1611"/>
                  </a:cubicBezTo>
                  <a:cubicBezTo>
                    <a:pt x="35008" y="1048"/>
                    <a:pt x="36104" y="562"/>
                    <a:pt x="37811" y="562"/>
                  </a:cubicBezTo>
                  <a:close/>
                  <a:moveTo>
                    <a:pt x="37814" y="0"/>
                  </a:moveTo>
                  <a:cubicBezTo>
                    <a:pt x="35780" y="0"/>
                    <a:pt x="34592" y="659"/>
                    <a:pt x="34168" y="1304"/>
                  </a:cubicBezTo>
                  <a:cubicBezTo>
                    <a:pt x="33916" y="1689"/>
                    <a:pt x="33888" y="2114"/>
                    <a:pt x="34092" y="2473"/>
                  </a:cubicBezTo>
                  <a:cubicBezTo>
                    <a:pt x="34268" y="2782"/>
                    <a:pt x="34537" y="3100"/>
                    <a:pt x="34823" y="3392"/>
                  </a:cubicBezTo>
                  <a:cubicBezTo>
                    <a:pt x="34176" y="3190"/>
                    <a:pt x="33397" y="3021"/>
                    <a:pt x="32598" y="3021"/>
                  </a:cubicBezTo>
                  <a:cubicBezTo>
                    <a:pt x="31784" y="3021"/>
                    <a:pt x="30949" y="3196"/>
                    <a:pt x="30211" y="3688"/>
                  </a:cubicBezTo>
                  <a:cubicBezTo>
                    <a:pt x="29492" y="4167"/>
                    <a:pt x="29209" y="4498"/>
                    <a:pt x="29235" y="4830"/>
                  </a:cubicBezTo>
                  <a:cubicBezTo>
                    <a:pt x="29262" y="5183"/>
                    <a:pt x="29603" y="5342"/>
                    <a:pt x="29931" y="5495"/>
                  </a:cubicBezTo>
                  <a:cubicBezTo>
                    <a:pt x="30491" y="5753"/>
                    <a:pt x="30685" y="5893"/>
                    <a:pt x="30504" y="6326"/>
                  </a:cubicBezTo>
                  <a:cubicBezTo>
                    <a:pt x="30304" y="6806"/>
                    <a:pt x="29717" y="7056"/>
                    <a:pt x="28974" y="7374"/>
                  </a:cubicBezTo>
                  <a:cubicBezTo>
                    <a:pt x="27638" y="7941"/>
                    <a:pt x="25811" y="8720"/>
                    <a:pt x="25195" y="11536"/>
                  </a:cubicBezTo>
                  <a:cubicBezTo>
                    <a:pt x="24784" y="13419"/>
                    <a:pt x="25058" y="15292"/>
                    <a:pt x="25300" y="16944"/>
                  </a:cubicBezTo>
                  <a:cubicBezTo>
                    <a:pt x="25611" y="19069"/>
                    <a:pt x="25858" y="20746"/>
                    <a:pt x="24635" y="21696"/>
                  </a:cubicBezTo>
                  <a:cubicBezTo>
                    <a:pt x="23794" y="22351"/>
                    <a:pt x="22200" y="22418"/>
                    <a:pt x="20512" y="22491"/>
                  </a:cubicBezTo>
                  <a:cubicBezTo>
                    <a:pt x="17594" y="22616"/>
                    <a:pt x="14286" y="22757"/>
                    <a:pt x="12908" y="25771"/>
                  </a:cubicBezTo>
                  <a:cubicBezTo>
                    <a:pt x="12069" y="27605"/>
                    <a:pt x="12011" y="29026"/>
                    <a:pt x="11960" y="30279"/>
                  </a:cubicBezTo>
                  <a:cubicBezTo>
                    <a:pt x="11883" y="32165"/>
                    <a:pt x="11827" y="33527"/>
                    <a:pt x="8871" y="35240"/>
                  </a:cubicBezTo>
                  <a:cubicBezTo>
                    <a:pt x="3950" y="38087"/>
                    <a:pt x="1" y="41047"/>
                    <a:pt x="1507" y="48439"/>
                  </a:cubicBezTo>
                  <a:cubicBezTo>
                    <a:pt x="2193" y="51803"/>
                    <a:pt x="3569" y="54082"/>
                    <a:pt x="5719" y="55412"/>
                  </a:cubicBezTo>
                  <a:cubicBezTo>
                    <a:pt x="7173" y="56312"/>
                    <a:pt x="8969" y="56761"/>
                    <a:pt x="11142" y="56761"/>
                  </a:cubicBezTo>
                  <a:cubicBezTo>
                    <a:pt x="12975" y="56761"/>
                    <a:pt x="15078" y="56441"/>
                    <a:pt x="17471" y="55800"/>
                  </a:cubicBezTo>
                  <a:cubicBezTo>
                    <a:pt x="24698" y="53866"/>
                    <a:pt x="26138" y="49959"/>
                    <a:pt x="27662" y="45821"/>
                  </a:cubicBezTo>
                  <a:cubicBezTo>
                    <a:pt x="28165" y="44458"/>
                    <a:pt x="28684" y="43048"/>
                    <a:pt x="29423" y="41633"/>
                  </a:cubicBezTo>
                  <a:cubicBezTo>
                    <a:pt x="31098" y="38433"/>
                    <a:pt x="33269" y="37422"/>
                    <a:pt x="35184" y="36533"/>
                  </a:cubicBezTo>
                  <a:cubicBezTo>
                    <a:pt x="36706" y="35825"/>
                    <a:pt x="38020" y="35214"/>
                    <a:pt x="38696" y="33675"/>
                  </a:cubicBezTo>
                  <a:cubicBezTo>
                    <a:pt x="39657" y="31492"/>
                    <a:pt x="39240" y="29108"/>
                    <a:pt x="38839" y="26803"/>
                  </a:cubicBezTo>
                  <a:cubicBezTo>
                    <a:pt x="38618" y="25531"/>
                    <a:pt x="38409" y="24328"/>
                    <a:pt x="38454" y="23253"/>
                  </a:cubicBezTo>
                  <a:cubicBezTo>
                    <a:pt x="38520" y="21747"/>
                    <a:pt x="39359" y="20854"/>
                    <a:pt x="40327" y="19820"/>
                  </a:cubicBezTo>
                  <a:cubicBezTo>
                    <a:pt x="41217" y="18869"/>
                    <a:pt x="42227" y="17793"/>
                    <a:pt x="42806" y="16051"/>
                  </a:cubicBezTo>
                  <a:cubicBezTo>
                    <a:pt x="43932" y="12675"/>
                    <a:pt x="44960" y="9130"/>
                    <a:pt x="45060" y="8784"/>
                  </a:cubicBezTo>
                  <a:cubicBezTo>
                    <a:pt x="45175" y="8558"/>
                    <a:pt x="45865" y="7111"/>
                    <a:pt x="45865" y="4715"/>
                  </a:cubicBezTo>
                  <a:cubicBezTo>
                    <a:pt x="45865" y="2320"/>
                    <a:pt x="43234" y="539"/>
                    <a:pt x="38998" y="68"/>
                  </a:cubicBezTo>
                  <a:cubicBezTo>
                    <a:pt x="38576" y="21"/>
                    <a:pt x="38181" y="0"/>
                    <a:pt x="37814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4"/>
            <p:cNvSpPr/>
            <p:nvPr/>
          </p:nvSpPr>
          <p:spPr>
            <a:xfrm>
              <a:off x="3675879" y="1804945"/>
              <a:ext cx="751834" cy="809971"/>
            </a:xfrm>
            <a:custGeom>
              <a:avLst/>
              <a:gdLst/>
              <a:ahLst/>
              <a:cxnLst/>
              <a:rect l="l" t="t" r="r" b="b"/>
              <a:pathLst>
                <a:path w="39456" h="42507" extrusionOk="0">
                  <a:moveTo>
                    <a:pt x="36226" y="0"/>
                  </a:moveTo>
                  <a:cubicBezTo>
                    <a:pt x="35872" y="0"/>
                    <a:pt x="35644" y="89"/>
                    <a:pt x="35530" y="269"/>
                  </a:cubicBezTo>
                  <a:cubicBezTo>
                    <a:pt x="35258" y="700"/>
                    <a:pt x="35854" y="1411"/>
                    <a:pt x="35924" y="1491"/>
                  </a:cubicBezTo>
                  <a:cubicBezTo>
                    <a:pt x="35951" y="1522"/>
                    <a:pt x="35990" y="1539"/>
                    <a:pt x="36029" y="1539"/>
                  </a:cubicBezTo>
                  <a:cubicBezTo>
                    <a:pt x="36061" y="1539"/>
                    <a:pt x="36095" y="1527"/>
                    <a:pt x="36121" y="1504"/>
                  </a:cubicBezTo>
                  <a:cubicBezTo>
                    <a:pt x="36181" y="1454"/>
                    <a:pt x="36187" y="1365"/>
                    <a:pt x="36136" y="1307"/>
                  </a:cubicBezTo>
                  <a:cubicBezTo>
                    <a:pt x="35961" y="1104"/>
                    <a:pt x="35641" y="620"/>
                    <a:pt x="35768" y="419"/>
                  </a:cubicBezTo>
                  <a:cubicBezTo>
                    <a:pt x="35803" y="364"/>
                    <a:pt x="35909" y="281"/>
                    <a:pt x="36224" y="281"/>
                  </a:cubicBezTo>
                  <a:cubicBezTo>
                    <a:pt x="36486" y="281"/>
                    <a:pt x="36892" y="338"/>
                    <a:pt x="37521" y="514"/>
                  </a:cubicBezTo>
                  <a:cubicBezTo>
                    <a:pt x="38426" y="767"/>
                    <a:pt x="38917" y="1221"/>
                    <a:pt x="38983" y="1861"/>
                  </a:cubicBezTo>
                  <a:cubicBezTo>
                    <a:pt x="39161" y="3622"/>
                    <a:pt x="36257" y="6288"/>
                    <a:pt x="34984" y="6942"/>
                  </a:cubicBezTo>
                  <a:cubicBezTo>
                    <a:pt x="33616" y="7645"/>
                    <a:pt x="32046" y="8003"/>
                    <a:pt x="30529" y="8348"/>
                  </a:cubicBezTo>
                  <a:cubicBezTo>
                    <a:pt x="28040" y="8914"/>
                    <a:pt x="25464" y="9501"/>
                    <a:pt x="23691" y="11628"/>
                  </a:cubicBezTo>
                  <a:cubicBezTo>
                    <a:pt x="22232" y="13380"/>
                    <a:pt x="22683" y="15200"/>
                    <a:pt x="23080" y="16807"/>
                  </a:cubicBezTo>
                  <a:cubicBezTo>
                    <a:pt x="23395" y="18079"/>
                    <a:pt x="23692" y="19281"/>
                    <a:pt x="23043" y="20308"/>
                  </a:cubicBezTo>
                  <a:cubicBezTo>
                    <a:pt x="22346" y="21410"/>
                    <a:pt x="20602" y="21689"/>
                    <a:pt x="18755" y="21985"/>
                  </a:cubicBezTo>
                  <a:cubicBezTo>
                    <a:pt x="16645" y="22323"/>
                    <a:pt x="14463" y="22672"/>
                    <a:pt x="13363" y="24253"/>
                  </a:cubicBezTo>
                  <a:cubicBezTo>
                    <a:pt x="12532" y="25446"/>
                    <a:pt x="12932" y="27145"/>
                    <a:pt x="13355" y="28942"/>
                  </a:cubicBezTo>
                  <a:cubicBezTo>
                    <a:pt x="13998" y="31678"/>
                    <a:pt x="14727" y="34779"/>
                    <a:pt x="11241" y="36825"/>
                  </a:cubicBezTo>
                  <a:cubicBezTo>
                    <a:pt x="9299" y="37964"/>
                    <a:pt x="7241" y="38794"/>
                    <a:pt x="5426" y="39526"/>
                  </a:cubicBezTo>
                  <a:cubicBezTo>
                    <a:pt x="3227" y="40413"/>
                    <a:pt x="1327" y="41178"/>
                    <a:pt x="97" y="42262"/>
                  </a:cubicBezTo>
                  <a:cubicBezTo>
                    <a:pt x="1" y="42346"/>
                    <a:pt x="61" y="42507"/>
                    <a:pt x="191" y="42507"/>
                  </a:cubicBezTo>
                  <a:cubicBezTo>
                    <a:pt x="226" y="42507"/>
                    <a:pt x="258" y="42494"/>
                    <a:pt x="284" y="42472"/>
                  </a:cubicBezTo>
                  <a:cubicBezTo>
                    <a:pt x="1475" y="41420"/>
                    <a:pt x="3355" y="40662"/>
                    <a:pt x="5530" y="39785"/>
                  </a:cubicBezTo>
                  <a:cubicBezTo>
                    <a:pt x="7356" y="39050"/>
                    <a:pt x="9423" y="38218"/>
                    <a:pt x="11383" y="37067"/>
                  </a:cubicBezTo>
                  <a:cubicBezTo>
                    <a:pt x="15046" y="34916"/>
                    <a:pt x="14292" y="31708"/>
                    <a:pt x="13627" y="28878"/>
                  </a:cubicBezTo>
                  <a:cubicBezTo>
                    <a:pt x="13219" y="27142"/>
                    <a:pt x="12834" y="25503"/>
                    <a:pt x="13592" y="24412"/>
                  </a:cubicBezTo>
                  <a:cubicBezTo>
                    <a:pt x="14623" y="22930"/>
                    <a:pt x="16746" y="22590"/>
                    <a:pt x="18798" y="22262"/>
                  </a:cubicBezTo>
                  <a:cubicBezTo>
                    <a:pt x="20710" y="21956"/>
                    <a:pt x="22515" y="21667"/>
                    <a:pt x="23279" y="20456"/>
                  </a:cubicBezTo>
                  <a:cubicBezTo>
                    <a:pt x="23993" y="19328"/>
                    <a:pt x="23681" y="18070"/>
                    <a:pt x="23351" y="16739"/>
                  </a:cubicBezTo>
                  <a:cubicBezTo>
                    <a:pt x="22951" y="15121"/>
                    <a:pt x="22537" y="13450"/>
                    <a:pt x="23907" y="11808"/>
                  </a:cubicBezTo>
                  <a:cubicBezTo>
                    <a:pt x="25619" y="9751"/>
                    <a:pt x="28034" y="9203"/>
                    <a:pt x="30591" y="8621"/>
                  </a:cubicBezTo>
                  <a:cubicBezTo>
                    <a:pt x="32126" y="8273"/>
                    <a:pt x="33713" y="7912"/>
                    <a:pt x="35112" y="7192"/>
                  </a:cubicBezTo>
                  <a:cubicBezTo>
                    <a:pt x="36474" y="6492"/>
                    <a:pt x="39455" y="3741"/>
                    <a:pt x="39261" y="1832"/>
                  </a:cubicBezTo>
                  <a:cubicBezTo>
                    <a:pt x="39184" y="1065"/>
                    <a:pt x="38624" y="531"/>
                    <a:pt x="37597" y="244"/>
                  </a:cubicBezTo>
                  <a:cubicBezTo>
                    <a:pt x="37017" y="81"/>
                    <a:pt x="36564" y="0"/>
                    <a:pt x="362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4"/>
            <p:cNvSpPr/>
            <p:nvPr/>
          </p:nvSpPr>
          <p:spPr>
            <a:xfrm>
              <a:off x="3755434" y="2044505"/>
              <a:ext cx="476127" cy="739029"/>
            </a:xfrm>
            <a:custGeom>
              <a:avLst/>
              <a:gdLst/>
              <a:ahLst/>
              <a:cxnLst/>
              <a:rect l="l" t="t" r="r" b="b"/>
              <a:pathLst>
                <a:path w="24987" h="38784" extrusionOk="0">
                  <a:moveTo>
                    <a:pt x="22347" y="0"/>
                  </a:moveTo>
                  <a:cubicBezTo>
                    <a:pt x="22292" y="0"/>
                    <a:pt x="22239" y="33"/>
                    <a:pt x="22217" y="88"/>
                  </a:cubicBezTo>
                  <a:cubicBezTo>
                    <a:pt x="21838" y="1113"/>
                    <a:pt x="21734" y="2007"/>
                    <a:pt x="21908" y="2745"/>
                  </a:cubicBezTo>
                  <a:cubicBezTo>
                    <a:pt x="22037" y="3298"/>
                    <a:pt x="22322" y="3974"/>
                    <a:pt x="22624" y="4689"/>
                  </a:cubicBezTo>
                  <a:cubicBezTo>
                    <a:pt x="23525" y="6829"/>
                    <a:pt x="24647" y="9489"/>
                    <a:pt x="22717" y="11143"/>
                  </a:cubicBezTo>
                  <a:cubicBezTo>
                    <a:pt x="21595" y="12105"/>
                    <a:pt x="20143" y="12629"/>
                    <a:pt x="18740" y="13136"/>
                  </a:cubicBezTo>
                  <a:cubicBezTo>
                    <a:pt x="16872" y="13812"/>
                    <a:pt x="15105" y="14449"/>
                    <a:pt x="14647" y="16053"/>
                  </a:cubicBezTo>
                  <a:cubicBezTo>
                    <a:pt x="14369" y="17028"/>
                    <a:pt x="14388" y="18575"/>
                    <a:pt x="14410" y="20366"/>
                  </a:cubicBezTo>
                  <a:cubicBezTo>
                    <a:pt x="14449" y="23472"/>
                    <a:pt x="14496" y="27340"/>
                    <a:pt x="12886" y="29513"/>
                  </a:cubicBezTo>
                  <a:cubicBezTo>
                    <a:pt x="11443" y="31460"/>
                    <a:pt x="9206" y="32204"/>
                    <a:pt x="7042" y="32925"/>
                  </a:cubicBezTo>
                  <a:cubicBezTo>
                    <a:pt x="5410" y="33467"/>
                    <a:pt x="3869" y="33979"/>
                    <a:pt x="2714" y="34969"/>
                  </a:cubicBezTo>
                  <a:cubicBezTo>
                    <a:pt x="0" y="37296"/>
                    <a:pt x="360" y="38630"/>
                    <a:pt x="378" y="38684"/>
                  </a:cubicBezTo>
                  <a:cubicBezTo>
                    <a:pt x="395" y="38744"/>
                    <a:pt x="449" y="38783"/>
                    <a:pt x="512" y="38783"/>
                  </a:cubicBezTo>
                  <a:cubicBezTo>
                    <a:pt x="524" y="38783"/>
                    <a:pt x="537" y="38782"/>
                    <a:pt x="550" y="38778"/>
                  </a:cubicBezTo>
                  <a:cubicBezTo>
                    <a:pt x="624" y="38756"/>
                    <a:pt x="667" y="38678"/>
                    <a:pt x="646" y="38604"/>
                  </a:cubicBezTo>
                  <a:cubicBezTo>
                    <a:pt x="643" y="38592"/>
                    <a:pt x="347" y="37367"/>
                    <a:pt x="2897" y="35182"/>
                  </a:cubicBezTo>
                  <a:cubicBezTo>
                    <a:pt x="4009" y="34229"/>
                    <a:pt x="5525" y="33724"/>
                    <a:pt x="7129" y="33190"/>
                  </a:cubicBezTo>
                  <a:cubicBezTo>
                    <a:pt x="9336" y="32457"/>
                    <a:pt x="11615" y="31698"/>
                    <a:pt x="13110" y="29681"/>
                  </a:cubicBezTo>
                  <a:cubicBezTo>
                    <a:pt x="14777" y="27431"/>
                    <a:pt x="14729" y="23510"/>
                    <a:pt x="14690" y="20362"/>
                  </a:cubicBezTo>
                  <a:cubicBezTo>
                    <a:pt x="14668" y="18592"/>
                    <a:pt x="14649" y="17065"/>
                    <a:pt x="14917" y="16131"/>
                  </a:cubicBezTo>
                  <a:cubicBezTo>
                    <a:pt x="15336" y="14665"/>
                    <a:pt x="16958" y="14079"/>
                    <a:pt x="18835" y="13400"/>
                  </a:cubicBezTo>
                  <a:cubicBezTo>
                    <a:pt x="20262" y="12884"/>
                    <a:pt x="21740" y="12352"/>
                    <a:pt x="22901" y="11357"/>
                  </a:cubicBezTo>
                  <a:cubicBezTo>
                    <a:pt x="24986" y="9569"/>
                    <a:pt x="23820" y="6802"/>
                    <a:pt x="22883" y="4581"/>
                  </a:cubicBezTo>
                  <a:cubicBezTo>
                    <a:pt x="22586" y="3877"/>
                    <a:pt x="22306" y="3210"/>
                    <a:pt x="22180" y="2681"/>
                  </a:cubicBezTo>
                  <a:cubicBezTo>
                    <a:pt x="22020" y="1998"/>
                    <a:pt x="22121" y="1158"/>
                    <a:pt x="22481" y="185"/>
                  </a:cubicBezTo>
                  <a:cubicBezTo>
                    <a:pt x="22506" y="114"/>
                    <a:pt x="22468" y="35"/>
                    <a:pt x="22396" y="9"/>
                  </a:cubicBezTo>
                  <a:cubicBezTo>
                    <a:pt x="22380" y="3"/>
                    <a:pt x="22364" y="0"/>
                    <a:pt x="223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4"/>
            <p:cNvSpPr/>
            <p:nvPr/>
          </p:nvSpPr>
          <p:spPr>
            <a:xfrm>
              <a:off x="4191431" y="1996448"/>
              <a:ext cx="18617" cy="24695"/>
            </a:xfrm>
            <a:custGeom>
              <a:avLst/>
              <a:gdLst/>
              <a:ahLst/>
              <a:cxnLst/>
              <a:rect l="l" t="t" r="r" b="b"/>
              <a:pathLst>
                <a:path w="977" h="1296" extrusionOk="0">
                  <a:moveTo>
                    <a:pt x="818" y="1"/>
                  </a:moveTo>
                  <a:cubicBezTo>
                    <a:pt x="775" y="1"/>
                    <a:pt x="734" y="20"/>
                    <a:pt x="707" y="56"/>
                  </a:cubicBezTo>
                  <a:cubicBezTo>
                    <a:pt x="694" y="73"/>
                    <a:pt x="402" y="471"/>
                    <a:pt x="53" y="1086"/>
                  </a:cubicBezTo>
                  <a:cubicBezTo>
                    <a:pt x="1" y="1179"/>
                    <a:pt x="68" y="1296"/>
                    <a:pt x="176" y="1296"/>
                  </a:cubicBezTo>
                  <a:cubicBezTo>
                    <a:pt x="227" y="1296"/>
                    <a:pt x="274" y="1268"/>
                    <a:pt x="298" y="1224"/>
                  </a:cubicBezTo>
                  <a:cubicBezTo>
                    <a:pt x="491" y="878"/>
                    <a:pt x="702" y="544"/>
                    <a:pt x="933" y="224"/>
                  </a:cubicBezTo>
                  <a:cubicBezTo>
                    <a:pt x="977" y="161"/>
                    <a:pt x="963" y="73"/>
                    <a:pt x="902" y="28"/>
                  </a:cubicBezTo>
                  <a:cubicBezTo>
                    <a:pt x="877" y="10"/>
                    <a:pt x="847" y="1"/>
                    <a:pt x="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4"/>
            <p:cNvSpPr/>
            <p:nvPr/>
          </p:nvSpPr>
          <p:spPr>
            <a:xfrm>
              <a:off x="4388670" y="2630732"/>
              <a:ext cx="395296" cy="343219"/>
            </a:xfrm>
            <a:custGeom>
              <a:avLst/>
              <a:gdLst/>
              <a:ahLst/>
              <a:cxnLst/>
              <a:rect l="l" t="t" r="r" b="b"/>
              <a:pathLst>
                <a:path w="20745" h="18012" extrusionOk="0">
                  <a:moveTo>
                    <a:pt x="5074" y="0"/>
                  </a:moveTo>
                  <a:cubicBezTo>
                    <a:pt x="3271" y="0"/>
                    <a:pt x="0" y="5987"/>
                    <a:pt x="609" y="6838"/>
                  </a:cubicBezTo>
                  <a:cubicBezTo>
                    <a:pt x="1258" y="7749"/>
                    <a:pt x="2817" y="10735"/>
                    <a:pt x="4895" y="11256"/>
                  </a:cubicBezTo>
                  <a:cubicBezTo>
                    <a:pt x="6975" y="11777"/>
                    <a:pt x="17496" y="18012"/>
                    <a:pt x="17496" y="18012"/>
                  </a:cubicBezTo>
                  <a:lnTo>
                    <a:pt x="20744" y="17102"/>
                  </a:lnTo>
                  <a:cubicBezTo>
                    <a:pt x="20744" y="17102"/>
                    <a:pt x="14378" y="12685"/>
                    <a:pt x="11910" y="10606"/>
                  </a:cubicBezTo>
                  <a:cubicBezTo>
                    <a:pt x="9443" y="8527"/>
                    <a:pt x="6065" y="5150"/>
                    <a:pt x="6065" y="5150"/>
                  </a:cubicBezTo>
                  <a:lnTo>
                    <a:pt x="5416" y="84"/>
                  </a:lnTo>
                  <a:cubicBezTo>
                    <a:pt x="5310" y="27"/>
                    <a:pt x="5195" y="0"/>
                    <a:pt x="50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4"/>
            <p:cNvSpPr/>
            <p:nvPr/>
          </p:nvSpPr>
          <p:spPr>
            <a:xfrm>
              <a:off x="4384249" y="2625301"/>
              <a:ext cx="406500" cy="353985"/>
            </a:xfrm>
            <a:custGeom>
              <a:avLst/>
              <a:gdLst/>
              <a:ahLst/>
              <a:cxnLst/>
              <a:rect l="l" t="t" r="r" b="b"/>
              <a:pathLst>
                <a:path w="21333" h="18577" extrusionOk="0">
                  <a:moveTo>
                    <a:pt x="5320" y="567"/>
                  </a:moveTo>
                  <a:cubicBezTo>
                    <a:pt x="5344" y="567"/>
                    <a:pt x="5367" y="570"/>
                    <a:pt x="5390" y="574"/>
                  </a:cubicBezTo>
                  <a:lnTo>
                    <a:pt x="6018" y="5471"/>
                  </a:lnTo>
                  <a:cubicBezTo>
                    <a:pt x="6026" y="5532"/>
                    <a:pt x="6053" y="5591"/>
                    <a:pt x="6098" y="5634"/>
                  </a:cubicBezTo>
                  <a:cubicBezTo>
                    <a:pt x="6132" y="5668"/>
                    <a:pt x="9513" y="9044"/>
                    <a:pt x="11961" y="11107"/>
                  </a:cubicBezTo>
                  <a:cubicBezTo>
                    <a:pt x="14012" y="12833"/>
                    <a:pt x="18786" y="16198"/>
                    <a:pt x="20327" y="17276"/>
                  </a:cubicBezTo>
                  <a:lnTo>
                    <a:pt x="17768" y="17993"/>
                  </a:lnTo>
                  <a:cubicBezTo>
                    <a:pt x="16608" y="17308"/>
                    <a:pt x="7203" y="11770"/>
                    <a:pt x="5196" y="11268"/>
                  </a:cubicBezTo>
                  <a:cubicBezTo>
                    <a:pt x="3571" y="10861"/>
                    <a:pt x="2207" y="8726"/>
                    <a:pt x="1475" y="7577"/>
                  </a:cubicBezTo>
                  <a:cubicBezTo>
                    <a:pt x="1315" y="7328"/>
                    <a:pt x="1179" y="7115"/>
                    <a:pt x="1070" y="6962"/>
                  </a:cubicBezTo>
                  <a:cubicBezTo>
                    <a:pt x="806" y="6558"/>
                    <a:pt x="2134" y="3419"/>
                    <a:pt x="3858" y="1542"/>
                  </a:cubicBezTo>
                  <a:cubicBezTo>
                    <a:pt x="4440" y="908"/>
                    <a:pt x="4952" y="568"/>
                    <a:pt x="5305" y="568"/>
                  </a:cubicBezTo>
                  <a:cubicBezTo>
                    <a:pt x="5310" y="567"/>
                    <a:pt x="5315" y="567"/>
                    <a:pt x="5320" y="567"/>
                  </a:cubicBezTo>
                  <a:close/>
                  <a:moveTo>
                    <a:pt x="5302" y="1"/>
                  </a:moveTo>
                  <a:cubicBezTo>
                    <a:pt x="4746" y="1"/>
                    <a:pt x="4084" y="433"/>
                    <a:pt x="3326" y="1293"/>
                  </a:cubicBezTo>
                  <a:cubicBezTo>
                    <a:pt x="1870" y="2945"/>
                    <a:pt x="1" y="6431"/>
                    <a:pt x="612" y="7288"/>
                  </a:cubicBezTo>
                  <a:cubicBezTo>
                    <a:pt x="718" y="7436"/>
                    <a:pt x="848" y="7640"/>
                    <a:pt x="1001" y="7880"/>
                  </a:cubicBezTo>
                  <a:cubicBezTo>
                    <a:pt x="1831" y="9178"/>
                    <a:pt x="3218" y="11353"/>
                    <a:pt x="5060" y="11814"/>
                  </a:cubicBezTo>
                  <a:cubicBezTo>
                    <a:pt x="7076" y="12317"/>
                    <a:pt x="17480" y="18476"/>
                    <a:pt x="17585" y="18537"/>
                  </a:cubicBezTo>
                  <a:cubicBezTo>
                    <a:pt x="17629" y="18564"/>
                    <a:pt x="17679" y="18577"/>
                    <a:pt x="17728" y="18577"/>
                  </a:cubicBezTo>
                  <a:cubicBezTo>
                    <a:pt x="17754" y="18577"/>
                    <a:pt x="17781" y="18574"/>
                    <a:pt x="17805" y="18567"/>
                  </a:cubicBezTo>
                  <a:lnTo>
                    <a:pt x="21052" y="17656"/>
                  </a:lnTo>
                  <a:cubicBezTo>
                    <a:pt x="21281" y="17592"/>
                    <a:pt x="21332" y="17292"/>
                    <a:pt x="21137" y="17156"/>
                  </a:cubicBezTo>
                  <a:cubicBezTo>
                    <a:pt x="21074" y="17112"/>
                    <a:pt x="14754" y="12722"/>
                    <a:pt x="12325" y="10676"/>
                  </a:cubicBezTo>
                  <a:cubicBezTo>
                    <a:pt x="10084" y="8790"/>
                    <a:pt x="7054" y="5792"/>
                    <a:pt x="6564" y="5305"/>
                  </a:cubicBezTo>
                  <a:lnTo>
                    <a:pt x="5926" y="333"/>
                  </a:lnTo>
                  <a:cubicBezTo>
                    <a:pt x="5915" y="244"/>
                    <a:pt x="5861" y="164"/>
                    <a:pt x="5781" y="121"/>
                  </a:cubicBezTo>
                  <a:cubicBezTo>
                    <a:pt x="5631" y="41"/>
                    <a:pt x="5471" y="1"/>
                    <a:pt x="530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4"/>
            <p:cNvSpPr/>
            <p:nvPr/>
          </p:nvSpPr>
          <p:spPr>
            <a:xfrm>
              <a:off x="4508811" y="4188573"/>
              <a:ext cx="245352" cy="128126"/>
            </a:xfrm>
            <a:custGeom>
              <a:avLst/>
              <a:gdLst/>
              <a:ahLst/>
              <a:cxnLst/>
              <a:rect l="l" t="t" r="r" b="b"/>
              <a:pathLst>
                <a:path w="12876" h="6724" extrusionOk="0">
                  <a:moveTo>
                    <a:pt x="1681" y="0"/>
                  </a:moveTo>
                  <a:cubicBezTo>
                    <a:pt x="1681" y="0"/>
                    <a:pt x="0" y="3882"/>
                    <a:pt x="1061" y="4534"/>
                  </a:cubicBezTo>
                  <a:cubicBezTo>
                    <a:pt x="1589" y="4860"/>
                    <a:pt x="2199" y="4921"/>
                    <a:pt x="2749" y="4921"/>
                  </a:cubicBezTo>
                  <a:cubicBezTo>
                    <a:pt x="3080" y="4921"/>
                    <a:pt x="3389" y="4899"/>
                    <a:pt x="3645" y="4899"/>
                  </a:cubicBezTo>
                  <a:cubicBezTo>
                    <a:pt x="3815" y="4899"/>
                    <a:pt x="3961" y="4909"/>
                    <a:pt x="4075" y="4941"/>
                  </a:cubicBezTo>
                  <a:cubicBezTo>
                    <a:pt x="4646" y="5105"/>
                    <a:pt x="5543" y="6163"/>
                    <a:pt x="8639" y="6572"/>
                  </a:cubicBezTo>
                  <a:cubicBezTo>
                    <a:pt x="9448" y="6678"/>
                    <a:pt x="10090" y="6723"/>
                    <a:pt x="10602" y="6723"/>
                  </a:cubicBezTo>
                  <a:cubicBezTo>
                    <a:pt x="12048" y="6723"/>
                    <a:pt x="12450" y="6362"/>
                    <a:pt x="12631" y="6002"/>
                  </a:cubicBezTo>
                  <a:cubicBezTo>
                    <a:pt x="12876" y="5512"/>
                    <a:pt x="11328" y="5105"/>
                    <a:pt x="10024" y="4208"/>
                  </a:cubicBezTo>
                  <a:cubicBezTo>
                    <a:pt x="8721" y="3312"/>
                    <a:pt x="5543" y="623"/>
                    <a:pt x="5543" y="623"/>
                  </a:cubicBezTo>
                  <a:cubicBezTo>
                    <a:pt x="4966" y="952"/>
                    <a:pt x="4433" y="1076"/>
                    <a:pt x="3960" y="1076"/>
                  </a:cubicBezTo>
                  <a:cubicBezTo>
                    <a:pt x="2562" y="1076"/>
                    <a:pt x="1681" y="0"/>
                    <a:pt x="16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4"/>
            <p:cNvSpPr/>
            <p:nvPr/>
          </p:nvSpPr>
          <p:spPr>
            <a:xfrm>
              <a:off x="4503228" y="4183200"/>
              <a:ext cx="256366" cy="138854"/>
            </a:xfrm>
            <a:custGeom>
              <a:avLst/>
              <a:gdLst/>
              <a:ahLst/>
              <a:cxnLst/>
              <a:rect l="l" t="t" r="r" b="b"/>
              <a:pathLst>
                <a:path w="13454" h="7287" extrusionOk="0">
                  <a:moveTo>
                    <a:pt x="2076" y="772"/>
                  </a:moveTo>
                  <a:cubicBezTo>
                    <a:pt x="2481" y="1121"/>
                    <a:pt x="3252" y="1636"/>
                    <a:pt x="4264" y="1636"/>
                  </a:cubicBezTo>
                  <a:cubicBezTo>
                    <a:pt x="4729" y="1636"/>
                    <a:pt x="5245" y="1527"/>
                    <a:pt x="5801" y="1243"/>
                  </a:cubicBezTo>
                  <a:cubicBezTo>
                    <a:pt x="6448" y="1787"/>
                    <a:pt x="9002" y="3928"/>
                    <a:pt x="10158" y="4722"/>
                  </a:cubicBezTo>
                  <a:cubicBezTo>
                    <a:pt x="10672" y="5074"/>
                    <a:pt x="11206" y="5346"/>
                    <a:pt x="11677" y="5585"/>
                  </a:cubicBezTo>
                  <a:cubicBezTo>
                    <a:pt x="12075" y="5786"/>
                    <a:pt x="12617" y="6063"/>
                    <a:pt x="12673" y="6157"/>
                  </a:cubicBezTo>
                  <a:cubicBezTo>
                    <a:pt x="12586" y="6331"/>
                    <a:pt x="12390" y="6724"/>
                    <a:pt x="10903" y="6724"/>
                  </a:cubicBezTo>
                  <a:cubicBezTo>
                    <a:pt x="10413" y="6724"/>
                    <a:pt x="9782" y="6681"/>
                    <a:pt x="8968" y="6574"/>
                  </a:cubicBezTo>
                  <a:cubicBezTo>
                    <a:pt x="6737" y="6281"/>
                    <a:pt x="5687" y="5645"/>
                    <a:pt x="5060" y="5266"/>
                  </a:cubicBezTo>
                  <a:cubicBezTo>
                    <a:pt x="4821" y="5121"/>
                    <a:pt x="4631" y="5006"/>
                    <a:pt x="4446" y="4953"/>
                  </a:cubicBezTo>
                  <a:cubicBezTo>
                    <a:pt x="4301" y="4913"/>
                    <a:pt x="4129" y="4899"/>
                    <a:pt x="3937" y="4899"/>
                  </a:cubicBezTo>
                  <a:cubicBezTo>
                    <a:pt x="3813" y="4899"/>
                    <a:pt x="3679" y="4905"/>
                    <a:pt x="3537" y="4910"/>
                  </a:cubicBezTo>
                  <a:cubicBezTo>
                    <a:pt x="3379" y="4916"/>
                    <a:pt x="3212" y="4922"/>
                    <a:pt x="3040" y="4922"/>
                  </a:cubicBezTo>
                  <a:cubicBezTo>
                    <a:pt x="2526" y="4922"/>
                    <a:pt x="1969" y="4865"/>
                    <a:pt x="1501" y="4577"/>
                  </a:cubicBezTo>
                  <a:cubicBezTo>
                    <a:pt x="967" y="4249"/>
                    <a:pt x="1492" y="2241"/>
                    <a:pt x="2076" y="772"/>
                  </a:cubicBezTo>
                  <a:close/>
                  <a:moveTo>
                    <a:pt x="1977" y="0"/>
                  </a:moveTo>
                  <a:cubicBezTo>
                    <a:pt x="1963" y="0"/>
                    <a:pt x="1949" y="1"/>
                    <a:pt x="1936" y="3"/>
                  </a:cubicBezTo>
                  <a:cubicBezTo>
                    <a:pt x="1838" y="17"/>
                    <a:pt x="1756" y="81"/>
                    <a:pt x="1717" y="170"/>
                  </a:cubicBezTo>
                  <a:cubicBezTo>
                    <a:pt x="1419" y="855"/>
                    <a:pt x="0" y="4313"/>
                    <a:pt x="1206" y="5056"/>
                  </a:cubicBezTo>
                  <a:cubicBezTo>
                    <a:pt x="1796" y="5419"/>
                    <a:pt x="2469" y="5484"/>
                    <a:pt x="3052" y="5484"/>
                  </a:cubicBezTo>
                  <a:cubicBezTo>
                    <a:pt x="3231" y="5484"/>
                    <a:pt x="3401" y="5478"/>
                    <a:pt x="3557" y="5473"/>
                  </a:cubicBezTo>
                  <a:cubicBezTo>
                    <a:pt x="3690" y="5467"/>
                    <a:pt x="3820" y="5463"/>
                    <a:pt x="3937" y="5463"/>
                  </a:cubicBezTo>
                  <a:cubicBezTo>
                    <a:pt x="4082" y="5463"/>
                    <a:pt x="4207" y="5470"/>
                    <a:pt x="4291" y="5495"/>
                  </a:cubicBezTo>
                  <a:cubicBezTo>
                    <a:pt x="4405" y="5527"/>
                    <a:pt x="4565" y="5623"/>
                    <a:pt x="4769" y="5747"/>
                  </a:cubicBezTo>
                  <a:cubicBezTo>
                    <a:pt x="5435" y="6149"/>
                    <a:pt x="6547" y="6822"/>
                    <a:pt x="8895" y="7132"/>
                  </a:cubicBezTo>
                  <a:cubicBezTo>
                    <a:pt x="9712" y="7240"/>
                    <a:pt x="10370" y="7287"/>
                    <a:pt x="10902" y="7287"/>
                  </a:cubicBezTo>
                  <a:cubicBezTo>
                    <a:pt x="12472" y="7287"/>
                    <a:pt x="12941" y="6877"/>
                    <a:pt x="13177" y="6409"/>
                  </a:cubicBezTo>
                  <a:cubicBezTo>
                    <a:pt x="13453" y="5856"/>
                    <a:pt x="12782" y="5516"/>
                    <a:pt x="11932" y="5085"/>
                  </a:cubicBezTo>
                  <a:cubicBezTo>
                    <a:pt x="11477" y="4853"/>
                    <a:pt x="10959" y="4590"/>
                    <a:pt x="10476" y="4259"/>
                  </a:cubicBezTo>
                  <a:cubicBezTo>
                    <a:pt x="9200" y="3381"/>
                    <a:pt x="6049" y="717"/>
                    <a:pt x="6018" y="690"/>
                  </a:cubicBezTo>
                  <a:cubicBezTo>
                    <a:pt x="5966" y="647"/>
                    <a:pt x="5901" y="624"/>
                    <a:pt x="5836" y="624"/>
                  </a:cubicBezTo>
                  <a:cubicBezTo>
                    <a:pt x="5788" y="624"/>
                    <a:pt x="5740" y="636"/>
                    <a:pt x="5697" y="661"/>
                  </a:cubicBezTo>
                  <a:cubicBezTo>
                    <a:pt x="5168" y="964"/>
                    <a:pt x="4681" y="1077"/>
                    <a:pt x="4250" y="1077"/>
                  </a:cubicBezTo>
                  <a:cubicBezTo>
                    <a:pt x="3017" y="1077"/>
                    <a:pt x="2236" y="154"/>
                    <a:pt x="2192" y="103"/>
                  </a:cubicBezTo>
                  <a:cubicBezTo>
                    <a:pt x="2139" y="38"/>
                    <a:pt x="2059" y="0"/>
                    <a:pt x="1977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4"/>
            <p:cNvSpPr/>
            <p:nvPr/>
          </p:nvSpPr>
          <p:spPr>
            <a:xfrm>
              <a:off x="4521483" y="4255837"/>
              <a:ext cx="228431" cy="60843"/>
            </a:xfrm>
            <a:custGeom>
              <a:avLst/>
              <a:gdLst/>
              <a:ahLst/>
              <a:cxnLst/>
              <a:rect l="l" t="t" r="r" b="b"/>
              <a:pathLst>
                <a:path w="1198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11" y="457"/>
                    <a:pt x="117" y="834"/>
                    <a:pt x="396" y="1003"/>
                  </a:cubicBezTo>
                  <a:cubicBezTo>
                    <a:pt x="926" y="1329"/>
                    <a:pt x="1538" y="1390"/>
                    <a:pt x="2089" y="1390"/>
                  </a:cubicBezTo>
                  <a:cubicBezTo>
                    <a:pt x="2417" y="1390"/>
                    <a:pt x="2723" y="1369"/>
                    <a:pt x="2977" y="1369"/>
                  </a:cubicBezTo>
                  <a:cubicBezTo>
                    <a:pt x="3148" y="1369"/>
                    <a:pt x="3296" y="1378"/>
                    <a:pt x="3410" y="1411"/>
                  </a:cubicBezTo>
                  <a:cubicBezTo>
                    <a:pt x="3981" y="1573"/>
                    <a:pt x="4878" y="2633"/>
                    <a:pt x="7974" y="3040"/>
                  </a:cubicBezTo>
                  <a:cubicBezTo>
                    <a:pt x="8784" y="3147"/>
                    <a:pt x="9427" y="3192"/>
                    <a:pt x="9940" y="3192"/>
                  </a:cubicBezTo>
                  <a:cubicBezTo>
                    <a:pt x="11384" y="3192"/>
                    <a:pt x="11786" y="2832"/>
                    <a:pt x="11967" y="2472"/>
                  </a:cubicBezTo>
                  <a:cubicBezTo>
                    <a:pt x="11977" y="2447"/>
                    <a:pt x="11985" y="2422"/>
                    <a:pt x="11988" y="2396"/>
                  </a:cubicBezTo>
                  <a:lnTo>
                    <a:pt x="11988" y="2396"/>
                  </a:lnTo>
                  <a:cubicBezTo>
                    <a:pt x="11557" y="2454"/>
                    <a:pt x="11130" y="2480"/>
                    <a:pt x="10710" y="2480"/>
                  </a:cubicBezTo>
                  <a:cubicBezTo>
                    <a:pt x="9291" y="2480"/>
                    <a:pt x="7936" y="2190"/>
                    <a:pt x="6676" y="1893"/>
                  </a:cubicBezTo>
                  <a:cubicBezTo>
                    <a:pt x="4670" y="1421"/>
                    <a:pt x="4081" y="360"/>
                    <a:pt x="2195" y="360"/>
                  </a:cubicBezTo>
                  <a:cubicBezTo>
                    <a:pt x="1242" y="360"/>
                    <a:pt x="501" y="179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4"/>
            <p:cNvSpPr/>
            <p:nvPr/>
          </p:nvSpPr>
          <p:spPr>
            <a:xfrm>
              <a:off x="4516052" y="4250483"/>
              <a:ext cx="239426" cy="71571"/>
            </a:xfrm>
            <a:custGeom>
              <a:avLst/>
              <a:gdLst/>
              <a:ahLst/>
              <a:cxnLst/>
              <a:rect l="l" t="t" r="r" b="b"/>
              <a:pathLst>
                <a:path w="12565" h="3756" extrusionOk="0">
                  <a:moveTo>
                    <a:pt x="612" y="679"/>
                  </a:moveTo>
                  <a:cubicBezTo>
                    <a:pt x="1196" y="841"/>
                    <a:pt x="1821" y="922"/>
                    <a:pt x="2480" y="922"/>
                  </a:cubicBezTo>
                  <a:cubicBezTo>
                    <a:pt x="3481" y="922"/>
                    <a:pt x="4092" y="1242"/>
                    <a:pt x="4801" y="1612"/>
                  </a:cubicBezTo>
                  <a:cubicBezTo>
                    <a:pt x="5359" y="1904"/>
                    <a:pt x="5994" y="2235"/>
                    <a:pt x="6895" y="2446"/>
                  </a:cubicBezTo>
                  <a:cubicBezTo>
                    <a:pt x="8194" y="2753"/>
                    <a:pt x="9561" y="3041"/>
                    <a:pt x="10990" y="3041"/>
                  </a:cubicBezTo>
                  <a:cubicBezTo>
                    <a:pt x="11164" y="3041"/>
                    <a:pt x="11338" y="3037"/>
                    <a:pt x="11514" y="3028"/>
                  </a:cubicBezTo>
                  <a:lnTo>
                    <a:pt x="11514" y="3028"/>
                  </a:lnTo>
                  <a:cubicBezTo>
                    <a:pt x="11258" y="3122"/>
                    <a:pt x="10860" y="3193"/>
                    <a:pt x="10231" y="3193"/>
                  </a:cubicBezTo>
                  <a:cubicBezTo>
                    <a:pt x="9740" y="3193"/>
                    <a:pt x="9109" y="3150"/>
                    <a:pt x="8295" y="3043"/>
                  </a:cubicBezTo>
                  <a:cubicBezTo>
                    <a:pt x="6064" y="2750"/>
                    <a:pt x="5014" y="2114"/>
                    <a:pt x="4387" y="1735"/>
                  </a:cubicBezTo>
                  <a:cubicBezTo>
                    <a:pt x="4148" y="1590"/>
                    <a:pt x="3958" y="1475"/>
                    <a:pt x="3773" y="1422"/>
                  </a:cubicBezTo>
                  <a:cubicBezTo>
                    <a:pt x="3628" y="1382"/>
                    <a:pt x="3456" y="1368"/>
                    <a:pt x="3264" y="1368"/>
                  </a:cubicBezTo>
                  <a:cubicBezTo>
                    <a:pt x="3140" y="1368"/>
                    <a:pt x="3006" y="1374"/>
                    <a:pt x="2864" y="1379"/>
                  </a:cubicBezTo>
                  <a:cubicBezTo>
                    <a:pt x="2706" y="1385"/>
                    <a:pt x="2538" y="1391"/>
                    <a:pt x="2366" y="1391"/>
                  </a:cubicBezTo>
                  <a:cubicBezTo>
                    <a:pt x="1852" y="1391"/>
                    <a:pt x="1296" y="1334"/>
                    <a:pt x="828" y="1046"/>
                  </a:cubicBezTo>
                  <a:cubicBezTo>
                    <a:pt x="716" y="976"/>
                    <a:pt x="650" y="838"/>
                    <a:pt x="612" y="679"/>
                  </a:cubicBezTo>
                  <a:close/>
                  <a:moveTo>
                    <a:pt x="286" y="0"/>
                  </a:moveTo>
                  <a:cubicBezTo>
                    <a:pt x="134" y="0"/>
                    <a:pt x="0" y="124"/>
                    <a:pt x="4" y="288"/>
                  </a:cubicBezTo>
                  <a:cubicBezTo>
                    <a:pt x="19" y="900"/>
                    <a:pt x="197" y="1316"/>
                    <a:pt x="533" y="1525"/>
                  </a:cubicBezTo>
                  <a:cubicBezTo>
                    <a:pt x="1123" y="1888"/>
                    <a:pt x="1796" y="1953"/>
                    <a:pt x="2379" y="1953"/>
                  </a:cubicBezTo>
                  <a:cubicBezTo>
                    <a:pt x="2558" y="1953"/>
                    <a:pt x="2728" y="1947"/>
                    <a:pt x="2884" y="1942"/>
                  </a:cubicBezTo>
                  <a:cubicBezTo>
                    <a:pt x="3017" y="1936"/>
                    <a:pt x="3147" y="1932"/>
                    <a:pt x="3264" y="1932"/>
                  </a:cubicBezTo>
                  <a:cubicBezTo>
                    <a:pt x="3409" y="1932"/>
                    <a:pt x="3534" y="1939"/>
                    <a:pt x="3618" y="1964"/>
                  </a:cubicBezTo>
                  <a:cubicBezTo>
                    <a:pt x="3732" y="1996"/>
                    <a:pt x="3892" y="2092"/>
                    <a:pt x="4096" y="2216"/>
                  </a:cubicBezTo>
                  <a:cubicBezTo>
                    <a:pt x="4762" y="2618"/>
                    <a:pt x="5874" y="3291"/>
                    <a:pt x="8222" y="3601"/>
                  </a:cubicBezTo>
                  <a:cubicBezTo>
                    <a:pt x="9039" y="3709"/>
                    <a:pt x="9697" y="3756"/>
                    <a:pt x="10229" y="3756"/>
                  </a:cubicBezTo>
                  <a:cubicBezTo>
                    <a:pt x="11799" y="3756"/>
                    <a:pt x="12268" y="3346"/>
                    <a:pt x="12504" y="2879"/>
                  </a:cubicBezTo>
                  <a:cubicBezTo>
                    <a:pt x="12529" y="2827"/>
                    <a:pt x="12545" y="2772"/>
                    <a:pt x="12553" y="2715"/>
                  </a:cubicBezTo>
                  <a:cubicBezTo>
                    <a:pt x="12564" y="2627"/>
                    <a:pt x="12535" y="2540"/>
                    <a:pt x="12472" y="2478"/>
                  </a:cubicBezTo>
                  <a:cubicBezTo>
                    <a:pt x="12418" y="2425"/>
                    <a:pt x="12346" y="2396"/>
                    <a:pt x="12270" y="2396"/>
                  </a:cubicBezTo>
                  <a:cubicBezTo>
                    <a:pt x="12259" y="2396"/>
                    <a:pt x="12248" y="2397"/>
                    <a:pt x="12236" y="2398"/>
                  </a:cubicBezTo>
                  <a:cubicBezTo>
                    <a:pt x="11822" y="2454"/>
                    <a:pt x="11410" y="2479"/>
                    <a:pt x="11003" y="2479"/>
                  </a:cubicBezTo>
                  <a:cubicBezTo>
                    <a:pt x="9627" y="2479"/>
                    <a:pt x="8293" y="2199"/>
                    <a:pt x="7025" y="1899"/>
                  </a:cubicBezTo>
                  <a:cubicBezTo>
                    <a:pt x="6192" y="1704"/>
                    <a:pt x="5618" y="1403"/>
                    <a:pt x="5062" y="1115"/>
                  </a:cubicBezTo>
                  <a:cubicBezTo>
                    <a:pt x="4321" y="727"/>
                    <a:pt x="3620" y="361"/>
                    <a:pt x="2482" y="361"/>
                  </a:cubicBezTo>
                  <a:cubicBezTo>
                    <a:pt x="1540" y="361"/>
                    <a:pt x="819" y="174"/>
                    <a:pt x="380" y="16"/>
                  </a:cubicBezTo>
                  <a:cubicBezTo>
                    <a:pt x="349" y="5"/>
                    <a:pt x="317" y="0"/>
                    <a:pt x="28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3818982" y="2130728"/>
              <a:ext cx="867593" cy="2102071"/>
            </a:xfrm>
            <a:custGeom>
              <a:avLst/>
              <a:gdLst/>
              <a:ahLst/>
              <a:cxnLst/>
              <a:rect l="l" t="t" r="r" b="b"/>
              <a:pathLst>
                <a:path w="45531" h="110316" extrusionOk="0">
                  <a:moveTo>
                    <a:pt x="25090" y="1"/>
                  </a:moveTo>
                  <a:cubicBezTo>
                    <a:pt x="25090" y="1"/>
                    <a:pt x="25704" y="4124"/>
                    <a:pt x="24915" y="5791"/>
                  </a:cubicBezTo>
                  <a:cubicBezTo>
                    <a:pt x="24125" y="7458"/>
                    <a:pt x="21670" y="7631"/>
                    <a:pt x="19564" y="7984"/>
                  </a:cubicBezTo>
                  <a:cubicBezTo>
                    <a:pt x="17458" y="8336"/>
                    <a:pt x="12634" y="10176"/>
                    <a:pt x="13160" y="14913"/>
                  </a:cubicBezTo>
                  <a:cubicBezTo>
                    <a:pt x="13687" y="19650"/>
                    <a:pt x="19739" y="29915"/>
                    <a:pt x="19739" y="32810"/>
                  </a:cubicBezTo>
                  <a:cubicBezTo>
                    <a:pt x="19739" y="35705"/>
                    <a:pt x="17897" y="37196"/>
                    <a:pt x="15879" y="42811"/>
                  </a:cubicBezTo>
                  <a:cubicBezTo>
                    <a:pt x="13862" y="48426"/>
                    <a:pt x="14124" y="58864"/>
                    <a:pt x="14738" y="65620"/>
                  </a:cubicBezTo>
                  <a:cubicBezTo>
                    <a:pt x="15352" y="72374"/>
                    <a:pt x="17371" y="78778"/>
                    <a:pt x="17371" y="78778"/>
                  </a:cubicBezTo>
                  <a:cubicBezTo>
                    <a:pt x="17371" y="78778"/>
                    <a:pt x="12282" y="86936"/>
                    <a:pt x="10090" y="90445"/>
                  </a:cubicBezTo>
                  <a:cubicBezTo>
                    <a:pt x="7897" y="93956"/>
                    <a:pt x="1" y="109219"/>
                    <a:pt x="1" y="109219"/>
                  </a:cubicBezTo>
                  <a:cubicBezTo>
                    <a:pt x="1" y="109219"/>
                    <a:pt x="1" y="109745"/>
                    <a:pt x="1229" y="110097"/>
                  </a:cubicBezTo>
                  <a:cubicBezTo>
                    <a:pt x="1841" y="110272"/>
                    <a:pt x="2498" y="110316"/>
                    <a:pt x="3002" y="110316"/>
                  </a:cubicBezTo>
                  <a:cubicBezTo>
                    <a:pt x="3509" y="110316"/>
                    <a:pt x="3861" y="110272"/>
                    <a:pt x="3861" y="110272"/>
                  </a:cubicBezTo>
                  <a:cubicBezTo>
                    <a:pt x="3861" y="110272"/>
                    <a:pt x="18950" y="92112"/>
                    <a:pt x="21756" y="89042"/>
                  </a:cubicBezTo>
                  <a:cubicBezTo>
                    <a:pt x="24564" y="85972"/>
                    <a:pt x="27196" y="80621"/>
                    <a:pt x="27546" y="78164"/>
                  </a:cubicBezTo>
                  <a:cubicBezTo>
                    <a:pt x="27898" y="75706"/>
                    <a:pt x="27459" y="60707"/>
                    <a:pt x="27459" y="60706"/>
                  </a:cubicBezTo>
                  <a:lnTo>
                    <a:pt x="27459" y="60706"/>
                  </a:lnTo>
                  <a:cubicBezTo>
                    <a:pt x="27459" y="60706"/>
                    <a:pt x="30618" y="68251"/>
                    <a:pt x="33074" y="72111"/>
                  </a:cubicBezTo>
                  <a:cubicBezTo>
                    <a:pt x="35532" y="75972"/>
                    <a:pt x="37191" y="79392"/>
                    <a:pt x="37191" y="79392"/>
                  </a:cubicBezTo>
                  <a:cubicBezTo>
                    <a:pt x="37191" y="79392"/>
                    <a:pt x="36583" y="84568"/>
                    <a:pt x="37197" y="88955"/>
                  </a:cubicBezTo>
                  <a:cubicBezTo>
                    <a:pt x="37811" y="93340"/>
                    <a:pt x="37293" y="107423"/>
                    <a:pt x="37907" y="108564"/>
                  </a:cubicBezTo>
                  <a:cubicBezTo>
                    <a:pt x="38185" y="109079"/>
                    <a:pt x="38821" y="109264"/>
                    <a:pt x="39484" y="109264"/>
                  </a:cubicBezTo>
                  <a:cubicBezTo>
                    <a:pt x="40288" y="109264"/>
                    <a:pt x="41132" y="108991"/>
                    <a:pt x="41421" y="108702"/>
                  </a:cubicBezTo>
                  <a:cubicBezTo>
                    <a:pt x="41947" y="108176"/>
                    <a:pt x="42198" y="104746"/>
                    <a:pt x="42198" y="104746"/>
                  </a:cubicBezTo>
                  <a:cubicBezTo>
                    <a:pt x="42198" y="104746"/>
                    <a:pt x="43250" y="94043"/>
                    <a:pt x="43864" y="89042"/>
                  </a:cubicBezTo>
                  <a:cubicBezTo>
                    <a:pt x="44479" y="84043"/>
                    <a:pt x="45531" y="79743"/>
                    <a:pt x="45181" y="78603"/>
                  </a:cubicBezTo>
                  <a:cubicBezTo>
                    <a:pt x="44829" y="77462"/>
                    <a:pt x="42636" y="65270"/>
                    <a:pt x="40969" y="59479"/>
                  </a:cubicBezTo>
                  <a:cubicBezTo>
                    <a:pt x="39302" y="53689"/>
                    <a:pt x="34215" y="42900"/>
                    <a:pt x="33074" y="40092"/>
                  </a:cubicBezTo>
                  <a:cubicBezTo>
                    <a:pt x="31934" y="37285"/>
                    <a:pt x="31320" y="34741"/>
                    <a:pt x="31495" y="33863"/>
                  </a:cubicBezTo>
                  <a:cubicBezTo>
                    <a:pt x="31670" y="32987"/>
                    <a:pt x="35091" y="27723"/>
                    <a:pt x="35969" y="26319"/>
                  </a:cubicBezTo>
                  <a:cubicBezTo>
                    <a:pt x="36846" y="24915"/>
                    <a:pt x="37197" y="22372"/>
                    <a:pt x="36144" y="20091"/>
                  </a:cubicBezTo>
                  <a:cubicBezTo>
                    <a:pt x="35091" y="17810"/>
                    <a:pt x="36144" y="14740"/>
                    <a:pt x="35969" y="12898"/>
                  </a:cubicBezTo>
                  <a:cubicBezTo>
                    <a:pt x="35793" y="11054"/>
                    <a:pt x="33074" y="10265"/>
                    <a:pt x="31670" y="9564"/>
                  </a:cubicBezTo>
                  <a:cubicBezTo>
                    <a:pt x="30267" y="8862"/>
                    <a:pt x="29740" y="7281"/>
                    <a:pt x="29740" y="5967"/>
                  </a:cubicBezTo>
                  <a:cubicBezTo>
                    <a:pt x="29740" y="4652"/>
                    <a:pt x="30529" y="2808"/>
                    <a:pt x="30529" y="2808"/>
                  </a:cubicBezTo>
                  <a:cubicBezTo>
                    <a:pt x="30529" y="2808"/>
                    <a:pt x="26231" y="1"/>
                    <a:pt x="250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3813647" y="2125393"/>
              <a:ext cx="875825" cy="2112780"/>
            </a:xfrm>
            <a:custGeom>
              <a:avLst/>
              <a:gdLst/>
              <a:ahLst/>
              <a:cxnLst/>
              <a:rect l="l" t="t" r="r" b="b"/>
              <a:pathLst>
                <a:path w="45963" h="110878" extrusionOk="0">
                  <a:moveTo>
                    <a:pt x="25697" y="619"/>
                  </a:moveTo>
                  <a:lnTo>
                    <a:pt x="25697" y="619"/>
                  </a:lnTo>
                  <a:cubicBezTo>
                    <a:pt x="26709" y="908"/>
                    <a:pt x="28945" y="2219"/>
                    <a:pt x="30460" y="3196"/>
                  </a:cubicBezTo>
                  <a:cubicBezTo>
                    <a:pt x="30248" y="3736"/>
                    <a:pt x="29737" y="5146"/>
                    <a:pt x="29737" y="6246"/>
                  </a:cubicBezTo>
                  <a:cubicBezTo>
                    <a:pt x="29737" y="7602"/>
                    <a:pt x="30285" y="9325"/>
                    <a:pt x="31823" y="10093"/>
                  </a:cubicBezTo>
                  <a:cubicBezTo>
                    <a:pt x="32084" y="10224"/>
                    <a:pt x="32390" y="10359"/>
                    <a:pt x="32718" y="10502"/>
                  </a:cubicBezTo>
                  <a:cubicBezTo>
                    <a:pt x="34110" y="11108"/>
                    <a:pt x="35839" y="11864"/>
                    <a:pt x="35968" y="13203"/>
                  </a:cubicBezTo>
                  <a:cubicBezTo>
                    <a:pt x="36026" y="13820"/>
                    <a:pt x="35937" y="14611"/>
                    <a:pt x="35842" y="15450"/>
                  </a:cubicBezTo>
                  <a:cubicBezTo>
                    <a:pt x="35658" y="17084"/>
                    <a:pt x="35451" y="18936"/>
                    <a:pt x="36167" y="20488"/>
                  </a:cubicBezTo>
                  <a:cubicBezTo>
                    <a:pt x="37209" y="22742"/>
                    <a:pt x="36815" y="25159"/>
                    <a:pt x="36008" y="26448"/>
                  </a:cubicBezTo>
                  <a:cubicBezTo>
                    <a:pt x="35864" y="26680"/>
                    <a:pt x="35651" y="27016"/>
                    <a:pt x="35394" y="27418"/>
                  </a:cubicBezTo>
                  <a:cubicBezTo>
                    <a:pt x="33584" y="30265"/>
                    <a:pt x="31642" y="33363"/>
                    <a:pt x="31497" y="34086"/>
                  </a:cubicBezTo>
                  <a:cubicBezTo>
                    <a:pt x="31303" y="35059"/>
                    <a:pt x="31958" y="37687"/>
                    <a:pt x="33092" y="40476"/>
                  </a:cubicBezTo>
                  <a:cubicBezTo>
                    <a:pt x="33383" y="41192"/>
                    <a:pt x="33923" y="42408"/>
                    <a:pt x="34605" y="43947"/>
                  </a:cubicBezTo>
                  <a:cubicBezTo>
                    <a:pt x="36649" y="48560"/>
                    <a:pt x="39738" y="55531"/>
                    <a:pt x="40977" y="59835"/>
                  </a:cubicBezTo>
                  <a:cubicBezTo>
                    <a:pt x="42093" y="63707"/>
                    <a:pt x="43435" y="70406"/>
                    <a:pt x="44322" y="74838"/>
                  </a:cubicBezTo>
                  <a:cubicBezTo>
                    <a:pt x="44756" y="77007"/>
                    <a:pt x="45070" y="78576"/>
                    <a:pt x="45189" y="78964"/>
                  </a:cubicBezTo>
                  <a:cubicBezTo>
                    <a:pt x="45386" y="79602"/>
                    <a:pt x="45054" y="81609"/>
                    <a:pt x="44669" y="83932"/>
                  </a:cubicBezTo>
                  <a:cubicBezTo>
                    <a:pt x="44403" y="85533"/>
                    <a:pt x="44101" y="87349"/>
                    <a:pt x="43864" y="89287"/>
                  </a:cubicBezTo>
                  <a:cubicBezTo>
                    <a:pt x="43257" y="94233"/>
                    <a:pt x="42207" y="104890"/>
                    <a:pt x="42197" y="105004"/>
                  </a:cubicBezTo>
                  <a:cubicBezTo>
                    <a:pt x="42076" y="106639"/>
                    <a:pt x="41784" y="108498"/>
                    <a:pt x="41501" y="108783"/>
                  </a:cubicBezTo>
                  <a:cubicBezTo>
                    <a:pt x="41278" y="109004"/>
                    <a:pt x="40505" y="109262"/>
                    <a:pt x="39761" y="109262"/>
                  </a:cubicBezTo>
                  <a:cubicBezTo>
                    <a:pt x="39623" y="109262"/>
                    <a:pt x="39486" y="109253"/>
                    <a:pt x="39354" y="109233"/>
                  </a:cubicBezTo>
                  <a:cubicBezTo>
                    <a:pt x="39038" y="109187"/>
                    <a:pt x="38621" y="109058"/>
                    <a:pt x="38434" y="108710"/>
                  </a:cubicBezTo>
                  <a:cubicBezTo>
                    <a:pt x="38157" y="108196"/>
                    <a:pt x="38132" y="103924"/>
                    <a:pt x="38112" y="100156"/>
                  </a:cubicBezTo>
                  <a:cubicBezTo>
                    <a:pt x="38088" y="96047"/>
                    <a:pt x="38062" y="91389"/>
                    <a:pt x="37754" y="89195"/>
                  </a:cubicBezTo>
                  <a:cubicBezTo>
                    <a:pt x="37152" y="84896"/>
                    <a:pt x="37743" y="79755"/>
                    <a:pt x="37748" y="79704"/>
                  </a:cubicBezTo>
                  <a:cubicBezTo>
                    <a:pt x="37756" y="79651"/>
                    <a:pt x="37747" y="79597"/>
                    <a:pt x="37722" y="79548"/>
                  </a:cubicBezTo>
                  <a:cubicBezTo>
                    <a:pt x="37706" y="79514"/>
                    <a:pt x="36027" y="76068"/>
                    <a:pt x="33590" y="72239"/>
                  </a:cubicBezTo>
                  <a:cubicBezTo>
                    <a:pt x="31175" y="68445"/>
                    <a:pt x="28029" y="60952"/>
                    <a:pt x="27999" y="60878"/>
                  </a:cubicBezTo>
                  <a:cubicBezTo>
                    <a:pt x="27953" y="60772"/>
                    <a:pt x="27850" y="60705"/>
                    <a:pt x="27739" y="60705"/>
                  </a:cubicBezTo>
                  <a:cubicBezTo>
                    <a:pt x="27720" y="60705"/>
                    <a:pt x="27699" y="60707"/>
                    <a:pt x="27679" y="60712"/>
                  </a:cubicBezTo>
                  <a:cubicBezTo>
                    <a:pt x="27546" y="60741"/>
                    <a:pt x="27453" y="60859"/>
                    <a:pt x="27458" y="60995"/>
                  </a:cubicBezTo>
                  <a:cubicBezTo>
                    <a:pt x="27463" y="61145"/>
                    <a:pt x="27892" y="75999"/>
                    <a:pt x="27549" y="78404"/>
                  </a:cubicBezTo>
                  <a:cubicBezTo>
                    <a:pt x="27205" y="80805"/>
                    <a:pt x="24579" y="86127"/>
                    <a:pt x="21829" y="89133"/>
                  </a:cubicBezTo>
                  <a:cubicBezTo>
                    <a:pt x="19152" y="92063"/>
                    <a:pt x="5143" y="108907"/>
                    <a:pt x="3998" y="110283"/>
                  </a:cubicBezTo>
                  <a:cubicBezTo>
                    <a:pt x="3861" y="110296"/>
                    <a:pt x="3604" y="110314"/>
                    <a:pt x="3282" y="110314"/>
                  </a:cubicBezTo>
                  <a:cubicBezTo>
                    <a:pt x="2798" y="110314"/>
                    <a:pt x="2169" y="110272"/>
                    <a:pt x="1586" y="110107"/>
                  </a:cubicBezTo>
                  <a:cubicBezTo>
                    <a:pt x="835" y="109891"/>
                    <a:pt x="632" y="109628"/>
                    <a:pt x="580" y="109534"/>
                  </a:cubicBezTo>
                  <a:cubicBezTo>
                    <a:pt x="1249" y="108243"/>
                    <a:pt x="8535" y="94192"/>
                    <a:pt x="10606" y="90874"/>
                  </a:cubicBezTo>
                  <a:cubicBezTo>
                    <a:pt x="12799" y="87365"/>
                    <a:pt x="17887" y="79207"/>
                    <a:pt x="17887" y="79207"/>
                  </a:cubicBezTo>
                  <a:cubicBezTo>
                    <a:pt x="17931" y="79137"/>
                    <a:pt x="17943" y="79050"/>
                    <a:pt x="17918" y="78973"/>
                  </a:cubicBezTo>
                  <a:cubicBezTo>
                    <a:pt x="17897" y="78909"/>
                    <a:pt x="15902" y="72521"/>
                    <a:pt x="15297" y="65873"/>
                  </a:cubicBezTo>
                  <a:cubicBezTo>
                    <a:pt x="14611" y="58327"/>
                    <a:pt x="14546" y="48404"/>
                    <a:pt x="16423" y="43186"/>
                  </a:cubicBezTo>
                  <a:cubicBezTo>
                    <a:pt x="17279" y="40801"/>
                    <a:pt x="18106" y="39163"/>
                    <a:pt x="18769" y="37845"/>
                  </a:cubicBezTo>
                  <a:cubicBezTo>
                    <a:pt x="19658" y="36086"/>
                    <a:pt x="20299" y="34814"/>
                    <a:pt x="20299" y="33089"/>
                  </a:cubicBezTo>
                  <a:cubicBezTo>
                    <a:pt x="20299" y="31656"/>
                    <a:pt x="18968" y="28694"/>
                    <a:pt x="17428" y="25264"/>
                  </a:cubicBezTo>
                  <a:cubicBezTo>
                    <a:pt x="15816" y="21676"/>
                    <a:pt x="13990" y="17610"/>
                    <a:pt x="13717" y="15163"/>
                  </a:cubicBezTo>
                  <a:cubicBezTo>
                    <a:pt x="13235" y="10819"/>
                    <a:pt x="17543" y="8931"/>
                    <a:pt x="19888" y="8540"/>
                  </a:cubicBezTo>
                  <a:cubicBezTo>
                    <a:pt x="20132" y="8499"/>
                    <a:pt x="20380" y="8461"/>
                    <a:pt x="20629" y="8423"/>
                  </a:cubicBezTo>
                  <a:cubicBezTo>
                    <a:pt x="22624" y="8116"/>
                    <a:pt x="24686" y="7798"/>
                    <a:pt x="25448" y="6190"/>
                  </a:cubicBezTo>
                  <a:cubicBezTo>
                    <a:pt x="26129" y="4754"/>
                    <a:pt x="25830" y="1697"/>
                    <a:pt x="25697" y="619"/>
                  </a:cubicBezTo>
                  <a:close/>
                  <a:moveTo>
                    <a:pt x="25368" y="1"/>
                  </a:moveTo>
                  <a:cubicBezTo>
                    <a:pt x="25197" y="1"/>
                    <a:pt x="25067" y="153"/>
                    <a:pt x="25092" y="323"/>
                  </a:cubicBezTo>
                  <a:cubicBezTo>
                    <a:pt x="25099" y="362"/>
                    <a:pt x="25685" y="4379"/>
                    <a:pt x="24942" y="5951"/>
                  </a:cubicBezTo>
                  <a:cubicBezTo>
                    <a:pt x="24307" y="7289"/>
                    <a:pt x="22395" y="7585"/>
                    <a:pt x="20546" y="7869"/>
                  </a:cubicBezTo>
                  <a:cubicBezTo>
                    <a:pt x="20294" y="7907"/>
                    <a:pt x="20044" y="7946"/>
                    <a:pt x="19798" y="7987"/>
                  </a:cubicBezTo>
                  <a:cubicBezTo>
                    <a:pt x="17270" y="8409"/>
                    <a:pt x="12632" y="10464"/>
                    <a:pt x="13160" y="15225"/>
                  </a:cubicBezTo>
                  <a:cubicBezTo>
                    <a:pt x="13442" y="17762"/>
                    <a:pt x="15288" y="21870"/>
                    <a:pt x="16916" y="25496"/>
                  </a:cubicBezTo>
                  <a:cubicBezTo>
                    <a:pt x="18367" y="28726"/>
                    <a:pt x="19738" y="31778"/>
                    <a:pt x="19738" y="33090"/>
                  </a:cubicBezTo>
                  <a:cubicBezTo>
                    <a:pt x="19738" y="34681"/>
                    <a:pt x="19154" y="35839"/>
                    <a:pt x="18269" y="37594"/>
                  </a:cubicBezTo>
                  <a:cubicBezTo>
                    <a:pt x="17598" y="38924"/>
                    <a:pt x="16763" y="40581"/>
                    <a:pt x="15895" y="42996"/>
                  </a:cubicBezTo>
                  <a:cubicBezTo>
                    <a:pt x="13496" y="49673"/>
                    <a:pt x="14403" y="62234"/>
                    <a:pt x="14738" y="65926"/>
                  </a:cubicBezTo>
                  <a:cubicBezTo>
                    <a:pt x="15303" y="72120"/>
                    <a:pt x="17062" y="78089"/>
                    <a:pt x="17345" y="79018"/>
                  </a:cubicBezTo>
                  <a:cubicBezTo>
                    <a:pt x="16735" y="79996"/>
                    <a:pt x="12176" y="87305"/>
                    <a:pt x="10131" y="90577"/>
                  </a:cubicBezTo>
                  <a:cubicBezTo>
                    <a:pt x="7956" y="94055"/>
                    <a:pt x="110" y="109217"/>
                    <a:pt x="31" y="109370"/>
                  </a:cubicBezTo>
                  <a:cubicBezTo>
                    <a:pt x="11" y="109410"/>
                    <a:pt x="1" y="109455"/>
                    <a:pt x="1" y="109499"/>
                  </a:cubicBezTo>
                  <a:cubicBezTo>
                    <a:pt x="1" y="109623"/>
                    <a:pt x="69" y="110257"/>
                    <a:pt x="1431" y="110646"/>
                  </a:cubicBezTo>
                  <a:cubicBezTo>
                    <a:pt x="2079" y="110832"/>
                    <a:pt x="2763" y="110877"/>
                    <a:pt x="3286" y="110877"/>
                  </a:cubicBezTo>
                  <a:cubicBezTo>
                    <a:pt x="3311" y="110877"/>
                    <a:pt x="3336" y="110877"/>
                    <a:pt x="3361" y="110877"/>
                  </a:cubicBezTo>
                  <a:cubicBezTo>
                    <a:pt x="3633" y="110877"/>
                    <a:pt x="3905" y="110863"/>
                    <a:pt x="4176" y="110833"/>
                  </a:cubicBezTo>
                  <a:cubicBezTo>
                    <a:pt x="4248" y="110824"/>
                    <a:pt x="4312" y="110788"/>
                    <a:pt x="4358" y="110734"/>
                  </a:cubicBezTo>
                  <a:cubicBezTo>
                    <a:pt x="4509" y="110552"/>
                    <a:pt x="19474" y="92544"/>
                    <a:pt x="22245" y="89513"/>
                  </a:cubicBezTo>
                  <a:cubicBezTo>
                    <a:pt x="25105" y="86385"/>
                    <a:pt x="27745" y="81016"/>
                    <a:pt x="28107" y="78486"/>
                  </a:cubicBezTo>
                  <a:cubicBezTo>
                    <a:pt x="28395" y="76466"/>
                    <a:pt x="28162" y="66301"/>
                    <a:pt x="28061" y="62446"/>
                  </a:cubicBezTo>
                  <a:lnTo>
                    <a:pt x="28061" y="62446"/>
                  </a:lnTo>
                  <a:cubicBezTo>
                    <a:pt x="29092" y="64804"/>
                    <a:pt x="31305" y="69694"/>
                    <a:pt x="33118" y="72544"/>
                  </a:cubicBezTo>
                  <a:cubicBezTo>
                    <a:pt x="35342" y="76039"/>
                    <a:pt x="36929" y="79211"/>
                    <a:pt x="37183" y="79724"/>
                  </a:cubicBezTo>
                  <a:cubicBezTo>
                    <a:pt x="37110" y="80411"/>
                    <a:pt x="36630" y="85207"/>
                    <a:pt x="37199" y="89276"/>
                  </a:cubicBezTo>
                  <a:cubicBezTo>
                    <a:pt x="37500" y="91433"/>
                    <a:pt x="37527" y="96071"/>
                    <a:pt x="37550" y="100162"/>
                  </a:cubicBezTo>
                  <a:cubicBezTo>
                    <a:pt x="37579" y="105234"/>
                    <a:pt x="37614" y="108373"/>
                    <a:pt x="37939" y="108978"/>
                  </a:cubicBezTo>
                  <a:cubicBezTo>
                    <a:pt x="38176" y="109418"/>
                    <a:pt x="38638" y="109700"/>
                    <a:pt x="39274" y="109793"/>
                  </a:cubicBezTo>
                  <a:cubicBezTo>
                    <a:pt x="39434" y="109816"/>
                    <a:pt x="39599" y="109827"/>
                    <a:pt x="39765" y="109827"/>
                  </a:cubicBezTo>
                  <a:cubicBezTo>
                    <a:pt x="40643" y="109827"/>
                    <a:pt x="41554" y="109527"/>
                    <a:pt x="41899" y="109182"/>
                  </a:cubicBezTo>
                  <a:cubicBezTo>
                    <a:pt x="42469" y="108610"/>
                    <a:pt x="42713" y="105638"/>
                    <a:pt x="42755" y="105055"/>
                  </a:cubicBezTo>
                  <a:cubicBezTo>
                    <a:pt x="42765" y="104947"/>
                    <a:pt x="43816" y="94297"/>
                    <a:pt x="44422" y="89357"/>
                  </a:cubicBezTo>
                  <a:cubicBezTo>
                    <a:pt x="44659" y="87431"/>
                    <a:pt x="44958" y="85622"/>
                    <a:pt x="45223" y="84027"/>
                  </a:cubicBezTo>
                  <a:cubicBezTo>
                    <a:pt x="45652" y="81436"/>
                    <a:pt x="45962" y="79564"/>
                    <a:pt x="45728" y="78803"/>
                  </a:cubicBezTo>
                  <a:cubicBezTo>
                    <a:pt x="45615" y="78439"/>
                    <a:pt x="45289" y="76803"/>
                    <a:pt x="44873" y="74729"/>
                  </a:cubicBezTo>
                  <a:cubicBezTo>
                    <a:pt x="43983" y="70288"/>
                    <a:pt x="42640" y="63576"/>
                    <a:pt x="41519" y="59682"/>
                  </a:cubicBezTo>
                  <a:cubicBezTo>
                    <a:pt x="40270" y="55342"/>
                    <a:pt x="37169" y="48350"/>
                    <a:pt x="35119" y="43722"/>
                  </a:cubicBezTo>
                  <a:cubicBezTo>
                    <a:pt x="34439" y="42187"/>
                    <a:pt x="33901" y="40975"/>
                    <a:pt x="33614" y="40267"/>
                  </a:cubicBezTo>
                  <a:cubicBezTo>
                    <a:pt x="32405" y="37290"/>
                    <a:pt x="31906" y="34919"/>
                    <a:pt x="32050" y="34199"/>
                  </a:cubicBezTo>
                  <a:cubicBezTo>
                    <a:pt x="32186" y="33517"/>
                    <a:pt x="34767" y="29457"/>
                    <a:pt x="35870" y="27723"/>
                  </a:cubicBezTo>
                  <a:cubicBezTo>
                    <a:pt x="36128" y="27318"/>
                    <a:pt x="36342" y="26981"/>
                    <a:pt x="36487" y="26749"/>
                  </a:cubicBezTo>
                  <a:cubicBezTo>
                    <a:pt x="37371" y="25334"/>
                    <a:pt x="37808" y="22699"/>
                    <a:pt x="36679" y="20253"/>
                  </a:cubicBezTo>
                  <a:cubicBezTo>
                    <a:pt x="36029" y="18844"/>
                    <a:pt x="36227" y="17075"/>
                    <a:pt x="36402" y="15516"/>
                  </a:cubicBezTo>
                  <a:cubicBezTo>
                    <a:pt x="36500" y="14646"/>
                    <a:pt x="36592" y="13827"/>
                    <a:pt x="36528" y="13152"/>
                  </a:cubicBezTo>
                  <a:cubicBezTo>
                    <a:pt x="36370" y="11483"/>
                    <a:pt x="34390" y="10618"/>
                    <a:pt x="32944" y="9988"/>
                  </a:cubicBezTo>
                  <a:cubicBezTo>
                    <a:pt x="32626" y="9850"/>
                    <a:pt x="32329" y="9720"/>
                    <a:pt x="32075" y="9593"/>
                  </a:cubicBezTo>
                  <a:cubicBezTo>
                    <a:pt x="30767" y="8938"/>
                    <a:pt x="30301" y="7436"/>
                    <a:pt x="30301" y="6247"/>
                  </a:cubicBezTo>
                  <a:cubicBezTo>
                    <a:pt x="30301" y="5006"/>
                    <a:pt x="31060" y="3218"/>
                    <a:pt x="31067" y="3199"/>
                  </a:cubicBezTo>
                  <a:cubicBezTo>
                    <a:pt x="31121" y="3074"/>
                    <a:pt x="31077" y="2928"/>
                    <a:pt x="30964" y="2853"/>
                  </a:cubicBezTo>
                  <a:cubicBezTo>
                    <a:pt x="30516" y="2562"/>
                    <a:pt x="26561" y="1"/>
                    <a:pt x="25370" y="1"/>
                  </a:cubicBezTo>
                  <a:cubicBezTo>
                    <a:pt x="25370" y="1"/>
                    <a:pt x="25369" y="1"/>
                    <a:pt x="253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4471959" y="2414229"/>
              <a:ext cx="34032" cy="79383"/>
            </a:xfrm>
            <a:custGeom>
              <a:avLst/>
              <a:gdLst/>
              <a:ahLst/>
              <a:cxnLst/>
              <a:rect l="l" t="t" r="r" b="b"/>
              <a:pathLst>
                <a:path w="1786" h="4166" extrusionOk="0">
                  <a:moveTo>
                    <a:pt x="303" y="0"/>
                  </a:moveTo>
                  <a:cubicBezTo>
                    <a:pt x="289" y="0"/>
                    <a:pt x="274" y="1"/>
                    <a:pt x="260" y="3"/>
                  </a:cubicBezTo>
                  <a:cubicBezTo>
                    <a:pt x="107" y="28"/>
                    <a:pt x="1" y="172"/>
                    <a:pt x="27" y="327"/>
                  </a:cubicBezTo>
                  <a:cubicBezTo>
                    <a:pt x="181" y="1341"/>
                    <a:pt x="1150" y="3878"/>
                    <a:pt x="1191" y="3985"/>
                  </a:cubicBezTo>
                  <a:cubicBezTo>
                    <a:pt x="1231" y="4094"/>
                    <a:pt x="1336" y="4166"/>
                    <a:pt x="1453" y="4166"/>
                  </a:cubicBezTo>
                  <a:cubicBezTo>
                    <a:pt x="1650" y="4166"/>
                    <a:pt x="1786" y="3969"/>
                    <a:pt x="1716" y="3785"/>
                  </a:cubicBezTo>
                  <a:cubicBezTo>
                    <a:pt x="1705" y="3759"/>
                    <a:pt x="728" y="1196"/>
                    <a:pt x="581" y="241"/>
                  </a:cubicBezTo>
                  <a:cubicBezTo>
                    <a:pt x="561" y="101"/>
                    <a:pt x="440" y="0"/>
                    <a:pt x="30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4276817" y="2645537"/>
              <a:ext cx="102554" cy="34871"/>
            </a:xfrm>
            <a:custGeom>
              <a:avLst/>
              <a:gdLst/>
              <a:ahLst/>
              <a:cxnLst/>
              <a:rect l="l" t="t" r="r" b="b"/>
              <a:pathLst>
                <a:path w="5382" h="1830" extrusionOk="0">
                  <a:moveTo>
                    <a:pt x="5061" y="1"/>
                  </a:moveTo>
                  <a:cubicBezTo>
                    <a:pt x="5020" y="1"/>
                    <a:pt x="4979" y="9"/>
                    <a:pt x="4940" y="28"/>
                  </a:cubicBezTo>
                  <a:cubicBezTo>
                    <a:pt x="2779" y="1110"/>
                    <a:pt x="1374" y="1265"/>
                    <a:pt x="744" y="1265"/>
                  </a:cubicBezTo>
                  <a:cubicBezTo>
                    <a:pt x="497" y="1265"/>
                    <a:pt x="369" y="1241"/>
                    <a:pt x="362" y="1240"/>
                  </a:cubicBezTo>
                  <a:cubicBezTo>
                    <a:pt x="344" y="1236"/>
                    <a:pt x="326" y="1235"/>
                    <a:pt x="308" y="1235"/>
                  </a:cubicBezTo>
                  <a:cubicBezTo>
                    <a:pt x="178" y="1235"/>
                    <a:pt x="62" y="1325"/>
                    <a:pt x="32" y="1456"/>
                  </a:cubicBezTo>
                  <a:cubicBezTo>
                    <a:pt x="0" y="1604"/>
                    <a:pt x="94" y="1753"/>
                    <a:pt x="241" y="1790"/>
                  </a:cubicBezTo>
                  <a:cubicBezTo>
                    <a:pt x="263" y="1794"/>
                    <a:pt x="433" y="1829"/>
                    <a:pt x="753" y="1829"/>
                  </a:cubicBezTo>
                  <a:cubicBezTo>
                    <a:pt x="1475" y="1829"/>
                    <a:pt x="2955" y="1648"/>
                    <a:pt x="5192" y="531"/>
                  </a:cubicBezTo>
                  <a:cubicBezTo>
                    <a:pt x="5328" y="460"/>
                    <a:pt x="5382" y="293"/>
                    <a:pt x="5313" y="156"/>
                  </a:cubicBezTo>
                  <a:cubicBezTo>
                    <a:pt x="5264" y="58"/>
                    <a:pt x="5164" y="1"/>
                    <a:pt x="506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3818982" y="2883248"/>
              <a:ext cx="867593" cy="1349551"/>
            </a:xfrm>
            <a:custGeom>
              <a:avLst/>
              <a:gdLst/>
              <a:ahLst/>
              <a:cxnLst/>
              <a:rect l="l" t="t" r="r" b="b"/>
              <a:pathLst>
                <a:path w="45531" h="70824" extrusionOk="0">
                  <a:moveTo>
                    <a:pt x="17240" y="1"/>
                  </a:moveTo>
                  <a:cubicBezTo>
                    <a:pt x="16809" y="931"/>
                    <a:pt x="16350" y="2009"/>
                    <a:pt x="15879" y="3319"/>
                  </a:cubicBezTo>
                  <a:cubicBezTo>
                    <a:pt x="13862" y="8934"/>
                    <a:pt x="14124" y="19372"/>
                    <a:pt x="14738" y="26128"/>
                  </a:cubicBezTo>
                  <a:cubicBezTo>
                    <a:pt x="15352" y="32882"/>
                    <a:pt x="17371" y="39286"/>
                    <a:pt x="17371" y="39286"/>
                  </a:cubicBezTo>
                  <a:cubicBezTo>
                    <a:pt x="17371" y="39286"/>
                    <a:pt x="12282" y="47444"/>
                    <a:pt x="10090" y="50953"/>
                  </a:cubicBezTo>
                  <a:cubicBezTo>
                    <a:pt x="7897" y="54462"/>
                    <a:pt x="1" y="69727"/>
                    <a:pt x="1" y="69727"/>
                  </a:cubicBezTo>
                  <a:cubicBezTo>
                    <a:pt x="1" y="69727"/>
                    <a:pt x="1" y="70253"/>
                    <a:pt x="1229" y="70605"/>
                  </a:cubicBezTo>
                  <a:cubicBezTo>
                    <a:pt x="1843" y="70780"/>
                    <a:pt x="2501" y="70823"/>
                    <a:pt x="3006" y="70823"/>
                  </a:cubicBezTo>
                  <a:cubicBezTo>
                    <a:pt x="3510" y="70823"/>
                    <a:pt x="3861" y="70780"/>
                    <a:pt x="3861" y="70780"/>
                  </a:cubicBezTo>
                  <a:cubicBezTo>
                    <a:pt x="3861" y="70780"/>
                    <a:pt x="18950" y="52620"/>
                    <a:pt x="21756" y="49550"/>
                  </a:cubicBezTo>
                  <a:cubicBezTo>
                    <a:pt x="24564" y="46479"/>
                    <a:pt x="27196" y="41129"/>
                    <a:pt x="27546" y="38672"/>
                  </a:cubicBezTo>
                  <a:cubicBezTo>
                    <a:pt x="27898" y="36214"/>
                    <a:pt x="27459" y="21215"/>
                    <a:pt x="27459" y="21214"/>
                  </a:cubicBezTo>
                  <a:lnTo>
                    <a:pt x="27459" y="21214"/>
                  </a:lnTo>
                  <a:cubicBezTo>
                    <a:pt x="27459" y="21214"/>
                    <a:pt x="30618" y="28759"/>
                    <a:pt x="33074" y="32619"/>
                  </a:cubicBezTo>
                  <a:cubicBezTo>
                    <a:pt x="35532" y="36478"/>
                    <a:pt x="37191" y="39900"/>
                    <a:pt x="37191" y="39900"/>
                  </a:cubicBezTo>
                  <a:cubicBezTo>
                    <a:pt x="37191" y="39900"/>
                    <a:pt x="36583" y="45076"/>
                    <a:pt x="37197" y="49463"/>
                  </a:cubicBezTo>
                  <a:cubicBezTo>
                    <a:pt x="37811" y="53848"/>
                    <a:pt x="37293" y="67931"/>
                    <a:pt x="37907" y="69072"/>
                  </a:cubicBezTo>
                  <a:cubicBezTo>
                    <a:pt x="38185" y="69587"/>
                    <a:pt x="38821" y="69772"/>
                    <a:pt x="39484" y="69772"/>
                  </a:cubicBezTo>
                  <a:cubicBezTo>
                    <a:pt x="40288" y="69772"/>
                    <a:pt x="41132" y="69499"/>
                    <a:pt x="41421" y="69210"/>
                  </a:cubicBezTo>
                  <a:cubicBezTo>
                    <a:pt x="41947" y="68684"/>
                    <a:pt x="42198" y="65254"/>
                    <a:pt x="42198" y="65254"/>
                  </a:cubicBezTo>
                  <a:cubicBezTo>
                    <a:pt x="42198" y="65254"/>
                    <a:pt x="43250" y="54551"/>
                    <a:pt x="43864" y="49550"/>
                  </a:cubicBezTo>
                  <a:cubicBezTo>
                    <a:pt x="44479" y="44551"/>
                    <a:pt x="45531" y="40251"/>
                    <a:pt x="45181" y="39111"/>
                  </a:cubicBezTo>
                  <a:cubicBezTo>
                    <a:pt x="44829" y="37970"/>
                    <a:pt x="42636" y="25776"/>
                    <a:pt x="40969" y="19986"/>
                  </a:cubicBezTo>
                  <a:cubicBezTo>
                    <a:pt x="39376" y="14453"/>
                    <a:pt x="34661" y="4357"/>
                    <a:pt x="33251" y="1023"/>
                  </a:cubicBezTo>
                  <a:cubicBezTo>
                    <a:pt x="30986" y="1871"/>
                    <a:pt x="28774" y="2193"/>
                    <a:pt x="26723" y="2193"/>
                  </a:cubicBezTo>
                  <a:cubicBezTo>
                    <a:pt x="22649" y="2193"/>
                    <a:pt x="19208" y="926"/>
                    <a:pt x="17240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3813647" y="2877894"/>
              <a:ext cx="875844" cy="1360260"/>
            </a:xfrm>
            <a:custGeom>
              <a:avLst/>
              <a:gdLst/>
              <a:ahLst/>
              <a:cxnLst/>
              <a:rect l="l" t="t" r="r" b="b"/>
              <a:pathLst>
                <a:path w="45964" h="71386" extrusionOk="0">
                  <a:moveTo>
                    <a:pt x="17657" y="654"/>
                  </a:moveTo>
                  <a:cubicBezTo>
                    <a:pt x="19756" y="1609"/>
                    <a:pt x="23090" y="2759"/>
                    <a:pt x="26989" y="2759"/>
                  </a:cubicBezTo>
                  <a:cubicBezTo>
                    <a:pt x="28999" y="2759"/>
                    <a:pt x="31158" y="2453"/>
                    <a:pt x="33376" y="1659"/>
                  </a:cubicBezTo>
                  <a:cubicBezTo>
                    <a:pt x="33681" y="2372"/>
                    <a:pt x="34108" y="3334"/>
                    <a:pt x="34607" y="4460"/>
                  </a:cubicBezTo>
                  <a:cubicBezTo>
                    <a:pt x="36650" y="9072"/>
                    <a:pt x="39739" y="16040"/>
                    <a:pt x="40979" y="20344"/>
                  </a:cubicBezTo>
                  <a:cubicBezTo>
                    <a:pt x="42093" y="24216"/>
                    <a:pt x="43435" y="30915"/>
                    <a:pt x="44322" y="35347"/>
                  </a:cubicBezTo>
                  <a:cubicBezTo>
                    <a:pt x="44756" y="37516"/>
                    <a:pt x="45071" y="39085"/>
                    <a:pt x="45191" y="39473"/>
                  </a:cubicBezTo>
                  <a:cubicBezTo>
                    <a:pt x="45386" y="40111"/>
                    <a:pt x="45054" y="42118"/>
                    <a:pt x="44669" y="44441"/>
                  </a:cubicBezTo>
                  <a:cubicBezTo>
                    <a:pt x="44403" y="46042"/>
                    <a:pt x="44101" y="47858"/>
                    <a:pt x="43864" y="49796"/>
                  </a:cubicBezTo>
                  <a:cubicBezTo>
                    <a:pt x="43257" y="54742"/>
                    <a:pt x="42207" y="65399"/>
                    <a:pt x="42197" y="65513"/>
                  </a:cubicBezTo>
                  <a:cubicBezTo>
                    <a:pt x="42077" y="67148"/>
                    <a:pt x="41784" y="69007"/>
                    <a:pt x="41501" y="69292"/>
                  </a:cubicBezTo>
                  <a:cubicBezTo>
                    <a:pt x="41278" y="69513"/>
                    <a:pt x="40505" y="69771"/>
                    <a:pt x="39761" y="69771"/>
                  </a:cubicBezTo>
                  <a:cubicBezTo>
                    <a:pt x="39623" y="69771"/>
                    <a:pt x="39486" y="69762"/>
                    <a:pt x="39354" y="69742"/>
                  </a:cubicBezTo>
                  <a:cubicBezTo>
                    <a:pt x="39038" y="69696"/>
                    <a:pt x="38622" y="69567"/>
                    <a:pt x="38434" y="69219"/>
                  </a:cubicBezTo>
                  <a:cubicBezTo>
                    <a:pt x="38157" y="68705"/>
                    <a:pt x="38133" y="64433"/>
                    <a:pt x="38112" y="60665"/>
                  </a:cubicBezTo>
                  <a:cubicBezTo>
                    <a:pt x="38088" y="56556"/>
                    <a:pt x="38062" y="51898"/>
                    <a:pt x="37754" y="49704"/>
                  </a:cubicBezTo>
                  <a:cubicBezTo>
                    <a:pt x="37153" y="45405"/>
                    <a:pt x="37743" y="40264"/>
                    <a:pt x="37750" y="40213"/>
                  </a:cubicBezTo>
                  <a:cubicBezTo>
                    <a:pt x="37756" y="40160"/>
                    <a:pt x="37747" y="40106"/>
                    <a:pt x="37724" y="40057"/>
                  </a:cubicBezTo>
                  <a:cubicBezTo>
                    <a:pt x="37706" y="40023"/>
                    <a:pt x="36027" y="36577"/>
                    <a:pt x="33590" y="32748"/>
                  </a:cubicBezTo>
                  <a:cubicBezTo>
                    <a:pt x="31175" y="28954"/>
                    <a:pt x="28029" y="21461"/>
                    <a:pt x="27999" y="21387"/>
                  </a:cubicBezTo>
                  <a:cubicBezTo>
                    <a:pt x="27953" y="21281"/>
                    <a:pt x="27850" y="21214"/>
                    <a:pt x="27739" y="21214"/>
                  </a:cubicBezTo>
                  <a:cubicBezTo>
                    <a:pt x="27720" y="21214"/>
                    <a:pt x="27699" y="21216"/>
                    <a:pt x="27679" y="21221"/>
                  </a:cubicBezTo>
                  <a:cubicBezTo>
                    <a:pt x="27546" y="21250"/>
                    <a:pt x="27453" y="21368"/>
                    <a:pt x="27458" y="21504"/>
                  </a:cubicBezTo>
                  <a:cubicBezTo>
                    <a:pt x="27462" y="21654"/>
                    <a:pt x="27892" y="36508"/>
                    <a:pt x="27549" y="38913"/>
                  </a:cubicBezTo>
                  <a:cubicBezTo>
                    <a:pt x="27205" y="41314"/>
                    <a:pt x="24579" y="46636"/>
                    <a:pt x="21829" y="49642"/>
                  </a:cubicBezTo>
                  <a:cubicBezTo>
                    <a:pt x="19152" y="52572"/>
                    <a:pt x="5143" y="69416"/>
                    <a:pt x="3998" y="70792"/>
                  </a:cubicBezTo>
                  <a:cubicBezTo>
                    <a:pt x="3861" y="70805"/>
                    <a:pt x="3604" y="70823"/>
                    <a:pt x="3282" y="70823"/>
                  </a:cubicBezTo>
                  <a:cubicBezTo>
                    <a:pt x="2798" y="70823"/>
                    <a:pt x="2169" y="70781"/>
                    <a:pt x="1586" y="70616"/>
                  </a:cubicBezTo>
                  <a:cubicBezTo>
                    <a:pt x="835" y="70400"/>
                    <a:pt x="632" y="70137"/>
                    <a:pt x="580" y="70043"/>
                  </a:cubicBezTo>
                  <a:cubicBezTo>
                    <a:pt x="1249" y="68752"/>
                    <a:pt x="8535" y="54701"/>
                    <a:pt x="10606" y="51383"/>
                  </a:cubicBezTo>
                  <a:cubicBezTo>
                    <a:pt x="12800" y="47873"/>
                    <a:pt x="17889" y="39716"/>
                    <a:pt x="17889" y="39716"/>
                  </a:cubicBezTo>
                  <a:cubicBezTo>
                    <a:pt x="17932" y="39646"/>
                    <a:pt x="17943" y="39559"/>
                    <a:pt x="17918" y="39482"/>
                  </a:cubicBezTo>
                  <a:cubicBezTo>
                    <a:pt x="17897" y="39418"/>
                    <a:pt x="15902" y="33030"/>
                    <a:pt x="15298" y="26382"/>
                  </a:cubicBezTo>
                  <a:cubicBezTo>
                    <a:pt x="14613" y="18836"/>
                    <a:pt x="14547" y="8913"/>
                    <a:pt x="16423" y="3693"/>
                  </a:cubicBezTo>
                  <a:cubicBezTo>
                    <a:pt x="16796" y="2655"/>
                    <a:pt x="17202" y="1657"/>
                    <a:pt x="17657" y="654"/>
                  </a:cubicBezTo>
                  <a:close/>
                  <a:moveTo>
                    <a:pt x="17519" y="1"/>
                  </a:moveTo>
                  <a:cubicBezTo>
                    <a:pt x="17486" y="1"/>
                    <a:pt x="17454" y="6"/>
                    <a:pt x="17423" y="18"/>
                  </a:cubicBezTo>
                  <a:cubicBezTo>
                    <a:pt x="17353" y="44"/>
                    <a:pt x="17296" y="97"/>
                    <a:pt x="17264" y="164"/>
                  </a:cubicBezTo>
                  <a:cubicBezTo>
                    <a:pt x="16754" y="1269"/>
                    <a:pt x="16306" y="2363"/>
                    <a:pt x="15895" y="3505"/>
                  </a:cubicBezTo>
                  <a:cubicBezTo>
                    <a:pt x="13496" y="10182"/>
                    <a:pt x="14403" y="22743"/>
                    <a:pt x="14738" y="26435"/>
                  </a:cubicBezTo>
                  <a:cubicBezTo>
                    <a:pt x="15303" y="32629"/>
                    <a:pt x="17062" y="38598"/>
                    <a:pt x="17345" y="39527"/>
                  </a:cubicBezTo>
                  <a:cubicBezTo>
                    <a:pt x="16735" y="40505"/>
                    <a:pt x="12176" y="47814"/>
                    <a:pt x="10131" y="51086"/>
                  </a:cubicBezTo>
                  <a:cubicBezTo>
                    <a:pt x="7956" y="54564"/>
                    <a:pt x="110" y="69726"/>
                    <a:pt x="31" y="69879"/>
                  </a:cubicBezTo>
                  <a:cubicBezTo>
                    <a:pt x="11" y="69919"/>
                    <a:pt x="1" y="69964"/>
                    <a:pt x="1" y="70008"/>
                  </a:cubicBezTo>
                  <a:cubicBezTo>
                    <a:pt x="1" y="70132"/>
                    <a:pt x="69" y="70766"/>
                    <a:pt x="1433" y="71155"/>
                  </a:cubicBezTo>
                  <a:cubicBezTo>
                    <a:pt x="2079" y="71341"/>
                    <a:pt x="2763" y="71386"/>
                    <a:pt x="3286" y="71386"/>
                  </a:cubicBezTo>
                  <a:cubicBezTo>
                    <a:pt x="3300" y="71386"/>
                    <a:pt x="3313" y="71386"/>
                    <a:pt x="3327" y="71386"/>
                  </a:cubicBezTo>
                  <a:cubicBezTo>
                    <a:pt x="3611" y="71386"/>
                    <a:pt x="3895" y="71371"/>
                    <a:pt x="4178" y="71341"/>
                  </a:cubicBezTo>
                  <a:cubicBezTo>
                    <a:pt x="4249" y="71332"/>
                    <a:pt x="4315" y="71295"/>
                    <a:pt x="4360" y="71242"/>
                  </a:cubicBezTo>
                  <a:cubicBezTo>
                    <a:pt x="4510" y="71059"/>
                    <a:pt x="19477" y="53052"/>
                    <a:pt x="22248" y="50021"/>
                  </a:cubicBezTo>
                  <a:cubicBezTo>
                    <a:pt x="25108" y="46893"/>
                    <a:pt x="27746" y="41524"/>
                    <a:pt x="28108" y="38994"/>
                  </a:cubicBezTo>
                  <a:cubicBezTo>
                    <a:pt x="28397" y="36972"/>
                    <a:pt x="28163" y="26808"/>
                    <a:pt x="28063" y="22953"/>
                  </a:cubicBezTo>
                  <a:lnTo>
                    <a:pt x="28063" y="22953"/>
                  </a:lnTo>
                  <a:cubicBezTo>
                    <a:pt x="29094" y="25312"/>
                    <a:pt x="31306" y="30202"/>
                    <a:pt x="33119" y="33052"/>
                  </a:cubicBezTo>
                  <a:cubicBezTo>
                    <a:pt x="35343" y="36546"/>
                    <a:pt x="36932" y="39718"/>
                    <a:pt x="37185" y="40232"/>
                  </a:cubicBezTo>
                  <a:cubicBezTo>
                    <a:pt x="37111" y="40919"/>
                    <a:pt x="36631" y="45714"/>
                    <a:pt x="37201" y="49783"/>
                  </a:cubicBezTo>
                  <a:cubicBezTo>
                    <a:pt x="37503" y="51940"/>
                    <a:pt x="37530" y="56578"/>
                    <a:pt x="37553" y="60669"/>
                  </a:cubicBezTo>
                  <a:cubicBezTo>
                    <a:pt x="37581" y="65742"/>
                    <a:pt x="37616" y="68880"/>
                    <a:pt x="37941" y="69486"/>
                  </a:cubicBezTo>
                  <a:cubicBezTo>
                    <a:pt x="38179" y="69926"/>
                    <a:pt x="38640" y="70207"/>
                    <a:pt x="39275" y="70301"/>
                  </a:cubicBezTo>
                  <a:cubicBezTo>
                    <a:pt x="39435" y="70324"/>
                    <a:pt x="39600" y="70335"/>
                    <a:pt x="39767" y="70335"/>
                  </a:cubicBezTo>
                  <a:cubicBezTo>
                    <a:pt x="40646" y="70335"/>
                    <a:pt x="41556" y="70034"/>
                    <a:pt x="41901" y="69690"/>
                  </a:cubicBezTo>
                  <a:cubicBezTo>
                    <a:pt x="42471" y="69118"/>
                    <a:pt x="42714" y="66146"/>
                    <a:pt x="42757" y="65562"/>
                  </a:cubicBezTo>
                  <a:cubicBezTo>
                    <a:pt x="42768" y="65454"/>
                    <a:pt x="43817" y="54805"/>
                    <a:pt x="44424" y="49865"/>
                  </a:cubicBezTo>
                  <a:cubicBezTo>
                    <a:pt x="44660" y="47938"/>
                    <a:pt x="44960" y="46130"/>
                    <a:pt x="45224" y="44534"/>
                  </a:cubicBezTo>
                  <a:cubicBezTo>
                    <a:pt x="45653" y="41944"/>
                    <a:pt x="45964" y="40071"/>
                    <a:pt x="45729" y="39310"/>
                  </a:cubicBezTo>
                  <a:cubicBezTo>
                    <a:pt x="45618" y="38947"/>
                    <a:pt x="45290" y="37311"/>
                    <a:pt x="44874" y="35237"/>
                  </a:cubicBezTo>
                  <a:cubicBezTo>
                    <a:pt x="43985" y="30796"/>
                    <a:pt x="42642" y="24084"/>
                    <a:pt x="41520" y="20190"/>
                  </a:cubicBezTo>
                  <a:cubicBezTo>
                    <a:pt x="40270" y="15849"/>
                    <a:pt x="37171" y="8859"/>
                    <a:pt x="35120" y="4234"/>
                  </a:cubicBezTo>
                  <a:cubicBezTo>
                    <a:pt x="34563" y="2977"/>
                    <a:pt x="34096" y="1924"/>
                    <a:pt x="33789" y="1195"/>
                  </a:cubicBezTo>
                  <a:cubicBezTo>
                    <a:pt x="33744" y="1088"/>
                    <a:pt x="33640" y="1023"/>
                    <a:pt x="33531" y="1023"/>
                  </a:cubicBezTo>
                  <a:cubicBezTo>
                    <a:pt x="33498" y="1023"/>
                    <a:pt x="33464" y="1029"/>
                    <a:pt x="33431" y="1042"/>
                  </a:cubicBezTo>
                  <a:cubicBezTo>
                    <a:pt x="31195" y="1879"/>
                    <a:pt x="29014" y="2198"/>
                    <a:pt x="26988" y="2198"/>
                  </a:cubicBezTo>
                  <a:cubicBezTo>
                    <a:pt x="23030" y="2198"/>
                    <a:pt x="19665" y="980"/>
                    <a:pt x="17639" y="28"/>
                  </a:cubicBezTo>
                  <a:cubicBezTo>
                    <a:pt x="17601" y="10"/>
                    <a:pt x="17560" y="1"/>
                    <a:pt x="1751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5055175" y="2964518"/>
              <a:ext cx="217551" cy="233233"/>
            </a:xfrm>
            <a:custGeom>
              <a:avLst/>
              <a:gdLst/>
              <a:ahLst/>
              <a:cxnLst/>
              <a:rect l="l" t="t" r="r" b="b"/>
              <a:pathLst>
                <a:path w="11417" h="12240" extrusionOk="0">
                  <a:moveTo>
                    <a:pt x="4" y="0"/>
                  </a:moveTo>
                  <a:lnTo>
                    <a:pt x="4" y="9002"/>
                  </a:lnTo>
                  <a:lnTo>
                    <a:pt x="968" y="9002"/>
                  </a:lnTo>
                  <a:lnTo>
                    <a:pt x="968" y="10150"/>
                  </a:lnTo>
                  <a:lnTo>
                    <a:pt x="1" y="10150"/>
                  </a:lnTo>
                  <a:lnTo>
                    <a:pt x="1" y="12240"/>
                  </a:lnTo>
                  <a:lnTo>
                    <a:pt x="3704" y="12240"/>
                  </a:lnTo>
                  <a:lnTo>
                    <a:pt x="3704" y="11538"/>
                  </a:lnTo>
                  <a:lnTo>
                    <a:pt x="7713" y="11538"/>
                  </a:lnTo>
                  <a:lnTo>
                    <a:pt x="7713" y="12240"/>
                  </a:lnTo>
                  <a:lnTo>
                    <a:pt x="11416" y="12240"/>
                  </a:lnTo>
                  <a:lnTo>
                    <a:pt x="11416" y="10150"/>
                  </a:lnTo>
                  <a:lnTo>
                    <a:pt x="10451" y="10150"/>
                  </a:lnTo>
                  <a:lnTo>
                    <a:pt x="10451" y="9002"/>
                  </a:lnTo>
                  <a:lnTo>
                    <a:pt x="11415" y="9002"/>
                  </a:lnTo>
                  <a:lnTo>
                    <a:pt x="11415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5049840" y="2959183"/>
              <a:ext cx="228241" cy="243904"/>
            </a:xfrm>
            <a:custGeom>
              <a:avLst/>
              <a:gdLst/>
              <a:ahLst/>
              <a:cxnLst/>
              <a:rect l="l" t="t" r="r" b="b"/>
              <a:pathLst>
                <a:path w="11978" h="12800" extrusionOk="0">
                  <a:moveTo>
                    <a:pt x="11415" y="562"/>
                  </a:moveTo>
                  <a:lnTo>
                    <a:pt x="11415" y="9000"/>
                  </a:lnTo>
                  <a:lnTo>
                    <a:pt x="10732" y="9000"/>
                  </a:lnTo>
                  <a:cubicBezTo>
                    <a:pt x="10576" y="9000"/>
                    <a:pt x="10451" y="9126"/>
                    <a:pt x="10451" y="9282"/>
                  </a:cubicBezTo>
                  <a:lnTo>
                    <a:pt x="10451" y="10430"/>
                  </a:lnTo>
                  <a:cubicBezTo>
                    <a:pt x="10451" y="10584"/>
                    <a:pt x="10576" y="10711"/>
                    <a:pt x="10732" y="10711"/>
                  </a:cubicBezTo>
                  <a:lnTo>
                    <a:pt x="11416" y="10711"/>
                  </a:lnTo>
                  <a:lnTo>
                    <a:pt x="11416" y="12238"/>
                  </a:lnTo>
                  <a:lnTo>
                    <a:pt x="8276" y="12238"/>
                  </a:lnTo>
                  <a:lnTo>
                    <a:pt x="8275" y="11817"/>
                  </a:lnTo>
                  <a:cubicBezTo>
                    <a:pt x="8275" y="11662"/>
                    <a:pt x="8149" y="11537"/>
                    <a:pt x="7993" y="11537"/>
                  </a:cubicBezTo>
                  <a:lnTo>
                    <a:pt x="3984" y="11537"/>
                  </a:lnTo>
                  <a:cubicBezTo>
                    <a:pt x="3829" y="11537"/>
                    <a:pt x="3702" y="11662"/>
                    <a:pt x="3704" y="11817"/>
                  </a:cubicBezTo>
                  <a:lnTo>
                    <a:pt x="3704" y="12238"/>
                  </a:lnTo>
                  <a:lnTo>
                    <a:pt x="562" y="12238"/>
                  </a:lnTo>
                  <a:lnTo>
                    <a:pt x="562" y="10711"/>
                  </a:lnTo>
                  <a:lnTo>
                    <a:pt x="1248" y="10711"/>
                  </a:lnTo>
                  <a:cubicBezTo>
                    <a:pt x="1402" y="10711"/>
                    <a:pt x="1528" y="10584"/>
                    <a:pt x="1528" y="10430"/>
                  </a:cubicBezTo>
                  <a:lnTo>
                    <a:pt x="1528" y="9282"/>
                  </a:lnTo>
                  <a:cubicBezTo>
                    <a:pt x="1528" y="9126"/>
                    <a:pt x="1402" y="9000"/>
                    <a:pt x="1248" y="9000"/>
                  </a:cubicBezTo>
                  <a:lnTo>
                    <a:pt x="564" y="9000"/>
                  </a:lnTo>
                  <a:lnTo>
                    <a:pt x="564" y="562"/>
                  </a:lnTo>
                  <a:close/>
                  <a:moveTo>
                    <a:pt x="284" y="0"/>
                  </a:moveTo>
                  <a:cubicBezTo>
                    <a:pt x="128" y="0"/>
                    <a:pt x="2" y="126"/>
                    <a:pt x="2" y="280"/>
                  </a:cubicBezTo>
                  <a:lnTo>
                    <a:pt x="2" y="9282"/>
                  </a:lnTo>
                  <a:cubicBezTo>
                    <a:pt x="2" y="9436"/>
                    <a:pt x="128" y="9563"/>
                    <a:pt x="284" y="9563"/>
                  </a:cubicBezTo>
                  <a:lnTo>
                    <a:pt x="966" y="9563"/>
                  </a:lnTo>
                  <a:lnTo>
                    <a:pt x="966" y="10148"/>
                  </a:lnTo>
                  <a:lnTo>
                    <a:pt x="281" y="10148"/>
                  </a:lnTo>
                  <a:cubicBezTo>
                    <a:pt x="126" y="10148"/>
                    <a:pt x="1" y="10275"/>
                    <a:pt x="1" y="10430"/>
                  </a:cubicBezTo>
                  <a:lnTo>
                    <a:pt x="1" y="12520"/>
                  </a:lnTo>
                  <a:cubicBezTo>
                    <a:pt x="1" y="12674"/>
                    <a:pt x="126" y="12800"/>
                    <a:pt x="281" y="12800"/>
                  </a:cubicBezTo>
                  <a:lnTo>
                    <a:pt x="3984" y="12800"/>
                  </a:lnTo>
                  <a:cubicBezTo>
                    <a:pt x="4138" y="12800"/>
                    <a:pt x="4265" y="12674"/>
                    <a:pt x="4265" y="12520"/>
                  </a:cubicBezTo>
                  <a:lnTo>
                    <a:pt x="4265" y="12098"/>
                  </a:lnTo>
                  <a:lnTo>
                    <a:pt x="7713" y="12098"/>
                  </a:lnTo>
                  <a:lnTo>
                    <a:pt x="7713" y="12520"/>
                  </a:lnTo>
                  <a:cubicBezTo>
                    <a:pt x="7713" y="12674"/>
                    <a:pt x="7838" y="12800"/>
                    <a:pt x="7993" y="12800"/>
                  </a:cubicBezTo>
                  <a:lnTo>
                    <a:pt x="11696" y="12800"/>
                  </a:lnTo>
                  <a:cubicBezTo>
                    <a:pt x="11852" y="12800"/>
                    <a:pt x="11978" y="12674"/>
                    <a:pt x="11978" y="12520"/>
                  </a:cubicBezTo>
                  <a:lnTo>
                    <a:pt x="11978" y="10430"/>
                  </a:lnTo>
                  <a:cubicBezTo>
                    <a:pt x="11978" y="10275"/>
                    <a:pt x="11852" y="10148"/>
                    <a:pt x="11696" y="10148"/>
                  </a:cubicBezTo>
                  <a:lnTo>
                    <a:pt x="11012" y="10148"/>
                  </a:lnTo>
                  <a:lnTo>
                    <a:pt x="11012" y="9563"/>
                  </a:lnTo>
                  <a:lnTo>
                    <a:pt x="11696" y="9563"/>
                  </a:lnTo>
                  <a:cubicBezTo>
                    <a:pt x="11851" y="9563"/>
                    <a:pt x="11976" y="9436"/>
                    <a:pt x="11976" y="9282"/>
                  </a:cubicBezTo>
                  <a:lnTo>
                    <a:pt x="11976" y="280"/>
                  </a:lnTo>
                  <a:cubicBezTo>
                    <a:pt x="11976" y="126"/>
                    <a:pt x="11851" y="0"/>
                    <a:pt x="1169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4085943" y="2913203"/>
              <a:ext cx="1280229" cy="76601"/>
            </a:xfrm>
            <a:custGeom>
              <a:avLst/>
              <a:gdLst/>
              <a:ahLst/>
              <a:cxnLst/>
              <a:rect l="l" t="t" r="r" b="b"/>
              <a:pathLst>
                <a:path w="67186" h="4020" extrusionOk="0">
                  <a:moveTo>
                    <a:pt x="1" y="1"/>
                  </a:moveTo>
                  <a:lnTo>
                    <a:pt x="1" y="4019"/>
                  </a:lnTo>
                  <a:lnTo>
                    <a:pt x="67154" y="4019"/>
                  </a:lnTo>
                  <a:cubicBezTo>
                    <a:pt x="67171" y="4019"/>
                    <a:pt x="67186" y="4006"/>
                    <a:pt x="67186" y="3987"/>
                  </a:cubicBezTo>
                  <a:lnTo>
                    <a:pt x="67186" y="35"/>
                  </a:lnTo>
                  <a:cubicBezTo>
                    <a:pt x="67186" y="16"/>
                    <a:pt x="67171" y="1"/>
                    <a:pt x="67154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4080588" y="2907868"/>
              <a:ext cx="1290957" cy="87291"/>
            </a:xfrm>
            <a:custGeom>
              <a:avLst/>
              <a:gdLst/>
              <a:ahLst/>
              <a:cxnLst/>
              <a:rect l="l" t="t" r="r" b="b"/>
              <a:pathLst>
                <a:path w="67749" h="4581" extrusionOk="0">
                  <a:moveTo>
                    <a:pt x="66465" y="562"/>
                  </a:moveTo>
                  <a:cubicBezTo>
                    <a:pt x="66863" y="562"/>
                    <a:pt x="67185" y="886"/>
                    <a:pt x="67185" y="1284"/>
                  </a:cubicBezTo>
                  <a:lnTo>
                    <a:pt x="67185" y="3297"/>
                  </a:lnTo>
                  <a:cubicBezTo>
                    <a:pt x="67185" y="3695"/>
                    <a:pt x="66863" y="4018"/>
                    <a:pt x="66465" y="4019"/>
                  </a:cubicBezTo>
                  <a:lnTo>
                    <a:pt x="563" y="4019"/>
                  </a:lnTo>
                  <a:lnTo>
                    <a:pt x="563" y="562"/>
                  </a:lnTo>
                  <a:close/>
                  <a:moveTo>
                    <a:pt x="282" y="1"/>
                  </a:moveTo>
                  <a:cubicBezTo>
                    <a:pt x="127" y="1"/>
                    <a:pt x="0" y="126"/>
                    <a:pt x="0" y="282"/>
                  </a:cubicBezTo>
                  <a:lnTo>
                    <a:pt x="0" y="4299"/>
                  </a:lnTo>
                  <a:cubicBezTo>
                    <a:pt x="0" y="4455"/>
                    <a:pt x="127" y="4581"/>
                    <a:pt x="282" y="4581"/>
                  </a:cubicBezTo>
                  <a:lnTo>
                    <a:pt x="66465" y="4581"/>
                  </a:lnTo>
                  <a:cubicBezTo>
                    <a:pt x="67174" y="4581"/>
                    <a:pt x="67747" y="4006"/>
                    <a:pt x="67748" y="3297"/>
                  </a:cubicBezTo>
                  <a:lnTo>
                    <a:pt x="67748" y="1284"/>
                  </a:lnTo>
                  <a:cubicBezTo>
                    <a:pt x="67747" y="576"/>
                    <a:pt x="67174" y="1"/>
                    <a:pt x="6646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4903783" y="2901732"/>
              <a:ext cx="98000" cy="99562"/>
            </a:xfrm>
            <a:custGeom>
              <a:avLst/>
              <a:gdLst/>
              <a:ahLst/>
              <a:cxnLst/>
              <a:rect l="l" t="t" r="r" b="b"/>
              <a:pathLst>
                <a:path w="5143" h="5225" extrusionOk="0">
                  <a:moveTo>
                    <a:pt x="18" y="1"/>
                  </a:moveTo>
                  <a:cubicBezTo>
                    <a:pt x="7" y="1"/>
                    <a:pt x="0" y="9"/>
                    <a:pt x="0" y="18"/>
                  </a:cubicBezTo>
                  <a:lnTo>
                    <a:pt x="0" y="5206"/>
                  </a:lnTo>
                  <a:cubicBezTo>
                    <a:pt x="0" y="5216"/>
                    <a:pt x="7" y="5225"/>
                    <a:pt x="18" y="5225"/>
                  </a:cubicBezTo>
                  <a:lnTo>
                    <a:pt x="5125" y="5225"/>
                  </a:lnTo>
                  <a:cubicBezTo>
                    <a:pt x="5135" y="5225"/>
                    <a:pt x="5143" y="5216"/>
                    <a:pt x="5143" y="5206"/>
                  </a:cubicBezTo>
                  <a:lnTo>
                    <a:pt x="5143" y="18"/>
                  </a:lnTo>
                  <a:cubicBezTo>
                    <a:pt x="5143" y="9"/>
                    <a:pt x="5135" y="1"/>
                    <a:pt x="512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4898391" y="2896396"/>
              <a:ext cx="108766" cy="110271"/>
            </a:xfrm>
            <a:custGeom>
              <a:avLst/>
              <a:gdLst/>
              <a:ahLst/>
              <a:cxnLst/>
              <a:rect l="l" t="t" r="r" b="b"/>
              <a:pathLst>
                <a:path w="5708" h="5787" extrusionOk="0">
                  <a:moveTo>
                    <a:pt x="4871" y="562"/>
                  </a:moveTo>
                  <a:cubicBezTo>
                    <a:pt x="5022" y="562"/>
                    <a:pt x="5144" y="685"/>
                    <a:pt x="5144" y="836"/>
                  </a:cubicBezTo>
                  <a:lnTo>
                    <a:pt x="5144" y="4949"/>
                  </a:lnTo>
                  <a:cubicBezTo>
                    <a:pt x="5144" y="5101"/>
                    <a:pt x="5022" y="5223"/>
                    <a:pt x="4871" y="5223"/>
                  </a:cubicBezTo>
                  <a:lnTo>
                    <a:pt x="837" y="5223"/>
                  </a:lnTo>
                  <a:cubicBezTo>
                    <a:pt x="686" y="5223"/>
                    <a:pt x="563" y="5101"/>
                    <a:pt x="563" y="4949"/>
                  </a:cubicBezTo>
                  <a:lnTo>
                    <a:pt x="563" y="835"/>
                  </a:lnTo>
                  <a:cubicBezTo>
                    <a:pt x="563" y="685"/>
                    <a:pt x="686" y="562"/>
                    <a:pt x="837" y="562"/>
                  </a:cubicBezTo>
                  <a:close/>
                  <a:moveTo>
                    <a:pt x="837" y="1"/>
                  </a:moveTo>
                  <a:cubicBezTo>
                    <a:pt x="375" y="1"/>
                    <a:pt x="2" y="374"/>
                    <a:pt x="0" y="836"/>
                  </a:cubicBezTo>
                  <a:lnTo>
                    <a:pt x="0" y="4951"/>
                  </a:lnTo>
                  <a:cubicBezTo>
                    <a:pt x="2" y="5411"/>
                    <a:pt x="375" y="5785"/>
                    <a:pt x="837" y="5786"/>
                  </a:cubicBezTo>
                  <a:lnTo>
                    <a:pt x="4871" y="5786"/>
                  </a:lnTo>
                  <a:cubicBezTo>
                    <a:pt x="5332" y="5785"/>
                    <a:pt x="5707" y="5411"/>
                    <a:pt x="5707" y="4951"/>
                  </a:cubicBezTo>
                  <a:lnTo>
                    <a:pt x="5707" y="836"/>
                  </a:lnTo>
                  <a:cubicBezTo>
                    <a:pt x="5707" y="374"/>
                    <a:pt x="5332" y="1"/>
                    <a:pt x="487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3729919" y="2752436"/>
              <a:ext cx="398154" cy="398154"/>
            </a:xfrm>
            <a:custGeom>
              <a:avLst/>
              <a:gdLst/>
              <a:ahLst/>
              <a:cxnLst/>
              <a:rect l="l" t="t" r="r" b="b"/>
              <a:pathLst>
                <a:path w="20895" h="20895" extrusionOk="0">
                  <a:moveTo>
                    <a:pt x="10447" y="1"/>
                  </a:moveTo>
                  <a:cubicBezTo>
                    <a:pt x="7676" y="1"/>
                    <a:pt x="5019" y="1100"/>
                    <a:pt x="3060" y="3061"/>
                  </a:cubicBezTo>
                  <a:cubicBezTo>
                    <a:pt x="1100" y="5019"/>
                    <a:pt x="0" y="7677"/>
                    <a:pt x="0" y="10448"/>
                  </a:cubicBezTo>
                  <a:cubicBezTo>
                    <a:pt x="0" y="13219"/>
                    <a:pt x="1100" y="15876"/>
                    <a:pt x="3060" y="17835"/>
                  </a:cubicBezTo>
                  <a:cubicBezTo>
                    <a:pt x="5019" y="19795"/>
                    <a:pt x="7676" y="20895"/>
                    <a:pt x="10447" y="20895"/>
                  </a:cubicBezTo>
                  <a:cubicBezTo>
                    <a:pt x="13218" y="20895"/>
                    <a:pt x="15876" y="19795"/>
                    <a:pt x="17834" y="17835"/>
                  </a:cubicBezTo>
                  <a:cubicBezTo>
                    <a:pt x="19794" y="15876"/>
                    <a:pt x="20894" y="13219"/>
                    <a:pt x="20894" y="10448"/>
                  </a:cubicBezTo>
                  <a:cubicBezTo>
                    <a:pt x="20894" y="7677"/>
                    <a:pt x="19794" y="5019"/>
                    <a:pt x="17834" y="3061"/>
                  </a:cubicBezTo>
                  <a:cubicBezTo>
                    <a:pt x="15876" y="1100"/>
                    <a:pt x="13218" y="1"/>
                    <a:pt x="1044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3724546" y="2747101"/>
              <a:ext cx="408882" cy="408882"/>
            </a:xfrm>
            <a:custGeom>
              <a:avLst/>
              <a:gdLst/>
              <a:ahLst/>
              <a:cxnLst/>
              <a:rect l="l" t="t" r="r" b="b"/>
              <a:pathLst>
                <a:path w="21458" h="21458" extrusionOk="0">
                  <a:moveTo>
                    <a:pt x="10729" y="561"/>
                  </a:moveTo>
                  <a:cubicBezTo>
                    <a:pt x="16335" y="561"/>
                    <a:pt x="20896" y="5123"/>
                    <a:pt x="20896" y="10729"/>
                  </a:cubicBezTo>
                  <a:cubicBezTo>
                    <a:pt x="20896" y="16334"/>
                    <a:pt x="16335" y="20895"/>
                    <a:pt x="10729" y="20895"/>
                  </a:cubicBezTo>
                  <a:cubicBezTo>
                    <a:pt x="5123" y="20895"/>
                    <a:pt x="562" y="16334"/>
                    <a:pt x="562" y="10729"/>
                  </a:cubicBezTo>
                  <a:cubicBezTo>
                    <a:pt x="562" y="5123"/>
                    <a:pt x="5123" y="562"/>
                    <a:pt x="10729" y="562"/>
                  </a:cubicBezTo>
                  <a:lnTo>
                    <a:pt x="10729" y="561"/>
                  </a:lnTo>
                  <a:close/>
                  <a:moveTo>
                    <a:pt x="10729" y="1"/>
                  </a:moveTo>
                  <a:cubicBezTo>
                    <a:pt x="4814" y="1"/>
                    <a:pt x="1" y="4814"/>
                    <a:pt x="1" y="10729"/>
                  </a:cubicBezTo>
                  <a:cubicBezTo>
                    <a:pt x="1" y="16645"/>
                    <a:pt x="4814" y="21458"/>
                    <a:pt x="10729" y="21458"/>
                  </a:cubicBezTo>
                  <a:cubicBezTo>
                    <a:pt x="16645" y="21458"/>
                    <a:pt x="21458" y="16643"/>
                    <a:pt x="21458" y="10728"/>
                  </a:cubicBezTo>
                  <a:cubicBezTo>
                    <a:pt x="21458" y="4812"/>
                    <a:pt x="16645" y="1"/>
                    <a:pt x="10729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3848575" y="2819814"/>
              <a:ext cx="160824" cy="263416"/>
            </a:xfrm>
            <a:custGeom>
              <a:avLst/>
              <a:gdLst/>
              <a:ahLst/>
              <a:cxnLst/>
              <a:rect l="l" t="t" r="r" b="b"/>
              <a:pathLst>
                <a:path w="8440" h="13824" extrusionOk="0">
                  <a:moveTo>
                    <a:pt x="4220" y="0"/>
                  </a:moveTo>
                  <a:cubicBezTo>
                    <a:pt x="1890" y="0"/>
                    <a:pt x="1" y="1664"/>
                    <a:pt x="1" y="3716"/>
                  </a:cubicBezTo>
                  <a:cubicBezTo>
                    <a:pt x="1" y="5077"/>
                    <a:pt x="834" y="6264"/>
                    <a:pt x="2072" y="6912"/>
                  </a:cubicBezTo>
                  <a:cubicBezTo>
                    <a:pt x="834" y="7559"/>
                    <a:pt x="1" y="8745"/>
                    <a:pt x="1" y="10106"/>
                  </a:cubicBezTo>
                  <a:cubicBezTo>
                    <a:pt x="1" y="12159"/>
                    <a:pt x="1890" y="13823"/>
                    <a:pt x="4220" y="13823"/>
                  </a:cubicBezTo>
                  <a:cubicBezTo>
                    <a:pt x="6551" y="13823"/>
                    <a:pt x="8439" y="12159"/>
                    <a:pt x="8439" y="10107"/>
                  </a:cubicBezTo>
                  <a:cubicBezTo>
                    <a:pt x="8439" y="8746"/>
                    <a:pt x="7607" y="7559"/>
                    <a:pt x="6368" y="6912"/>
                  </a:cubicBezTo>
                  <a:cubicBezTo>
                    <a:pt x="7607" y="6266"/>
                    <a:pt x="8439" y="5077"/>
                    <a:pt x="8439" y="3716"/>
                  </a:cubicBezTo>
                  <a:cubicBezTo>
                    <a:pt x="8439" y="1664"/>
                    <a:pt x="6551" y="0"/>
                    <a:pt x="4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3843220" y="2814441"/>
              <a:ext cx="171533" cy="274144"/>
            </a:xfrm>
            <a:custGeom>
              <a:avLst/>
              <a:gdLst/>
              <a:ahLst/>
              <a:cxnLst/>
              <a:rect l="l" t="t" r="r" b="b"/>
              <a:pathLst>
                <a:path w="9002" h="14387" extrusionOk="0">
                  <a:moveTo>
                    <a:pt x="4501" y="564"/>
                  </a:moveTo>
                  <a:cubicBezTo>
                    <a:pt x="6673" y="564"/>
                    <a:pt x="8439" y="2104"/>
                    <a:pt x="8439" y="3998"/>
                  </a:cubicBezTo>
                  <a:cubicBezTo>
                    <a:pt x="8439" y="5215"/>
                    <a:pt x="7721" y="6316"/>
                    <a:pt x="6518" y="6944"/>
                  </a:cubicBezTo>
                  <a:cubicBezTo>
                    <a:pt x="6317" y="7049"/>
                    <a:pt x="6317" y="7338"/>
                    <a:pt x="6518" y="7443"/>
                  </a:cubicBezTo>
                  <a:cubicBezTo>
                    <a:pt x="7721" y="8072"/>
                    <a:pt x="8439" y="9173"/>
                    <a:pt x="8439" y="10389"/>
                  </a:cubicBezTo>
                  <a:cubicBezTo>
                    <a:pt x="8439" y="12282"/>
                    <a:pt x="6673" y="13824"/>
                    <a:pt x="4501" y="13824"/>
                  </a:cubicBezTo>
                  <a:cubicBezTo>
                    <a:pt x="2330" y="13824"/>
                    <a:pt x="563" y="12282"/>
                    <a:pt x="563" y="10389"/>
                  </a:cubicBezTo>
                  <a:cubicBezTo>
                    <a:pt x="563" y="9173"/>
                    <a:pt x="1281" y="8072"/>
                    <a:pt x="2484" y="7443"/>
                  </a:cubicBezTo>
                  <a:cubicBezTo>
                    <a:pt x="2685" y="7338"/>
                    <a:pt x="2685" y="7049"/>
                    <a:pt x="2484" y="6944"/>
                  </a:cubicBezTo>
                  <a:cubicBezTo>
                    <a:pt x="1281" y="6316"/>
                    <a:pt x="563" y="5215"/>
                    <a:pt x="563" y="3998"/>
                  </a:cubicBezTo>
                  <a:cubicBezTo>
                    <a:pt x="563" y="2104"/>
                    <a:pt x="2330" y="564"/>
                    <a:pt x="4501" y="564"/>
                  </a:cubicBezTo>
                  <a:close/>
                  <a:moveTo>
                    <a:pt x="4501" y="1"/>
                  </a:moveTo>
                  <a:cubicBezTo>
                    <a:pt x="2020" y="1"/>
                    <a:pt x="0" y="1795"/>
                    <a:pt x="0" y="3998"/>
                  </a:cubicBezTo>
                  <a:cubicBezTo>
                    <a:pt x="0" y="5257"/>
                    <a:pt x="681" y="6444"/>
                    <a:pt x="1803" y="7194"/>
                  </a:cubicBezTo>
                  <a:cubicBezTo>
                    <a:pt x="681" y="7943"/>
                    <a:pt x="0" y="9131"/>
                    <a:pt x="0" y="10389"/>
                  </a:cubicBezTo>
                  <a:cubicBezTo>
                    <a:pt x="0" y="12593"/>
                    <a:pt x="2020" y="14387"/>
                    <a:pt x="4501" y="14387"/>
                  </a:cubicBezTo>
                  <a:cubicBezTo>
                    <a:pt x="6982" y="14387"/>
                    <a:pt x="9002" y="12593"/>
                    <a:pt x="9002" y="10389"/>
                  </a:cubicBezTo>
                  <a:cubicBezTo>
                    <a:pt x="9002" y="9131"/>
                    <a:pt x="8322" y="7943"/>
                    <a:pt x="7199" y="7194"/>
                  </a:cubicBezTo>
                  <a:cubicBezTo>
                    <a:pt x="8322" y="6444"/>
                    <a:pt x="9002" y="5257"/>
                    <a:pt x="9002" y="3998"/>
                  </a:cubicBezTo>
                  <a:cubicBezTo>
                    <a:pt x="9002" y="1795"/>
                    <a:pt x="6982" y="1"/>
                    <a:pt x="4501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4"/>
            <p:cNvSpPr/>
            <p:nvPr/>
          </p:nvSpPr>
          <p:spPr>
            <a:xfrm>
              <a:off x="4744636" y="2935878"/>
              <a:ext cx="144913" cy="81841"/>
            </a:xfrm>
            <a:custGeom>
              <a:avLst/>
              <a:gdLst/>
              <a:ahLst/>
              <a:cxnLst/>
              <a:rect l="l" t="t" r="r" b="b"/>
              <a:pathLst>
                <a:path w="7605" h="4295" extrusionOk="0">
                  <a:moveTo>
                    <a:pt x="6557" y="1"/>
                  </a:moveTo>
                  <a:cubicBezTo>
                    <a:pt x="6528" y="1"/>
                    <a:pt x="6495" y="5"/>
                    <a:pt x="6459" y="13"/>
                  </a:cubicBezTo>
                  <a:cubicBezTo>
                    <a:pt x="5806" y="157"/>
                    <a:pt x="5444" y="883"/>
                    <a:pt x="5444" y="883"/>
                  </a:cubicBezTo>
                  <a:cubicBezTo>
                    <a:pt x="5444" y="883"/>
                    <a:pt x="5396" y="168"/>
                    <a:pt x="5069" y="168"/>
                  </a:cubicBezTo>
                  <a:cubicBezTo>
                    <a:pt x="4992" y="168"/>
                    <a:pt x="4900" y="207"/>
                    <a:pt x="4791" y="303"/>
                  </a:cubicBezTo>
                  <a:cubicBezTo>
                    <a:pt x="4210" y="811"/>
                    <a:pt x="3774" y="1464"/>
                    <a:pt x="3774" y="1464"/>
                  </a:cubicBezTo>
                  <a:cubicBezTo>
                    <a:pt x="3774" y="1464"/>
                    <a:pt x="3717" y="387"/>
                    <a:pt x="3454" y="387"/>
                  </a:cubicBezTo>
                  <a:cubicBezTo>
                    <a:pt x="3419" y="387"/>
                    <a:pt x="3381" y="405"/>
                    <a:pt x="3339" y="447"/>
                  </a:cubicBezTo>
                  <a:cubicBezTo>
                    <a:pt x="2976" y="811"/>
                    <a:pt x="1598" y="2771"/>
                    <a:pt x="1598" y="2771"/>
                  </a:cubicBezTo>
                  <a:lnTo>
                    <a:pt x="1" y="2917"/>
                  </a:lnTo>
                  <a:cubicBezTo>
                    <a:pt x="1" y="2917"/>
                    <a:pt x="3266" y="4295"/>
                    <a:pt x="4283" y="4295"/>
                  </a:cubicBezTo>
                  <a:cubicBezTo>
                    <a:pt x="5300" y="4295"/>
                    <a:pt x="6460" y="3278"/>
                    <a:pt x="7041" y="2044"/>
                  </a:cubicBezTo>
                  <a:cubicBezTo>
                    <a:pt x="7523" y="1021"/>
                    <a:pt x="7605" y="447"/>
                    <a:pt x="7411" y="447"/>
                  </a:cubicBezTo>
                  <a:cubicBezTo>
                    <a:pt x="7371" y="447"/>
                    <a:pt x="7320" y="471"/>
                    <a:pt x="7258" y="520"/>
                  </a:cubicBezTo>
                  <a:lnTo>
                    <a:pt x="6532" y="1101"/>
                  </a:lnTo>
                  <a:cubicBezTo>
                    <a:pt x="6532" y="1101"/>
                    <a:pt x="7049" y="1"/>
                    <a:pt x="65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4"/>
            <p:cNvSpPr/>
            <p:nvPr/>
          </p:nvSpPr>
          <p:spPr>
            <a:xfrm>
              <a:off x="4738977" y="2930543"/>
              <a:ext cx="158976" cy="92550"/>
            </a:xfrm>
            <a:custGeom>
              <a:avLst/>
              <a:gdLst/>
              <a:ahLst/>
              <a:cxnLst/>
              <a:rect l="l" t="t" r="r" b="b"/>
              <a:pathLst>
                <a:path w="8343" h="4857" extrusionOk="0">
                  <a:moveTo>
                    <a:pt x="6787" y="580"/>
                  </a:moveTo>
                  <a:cubicBezTo>
                    <a:pt x="6776" y="730"/>
                    <a:pt x="6689" y="1021"/>
                    <a:pt x="6575" y="1261"/>
                  </a:cubicBezTo>
                  <a:cubicBezTo>
                    <a:pt x="6520" y="1381"/>
                    <a:pt x="6553" y="1521"/>
                    <a:pt x="6655" y="1602"/>
                  </a:cubicBezTo>
                  <a:cubicBezTo>
                    <a:pt x="6707" y="1642"/>
                    <a:pt x="6769" y="1662"/>
                    <a:pt x="6830" y="1662"/>
                  </a:cubicBezTo>
                  <a:cubicBezTo>
                    <a:pt x="6892" y="1662"/>
                    <a:pt x="6954" y="1642"/>
                    <a:pt x="7005" y="1601"/>
                  </a:cubicBezTo>
                  <a:lnTo>
                    <a:pt x="7465" y="1235"/>
                  </a:lnTo>
                  <a:lnTo>
                    <a:pt x="7465" y="1235"/>
                  </a:lnTo>
                  <a:cubicBezTo>
                    <a:pt x="7404" y="1451"/>
                    <a:pt x="7290" y="1766"/>
                    <a:pt x="7083" y="2205"/>
                  </a:cubicBezTo>
                  <a:cubicBezTo>
                    <a:pt x="6523" y="3396"/>
                    <a:pt x="5446" y="4293"/>
                    <a:pt x="4580" y="4293"/>
                  </a:cubicBezTo>
                  <a:cubicBezTo>
                    <a:pt x="4017" y="4293"/>
                    <a:pt x="2583" y="3793"/>
                    <a:pt x="1485" y="3370"/>
                  </a:cubicBezTo>
                  <a:lnTo>
                    <a:pt x="1920" y="3331"/>
                  </a:lnTo>
                  <a:cubicBezTo>
                    <a:pt x="2001" y="3323"/>
                    <a:pt x="2077" y="3280"/>
                    <a:pt x="2124" y="3213"/>
                  </a:cubicBezTo>
                  <a:cubicBezTo>
                    <a:pt x="2456" y="2740"/>
                    <a:pt x="3299" y="1562"/>
                    <a:pt x="3698" y="1082"/>
                  </a:cubicBezTo>
                  <a:cubicBezTo>
                    <a:pt x="3749" y="1305"/>
                    <a:pt x="3779" y="1531"/>
                    <a:pt x="3791" y="1758"/>
                  </a:cubicBezTo>
                  <a:cubicBezTo>
                    <a:pt x="3800" y="1925"/>
                    <a:pt x="3936" y="2026"/>
                    <a:pt x="4074" y="2026"/>
                  </a:cubicBezTo>
                  <a:cubicBezTo>
                    <a:pt x="4161" y="2026"/>
                    <a:pt x="4248" y="1986"/>
                    <a:pt x="4306" y="1900"/>
                  </a:cubicBezTo>
                  <a:cubicBezTo>
                    <a:pt x="4310" y="1894"/>
                    <a:pt x="4726" y="1273"/>
                    <a:pt x="5273" y="794"/>
                  </a:cubicBezTo>
                  <a:cubicBezTo>
                    <a:pt x="5309" y="764"/>
                    <a:pt x="5335" y="746"/>
                    <a:pt x="5344" y="736"/>
                  </a:cubicBezTo>
                  <a:cubicBezTo>
                    <a:pt x="5394" y="808"/>
                    <a:pt x="5449" y="1010"/>
                    <a:pt x="5461" y="1182"/>
                  </a:cubicBezTo>
                  <a:cubicBezTo>
                    <a:pt x="5470" y="1309"/>
                    <a:pt x="5562" y="1414"/>
                    <a:pt x="5685" y="1439"/>
                  </a:cubicBezTo>
                  <a:cubicBezTo>
                    <a:pt x="5704" y="1443"/>
                    <a:pt x="5722" y="1445"/>
                    <a:pt x="5741" y="1445"/>
                  </a:cubicBezTo>
                  <a:cubicBezTo>
                    <a:pt x="5845" y="1445"/>
                    <a:pt x="5943" y="1386"/>
                    <a:pt x="5992" y="1289"/>
                  </a:cubicBezTo>
                  <a:cubicBezTo>
                    <a:pt x="5995" y="1283"/>
                    <a:pt x="6283" y="732"/>
                    <a:pt x="6787" y="580"/>
                  </a:cubicBezTo>
                  <a:close/>
                  <a:moveTo>
                    <a:pt x="6854" y="1"/>
                  </a:moveTo>
                  <a:cubicBezTo>
                    <a:pt x="6807" y="1"/>
                    <a:pt x="6755" y="6"/>
                    <a:pt x="6698" y="19"/>
                  </a:cubicBezTo>
                  <a:cubicBezTo>
                    <a:pt x="6345" y="97"/>
                    <a:pt x="6066" y="309"/>
                    <a:pt x="5866" y="519"/>
                  </a:cubicBezTo>
                  <a:cubicBezTo>
                    <a:pt x="5796" y="383"/>
                    <a:pt x="5697" y="265"/>
                    <a:pt x="5556" y="205"/>
                  </a:cubicBezTo>
                  <a:cubicBezTo>
                    <a:pt x="5504" y="183"/>
                    <a:pt x="5440" y="166"/>
                    <a:pt x="5367" y="166"/>
                  </a:cubicBezTo>
                  <a:cubicBezTo>
                    <a:pt x="5240" y="166"/>
                    <a:pt x="5083" y="216"/>
                    <a:pt x="4904" y="373"/>
                  </a:cubicBezTo>
                  <a:cubicBezTo>
                    <a:pt x="4675" y="574"/>
                    <a:pt x="4462" y="794"/>
                    <a:pt x="4266" y="1029"/>
                  </a:cubicBezTo>
                  <a:cubicBezTo>
                    <a:pt x="4150" y="512"/>
                    <a:pt x="3959" y="440"/>
                    <a:pt x="3887" y="411"/>
                  </a:cubicBezTo>
                  <a:cubicBezTo>
                    <a:pt x="3858" y="400"/>
                    <a:pt x="3810" y="386"/>
                    <a:pt x="3751" y="386"/>
                  </a:cubicBezTo>
                  <a:cubicBezTo>
                    <a:pt x="3664" y="386"/>
                    <a:pt x="3551" y="416"/>
                    <a:pt x="3438" y="529"/>
                  </a:cubicBezTo>
                  <a:cubicBezTo>
                    <a:pt x="3105" y="862"/>
                    <a:pt x="2052" y="2340"/>
                    <a:pt x="1740" y="2782"/>
                  </a:cubicBezTo>
                  <a:lnTo>
                    <a:pt x="273" y="2917"/>
                  </a:lnTo>
                  <a:cubicBezTo>
                    <a:pt x="143" y="2927"/>
                    <a:pt x="40" y="3024"/>
                    <a:pt x="19" y="3153"/>
                  </a:cubicBezTo>
                  <a:cubicBezTo>
                    <a:pt x="0" y="3280"/>
                    <a:pt x="69" y="3405"/>
                    <a:pt x="189" y="3455"/>
                  </a:cubicBezTo>
                  <a:cubicBezTo>
                    <a:pt x="528" y="3598"/>
                    <a:pt x="3537" y="4856"/>
                    <a:pt x="4580" y="4856"/>
                  </a:cubicBezTo>
                  <a:cubicBezTo>
                    <a:pt x="5668" y="4856"/>
                    <a:pt x="6934" y="3841"/>
                    <a:pt x="7592" y="2445"/>
                  </a:cubicBezTo>
                  <a:cubicBezTo>
                    <a:pt x="8343" y="848"/>
                    <a:pt x="8042" y="612"/>
                    <a:pt x="7930" y="523"/>
                  </a:cubicBezTo>
                  <a:cubicBezTo>
                    <a:pt x="7890" y="492"/>
                    <a:pt x="7814" y="446"/>
                    <a:pt x="7708" y="446"/>
                  </a:cubicBezTo>
                  <a:cubicBezTo>
                    <a:pt x="7618" y="446"/>
                    <a:pt x="7508" y="479"/>
                    <a:pt x="7380" y="582"/>
                  </a:cubicBezTo>
                  <a:lnTo>
                    <a:pt x="7348" y="608"/>
                  </a:lnTo>
                  <a:cubicBezTo>
                    <a:pt x="7355" y="442"/>
                    <a:pt x="7325" y="287"/>
                    <a:pt x="7234" y="173"/>
                  </a:cubicBezTo>
                  <a:cubicBezTo>
                    <a:pt x="7177" y="102"/>
                    <a:pt x="7061" y="1"/>
                    <a:pt x="6854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4"/>
            <p:cNvSpPr/>
            <p:nvPr/>
          </p:nvSpPr>
          <p:spPr>
            <a:xfrm>
              <a:off x="4791664" y="2963756"/>
              <a:ext cx="24924" cy="38758"/>
            </a:xfrm>
            <a:custGeom>
              <a:avLst/>
              <a:gdLst/>
              <a:ahLst/>
              <a:cxnLst/>
              <a:rect l="l" t="t" r="r" b="b"/>
              <a:pathLst>
                <a:path w="1308" h="2034" extrusionOk="0">
                  <a:moveTo>
                    <a:pt x="1307" y="1"/>
                  </a:moveTo>
                  <a:lnTo>
                    <a:pt x="1" y="2034"/>
                  </a:lnTo>
                  <a:cubicBezTo>
                    <a:pt x="1089" y="1744"/>
                    <a:pt x="1307" y="1"/>
                    <a:pt x="13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4"/>
            <p:cNvSpPr/>
            <p:nvPr/>
          </p:nvSpPr>
          <p:spPr>
            <a:xfrm>
              <a:off x="4785966" y="2958306"/>
              <a:ext cx="36338" cy="49562"/>
            </a:xfrm>
            <a:custGeom>
              <a:avLst/>
              <a:gdLst/>
              <a:ahLst/>
              <a:cxnLst/>
              <a:rect l="l" t="t" r="r" b="b"/>
              <a:pathLst>
                <a:path w="1907" h="2601" extrusionOk="0">
                  <a:moveTo>
                    <a:pt x="1606" y="0"/>
                  </a:moveTo>
                  <a:cubicBezTo>
                    <a:pt x="1464" y="0"/>
                    <a:pt x="1341" y="108"/>
                    <a:pt x="1326" y="253"/>
                  </a:cubicBezTo>
                  <a:cubicBezTo>
                    <a:pt x="1325" y="268"/>
                    <a:pt x="1108" y="1812"/>
                    <a:pt x="227" y="2047"/>
                  </a:cubicBezTo>
                  <a:cubicBezTo>
                    <a:pt x="90" y="2084"/>
                    <a:pt x="1" y="2216"/>
                    <a:pt x="20" y="2356"/>
                  </a:cubicBezTo>
                  <a:cubicBezTo>
                    <a:pt x="38" y="2496"/>
                    <a:pt x="157" y="2600"/>
                    <a:pt x="297" y="2600"/>
                  </a:cubicBezTo>
                  <a:cubicBezTo>
                    <a:pt x="298" y="2600"/>
                    <a:pt x="299" y="2600"/>
                    <a:pt x="300" y="2600"/>
                  </a:cubicBezTo>
                  <a:cubicBezTo>
                    <a:pt x="323" y="2600"/>
                    <a:pt x="348" y="2597"/>
                    <a:pt x="371" y="2591"/>
                  </a:cubicBezTo>
                  <a:cubicBezTo>
                    <a:pt x="1628" y="2256"/>
                    <a:pt x="1873" y="401"/>
                    <a:pt x="1884" y="322"/>
                  </a:cubicBezTo>
                  <a:cubicBezTo>
                    <a:pt x="1907" y="166"/>
                    <a:pt x="1796" y="23"/>
                    <a:pt x="1640" y="3"/>
                  </a:cubicBezTo>
                  <a:cubicBezTo>
                    <a:pt x="1628" y="1"/>
                    <a:pt x="1617" y="0"/>
                    <a:pt x="1606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4"/>
            <p:cNvSpPr/>
            <p:nvPr/>
          </p:nvSpPr>
          <p:spPr>
            <a:xfrm>
              <a:off x="4820704" y="2952704"/>
              <a:ext cx="27668" cy="60881"/>
            </a:xfrm>
            <a:custGeom>
              <a:avLst/>
              <a:gdLst/>
              <a:ahLst/>
              <a:cxnLst/>
              <a:rect l="l" t="t" r="r" b="b"/>
              <a:pathLst>
                <a:path w="1452" h="3195" extrusionOk="0">
                  <a:moveTo>
                    <a:pt x="1452" y="0"/>
                  </a:moveTo>
                  <a:lnTo>
                    <a:pt x="1" y="3194"/>
                  </a:lnTo>
                  <a:cubicBezTo>
                    <a:pt x="871" y="2758"/>
                    <a:pt x="1452" y="1"/>
                    <a:pt x="14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4"/>
            <p:cNvSpPr/>
            <p:nvPr/>
          </p:nvSpPr>
          <p:spPr>
            <a:xfrm>
              <a:off x="4814930" y="2947464"/>
              <a:ext cx="39234" cy="71475"/>
            </a:xfrm>
            <a:custGeom>
              <a:avLst/>
              <a:gdLst/>
              <a:ahLst/>
              <a:cxnLst/>
              <a:rect l="l" t="t" r="r" b="b"/>
              <a:pathLst>
                <a:path w="2059" h="3751" extrusionOk="0">
                  <a:moveTo>
                    <a:pt x="1752" y="1"/>
                  </a:moveTo>
                  <a:cubicBezTo>
                    <a:pt x="1625" y="1"/>
                    <a:pt x="1511" y="88"/>
                    <a:pt x="1481" y="217"/>
                  </a:cubicBezTo>
                  <a:cubicBezTo>
                    <a:pt x="1266" y="1232"/>
                    <a:pt x="724" y="2944"/>
                    <a:pt x="178" y="3219"/>
                  </a:cubicBezTo>
                  <a:cubicBezTo>
                    <a:pt x="62" y="3275"/>
                    <a:pt x="0" y="3407"/>
                    <a:pt x="30" y="3534"/>
                  </a:cubicBezTo>
                  <a:cubicBezTo>
                    <a:pt x="60" y="3661"/>
                    <a:pt x="174" y="3751"/>
                    <a:pt x="304" y="3751"/>
                  </a:cubicBezTo>
                  <a:cubicBezTo>
                    <a:pt x="347" y="3751"/>
                    <a:pt x="390" y="3741"/>
                    <a:pt x="429" y="3720"/>
                  </a:cubicBezTo>
                  <a:cubicBezTo>
                    <a:pt x="1393" y="3238"/>
                    <a:pt x="1968" y="630"/>
                    <a:pt x="2031" y="334"/>
                  </a:cubicBezTo>
                  <a:cubicBezTo>
                    <a:pt x="2058" y="184"/>
                    <a:pt x="1961" y="38"/>
                    <a:pt x="1812" y="7"/>
                  </a:cubicBezTo>
                  <a:cubicBezTo>
                    <a:pt x="1792" y="3"/>
                    <a:pt x="1772" y="1"/>
                    <a:pt x="175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4"/>
            <p:cNvSpPr/>
            <p:nvPr/>
          </p:nvSpPr>
          <p:spPr>
            <a:xfrm>
              <a:off x="4846961" y="2956877"/>
              <a:ext cx="22180" cy="55317"/>
            </a:xfrm>
            <a:custGeom>
              <a:avLst/>
              <a:gdLst/>
              <a:ahLst/>
              <a:cxnLst/>
              <a:rect l="l" t="t" r="r" b="b"/>
              <a:pathLst>
                <a:path w="1164" h="2903" extrusionOk="0">
                  <a:moveTo>
                    <a:pt x="1163" y="0"/>
                  </a:moveTo>
                  <a:lnTo>
                    <a:pt x="1" y="2903"/>
                  </a:lnTo>
                  <a:cubicBezTo>
                    <a:pt x="510" y="2176"/>
                    <a:pt x="1163" y="1"/>
                    <a:pt x="11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4"/>
            <p:cNvSpPr/>
            <p:nvPr/>
          </p:nvSpPr>
          <p:spPr>
            <a:xfrm>
              <a:off x="4840883" y="2951504"/>
              <a:ext cx="34223" cy="66026"/>
            </a:xfrm>
            <a:custGeom>
              <a:avLst/>
              <a:gdLst/>
              <a:ahLst/>
              <a:cxnLst/>
              <a:rect l="l" t="t" r="r" b="b"/>
              <a:pathLst>
                <a:path w="1796" h="3465" extrusionOk="0">
                  <a:moveTo>
                    <a:pt x="1481" y="0"/>
                  </a:moveTo>
                  <a:cubicBezTo>
                    <a:pt x="1360" y="0"/>
                    <a:pt x="1248" y="79"/>
                    <a:pt x="1213" y="201"/>
                  </a:cubicBezTo>
                  <a:cubicBezTo>
                    <a:pt x="1207" y="222"/>
                    <a:pt x="566" y="2343"/>
                    <a:pt x="90" y="3023"/>
                  </a:cubicBezTo>
                  <a:cubicBezTo>
                    <a:pt x="1" y="3150"/>
                    <a:pt x="31" y="3325"/>
                    <a:pt x="160" y="3414"/>
                  </a:cubicBezTo>
                  <a:cubicBezTo>
                    <a:pt x="206" y="3447"/>
                    <a:pt x="263" y="3465"/>
                    <a:pt x="320" y="3465"/>
                  </a:cubicBezTo>
                  <a:cubicBezTo>
                    <a:pt x="412" y="3465"/>
                    <a:pt x="498" y="3421"/>
                    <a:pt x="550" y="3345"/>
                  </a:cubicBezTo>
                  <a:cubicBezTo>
                    <a:pt x="1078" y="2591"/>
                    <a:pt x="1723" y="453"/>
                    <a:pt x="1751" y="362"/>
                  </a:cubicBezTo>
                  <a:cubicBezTo>
                    <a:pt x="1796" y="214"/>
                    <a:pt x="1711" y="56"/>
                    <a:pt x="1563" y="12"/>
                  </a:cubicBezTo>
                  <a:cubicBezTo>
                    <a:pt x="1535" y="4"/>
                    <a:pt x="1508" y="0"/>
                    <a:pt x="14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4"/>
            <p:cNvSpPr/>
            <p:nvPr/>
          </p:nvSpPr>
          <p:spPr>
            <a:xfrm>
              <a:off x="4270967" y="2130728"/>
              <a:ext cx="148038" cy="292799"/>
            </a:xfrm>
            <a:custGeom>
              <a:avLst/>
              <a:gdLst/>
              <a:ahLst/>
              <a:cxnLst/>
              <a:rect l="l" t="t" r="r" b="b"/>
              <a:pathLst>
                <a:path w="7769" h="15366" extrusionOk="0">
                  <a:moveTo>
                    <a:pt x="1370" y="1"/>
                  </a:moveTo>
                  <a:cubicBezTo>
                    <a:pt x="1370" y="1"/>
                    <a:pt x="1984" y="4124"/>
                    <a:pt x="1195" y="5791"/>
                  </a:cubicBezTo>
                  <a:cubicBezTo>
                    <a:pt x="945" y="6320"/>
                    <a:pt x="523" y="6698"/>
                    <a:pt x="1" y="6979"/>
                  </a:cubicBezTo>
                  <a:cubicBezTo>
                    <a:pt x="576" y="8931"/>
                    <a:pt x="2912" y="13287"/>
                    <a:pt x="4185" y="14855"/>
                  </a:cubicBezTo>
                  <a:cubicBezTo>
                    <a:pt x="4473" y="15209"/>
                    <a:pt x="4733" y="15365"/>
                    <a:pt x="4975" y="15365"/>
                  </a:cubicBezTo>
                  <a:cubicBezTo>
                    <a:pt x="6081" y="15365"/>
                    <a:pt x="6780" y="12079"/>
                    <a:pt x="7769" y="9450"/>
                  </a:cubicBezTo>
                  <a:cubicBezTo>
                    <a:pt x="6509" y="8706"/>
                    <a:pt x="6020" y="7220"/>
                    <a:pt x="6020" y="5966"/>
                  </a:cubicBezTo>
                  <a:cubicBezTo>
                    <a:pt x="6020" y="4650"/>
                    <a:pt x="6809" y="2808"/>
                    <a:pt x="6809" y="2808"/>
                  </a:cubicBezTo>
                  <a:cubicBezTo>
                    <a:pt x="6809" y="2808"/>
                    <a:pt x="2511" y="1"/>
                    <a:pt x="13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4"/>
            <p:cNvSpPr/>
            <p:nvPr/>
          </p:nvSpPr>
          <p:spPr>
            <a:xfrm>
              <a:off x="4265117" y="2125393"/>
              <a:ext cx="159833" cy="303489"/>
            </a:xfrm>
            <a:custGeom>
              <a:avLst/>
              <a:gdLst/>
              <a:ahLst/>
              <a:cxnLst/>
              <a:rect l="l" t="t" r="r" b="b"/>
              <a:pathLst>
                <a:path w="8388" h="15927" extrusionOk="0">
                  <a:moveTo>
                    <a:pt x="2006" y="618"/>
                  </a:moveTo>
                  <a:lnTo>
                    <a:pt x="2006" y="618"/>
                  </a:lnTo>
                  <a:cubicBezTo>
                    <a:pt x="3018" y="908"/>
                    <a:pt x="5254" y="2218"/>
                    <a:pt x="6769" y="3196"/>
                  </a:cubicBezTo>
                  <a:cubicBezTo>
                    <a:pt x="6556" y="3734"/>
                    <a:pt x="6046" y="5146"/>
                    <a:pt x="6046" y="6244"/>
                  </a:cubicBezTo>
                  <a:cubicBezTo>
                    <a:pt x="6046" y="7445"/>
                    <a:pt x="6495" y="8988"/>
                    <a:pt x="7734" y="9844"/>
                  </a:cubicBezTo>
                  <a:cubicBezTo>
                    <a:pt x="7510" y="10455"/>
                    <a:pt x="7301" y="11092"/>
                    <a:pt x="7097" y="11712"/>
                  </a:cubicBezTo>
                  <a:cubicBezTo>
                    <a:pt x="6556" y="13369"/>
                    <a:pt x="5941" y="15246"/>
                    <a:pt x="5332" y="15358"/>
                  </a:cubicBezTo>
                  <a:cubicBezTo>
                    <a:pt x="5317" y="15361"/>
                    <a:pt x="5302" y="15362"/>
                    <a:pt x="5286" y="15362"/>
                  </a:cubicBezTo>
                  <a:cubicBezTo>
                    <a:pt x="5082" y="15362"/>
                    <a:pt x="4864" y="15148"/>
                    <a:pt x="4711" y="14957"/>
                  </a:cubicBezTo>
                  <a:cubicBezTo>
                    <a:pt x="3487" y="13453"/>
                    <a:pt x="1289" y="9346"/>
                    <a:pt x="643" y="7392"/>
                  </a:cubicBezTo>
                  <a:cubicBezTo>
                    <a:pt x="1160" y="7073"/>
                    <a:pt x="1526" y="6679"/>
                    <a:pt x="1756" y="6189"/>
                  </a:cubicBezTo>
                  <a:cubicBezTo>
                    <a:pt x="2437" y="4752"/>
                    <a:pt x="2140" y="1695"/>
                    <a:pt x="2006" y="618"/>
                  </a:cubicBezTo>
                  <a:close/>
                  <a:moveTo>
                    <a:pt x="1675" y="1"/>
                  </a:moveTo>
                  <a:cubicBezTo>
                    <a:pt x="1504" y="1"/>
                    <a:pt x="1374" y="153"/>
                    <a:pt x="1400" y="323"/>
                  </a:cubicBezTo>
                  <a:cubicBezTo>
                    <a:pt x="1406" y="362"/>
                    <a:pt x="1992" y="4380"/>
                    <a:pt x="1249" y="5951"/>
                  </a:cubicBezTo>
                  <a:cubicBezTo>
                    <a:pt x="1040" y="6389"/>
                    <a:pt x="690" y="6736"/>
                    <a:pt x="174" y="7014"/>
                  </a:cubicBezTo>
                  <a:cubicBezTo>
                    <a:pt x="57" y="7077"/>
                    <a:pt x="0" y="7213"/>
                    <a:pt x="38" y="7341"/>
                  </a:cubicBezTo>
                  <a:cubicBezTo>
                    <a:pt x="611" y="9282"/>
                    <a:pt x="2946" y="13680"/>
                    <a:pt x="4274" y="15313"/>
                  </a:cubicBezTo>
                  <a:cubicBezTo>
                    <a:pt x="4606" y="15721"/>
                    <a:pt x="4944" y="15927"/>
                    <a:pt x="5281" y="15927"/>
                  </a:cubicBezTo>
                  <a:cubicBezTo>
                    <a:pt x="5332" y="15927"/>
                    <a:pt x="5383" y="15923"/>
                    <a:pt x="5434" y="15914"/>
                  </a:cubicBezTo>
                  <a:cubicBezTo>
                    <a:pt x="6371" y="15740"/>
                    <a:pt x="6928" y="14041"/>
                    <a:pt x="7632" y="11890"/>
                  </a:cubicBezTo>
                  <a:cubicBezTo>
                    <a:pt x="7857" y="11205"/>
                    <a:pt x="8089" y="10494"/>
                    <a:pt x="8340" y="9831"/>
                  </a:cubicBezTo>
                  <a:cubicBezTo>
                    <a:pt x="8388" y="9702"/>
                    <a:pt x="8337" y="9559"/>
                    <a:pt x="8219" y="9489"/>
                  </a:cubicBezTo>
                  <a:cubicBezTo>
                    <a:pt x="7031" y="8788"/>
                    <a:pt x="6608" y="7354"/>
                    <a:pt x="6608" y="6247"/>
                  </a:cubicBezTo>
                  <a:cubicBezTo>
                    <a:pt x="6608" y="5006"/>
                    <a:pt x="7367" y="3218"/>
                    <a:pt x="7374" y="3199"/>
                  </a:cubicBezTo>
                  <a:cubicBezTo>
                    <a:pt x="7430" y="3074"/>
                    <a:pt x="7384" y="2928"/>
                    <a:pt x="7271" y="2853"/>
                  </a:cubicBezTo>
                  <a:cubicBezTo>
                    <a:pt x="6823" y="2560"/>
                    <a:pt x="2868" y="1"/>
                    <a:pt x="1677" y="1"/>
                  </a:cubicBezTo>
                  <a:cubicBezTo>
                    <a:pt x="1677" y="1"/>
                    <a:pt x="1676" y="1"/>
                    <a:pt x="1675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4"/>
            <p:cNvSpPr/>
            <p:nvPr/>
          </p:nvSpPr>
          <p:spPr>
            <a:xfrm>
              <a:off x="3892630" y="2293668"/>
              <a:ext cx="561932" cy="719231"/>
            </a:xfrm>
            <a:custGeom>
              <a:avLst/>
              <a:gdLst/>
              <a:ahLst/>
              <a:cxnLst/>
              <a:rect l="l" t="t" r="r" b="b"/>
              <a:pathLst>
                <a:path w="29490" h="37745" extrusionOk="0">
                  <a:moveTo>
                    <a:pt x="14359" y="1"/>
                  </a:moveTo>
                  <a:cubicBezTo>
                    <a:pt x="14359" y="1"/>
                    <a:pt x="11024" y="371"/>
                    <a:pt x="9291" y="3708"/>
                  </a:cubicBezTo>
                  <a:cubicBezTo>
                    <a:pt x="7560" y="7046"/>
                    <a:pt x="0" y="22197"/>
                    <a:pt x="645" y="23103"/>
                  </a:cubicBezTo>
                  <a:cubicBezTo>
                    <a:pt x="4320" y="28273"/>
                    <a:pt x="17690" y="31992"/>
                    <a:pt x="19051" y="33351"/>
                  </a:cubicBezTo>
                  <a:cubicBezTo>
                    <a:pt x="20410" y="34710"/>
                    <a:pt x="22146" y="36337"/>
                    <a:pt x="23505" y="37203"/>
                  </a:cubicBezTo>
                  <a:cubicBezTo>
                    <a:pt x="24148" y="37612"/>
                    <a:pt x="25097" y="37745"/>
                    <a:pt x="25970" y="37745"/>
                  </a:cubicBezTo>
                  <a:cubicBezTo>
                    <a:pt x="26941" y="37745"/>
                    <a:pt x="27819" y="37581"/>
                    <a:pt x="28079" y="37451"/>
                  </a:cubicBezTo>
                  <a:cubicBezTo>
                    <a:pt x="28572" y="37203"/>
                    <a:pt x="28944" y="36090"/>
                    <a:pt x="28079" y="36090"/>
                  </a:cubicBezTo>
                  <a:cubicBezTo>
                    <a:pt x="27214" y="36090"/>
                    <a:pt x="26771" y="35466"/>
                    <a:pt x="26647" y="34971"/>
                  </a:cubicBezTo>
                  <a:cubicBezTo>
                    <a:pt x="26621" y="34869"/>
                    <a:pt x="26665" y="34830"/>
                    <a:pt x="26757" y="34830"/>
                  </a:cubicBezTo>
                  <a:cubicBezTo>
                    <a:pt x="27035" y="34830"/>
                    <a:pt x="27753" y="35181"/>
                    <a:pt x="28332" y="35181"/>
                  </a:cubicBezTo>
                  <a:cubicBezTo>
                    <a:pt x="28484" y="35181"/>
                    <a:pt x="28626" y="35156"/>
                    <a:pt x="28748" y="35095"/>
                  </a:cubicBezTo>
                  <a:cubicBezTo>
                    <a:pt x="29489" y="34725"/>
                    <a:pt x="27088" y="33372"/>
                    <a:pt x="26348" y="32753"/>
                  </a:cubicBezTo>
                  <a:cubicBezTo>
                    <a:pt x="25607" y="32136"/>
                    <a:pt x="24988" y="31270"/>
                    <a:pt x="23999" y="31270"/>
                  </a:cubicBezTo>
                  <a:cubicBezTo>
                    <a:pt x="23011" y="31270"/>
                    <a:pt x="21154" y="31248"/>
                    <a:pt x="21154" y="31248"/>
                  </a:cubicBezTo>
                  <a:cubicBezTo>
                    <a:pt x="21154" y="31248"/>
                    <a:pt x="16599" y="27949"/>
                    <a:pt x="13849" y="25493"/>
                  </a:cubicBezTo>
                  <a:cubicBezTo>
                    <a:pt x="10143" y="22185"/>
                    <a:pt x="6876" y="20401"/>
                    <a:pt x="6876" y="20401"/>
                  </a:cubicBezTo>
                  <a:lnTo>
                    <a:pt x="15225" y="6675"/>
                  </a:lnTo>
                  <a:lnTo>
                    <a:pt x="143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4"/>
            <p:cNvSpPr/>
            <p:nvPr/>
          </p:nvSpPr>
          <p:spPr>
            <a:xfrm>
              <a:off x="3890801" y="2288332"/>
              <a:ext cx="558273" cy="729845"/>
            </a:xfrm>
            <a:custGeom>
              <a:avLst/>
              <a:gdLst/>
              <a:ahLst/>
              <a:cxnLst/>
              <a:rect l="l" t="t" r="r" b="b"/>
              <a:pathLst>
                <a:path w="29298" h="38302" extrusionOk="0">
                  <a:moveTo>
                    <a:pt x="14455" y="0"/>
                  </a:moveTo>
                  <a:cubicBezTo>
                    <a:pt x="14444" y="0"/>
                    <a:pt x="14434" y="1"/>
                    <a:pt x="14423" y="2"/>
                  </a:cubicBezTo>
                  <a:cubicBezTo>
                    <a:pt x="14281" y="18"/>
                    <a:pt x="10917" y="428"/>
                    <a:pt x="9137" y="3860"/>
                  </a:cubicBezTo>
                  <a:cubicBezTo>
                    <a:pt x="8325" y="5426"/>
                    <a:pt x="5981" y="10083"/>
                    <a:pt x="3919" y="14477"/>
                  </a:cubicBezTo>
                  <a:cubicBezTo>
                    <a:pt x="0" y="22828"/>
                    <a:pt x="333" y="23295"/>
                    <a:pt x="511" y="23546"/>
                  </a:cubicBezTo>
                  <a:cubicBezTo>
                    <a:pt x="3062" y="27132"/>
                    <a:pt x="10112" y="30001"/>
                    <a:pt x="14776" y="31900"/>
                  </a:cubicBezTo>
                  <a:cubicBezTo>
                    <a:pt x="16803" y="32724"/>
                    <a:pt x="18553" y="33437"/>
                    <a:pt x="18947" y="33831"/>
                  </a:cubicBezTo>
                  <a:cubicBezTo>
                    <a:pt x="20817" y="35699"/>
                    <a:pt x="22331" y="37007"/>
                    <a:pt x="23451" y="37721"/>
                  </a:cubicBezTo>
                  <a:cubicBezTo>
                    <a:pt x="24142" y="38160"/>
                    <a:pt x="25135" y="38301"/>
                    <a:pt x="26050" y="38301"/>
                  </a:cubicBezTo>
                  <a:cubicBezTo>
                    <a:pt x="27090" y="38301"/>
                    <a:pt x="28026" y="38119"/>
                    <a:pt x="28299" y="37982"/>
                  </a:cubicBezTo>
                  <a:cubicBezTo>
                    <a:pt x="28745" y="37760"/>
                    <a:pt x="29061" y="37107"/>
                    <a:pt x="28951" y="36638"/>
                  </a:cubicBezTo>
                  <a:cubicBezTo>
                    <a:pt x="28870" y="36296"/>
                    <a:pt x="28580" y="36090"/>
                    <a:pt x="28173" y="36090"/>
                  </a:cubicBezTo>
                  <a:cubicBezTo>
                    <a:pt x="27631" y="36090"/>
                    <a:pt x="27288" y="35785"/>
                    <a:pt x="27116" y="35451"/>
                  </a:cubicBezTo>
                  <a:lnTo>
                    <a:pt x="27116" y="35451"/>
                  </a:lnTo>
                  <a:cubicBezTo>
                    <a:pt x="27176" y="35469"/>
                    <a:pt x="27237" y="35489"/>
                    <a:pt x="27292" y="35505"/>
                  </a:cubicBezTo>
                  <a:cubicBezTo>
                    <a:pt x="27625" y="35610"/>
                    <a:pt x="28041" y="35740"/>
                    <a:pt x="28429" y="35740"/>
                  </a:cubicBezTo>
                  <a:cubicBezTo>
                    <a:pt x="28620" y="35740"/>
                    <a:pt x="28805" y="35708"/>
                    <a:pt x="28970" y="35626"/>
                  </a:cubicBezTo>
                  <a:cubicBezTo>
                    <a:pt x="29209" y="35507"/>
                    <a:pt x="29257" y="35319"/>
                    <a:pt x="29263" y="35216"/>
                  </a:cubicBezTo>
                  <a:cubicBezTo>
                    <a:pt x="29298" y="34728"/>
                    <a:pt x="28590" y="34203"/>
                    <a:pt x="27422" y="33395"/>
                  </a:cubicBezTo>
                  <a:cubicBezTo>
                    <a:pt x="27104" y="33175"/>
                    <a:pt x="26804" y="32968"/>
                    <a:pt x="26623" y="32817"/>
                  </a:cubicBezTo>
                  <a:cubicBezTo>
                    <a:pt x="26457" y="32679"/>
                    <a:pt x="26298" y="32527"/>
                    <a:pt x="26137" y="32377"/>
                  </a:cubicBezTo>
                  <a:cubicBezTo>
                    <a:pt x="25564" y="31831"/>
                    <a:pt x="24969" y="31268"/>
                    <a:pt x="24095" y="31268"/>
                  </a:cubicBezTo>
                  <a:cubicBezTo>
                    <a:pt x="23239" y="31268"/>
                    <a:pt x="21725" y="31254"/>
                    <a:pt x="21343" y="31249"/>
                  </a:cubicBezTo>
                  <a:cubicBezTo>
                    <a:pt x="20750" y="30816"/>
                    <a:pt x="16653" y="27813"/>
                    <a:pt x="14133" y="25564"/>
                  </a:cubicBezTo>
                  <a:cubicBezTo>
                    <a:pt x="11035" y="22799"/>
                    <a:pt x="8208" y="21074"/>
                    <a:pt x="7363" y="20581"/>
                  </a:cubicBezTo>
                  <a:lnTo>
                    <a:pt x="15562" y="7100"/>
                  </a:lnTo>
                  <a:cubicBezTo>
                    <a:pt x="15641" y="6968"/>
                    <a:pt x="15597" y="6797"/>
                    <a:pt x="15466" y="6717"/>
                  </a:cubicBezTo>
                  <a:cubicBezTo>
                    <a:pt x="15420" y="6689"/>
                    <a:pt x="15370" y="6676"/>
                    <a:pt x="15320" y="6676"/>
                  </a:cubicBezTo>
                  <a:cubicBezTo>
                    <a:pt x="15226" y="6676"/>
                    <a:pt x="15134" y="6723"/>
                    <a:pt x="15081" y="6809"/>
                  </a:cubicBezTo>
                  <a:lnTo>
                    <a:pt x="6732" y="20537"/>
                  </a:lnTo>
                  <a:cubicBezTo>
                    <a:pt x="6649" y="20674"/>
                    <a:pt x="6697" y="20852"/>
                    <a:pt x="6837" y="20929"/>
                  </a:cubicBezTo>
                  <a:cubicBezTo>
                    <a:pt x="6871" y="20947"/>
                    <a:pt x="10122" y="22738"/>
                    <a:pt x="13758" y="25983"/>
                  </a:cubicBezTo>
                  <a:cubicBezTo>
                    <a:pt x="16488" y="28420"/>
                    <a:pt x="21040" y="31723"/>
                    <a:pt x="21085" y="31757"/>
                  </a:cubicBezTo>
                  <a:cubicBezTo>
                    <a:pt x="21132" y="31791"/>
                    <a:pt x="21189" y="31810"/>
                    <a:pt x="21247" y="31811"/>
                  </a:cubicBezTo>
                  <a:cubicBezTo>
                    <a:pt x="21247" y="31811"/>
                    <a:pt x="23107" y="31831"/>
                    <a:pt x="24097" y="31831"/>
                  </a:cubicBezTo>
                  <a:cubicBezTo>
                    <a:pt x="24746" y="31831"/>
                    <a:pt x="25234" y="32295"/>
                    <a:pt x="25752" y="32785"/>
                  </a:cubicBezTo>
                  <a:cubicBezTo>
                    <a:pt x="25921" y="32944"/>
                    <a:pt x="26089" y="33103"/>
                    <a:pt x="26264" y="33249"/>
                  </a:cubicBezTo>
                  <a:cubicBezTo>
                    <a:pt x="26465" y="33417"/>
                    <a:pt x="26775" y="33631"/>
                    <a:pt x="27103" y="33859"/>
                  </a:cubicBezTo>
                  <a:cubicBezTo>
                    <a:pt x="27577" y="34185"/>
                    <a:pt x="28534" y="34846"/>
                    <a:pt x="28685" y="35138"/>
                  </a:cubicBezTo>
                  <a:cubicBezTo>
                    <a:pt x="28611" y="35168"/>
                    <a:pt x="28523" y="35180"/>
                    <a:pt x="28426" y="35180"/>
                  </a:cubicBezTo>
                  <a:cubicBezTo>
                    <a:pt x="28130" y="35180"/>
                    <a:pt x="27756" y="35062"/>
                    <a:pt x="27460" y="34970"/>
                  </a:cubicBezTo>
                  <a:cubicBezTo>
                    <a:pt x="27210" y="34891"/>
                    <a:pt x="27010" y="34828"/>
                    <a:pt x="26848" y="34828"/>
                  </a:cubicBezTo>
                  <a:cubicBezTo>
                    <a:pt x="26737" y="34828"/>
                    <a:pt x="26644" y="34858"/>
                    <a:pt x="26566" y="34932"/>
                  </a:cubicBezTo>
                  <a:cubicBezTo>
                    <a:pt x="26508" y="34987"/>
                    <a:pt x="26417" y="35110"/>
                    <a:pt x="26470" y="35320"/>
                  </a:cubicBezTo>
                  <a:cubicBezTo>
                    <a:pt x="26624" y="35934"/>
                    <a:pt x="27163" y="36652"/>
                    <a:pt x="28175" y="36652"/>
                  </a:cubicBezTo>
                  <a:cubicBezTo>
                    <a:pt x="28377" y="36652"/>
                    <a:pt x="28395" y="36727"/>
                    <a:pt x="28405" y="36767"/>
                  </a:cubicBezTo>
                  <a:cubicBezTo>
                    <a:pt x="28455" y="36981"/>
                    <a:pt x="28259" y="37374"/>
                    <a:pt x="28048" y="37479"/>
                  </a:cubicBezTo>
                  <a:cubicBezTo>
                    <a:pt x="27823" y="37591"/>
                    <a:pt x="26986" y="37744"/>
                    <a:pt x="26061" y="37744"/>
                  </a:cubicBezTo>
                  <a:cubicBezTo>
                    <a:pt x="25238" y="37744"/>
                    <a:pt x="24345" y="37623"/>
                    <a:pt x="23753" y="37245"/>
                  </a:cubicBezTo>
                  <a:cubicBezTo>
                    <a:pt x="22668" y="36555"/>
                    <a:pt x="21184" y="35272"/>
                    <a:pt x="19345" y="33433"/>
                  </a:cubicBezTo>
                  <a:cubicBezTo>
                    <a:pt x="18871" y="32959"/>
                    <a:pt x="17242" y="32297"/>
                    <a:pt x="14989" y="31379"/>
                  </a:cubicBezTo>
                  <a:cubicBezTo>
                    <a:pt x="10383" y="29505"/>
                    <a:pt x="3425" y="26674"/>
                    <a:pt x="986" y="23253"/>
                  </a:cubicBezTo>
                  <a:cubicBezTo>
                    <a:pt x="713" y="22192"/>
                    <a:pt x="6557" y="10057"/>
                    <a:pt x="9636" y="4118"/>
                  </a:cubicBezTo>
                  <a:cubicBezTo>
                    <a:pt x="11274" y="962"/>
                    <a:pt x="14454" y="564"/>
                    <a:pt x="14486" y="561"/>
                  </a:cubicBezTo>
                  <a:cubicBezTo>
                    <a:pt x="14640" y="543"/>
                    <a:pt x="14751" y="403"/>
                    <a:pt x="14734" y="250"/>
                  </a:cubicBezTo>
                  <a:cubicBezTo>
                    <a:pt x="14719" y="106"/>
                    <a:pt x="14596" y="0"/>
                    <a:pt x="14455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4"/>
            <p:cNvSpPr/>
            <p:nvPr/>
          </p:nvSpPr>
          <p:spPr>
            <a:xfrm>
              <a:off x="3898308" y="2547004"/>
              <a:ext cx="556254" cy="465895"/>
            </a:xfrm>
            <a:custGeom>
              <a:avLst/>
              <a:gdLst/>
              <a:ahLst/>
              <a:cxnLst/>
              <a:rect l="l" t="t" r="r" b="b"/>
              <a:pathLst>
                <a:path w="29192" h="24450" extrusionOk="0">
                  <a:moveTo>
                    <a:pt x="4262" y="1"/>
                  </a:moveTo>
                  <a:cubicBezTo>
                    <a:pt x="2037" y="4688"/>
                    <a:pt x="0" y="9319"/>
                    <a:pt x="347" y="9808"/>
                  </a:cubicBezTo>
                  <a:cubicBezTo>
                    <a:pt x="4022" y="14978"/>
                    <a:pt x="17392" y="18697"/>
                    <a:pt x="18753" y="20056"/>
                  </a:cubicBezTo>
                  <a:cubicBezTo>
                    <a:pt x="20112" y="21415"/>
                    <a:pt x="21848" y="23042"/>
                    <a:pt x="23207" y="23908"/>
                  </a:cubicBezTo>
                  <a:cubicBezTo>
                    <a:pt x="23850" y="24317"/>
                    <a:pt x="24799" y="24450"/>
                    <a:pt x="25672" y="24450"/>
                  </a:cubicBezTo>
                  <a:cubicBezTo>
                    <a:pt x="26643" y="24450"/>
                    <a:pt x="27521" y="24286"/>
                    <a:pt x="27781" y="24156"/>
                  </a:cubicBezTo>
                  <a:cubicBezTo>
                    <a:pt x="28274" y="23908"/>
                    <a:pt x="28646" y="22795"/>
                    <a:pt x="27781" y="22795"/>
                  </a:cubicBezTo>
                  <a:cubicBezTo>
                    <a:pt x="26916" y="22795"/>
                    <a:pt x="26473" y="22171"/>
                    <a:pt x="26349" y="21676"/>
                  </a:cubicBezTo>
                  <a:cubicBezTo>
                    <a:pt x="26323" y="21574"/>
                    <a:pt x="26367" y="21535"/>
                    <a:pt x="26459" y="21535"/>
                  </a:cubicBezTo>
                  <a:cubicBezTo>
                    <a:pt x="26737" y="21535"/>
                    <a:pt x="27455" y="21886"/>
                    <a:pt x="28034" y="21886"/>
                  </a:cubicBezTo>
                  <a:cubicBezTo>
                    <a:pt x="28186" y="21886"/>
                    <a:pt x="28328" y="21861"/>
                    <a:pt x="28450" y="21800"/>
                  </a:cubicBezTo>
                  <a:cubicBezTo>
                    <a:pt x="29191" y="21429"/>
                    <a:pt x="26792" y="20077"/>
                    <a:pt x="26050" y="19458"/>
                  </a:cubicBezTo>
                  <a:cubicBezTo>
                    <a:pt x="25309" y="18840"/>
                    <a:pt x="24690" y="17975"/>
                    <a:pt x="23701" y="17975"/>
                  </a:cubicBezTo>
                  <a:cubicBezTo>
                    <a:pt x="22713" y="17975"/>
                    <a:pt x="20856" y="17953"/>
                    <a:pt x="20856" y="17953"/>
                  </a:cubicBezTo>
                  <a:cubicBezTo>
                    <a:pt x="20856" y="17953"/>
                    <a:pt x="16301" y="14654"/>
                    <a:pt x="13551" y="12198"/>
                  </a:cubicBezTo>
                  <a:cubicBezTo>
                    <a:pt x="9845" y="8890"/>
                    <a:pt x="6578" y="7106"/>
                    <a:pt x="6578" y="7106"/>
                  </a:cubicBezTo>
                  <a:lnTo>
                    <a:pt x="9919" y="1614"/>
                  </a:lnTo>
                  <a:cubicBezTo>
                    <a:pt x="7727" y="240"/>
                    <a:pt x="5424" y="15"/>
                    <a:pt x="42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4"/>
            <p:cNvSpPr/>
            <p:nvPr/>
          </p:nvSpPr>
          <p:spPr>
            <a:xfrm>
              <a:off x="3890286" y="2541669"/>
              <a:ext cx="558788" cy="476508"/>
            </a:xfrm>
            <a:custGeom>
              <a:avLst/>
              <a:gdLst/>
              <a:ahLst/>
              <a:cxnLst/>
              <a:rect l="l" t="t" r="r" b="b"/>
              <a:pathLst>
                <a:path w="29325" h="25007" extrusionOk="0">
                  <a:moveTo>
                    <a:pt x="4859" y="567"/>
                  </a:moveTo>
                  <a:cubicBezTo>
                    <a:pt x="6001" y="600"/>
                    <a:pt x="8006" y="845"/>
                    <a:pt x="9955" y="1989"/>
                  </a:cubicBezTo>
                  <a:lnTo>
                    <a:pt x="6761" y="7242"/>
                  </a:lnTo>
                  <a:cubicBezTo>
                    <a:pt x="6676" y="7379"/>
                    <a:pt x="6724" y="7557"/>
                    <a:pt x="6866" y="7634"/>
                  </a:cubicBezTo>
                  <a:cubicBezTo>
                    <a:pt x="6898" y="7652"/>
                    <a:pt x="10146" y="9440"/>
                    <a:pt x="13786" y="12688"/>
                  </a:cubicBezTo>
                  <a:cubicBezTo>
                    <a:pt x="16517" y="15125"/>
                    <a:pt x="21067" y="18428"/>
                    <a:pt x="21112" y="18462"/>
                  </a:cubicBezTo>
                  <a:cubicBezTo>
                    <a:pt x="21160" y="18496"/>
                    <a:pt x="21217" y="18515"/>
                    <a:pt x="21276" y="18516"/>
                  </a:cubicBezTo>
                  <a:cubicBezTo>
                    <a:pt x="21276" y="18516"/>
                    <a:pt x="23134" y="18536"/>
                    <a:pt x="24124" y="18536"/>
                  </a:cubicBezTo>
                  <a:cubicBezTo>
                    <a:pt x="24773" y="18536"/>
                    <a:pt x="25261" y="18999"/>
                    <a:pt x="25781" y="19489"/>
                  </a:cubicBezTo>
                  <a:cubicBezTo>
                    <a:pt x="25948" y="19649"/>
                    <a:pt x="26118" y="19808"/>
                    <a:pt x="26293" y="19954"/>
                  </a:cubicBezTo>
                  <a:cubicBezTo>
                    <a:pt x="26492" y="20122"/>
                    <a:pt x="26803" y="20336"/>
                    <a:pt x="27131" y="20564"/>
                  </a:cubicBezTo>
                  <a:cubicBezTo>
                    <a:pt x="27605" y="20890"/>
                    <a:pt x="28561" y="21551"/>
                    <a:pt x="28712" y="21843"/>
                  </a:cubicBezTo>
                  <a:cubicBezTo>
                    <a:pt x="28638" y="21873"/>
                    <a:pt x="28550" y="21885"/>
                    <a:pt x="28453" y="21885"/>
                  </a:cubicBezTo>
                  <a:cubicBezTo>
                    <a:pt x="28158" y="21885"/>
                    <a:pt x="27783" y="21767"/>
                    <a:pt x="27489" y="21675"/>
                  </a:cubicBezTo>
                  <a:cubicBezTo>
                    <a:pt x="27238" y="21596"/>
                    <a:pt x="27037" y="21533"/>
                    <a:pt x="26876" y="21533"/>
                  </a:cubicBezTo>
                  <a:cubicBezTo>
                    <a:pt x="26765" y="21533"/>
                    <a:pt x="26672" y="21563"/>
                    <a:pt x="26593" y="21637"/>
                  </a:cubicBezTo>
                  <a:cubicBezTo>
                    <a:pt x="26536" y="21692"/>
                    <a:pt x="26446" y="21815"/>
                    <a:pt x="26498" y="22025"/>
                  </a:cubicBezTo>
                  <a:cubicBezTo>
                    <a:pt x="26653" y="22639"/>
                    <a:pt x="27191" y="23357"/>
                    <a:pt x="28202" y="23357"/>
                  </a:cubicBezTo>
                  <a:cubicBezTo>
                    <a:pt x="28406" y="23357"/>
                    <a:pt x="28423" y="23432"/>
                    <a:pt x="28432" y="23472"/>
                  </a:cubicBezTo>
                  <a:cubicBezTo>
                    <a:pt x="28483" y="23686"/>
                    <a:pt x="28286" y="24079"/>
                    <a:pt x="28076" y="24184"/>
                  </a:cubicBezTo>
                  <a:cubicBezTo>
                    <a:pt x="27851" y="24296"/>
                    <a:pt x="27014" y="24449"/>
                    <a:pt x="26089" y="24449"/>
                  </a:cubicBezTo>
                  <a:cubicBezTo>
                    <a:pt x="25266" y="24449"/>
                    <a:pt x="24373" y="24328"/>
                    <a:pt x="23780" y="23950"/>
                  </a:cubicBezTo>
                  <a:cubicBezTo>
                    <a:pt x="22696" y="23260"/>
                    <a:pt x="21213" y="21977"/>
                    <a:pt x="19374" y="20138"/>
                  </a:cubicBezTo>
                  <a:cubicBezTo>
                    <a:pt x="18900" y="19664"/>
                    <a:pt x="17271" y="19002"/>
                    <a:pt x="15016" y="18084"/>
                  </a:cubicBezTo>
                  <a:cubicBezTo>
                    <a:pt x="10411" y="16210"/>
                    <a:pt x="3452" y="13379"/>
                    <a:pt x="1013" y="9958"/>
                  </a:cubicBezTo>
                  <a:cubicBezTo>
                    <a:pt x="964" y="9762"/>
                    <a:pt x="1096" y="8511"/>
                    <a:pt x="4859" y="567"/>
                  </a:cubicBezTo>
                  <a:close/>
                  <a:moveTo>
                    <a:pt x="4686" y="1"/>
                  </a:moveTo>
                  <a:cubicBezTo>
                    <a:pt x="4562" y="13"/>
                    <a:pt x="4476" y="62"/>
                    <a:pt x="4429" y="161"/>
                  </a:cubicBezTo>
                  <a:cubicBezTo>
                    <a:pt x="1" y="9494"/>
                    <a:pt x="350" y="9987"/>
                    <a:pt x="538" y="10251"/>
                  </a:cubicBezTo>
                  <a:cubicBezTo>
                    <a:pt x="3089" y="13837"/>
                    <a:pt x="10139" y="16706"/>
                    <a:pt x="14803" y="18605"/>
                  </a:cubicBezTo>
                  <a:cubicBezTo>
                    <a:pt x="16830" y="19429"/>
                    <a:pt x="18580" y="20142"/>
                    <a:pt x="18974" y="20536"/>
                  </a:cubicBezTo>
                  <a:cubicBezTo>
                    <a:pt x="20844" y="22404"/>
                    <a:pt x="22358" y="23712"/>
                    <a:pt x="23478" y="24426"/>
                  </a:cubicBezTo>
                  <a:cubicBezTo>
                    <a:pt x="24169" y="24865"/>
                    <a:pt x="25162" y="25006"/>
                    <a:pt x="26077" y="25006"/>
                  </a:cubicBezTo>
                  <a:cubicBezTo>
                    <a:pt x="27117" y="25006"/>
                    <a:pt x="28053" y="24824"/>
                    <a:pt x="28326" y="24687"/>
                  </a:cubicBezTo>
                  <a:cubicBezTo>
                    <a:pt x="28772" y="24465"/>
                    <a:pt x="29088" y="23812"/>
                    <a:pt x="28978" y="23343"/>
                  </a:cubicBezTo>
                  <a:cubicBezTo>
                    <a:pt x="28897" y="23001"/>
                    <a:pt x="28606" y="22795"/>
                    <a:pt x="28200" y="22795"/>
                  </a:cubicBezTo>
                  <a:cubicBezTo>
                    <a:pt x="27658" y="22795"/>
                    <a:pt x="27315" y="22490"/>
                    <a:pt x="27143" y="22156"/>
                  </a:cubicBezTo>
                  <a:lnTo>
                    <a:pt x="27143" y="22156"/>
                  </a:lnTo>
                  <a:cubicBezTo>
                    <a:pt x="27203" y="22174"/>
                    <a:pt x="27264" y="22194"/>
                    <a:pt x="27318" y="22210"/>
                  </a:cubicBezTo>
                  <a:cubicBezTo>
                    <a:pt x="27652" y="22315"/>
                    <a:pt x="28068" y="22445"/>
                    <a:pt x="28455" y="22445"/>
                  </a:cubicBezTo>
                  <a:cubicBezTo>
                    <a:pt x="28647" y="22445"/>
                    <a:pt x="28831" y="22413"/>
                    <a:pt x="28995" y="22331"/>
                  </a:cubicBezTo>
                  <a:cubicBezTo>
                    <a:pt x="29236" y="22212"/>
                    <a:pt x="29282" y="22024"/>
                    <a:pt x="29290" y="21921"/>
                  </a:cubicBezTo>
                  <a:cubicBezTo>
                    <a:pt x="29325" y="21433"/>
                    <a:pt x="28617" y="20908"/>
                    <a:pt x="27449" y="20100"/>
                  </a:cubicBezTo>
                  <a:cubicBezTo>
                    <a:pt x="27131" y="19881"/>
                    <a:pt x="26831" y="19673"/>
                    <a:pt x="26650" y="19522"/>
                  </a:cubicBezTo>
                  <a:cubicBezTo>
                    <a:pt x="26484" y="19384"/>
                    <a:pt x="26323" y="19232"/>
                    <a:pt x="26164" y="19080"/>
                  </a:cubicBezTo>
                  <a:cubicBezTo>
                    <a:pt x="25590" y="18536"/>
                    <a:pt x="24995" y="17973"/>
                    <a:pt x="24122" y="17973"/>
                  </a:cubicBezTo>
                  <a:cubicBezTo>
                    <a:pt x="23266" y="17973"/>
                    <a:pt x="21752" y="17957"/>
                    <a:pt x="21369" y="17954"/>
                  </a:cubicBezTo>
                  <a:cubicBezTo>
                    <a:pt x="20777" y="17521"/>
                    <a:pt x="16680" y="14518"/>
                    <a:pt x="14160" y="12268"/>
                  </a:cubicBezTo>
                  <a:cubicBezTo>
                    <a:pt x="11062" y="9504"/>
                    <a:pt x="8235" y="7779"/>
                    <a:pt x="7390" y="7286"/>
                  </a:cubicBezTo>
                  <a:lnTo>
                    <a:pt x="10581" y="2040"/>
                  </a:lnTo>
                  <a:cubicBezTo>
                    <a:pt x="10659" y="1909"/>
                    <a:pt x="10619" y="1736"/>
                    <a:pt x="10489" y="1655"/>
                  </a:cubicBezTo>
                  <a:cubicBezTo>
                    <a:pt x="8246" y="250"/>
                    <a:pt x="5889" y="15"/>
                    <a:pt x="4686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4"/>
            <p:cNvSpPr/>
            <p:nvPr/>
          </p:nvSpPr>
          <p:spPr>
            <a:xfrm>
              <a:off x="4220147" y="1881641"/>
              <a:ext cx="299278" cy="334987"/>
            </a:xfrm>
            <a:custGeom>
              <a:avLst/>
              <a:gdLst/>
              <a:ahLst/>
              <a:cxnLst/>
              <a:rect l="l" t="t" r="r" b="b"/>
              <a:pathLst>
                <a:path w="15706" h="17580" extrusionOk="0">
                  <a:moveTo>
                    <a:pt x="12548" y="1"/>
                  </a:moveTo>
                  <a:lnTo>
                    <a:pt x="12532" y="12"/>
                  </a:lnTo>
                  <a:cubicBezTo>
                    <a:pt x="11458" y="1872"/>
                    <a:pt x="8354" y="2973"/>
                    <a:pt x="6979" y="3396"/>
                  </a:cubicBezTo>
                  <a:cubicBezTo>
                    <a:pt x="5468" y="3861"/>
                    <a:pt x="7676" y="4907"/>
                    <a:pt x="7444" y="6303"/>
                  </a:cubicBezTo>
                  <a:cubicBezTo>
                    <a:pt x="7211" y="7698"/>
                    <a:pt x="4189" y="8512"/>
                    <a:pt x="4189" y="8512"/>
                  </a:cubicBezTo>
                  <a:cubicBezTo>
                    <a:pt x="4189" y="8512"/>
                    <a:pt x="3324" y="6653"/>
                    <a:pt x="2096" y="6653"/>
                  </a:cubicBezTo>
                  <a:cubicBezTo>
                    <a:pt x="868" y="6653"/>
                    <a:pt x="0" y="9462"/>
                    <a:pt x="702" y="10955"/>
                  </a:cubicBezTo>
                  <a:cubicBezTo>
                    <a:pt x="1184" y="11981"/>
                    <a:pt x="2041" y="12142"/>
                    <a:pt x="2530" y="12142"/>
                  </a:cubicBezTo>
                  <a:cubicBezTo>
                    <a:pt x="2751" y="12142"/>
                    <a:pt x="2897" y="12109"/>
                    <a:pt x="2897" y="12109"/>
                  </a:cubicBezTo>
                  <a:lnTo>
                    <a:pt x="2897" y="12109"/>
                  </a:lnTo>
                  <a:cubicBezTo>
                    <a:pt x="2897" y="12109"/>
                    <a:pt x="2809" y="14740"/>
                    <a:pt x="4476" y="15529"/>
                  </a:cubicBezTo>
                  <a:cubicBezTo>
                    <a:pt x="6143" y="16319"/>
                    <a:pt x="8951" y="17372"/>
                    <a:pt x="10003" y="17547"/>
                  </a:cubicBezTo>
                  <a:cubicBezTo>
                    <a:pt x="10130" y="17568"/>
                    <a:pt x="10258" y="17579"/>
                    <a:pt x="10384" y="17579"/>
                  </a:cubicBezTo>
                  <a:cubicBezTo>
                    <a:pt x="11302" y="17579"/>
                    <a:pt x="12162" y="17005"/>
                    <a:pt x="12548" y="15618"/>
                  </a:cubicBezTo>
                  <a:cubicBezTo>
                    <a:pt x="12985" y="14038"/>
                    <a:pt x="13249" y="10792"/>
                    <a:pt x="13249" y="10792"/>
                  </a:cubicBezTo>
                  <a:cubicBezTo>
                    <a:pt x="13249" y="10792"/>
                    <a:pt x="14829" y="9740"/>
                    <a:pt x="15266" y="9126"/>
                  </a:cubicBezTo>
                  <a:cubicBezTo>
                    <a:pt x="15705" y="8512"/>
                    <a:pt x="14126" y="7897"/>
                    <a:pt x="13688" y="7020"/>
                  </a:cubicBezTo>
                  <a:cubicBezTo>
                    <a:pt x="13249" y="6142"/>
                    <a:pt x="13249" y="5441"/>
                    <a:pt x="13424" y="4211"/>
                  </a:cubicBezTo>
                  <a:cubicBezTo>
                    <a:pt x="13601" y="2983"/>
                    <a:pt x="12548" y="1"/>
                    <a:pt x="125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4"/>
            <p:cNvSpPr/>
            <p:nvPr/>
          </p:nvSpPr>
          <p:spPr>
            <a:xfrm>
              <a:off x="4218337" y="1876439"/>
              <a:ext cx="304842" cy="345581"/>
            </a:xfrm>
            <a:custGeom>
              <a:avLst/>
              <a:gdLst/>
              <a:ahLst/>
              <a:cxnLst/>
              <a:rect l="l" t="t" r="r" b="b"/>
              <a:pathLst>
                <a:path w="15998" h="18136" extrusionOk="0">
                  <a:moveTo>
                    <a:pt x="12552" y="892"/>
                  </a:moveTo>
                  <a:cubicBezTo>
                    <a:pt x="12880" y="1920"/>
                    <a:pt x="13354" y="3654"/>
                    <a:pt x="13242" y="4446"/>
                  </a:cubicBezTo>
                  <a:cubicBezTo>
                    <a:pt x="13061" y="5706"/>
                    <a:pt x="13058" y="6473"/>
                    <a:pt x="13532" y="7419"/>
                  </a:cubicBezTo>
                  <a:cubicBezTo>
                    <a:pt x="13741" y="7839"/>
                    <a:pt x="14156" y="8186"/>
                    <a:pt x="14523" y="8492"/>
                  </a:cubicBezTo>
                  <a:cubicBezTo>
                    <a:pt x="14927" y="8830"/>
                    <a:pt x="15228" y="9100"/>
                    <a:pt x="15134" y="9234"/>
                  </a:cubicBezTo>
                  <a:cubicBezTo>
                    <a:pt x="14798" y="9704"/>
                    <a:pt x="13615" y="10545"/>
                    <a:pt x="13188" y="10831"/>
                  </a:cubicBezTo>
                  <a:cubicBezTo>
                    <a:pt x="13117" y="10879"/>
                    <a:pt x="13071" y="10957"/>
                    <a:pt x="13064" y="11043"/>
                  </a:cubicBezTo>
                  <a:cubicBezTo>
                    <a:pt x="13061" y="11075"/>
                    <a:pt x="12797" y="14281"/>
                    <a:pt x="12371" y="15815"/>
                  </a:cubicBezTo>
                  <a:cubicBezTo>
                    <a:pt x="12056" y="16949"/>
                    <a:pt x="11379" y="17572"/>
                    <a:pt x="10487" y="17572"/>
                  </a:cubicBezTo>
                  <a:cubicBezTo>
                    <a:pt x="10376" y="17572"/>
                    <a:pt x="10262" y="17563"/>
                    <a:pt x="10144" y="17543"/>
                  </a:cubicBezTo>
                  <a:cubicBezTo>
                    <a:pt x="9112" y="17371"/>
                    <a:pt x="6284" y="16302"/>
                    <a:pt x="4691" y="15548"/>
                  </a:cubicBezTo>
                  <a:cubicBezTo>
                    <a:pt x="3214" y="14848"/>
                    <a:pt x="3273" y="12414"/>
                    <a:pt x="3273" y="12390"/>
                  </a:cubicBezTo>
                  <a:cubicBezTo>
                    <a:pt x="3278" y="12231"/>
                    <a:pt x="3149" y="12100"/>
                    <a:pt x="2990" y="12100"/>
                  </a:cubicBezTo>
                  <a:cubicBezTo>
                    <a:pt x="2972" y="12100"/>
                    <a:pt x="2951" y="12102"/>
                    <a:pt x="2931" y="12106"/>
                  </a:cubicBezTo>
                  <a:cubicBezTo>
                    <a:pt x="2915" y="12109"/>
                    <a:pt x="2796" y="12134"/>
                    <a:pt x="2621" y="12134"/>
                  </a:cubicBezTo>
                  <a:cubicBezTo>
                    <a:pt x="2205" y="12134"/>
                    <a:pt x="1469" y="11996"/>
                    <a:pt x="1051" y="11107"/>
                  </a:cubicBezTo>
                  <a:cubicBezTo>
                    <a:pt x="606" y="10162"/>
                    <a:pt x="871" y="8636"/>
                    <a:pt x="1399" y="7805"/>
                  </a:cubicBezTo>
                  <a:cubicBezTo>
                    <a:pt x="1541" y="7582"/>
                    <a:pt x="1832" y="7207"/>
                    <a:pt x="2191" y="7207"/>
                  </a:cubicBezTo>
                  <a:cubicBezTo>
                    <a:pt x="3049" y="7207"/>
                    <a:pt x="3809" y="8432"/>
                    <a:pt x="4029" y="8905"/>
                  </a:cubicBezTo>
                  <a:cubicBezTo>
                    <a:pt x="4076" y="9005"/>
                    <a:pt x="4176" y="9067"/>
                    <a:pt x="4283" y="9067"/>
                  </a:cubicBezTo>
                  <a:cubicBezTo>
                    <a:pt x="4307" y="9067"/>
                    <a:pt x="4332" y="9063"/>
                    <a:pt x="4357" y="9056"/>
                  </a:cubicBezTo>
                  <a:cubicBezTo>
                    <a:pt x="4685" y="8969"/>
                    <a:pt x="7561" y="8152"/>
                    <a:pt x="7817" y="6622"/>
                  </a:cubicBezTo>
                  <a:cubicBezTo>
                    <a:pt x="7939" y="5887"/>
                    <a:pt x="7512" y="5270"/>
                    <a:pt x="7169" y="4774"/>
                  </a:cubicBezTo>
                  <a:cubicBezTo>
                    <a:pt x="7009" y="4544"/>
                    <a:pt x="6790" y="4227"/>
                    <a:pt x="6826" y="4121"/>
                  </a:cubicBezTo>
                  <a:cubicBezTo>
                    <a:pt x="6829" y="4112"/>
                    <a:pt x="6866" y="4029"/>
                    <a:pt x="7157" y="3939"/>
                  </a:cubicBezTo>
                  <a:cubicBezTo>
                    <a:pt x="8687" y="3469"/>
                    <a:pt x="11296" y="2476"/>
                    <a:pt x="12552" y="892"/>
                  </a:cubicBezTo>
                  <a:close/>
                  <a:moveTo>
                    <a:pt x="12638" y="0"/>
                  </a:moveTo>
                  <a:cubicBezTo>
                    <a:pt x="12571" y="0"/>
                    <a:pt x="12505" y="22"/>
                    <a:pt x="12451" y="65"/>
                  </a:cubicBezTo>
                  <a:cubicBezTo>
                    <a:pt x="12424" y="87"/>
                    <a:pt x="12400" y="115"/>
                    <a:pt x="12383" y="145"/>
                  </a:cubicBezTo>
                  <a:cubicBezTo>
                    <a:pt x="11409" y="1834"/>
                    <a:pt x="8587" y="2910"/>
                    <a:pt x="6992" y="3400"/>
                  </a:cubicBezTo>
                  <a:cubicBezTo>
                    <a:pt x="6606" y="3519"/>
                    <a:pt x="6378" y="3694"/>
                    <a:pt x="6295" y="3937"/>
                  </a:cubicBezTo>
                  <a:cubicBezTo>
                    <a:pt x="6166" y="4312"/>
                    <a:pt x="6428" y="4693"/>
                    <a:pt x="6707" y="5094"/>
                  </a:cubicBezTo>
                  <a:cubicBezTo>
                    <a:pt x="7007" y="5527"/>
                    <a:pt x="7348" y="6018"/>
                    <a:pt x="7262" y="6529"/>
                  </a:cubicBezTo>
                  <a:cubicBezTo>
                    <a:pt x="7111" y="7445"/>
                    <a:pt x="5331" y="8173"/>
                    <a:pt x="4429" y="8450"/>
                  </a:cubicBezTo>
                  <a:cubicBezTo>
                    <a:pt x="4143" y="7926"/>
                    <a:pt x="3323" y="6643"/>
                    <a:pt x="2191" y="6643"/>
                  </a:cubicBezTo>
                  <a:cubicBezTo>
                    <a:pt x="1720" y="6643"/>
                    <a:pt x="1283" y="6940"/>
                    <a:pt x="925" y="7503"/>
                  </a:cubicBezTo>
                  <a:cubicBezTo>
                    <a:pt x="320" y="8455"/>
                    <a:pt x="1" y="10197"/>
                    <a:pt x="542" y="11346"/>
                  </a:cubicBezTo>
                  <a:cubicBezTo>
                    <a:pt x="1046" y="12417"/>
                    <a:pt x="1973" y="12699"/>
                    <a:pt x="2623" y="12699"/>
                  </a:cubicBezTo>
                  <a:cubicBezTo>
                    <a:pt x="2655" y="12699"/>
                    <a:pt x="2686" y="12698"/>
                    <a:pt x="2716" y="12697"/>
                  </a:cubicBezTo>
                  <a:cubicBezTo>
                    <a:pt x="2751" y="13465"/>
                    <a:pt x="2989" y="15363"/>
                    <a:pt x="4450" y="16055"/>
                  </a:cubicBezTo>
                  <a:cubicBezTo>
                    <a:pt x="6085" y="16830"/>
                    <a:pt x="8948" y="17912"/>
                    <a:pt x="10051" y="18097"/>
                  </a:cubicBezTo>
                  <a:cubicBezTo>
                    <a:pt x="10198" y="18122"/>
                    <a:pt x="10348" y="18134"/>
                    <a:pt x="10497" y="18135"/>
                  </a:cubicBezTo>
                  <a:cubicBezTo>
                    <a:pt x="11642" y="18135"/>
                    <a:pt x="12527" y="17351"/>
                    <a:pt x="12914" y="15964"/>
                  </a:cubicBezTo>
                  <a:cubicBezTo>
                    <a:pt x="13309" y="14542"/>
                    <a:pt x="13558" y="11860"/>
                    <a:pt x="13614" y="11221"/>
                  </a:cubicBezTo>
                  <a:cubicBezTo>
                    <a:pt x="13992" y="10963"/>
                    <a:pt x="15195" y="10115"/>
                    <a:pt x="15592" y="9560"/>
                  </a:cubicBezTo>
                  <a:cubicBezTo>
                    <a:pt x="15997" y="8991"/>
                    <a:pt x="15406" y="8496"/>
                    <a:pt x="14884" y="8059"/>
                  </a:cubicBezTo>
                  <a:cubicBezTo>
                    <a:pt x="14560" y="7787"/>
                    <a:pt x="14193" y="7481"/>
                    <a:pt x="14035" y="7166"/>
                  </a:cubicBezTo>
                  <a:cubicBezTo>
                    <a:pt x="13626" y="6349"/>
                    <a:pt x="13631" y="5690"/>
                    <a:pt x="13798" y="4523"/>
                  </a:cubicBezTo>
                  <a:cubicBezTo>
                    <a:pt x="13981" y="3243"/>
                    <a:pt x="12952" y="304"/>
                    <a:pt x="12908" y="180"/>
                  </a:cubicBezTo>
                  <a:cubicBezTo>
                    <a:pt x="12877" y="94"/>
                    <a:pt x="12800" y="34"/>
                    <a:pt x="12713" y="10"/>
                  </a:cubicBezTo>
                  <a:cubicBezTo>
                    <a:pt x="12688" y="3"/>
                    <a:pt x="12663" y="0"/>
                    <a:pt x="12638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4"/>
            <p:cNvSpPr/>
            <p:nvPr/>
          </p:nvSpPr>
          <p:spPr>
            <a:xfrm>
              <a:off x="4435088" y="1999535"/>
              <a:ext cx="13319" cy="33251"/>
            </a:xfrm>
            <a:custGeom>
              <a:avLst/>
              <a:gdLst/>
              <a:ahLst/>
              <a:cxnLst/>
              <a:rect l="l" t="t" r="r" b="b"/>
              <a:pathLst>
                <a:path w="699" h="1745" extrusionOk="0">
                  <a:moveTo>
                    <a:pt x="350" y="0"/>
                  </a:moveTo>
                  <a:cubicBezTo>
                    <a:pt x="158" y="0"/>
                    <a:pt x="0" y="391"/>
                    <a:pt x="0" y="872"/>
                  </a:cubicBezTo>
                  <a:cubicBezTo>
                    <a:pt x="0" y="1354"/>
                    <a:pt x="156" y="1745"/>
                    <a:pt x="350" y="1745"/>
                  </a:cubicBezTo>
                  <a:cubicBezTo>
                    <a:pt x="543" y="1745"/>
                    <a:pt x="699" y="1354"/>
                    <a:pt x="699" y="872"/>
                  </a:cubicBezTo>
                  <a:cubicBezTo>
                    <a:pt x="699" y="391"/>
                    <a:pt x="543" y="0"/>
                    <a:pt x="350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4"/>
            <p:cNvSpPr/>
            <p:nvPr/>
          </p:nvSpPr>
          <p:spPr>
            <a:xfrm>
              <a:off x="4412507" y="1966951"/>
              <a:ext cx="43998" cy="26868"/>
            </a:xfrm>
            <a:custGeom>
              <a:avLst/>
              <a:gdLst/>
              <a:ahLst/>
              <a:cxnLst/>
              <a:rect l="l" t="t" r="r" b="b"/>
              <a:pathLst>
                <a:path w="2309" h="1410" extrusionOk="0">
                  <a:moveTo>
                    <a:pt x="1783" y="0"/>
                  </a:moveTo>
                  <a:cubicBezTo>
                    <a:pt x="1021" y="0"/>
                    <a:pt x="257" y="835"/>
                    <a:pt x="163" y="942"/>
                  </a:cubicBezTo>
                  <a:cubicBezTo>
                    <a:pt x="1" y="1124"/>
                    <a:pt x="129" y="1410"/>
                    <a:pt x="371" y="1410"/>
                  </a:cubicBezTo>
                  <a:cubicBezTo>
                    <a:pt x="452" y="1410"/>
                    <a:pt x="529" y="1376"/>
                    <a:pt x="581" y="1317"/>
                  </a:cubicBezTo>
                  <a:cubicBezTo>
                    <a:pt x="771" y="1103"/>
                    <a:pt x="1359" y="562"/>
                    <a:pt x="1781" y="562"/>
                  </a:cubicBezTo>
                  <a:cubicBezTo>
                    <a:pt x="1826" y="562"/>
                    <a:pt x="1869" y="568"/>
                    <a:pt x="1910" y="581"/>
                  </a:cubicBezTo>
                  <a:cubicBezTo>
                    <a:pt x="1938" y="590"/>
                    <a:pt x="1966" y="594"/>
                    <a:pt x="1994" y="594"/>
                  </a:cubicBezTo>
                  <a:cubicBezTo>
                    <a:pt x="2111" y="594"/>
                    <a:pt x="2221" y="520"/>
                    <a:pt x="2260" y="402"/>
                  </a:cubicBezTo>
                  <a:cubicBezTo>
                    <a:pt x="2308" y="258"/>
                    <a:pt x="2232" y="100"/>
                    <a:pt x="2088" y="49"/>
                  </a:cubicBezTo>
                  <a:cubicBezTo>
                    <a:pt x="1987" y="15"/>
                    <a:pt x="1885" y="0"/>
                    <a:pt x="1783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4"/>
            <p:cNvSpPr/>
            <p:nvPr/>
          </p:nvSpPr>
          <p:spPr>
            <a:xfrm>
              <a:off x="4398121" y="2109368"/>
              <a:ext cx="58537" cy="23800"/>
            </a:xfrm>
            <a:custGeom>
              <a:avLst/>
              <a:gdLst/>
              <a:ahLst/>
              <a:cxnLst/>
              <a:rect l="l" t="t" r="r" b="b"/>
              <a:pathLst>
                <a:path w="3072" h="1249" extrusionOk="0">
                  <a:moveTo>
                    <a:pt x="312" y="1"/>
                  </a:moveTo>
                  <a:cubicBezTo>
                    <a:pt x="236" y="1"/>
                    <a:pt x="159" y="32"/>
                    <a:pt x="104" y="93"/>
                  </a:cubicBezTo>
                  <a:cubicBezTo>
                    <a:pt x="0" y="209"/>
                    <a:pt x="11" y="387"/>
                    <a:pt x="126" y="490"/>
                  </a:cubicBezTo>
                  <a:cubicBezTo>
                    <a:pt x="805" y="1103"/>
                    <a:pt x="1519" y="1249"/>
                    <a:pt x="2045" y="1249"/>
                  </a:cubicBezTo>
                  <a:cubicBezTo>
                    <a:pt x="2506" y="1249"/>
                    <a:pt x="2823" y="1138"/>
                    <a:pt x="2850" y="1128"/>
                  </a:cubicBezTo>
                  <a:cubicBezTo>
                    <a:pt x="2996" y="1074"/>
                    <a:pt x="3072" y="913"/>
                    <a:pt x="3019" y="767"/>
                  </a:cubicBezTo>
                  <a:cubicBezTo>
                    <a:pt x="2978" y="653"/>
                    <a:pt x="2870" y="581"/>
                    <a:pt x="2754" y="581"/>
                  </a:cubicBezTo>
                  <a:cubicBezTo>
                    <a:pt x="2723" y="581"/>
                    <a:pt x="2691" y="587"/>
                    <a:pt x="2659" y="598"/>
                  </a:cubicBezTo>
                  <a:cubicBezTo>
                    <a:pt x="2639" y="605"/>
                    <a:pt x="2400" y="687"/>
                    <a:pt x="2049" y="687"/>
                  </a:cubicBezTo>
                  <a:cubicBezTo>
                    <a:pt x="1631" y="687"/>
                    <a:pt x="1054" y="571"/>
                    <a:pt x="501" y="73"/>
                  </a:cubicBezTo>
                  <a:cubicBezTo>
                    <a:pt x="447" y="25"/>
                    <a:pt x="379" y="1"/>
                    <a:pt x="312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4"/>
            <p:cNvSpPr/>
            <p:nvPr/>
          </p:nvSpPr>
          <p:spPr>
            <a:xfrm>
              <a:off x="3779024" y="4211877"/>
              <a:ext cx="221324" cy="195276"/>
            </a:xfrm>
            <a:custGeom>
              <a:avLst/>
              <a:gdLst/>
              <a:ahLst/>
              <a:cxnLst/>
              <a:rect l="l" t="t" r="r" b="b"/>
              <a:pathLst>
                <a:path w="11615" h="10248" extrusionOk="0">
                  <a:moveTo>
                    <a:pt x="2098" y="1"/>
                  </a:moveTo>
                  <a:cubicBezTo>
                    <a:pt x="2098" y="1"/>
                    <a:pt x="0" y="4207"/>
                    <a:pt x="82" y="4777"/>
                  </a:cubicBezTo>
                  <a:cubicBezTo>
                    <a:pt x="164" y="5347"/>
                    <a:pt x="4319" y="8363"/>
                    <a:pt x="6275" y="9422"/>
                  </a:cubicBezTo>
                  <a:cubicBezTo>
                    <a:pt x="7237" y="9943"/>
                    <a:pt x="8573" y="10247"/>
                    <a:pt x="9654" y="10247"/>
                  </a:cubicBezTo>
                  <a:cubicBezTo>
                    <a:pt x="10771" y="10247"/>
                    <a:pt x="11615" y="9923"/>
                    <a:pt x="11490" y="9177"/>
                  </a:cubicBezTo>
                  <a:cubicBezTo>
                    <a:pt x="11245" y="7712"/>
                    <a:pt x="7905" y="6733"/>
                    <a:pt x="7090" y="4534"/>
                  </a:cubicBezTo>
                  <a:cubicBezTo>
                    <a:pt x="6275" y="2333"/>
                    <a:pt x="5958" y="1054"/>
                    <a:pt x="5958" y="1054"/>
                  </a:cubicBezTo>
                  <a:cubicBezTo>
                    <a:pt x="5958" y="1054"/>
                    <a:pt x="5901" y="1057"/>
                    <a:pt x="5796" y="1057"/>
                  </a:cubicBezTo>
                  <a:cubicBezTo>
                    <a:pt x="5283" y="1057"/>
                    <a:pt x="3637" y="975"/>
                    <a:pt x="20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4"/>
            <p:cNvSpPr/>
            <p:nvPr/>
          </p:nvSpPr>
          <p:spPr>
            <a:xfrm>
              <a:off x="3773650" y="4206542"/>
              <a:ext cx="230889" cy="205946"/>
            </a:xfrm>
            <a:custGeom>
              <a:avLst/>
              <a:gdLst/>
              <a:ahLst/>
              <a:cxnLst/>
              <a:rect l="l" t="t" r="r" b="b"/>
              <a:pathLst>
                <a:path w="12117" h="10808" extrusionOk="0">
                  <a:moveTo>
                    <a:pt x="2496" y="679"/>
                  </a:moveTo>
                  <a:cubicBezTo>
                    <a:pt x="3971" y="1516"/>
                    <a:pt x="5463" y="1614"/>
                    <a:pt x="6024" y="1618"/>
                  </a:cubicBezTo>
                  <a:cubicBezTo>
                    <a:pt x="6148" y="2072"/>
                    <a:pt x="6481" y="3214"/>
                    <a:pt x="7108" y="4910"/>
                  </a:cubicBezTo>
                  <a:cubicBezTo>
                    <a:pt x="7569" y="6152"/>
                    <a:pt x="8744" y="7004"/>
                    <a:pt x="9781" y="7754"/>
                  </a:cubicBezTo>
                  <a:cubicBezTo>
                    <a:pt x="10613" y="8356"/>
                    <a:pt x="11399" y="8926"/>
                    <a:pt x="11495" y="9504"/>
                  </a:cubicBezTo>
                  <a:cubicBezTo>
                    <a:pt x="11527" y="9698"/>
                    <a:pt x="11467" y="9838"/>
                    <a:pt x="11300" y="9956"/>
                  </a:cubicBezTo>
                  <a:cubicBezTo>
                    <a:pt x="11019" y="10157"/>
                    <a:pt x="10528" y="10251"/>
                    <a:pt x="9947" y="10251"/>
                  </a:cubicBezTo>
                  <a:cubicBezTo>
                    <a:pt x="8926" y="10251"/>
                    <a:pt x="7625" y="9962"/>
                    <a:pt x="6691" y="9456"/>
                  </a:cubicBezTo>
                  <a:cubicBezTo>
                    <a:pt x="4541" y="8292"/>
                    <a:pt x="831" y="5499"/>
                    <a:pt x="643" y="5024"/>
                  </a:cubicBezTo>
                  <a:cubicBezTo>
                    <a:pt x="627" y="4679"/>
                    <a:pt x="1551" y="2595"/>
                    <a:pt x="2496" y="679"/>
                  </a:cubicBezTo>
                  <a:close/>
                  <a:moveTo>
                    <a:pt x="2381" y="0"/>
                  </a:moveTo>
                  <a:cubicBezTo>
                    <a:pt x="2278" y="0"/>
                    <a:pt x="2178" y="56"/>
                    <a:pt x="2129" y="155"/>
                  </a:cubicBezTo>
                  <a:cubicBezTo>
                    <a:pt x="1486" y="1445"/>
                    <a:pt x="1" y="4504"/>
                    <a:pt x="85" y="5096"/>
                  </a:cubicBezTo>
                  <a:cubicBezTo>
                    <a:pt x="198" y="5887"/>
                    <a:pt x="4757" y="9047"/>
                    <a:pt x="6422" y="9950"/>
                  </a:cubicBezTo>
                  <a:cubicBezTo>
                    <a:pt x="7372" y="10464"/>
                    <a:pt x="8776" y="10808"/>
                    <a:pt x="9945" y="10808"/>
                  </a:cubicBezTo>
                  <a:cubicBezTo>
                    <a:pt x="10634" y="10808"/>
                    <a:pt x="11241" y="10688"/>
                    <a:pt x="11626" y="10415"/>
                  </a:cubicBezTo>
                  <a:cubicBezTo>
                    <a:pt x="11966" y="10172"/>
                    <a:pt x="12116" y="9816"/>
                    <a:pt x="12049" y="9412"/>
                  </a:cubicBezTo>
                  <a:cubicBezTo>
                    <a:pt x="11915" y="8606"/>
                    <a:pt x="11078" y="8000"/>
                    <a:pt x="10111" y="7300"/>
                  </a:cubicBezTo>
                  <a:cubicBezTo>
                    <a:pt x="9138" y="6596"/>
                    <a:pt x="8035" y="5797"/>
                    <a:pt x="7634" y="4716"/>
                  </a:cubicBezTo>
                  <a:cubicBezTo>
                    <a:pt x="6837" y="2559"/>
                    <a:pt x="6516" y="1278"/>
                    <a:pt x="6513" y="1267"/>
                  </a:cubicBezTo>
                  <a:cubicBezTo>
                    <a:pt x="6482" y="1140"/>
                    <a:pt x="6369" y="1053"/>
                    <a:pt x="6241" y="1053"/>
                  </a:cubicBezTo>
                  <a:cubicBezTo>
                    <a:pt x="6235" y="1053"/>
                    <a:pt x="6229" y="1053"/>
                    <a:pt x="6223" y="1054"/>
                  </a:cubicBezTo>
                  <a:cubicBezTo>
                    <a:pt x="6220" y="1054"/>
                    <a:pt x="6175" y="1056"/>
                    <a:pt x="6095" y="1056"/>
                  </a:cubicBezTo>
                  <a:cubicBezTo>
                    <a:pt x="5636" y="1056"/>
                    <a:pt x="4021" y="986"/>
                    <a:pt x="2530" y="43"/>
                  </a:cubicBezTo>
                  <a:cubicBezTo>
                    <a:pt x="2483" y="14"/>
                    <a:pt x="2432" y="0"/>
                    <a:pt x="2381" y="0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4"/>
            <p:cNvSpPr/>
            <p:nvPr/>
          </p:nvSpPr>
          <p:spPr>
            <a:xfrm>
              <a:off x="3780186" y="4284687"/>
              <a:ext cx="219742" cy="122466"/>
            </a:xfrm>
            <a:custGeom>
              <a:avLst/>
              <a:gdLst/>
              <a:ahLst/>
              <a:cxnLst/>
              <a:rect l="l" t="t" r="r" b="b"/>
              <a:pathLst>
                <a:path w="11532" h="6427" extrusionOk="0">
                  <a:moveTo>
                    <a:pt x="291" y="1"/>
                  </a:moveTo>
                  <a:cubicBezTo>
                    <a:pt x="113" y="460"/>
                    <a:pt x="1" y="818"/>
                    <a:pt x="21" y="958"/>
                  </a:cubicBezTo>
                  <a:cubicBezTo>
                    <a:pt x="103" y="1528"/>
                    <a:pt x="4258" y="4542"/>
                    <a:pt x="6214" y="5603"/>
                  </a:cubicBezTo>
                  <a:cubicBezTo>
                    <a:pt x="7175" y="6123"/>
                    <a:pt x="8509" y="6427"/>
                    <a:pt x="9589" y="6427"/>
                  </a:cubicBezTo>
                  <a:cubicBezTo>
                    <a:pt x="10694" y="6427"/>
                    <a:pt x="11532" y="6109"/>
                    <a:pt x="11429" y="5380"/>
                  </a:cubicBezTo>
                  <a:lnTo>
                    <a:pt x="11429" y="5380"/>
                  </a:lnTo>
                  <a:cubicBezTo>
                    <a:pt x="11107" y="5424"/>
                    <a:pt x="10751" y="5453"/>
                    <a:pt x="10364" y="5453"/>
                  </a:cubicBezTo>
                  <a:cubicBezTo>
                    <a:pt x="9408" y="5453"/>
                    <a:pt x="8269" y="5279"/>
                    <a:pt x="7027" y="4741"/>
                  </a:cubicBezTo>
                  <a:cubicBezTo>
                    <a:pt x="4010" y="3433"/>
                    <a:pt x="1084" y="758"/>
                    <a:pt x="2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4"/>
            <p:cNvSpPr/>
            <p:nvPr/>
          </p:nvSpPr>
          <p:spPr>
            <a:xfrm>
              <a:off x="3774908" y="4279313"/>
              <a:ext cx="229441" cy="133156"/>
            </a:xfrm>
            <a:custGeom>
              <a:avLst/>
              <a:gdLst/>
              <a:ahLst/>
              <a:cxnLst/>
              <a:rect l="l" t="t" r="r" b="b"/>
              <a:pathLst>
                <a:path w="12041" h="6988" extrusionOk="0">
                  <a:moveTo>
                    <a:pt x="686" y="777"/>
                  </a:moveTo>
                  <a:cubicBezTo>
                    <a:pt x="1796" y="1801"/>
                    <a:pt x="4455" y="4094"/>
                    <a:pt x="7192" y="5281"/>
                  </a:cubicBezTo>
                  <a:cubicBezTo>
                    <a:pt x="8325" y="5772"/>
                    <a:pt x="9478" y="6017"/>
                    <a:pt x="10633" y="6017"/>
                  </a:cubicBezTo>
                  <a:cubicBezTo>
                    <a:pt x="10883" y="6017"/>
                    <a:pt x="11132" y="6005"/>
                    <a:pt x="11381" y="5982"/>
                  </a:cubicBezTo>
                  <a:lnTo>
                    <a:pt x="11381" y="5982"/>
                  </a:lnTo>
                  <a:cubicBezTo>
                    <a:pt x="11340" y="6047"/>
                    <a:pt x="11286" y="6101"/>
                    <a:pt x="11222" y="6143"/>
                  </a:cubicBezTo>
                  <a:cubicBezTo>
                    <a:pt x="10941" y="6338"/>
                    <a:pt x="10455" y="6429"/>
                    <a:pt x="9880" y="6429"/>
                  </a:cubicBezTo>
                  <a:cubicBezTo>
                    <a:pt x="8858" y="6429"/>
                    <a:pt x="7555" y="6141"/>
                    <a:pt x="6625" y="5637"/>
                  </a:cubicBezTo>
                  <a:cubicBezTo>
                    <a:pt x="4475" y="4473"/>
                    <a:pt x="765" y="1680"/>
                    <a:pt x="577" y="1205"/>
                  </a:cubicBezTo>
                  <a:cubicBezTo>
                    <a:pt x="577" y="1193"/>
                    <a:pt x="577" y="1101"/>
                    <a:pt x="686" y="777"/>
                  </a:cubicBezTo>
                  <a:close/>
                  <a:moveTo>
                    <a:pt x="568" y="1"/>
                  </a:moveTo>
                  <a:cubicBezTo>
                    <a:pt x="457" y="1"/>
                    <a:pt x="349" y="65"/>
                    <a:pt x="305" y="181"/>
                  </a:cubicBezTo>
                  <a:cubicBezTo>
                    <a:pt x="21" y="914"/>
                    <a:pt x="0" y="1142"/>
                    <a:pt x="19" y="1279"/>
                  </a:cubicBezTo>
                  <a:cubicBezTo>
                    <a:pt x="132" y="2069"/>
                    <a:pt x="4691" y="5228"/>
                    <a:pt x="6356" y="6131"/>
                  </a:cubicBezTo>
                  <a:cubicBezTo>
                    <a:pt x="7302" y="6643"/>
                    <a:pt x="8709" y="6987"/>
                    <a:pt x="9879" y="6987"/>
                  </a:cubicBezTo>
                  <a:cubicBezTo>
                    <a:pt x="10558" y="6987"/>
                    <a:pt x="11159" y="6871"/>
                    <a:pt x="11543" y="6604"/>
                  </a:cubicBezTo>
                  <a:cubicBezTo>
                    <a:pt x="11884" y="6367"/>
                    <a:pt x="12040" y="6019"/>
                    <a:pt x="11985" y="5624"/>
                  </a:cubicBezTo>
                  <a:cubicBezTo>
                    <a:pt x="11965" y="5482"/>
                    <a:pt x="11844" y="5381"/>
                    <a:pt x="11706" y="5381"/>
                  </a:cubicBezTo>
                  <a:cubicBezTo>
                    <a:pt x="11693" y="5381"/>
                    <a:pt x="11681" y="5381"/>
                    <a:pt x="11668" y="5383"/>
                  </a:cubicBezTo>
                  <a:cubicBezTo>
                    <a:pt x="11323" y="5431"/>
                    <a:pt x="10976" y="5455"/>
                    <a:pt x="10630" y="5455"/>
                  </a:cubicBezTo>
                  <a:cubicBezTo>
                    <a:pt x="9553" y="5455"/>
                    <a:pt x="8476" y="5223"/>
                    <a:pt x="7417" y="4763"/>
                  </a:cubicBezTo>
                  <a:cubicBezTo>
                    <a:pt x="4458" y="3483"/>
                    <a:pt x="1574" y="855"/>
                    <a:pt x="760" y="79"/>
                  </a:cubicBezTo>
                  <a:cubicBezTo>
                    <a:pt x="705" y="26"/>
                    <a:pt x="636" y="1"/>
                    <a:pt x="568" y="1"/>
                  </a:cubicBezTo>
                  <a:close/>
                </a:path>
              </a:pathLst>
            </a:custGeom>
            <a:solidFill>
              <a:srgbClr val="1F1C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6" name="Google Shape;606;p34"/>
          <p:cNvSpPr txBox="1">
            <a:spLocks noGrp="1"/>
          </p:cNvSpPr>
          <p:nvPr>
            <p:ph type="subTitle" idx="1"/>
          </p:nvPr>
        </p:nvSpPr>
        <p:spPr>
          <a:xfrm>
            <a:off x="876325" y="3087550"/>
            <a:ext cx="2977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You could enter a subtitle here if you need it</a:t>
            </a:r>
            <a:endParaRPr>
              <a:solidFill>
                <a:schemeClr val="l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607" name="Google Shape;607;p34"/>
          <p:cNvSpPr txBox="1">
            <a:spLocks noGrp="1"/>
          </p:cNvSpPr>
          <p:nvPr>
            <p:ph type="title" idx="2"/>
          </p:nvPr>
        </p:nvSpPr>
        <p:spPr>
          <a:xfrm>
            <a:off x="876325" y="792425"/>
            <a:ext cx="2657700" cy="7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35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TRENDS</a:t>
            </a:r>
            <a:endParaRPr/>
          </a:p>
        </p:txBody>
      </p:sp>
      <p:pic>
        <p:nvPicPr>
          <p:cNvPr id="613" name="Google Shape;613;p35" title="Gráfic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625" y="1627225"/>
            <a:ext cx="4648551" cy="287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35"/>
          <p:cNvSpPr txBox="1">
            <a:spLocks noGrp="1"/>
          </p:cNvSpPr>
          <p:nvPr>
            <p:ph type="body" idx="1"/>
          </p:nvPr>
        </p:nvSpPr>
        <p:spPr>
          <a:xfrm>
            <a:off x="5953575" y="3447525"/>
            <a:ext cx="24303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modify this graph, click on it, follow the link, change the data and paste the resulting graph here</a:t>
            </a:r>
            <a:endParaRPr/>
          </a:p>
        </p:txBody>
      </p:sp>
      <p:sp>
        <p:nvSpPr>
          <p:cNvPr id="615" name="Google Shape;615;p35"/>
          <p:cNvSpPr txBox="1">
            <a:spLocks noGrp="1"/>
          </p:cNvSpPr>
          <p:nvPr>
            <p:ph type="title" idx="2"/>
          </p:nvPr>
        </p:nvSpPr>
        <p:spPr>
          <a:xfrm>
            <a:off x="5953575" y="2949674"/>
            <a:ext cx="24303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Edit this!</a:t>
            </a:r>
            <a:endParaRPr/>
          </a:p>
        </p:txBody>
      </p:sp>
      <p:sp>
        <p:nvSpPr>
          <p:cNvPr id="616" name="Google Shape;616;p35"/>
          <p:cNvSpPr txBox="1">
            <a:spLocks noGrp="1"/>
          </p:cNvSpPr>
          <p:nvPr>
            <p:ph type="body" idx="1"/>
          </p:nvPr>
        </p:nvSpPr>
        <p:spPr>
          <a:xfrm>
            <a:off x="6270425" y="1627220"/>
            <a:ext cx="13050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617" name="Google Shape;617;p35"/>
          <p:cNvSpPr/>
          <p:nvPr/>
        </p:nvSpPr>
        <p:spPr>
          <a:xfrm>
            <a:off x="6048077" y="1737750"/>
            <a:ext cx="181200" cy="181200"/>
          </a:xfrm>
          <a:prstGeom prst="ellipse">
            <a:avLst/>
          </a:prstGeom>
          <a:solidFill>
            <a:srgbClr val="ACF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5"/>
          <p:cNvSpPr txBox="1">
            <a:spLocks noGrp="1"/>
          </p:cNvSpPr>
          <p:nvPr>
            <p:ph type="body" idx="1"/>
          </p:nvPr>
        </p:nvSpPr>
        <p:spPr>
          <a:xfrm>
            <a:off x="6270425" y="2013020"/>
            <a:ext cx="13050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619" name="Google Shape;619;p35"/>
          <p:cNvSpPr/>
          <p:nvPr/>
        </p:nvSpPr>
        <p:spPr>
          <a:xfrm>
            <a:off x="6048077" y="2123550"/>
            <a:ext cx="181200" cy="181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5"/>
          <p:cNvSpPr txBox="1">
            <a:spLocks noGrp="1"/>
          </p:cNvSpPr>
          <p:nvPr>
            <p:ph type="body" idx="1"/>
          </p:nvPr>
        </p:nvSpPr>
        <p:spPr>
          <a:xfrm>
            <a:off x="6270425" y="2394895"/>
            <a:ext cx="1305000" cy="3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621" name="Google Shape;621;p35"/>
          <p:cNvSpPr/>
          <p:nvPr/>
        </p:nvSpPr>
        <p:spPr>
          <a:xfrm>
            <a:off x="6048077" y="2505425"/>
            <a:ext cx="181200" cy="181200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VS. SOLUTION</a:t>
            </a:r>
            <a:endParaRPr/>
          </a:p>
        </p:txBody>
      </p:sp>
      <p:sp>
        <p:nvSpPr>
          <p:cNvPr id="627" name="Google Shape;627;p36"/>
          <p:cNvSpPr txBox="1">
            <a:spLocks noGrp="1"/>
          </p:cNvSpPr>
          <p:nvPr>
            <p:ph type="body" idx="1"/>
          </p:nvPr>
        </p:nvSpPr>
        <p:spPr>
          <a:xfrm>
            <a:off x="5316193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Venus has a beautiful name and is the second planet from the Sun. It’s terribly hot and its atmosphere is poisonous</a:t>
            </a:r>
            <a:endParaRPr/>
          </a:p>
        </p:txBody>
      </p:sp>
      <p:sp>
        <p:nvSpPr>
          <p:cNvPr id="628" name="Google Shape;628;p36"/>
          <p:cNvSpPr txBox="1">
            <a:spLocks noGrp="1"/>
          </p:cNvSpPr>
          <p:nvPr>
            <p:ph type="title" idx="2"/>
          </p:nvPr>
        </p:nvSpPr>
        <p:spPr>
          <a:xfrm>
            <a:off x="5316193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</a:t>
            </a:r>
            <a:endParaRPr/>
          </a:p>
        </p:txBody>
      </p:sp>
      <p:sp>
        <p:nvSpPr>
          <p:cNvPr id="629" name="Google Shape;629;p36"/>
          <p:cNvSpPr txBox="1">
            <a:spLocks noGrp="1"/>
          </p:cNvSpPr>
          <p:nvPr>
            <p:ph type="body" idx="3"/>
          </p:nvPr>
        </p:nvSpPr>
        <p:spPr>
          <a:xfrm>
            <a:off x="1199212" y="3450300"/>
            <a:ext cx="26286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System—it’s only a bit larger than the Moon</a:t>
            </a:r>
            <a:endParaRPr/>
          </a:p>
        </p:txBody>
      </p:sp>
      <p:sp>
        <p:nvSpPr>
          <p:cNvPr id="630" name="Google Shape;630;p36"/>
          <p:cNvSpPr txBox="1">
            <a:spLocks noGrp="1"/>
          </p:cNvSpPr>
          <p:nvPr>
            <p:ph type="title" idx="4"/>
          </p:nvPr>
        </p:nvSpPr>
        <p:spPr>
          <a:xfrm>
            <a:off x="1199212" y="2952450"/>
            <a:ext cx="26286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</a:t>
            </a:r>
            <a:endParaRPr/>
          </a:p>
        </p:txBody>
      </p:sp>
      <p:grpSp>
        <p:nvGrpSpPr>
          <p:cNvPr id="631" name="Google Shape;631;p36"/>
          <p:cNvGrpSpPr/>
          <p:nvPr/>
        </p:nvGrpSpPr>
        <p:grpSpPr>
          <a:xfrm>
            <a:off x="5644752" y="1272354"/>
            <a:ext cx="1971493" cy="1950831"/>
            <a:chOff x="1265450" y="370125"/>
            <a:chExt cx="5159625" cy="5105550"/>
          </a:xfrm>
        </p:grpSpPr>
        <p:sp>
          <p:nvSpPr>
            <p:cNvPr id="632" name="Google Shape;632;p36"/>
            <p:cNvSpPr/>
            <p:nvPr/>
          </p:nvSpPr>
          <p:spPr>
            <a:xfrm>
              <a:off x="1265450" y="370125"/>
              <a:ext cx="5159625" cy="4258100"/>
            </a:xfrm>
            <a:custGeom>
              <a:avLst/>
              <a:gdLst/>
              <a:ahLst/>
              <a:cxnLst/>
              <a:rect l="l" t="t" r="r" b="b"/>
              <a:pathLst>
                <a:path w="206385" h="170324" extrusionOk="0">
                  <a:moveTo>
                    <a:pt x="117410" y="1"/>
                  </a:moveTo>
                  <a:cubicBezTo>
                    <a:pt x="105360" y="1"/>
                    <a:pt x="93531" y="2578"/>
                    <a:pt x="83893" y="7842"/>
                  </a:cubicBezTo>
                  <a:cubicBezTo>
                    <a:pt x="62493" y="19530"/>
                    <a:pt x="58312" y="45845"/>
                    <a:pt x="40332" y="60830"/>
                  </a:cubicBezTo>
                  <a:cubicBezTo>
                    <a:pt x="23789" y="74614"/>
                    <a:pt x="8626" y="86102"/>
                    <a:pt x="5409" y="108158"/>
                  </a:cubicBezTo>
                  <a:cubicBezTo>
                    <a:pt x="0" y="145249"/>
                    <a:pt x="35926" y="170324"/>
                    <a:pt x="69990" y="170324"/>
                  </a:cubicBezTo>
                  <a:cubicBezTo>
                    <a:pt x="78722" y="170324"/>
                    <a:pt x="87331" y="168676"/>
                    <a:pt x="95091" y="165161"/>
                  </a:cubicBezTo>
                  <a:cubicBezTo>
                    <a:pt x="107093" y="159723"/>
                    <a:pt x="116570" y="150633"/>
                    <a:pt x="129934" y="148595"/>
                  </a:cubicBezTo>
                  <a:cubicBezTo>
                    <a:pt x="157045" y="144459"/>
                    <a:pt x="167155" y="146758"/>
                    <a:pt x="186915" y="128835"/>
                  </a:cubicBezTo>
                  <a:cubicBezTo>
                    <a:pt x="206384" y="111176"/>
                    <a:pt x="203086" y="81348"/>
                    <a:pt x="192211" y="55849"/>
                  </a:cubicBezTo>
                  <a:cubicBezTo>
                    <a:pt x="185999" y="41288"/>
                    <a:pt x="177317" y="28138"/>
                    <a:pt x="168992" y="19473"/>
                  </a:cubicBezTo>
                  <a:cubicBezTo>
                    <a:pt x="156664" y="6642"/>
                    <a:pt x="136753" y="1"/>
                    <a:pt x="11741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6"/>
            <p:cNvSpPr/>
            <p:nvPr/>
          </p:nvSpPr>
          <p:spPr>
            <a:xfrm>
              <a:off x="2902575" y="1647075"/>
              <a:ext cx="2518250" cy="1982150"/>
            </a:xfrm>
            <a:custGeom>
              <a:avLst/>
              <a:gdLst/>
              <a:ahLst/>
              <a:cxnLst/>
              <a:rect l="l" t="t" r="r" b="b"/>
              <a:pathLst>
                <a:path w="100730" h="79286" extrusionOk="0">
                  <a:moveTo>
                    <a:pt x="48967" y="1"/>
                  </a:moveTo>
                  <a:cubicBezTo>
                    <a:pt x="47675" y="1"/>
                    <a:pt x="46533" y="845"/>
                    <a:pt x="46157" y="2083"/>
                  </a:cubicBezTo>
                  <a:lnTo>
                    <a:pt x="44517" y="7475"/>
                  </a:lnTo>
                  <a:lnTo>
                    <a:pt x="1" y="7475"/>
                  </a:lnTo>
                  <a:lnTo>
                    <a:pt x="1" y="79285"/>
                  </a:lnTo>
                  <a:lnTo>
                    <a:pt x="100730" y="79285"/>
                  </a:lnTo>
                  <a:lnTo>
                    <a:pt x="100730" y="2762"/>
                  </a:lnTo>
                  <a:cubicBezTo>
                    <a:pt x="100730" y="1237"/>
                    <a:pt x="99493" y="1"/>
                    <a:pt x="97968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6"/>
            <p:cNvSpPr/>
            <p:nvPr/>
          </p:nvSpPr>
          <p:spPr>
            <a:xfrm>
              <a:off x="2895575" y="1640075"/>
              <a:ext cx="2532275" cy="1996150"/>
            </a:xfrm>
            <a:custGeom>
              <a:avLst/>
              <a:gdLst/>
              <a:ahLst/>
              <a:cxnLst/>
              <a:rect l="l" t="t" r="r" b="b"/>
              <a:pathLst>
                <a:path w="101291" h="79846" extrusionOk="0">
                  <a:moveTo>
                    <a:pt x="49235" y="562"/>
                  </a:moveTo>
                  <a:cubicBezTo>
                    <a:pt x="49239" y="562"/>
                    <a:pt x="49243" y="562"/>
                    <a:pt x="49247" y="562"/>
                  </a:cubicBezTo>
                  <a:lnTo>
                    <a:pt x="98248" y="562"/>
                  </a:lnTo>
                  <a:cubicBezTo>
                    <a:pt x="99616" y="562"/>
                    <a:pt x="100729" y="1675"/>
                    <a:pt x="100729" y="3042"/>
                  </a:cubicBezTo>
                  <a:lnTo>
                    <a:pt x="100729" y="79284"/>
                  </a:lnTo>
                  <a:lnTo>
                    <a:pt x="561" y="79284"/>
                  </a:lnTo>
                  <a:lnTo>
                    <a:pt x="561" y="8035"/>
                  </a:lnTo>
                  <a:lnTo>
                    <a:pt x="45004" y="8035"/>
                  </a:lnTo>
                  <a:lnTo>
                    <a:pt x="46707" y="2445"/>
                  </a:lnTo>
                  <a:cubicBezTo>
                    <a:pt x="47041" y="1326"/>
                    <a:pt x="48069" y="562"/>
                    <a:pt x="49235" y="562"/>
                  </a:cubicBezTo>
                  <a:close/>
                  <a:moveTo>
                    <a:pt x="49247" y="0"/>
                  </a:moveTo>
                  <a:cubicBezTo>
                    <a:pt x="47821" y="0"/>
                    <a:pt x="46584" y="916"/>
                    <a:pt x="46168" y="2282"/>
                  </a:cubicBezTo>
                  <a:lnTo>
                    <a:pt x="44589" y="7474"/>
                  </a:lnTo>
                  <a:lnTo>
                    <a:pt x="0" y="7474"/>
                  </a:lnTo>
                  <a:lnTo>
                    <a:pt x="0" y="79846"/>
                  </a:lnTo>
                  <a:lnTo>
                    <a:pt x="101290" y="79846"/>
                  </a:lnTo>
                  <a:lnTo>
                    <a:pt x="101290" y="3042"/>
                  </a:lnTo>
                  <a:cubicBezTo>
                    <a:pt x="101290" y="1366"/>
                    <a:pt x="99925" y="0"/>
                    <a:pt x="982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6"/>
            <p:cNvSpPr/>
            <p:nvPr/>
          </p:nvSpPr>
          <p:spPr>
            <a:xfrm>
              <a:off x="2902575" y="2020775"/>
              <a:ext cx="2518250" cy="1795275"/>
            </a:xfrm>
            <a:custGeom>
              <a:avLst/>
              <a:gdLst/>
              <a:ahLst/>
              <a:cxnLst/>
              <a:rect l="l" t="t" r="r" b="b"/>
              <a:pathLst>
                <a:path w="100730" h="71811" extrusionOk="0">
                  <a:moveTo>
                    <a:pt x="1" y="0"/>
                  </a:moveTo>
                  <a:lnTo>
                    <a:pt x="1" y="71811"/>
                  </a:lnTo>
                  <a:lnTo>
                    <a:pt x="100730" y="71811"/>
                  </a:lnTo>
                  <a:lnTo>
                    <a:pt x="100730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2895575" y="2013750"/>
              <a:ext cx="2532275" cy="1809325"/>
            </a:xfrm>
            <a:custGeom>
              <a:avLst/>
              <a:gdLst/>
              <a:ahLst/>
              <a:cxnLst/>
              <a:rect l="l" t="t" r="r" b="b"/>
              <a:pathLst>
                <a:path w="101291" h="72373" extrusionOk="0">
                  <a:moveTo>
                    <a:pt x="100729" y="562"/>
                  </a:moveTo>
                  <a:lnTo>
                    <a:pt x="100729" y="71811"/>
                  </a:lnTo>
                  <a:lnTo>
                    <a:pt x="561" y="71811"/>
                  </a:lnTo>
                  <a:lnTo>
                    <a:pt x="561" y="562"/>
                  </a:lnTo>
                  <a:close/>
                  <a:moveTo>
                    <a:pt x="0" y="0"/>
                  </a:moveTo>
                  <a:lnTo>
                    <a:pt x="0" y="72372"/>
                  </a:lnTo>
                  <a:lnTo>
                    <a:pt x="101290" y="72372"/>
                  </a:lnTo>
                  <a:lnTo>
                    <a:pt x="101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498125" y="1833075"/>
              <a:ext cx="222175" cy="1983650"/>
            </a:xfrm>
            <a:custGeom>
              <a:avLst/>
              <a:gdLst/>
              <a:ahLst/>
              <a:cxnLst/>
              <a:rect l="l" t="t" r="r" b="b"/>
              <a:pathLst>
                <a:path w="8887" h="79346" extrusionOk="0">
                  <a:moveTo>
                    <a:pt x="1" y="1"/>
                  </a:moveTo>
                  <a:lnTo>
                    <a:pt x="1" y="79346"/>
                  </a:lnTo>
                  <a:lnTo>
                    <a:pt x="8887" y="79346"/>
                  </a:lnTo>
                  <a:lnTo>
                    <a:pt x="88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6"/>
            <p:cNvSpPr/>
            <p:nvPr/>
          </p:nvSpPr>
          <p:spPr>
            <a:xfrm>
              <a:off x="3491125" y="1826075"/>
              <a:ext cx="236200" cy="1997675"/>
            </a:xfrm>
            <a:custGeom>
              <a:avLst/>
              <a:gdLst/>
              <a:ahLst/>
              <a:cxnLst/>
              <a:rect l="l" t="t" r="r" b="b"/>
              <a:pathLst>
                <a:path w="9448" h="79907" extrusionOk="0">
                  <a:moveTo>
                    <a:pt x="8886" y="561"/>
                  </a:moveTo>
                  <a:lnTo>
                    <a:pt x="8886" y="79345"/>
                  </a:lnTo>
                  <a:lnTo>
                    <a:pt x="561" y="79345"/>
                  </a:lnTo>
                  <a:lnTo>
                    <a:pt x="561" y="561"/>
                  </a:lnTo>
                  <a:close/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lnTo>
                    <a:pt x="0" y="79626"/>
                  </a:lnTo>
                  <a:cubicBezTo>
                    <a:pt x="0" y="79781"/>
                    <a:pt x="126" y="79906"/>
                    <a:pt x="281" y="79906"/>
                  </a:cubicBezTo>
                  <a:lnTo>
                    <a:pt x="9167" y="79906"/>
                  </a:lnTo>
                  <a:cubicBezTo>
                    <a:pt x="9322" y="79906"/>
                    <a:pt x="9447" y="79781"/>
                    <a:pt x="9447" y="79626"/>
                  </a:cubicBezTo>
                  <a:lnTo>
                    <a:pt x="9447" y="281"/>
                  </a:lnTo>
                  <a:cubicBezTo>
                    <a:pt x="9447" y="126"/>
                    <a:pt x="9322" y="0"/>
                    <a:pt x="91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6"/>
            <p:cNvSpPr/>
            <p:nvPr/>
          </p:nvSpPr>
          <p:spPr>
            <a:xfrm>
              <a:off x="3410850" y="3642150"/>
              <a:ext cx="388800" cy="47625"/>
            </a:xfrm>
            <a:custGeom>
              <a:avLst/>
              <a:gdLst/>
              <a:ahLst/>
              <a:cxnLst/>
              <a:rect l="l" t="t" r="r" b="b"/>
              <a:pathLst>
                <a:path w="15552" h="1905" extrusionOk="0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lnTo>
                    <a:pt x="0" y="1879"/>
                  </a:lnTo>
                  <a:cubicBezTo>
                    <a:pt x="0" y="1894"/>
                    <a:pt x="11" y="1905"/>
                    <a:pt x="25" y="1905"/>
                  </a:cubicBezTo>
                  <a:lnTo>
                    <a:pt x="15528" y="1905"/>
                  </a:lnTo>
                  <a:cubicBezTo>
                    <a:pt x="15541" y="1905"/>
                    <a:pt x="15552" y="1894"/>
                    <a:pt x="15552" y="1879"/>
                  </a:cubicBezTo>
                  <a:lnTo>
                    <a:pt x="15552" y="24"/>
                  </a:lnTo>
                  <a:cubicBezTo>
                    <a:pt x="15552" y="11"/>
                    <a:pt x="15541" y="0"/>
                    <a:pt x="155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3403825" y="3635125"/>
              <a:ext cx="402850" cy="61675"/>
            </a:xfrm>
            <a:custGeom>
              <a:avLst/>
              <a:gdLst/>
              <a:ahLst/>
              <a:cxnLst/>
              <a:rect l="l" t="t" r="r" b="b"/>
              <a:pathLst>
                <a:path w="16114" h="2467" extrusionOk="0">
                  <a:moveTo>
                    <a:pt x="15010" y="562"/>
                  </a:moveTo>
                  <a:cubicBezTo>
                    <a:pt x="15309" y="562"/>
                    <a:pt x="15552" y="805"/>
                    <a:pt x="15552" y="1104"/>
                  </a:cubicBezTo>
                  <a:lnTo>
                    <a:pt x="15552" y="1363"/>
                  </a:lnTo>
                  <a:cubicBezTo>
                    <a:pt x="15552" y="1662"/>
                    <a:pt x="15309" y="1904"/>
                    <a:pt x="15010" y="1905"/>
                  </a:cubicBezTo>
                  <a:lnTo>
                    <a:pt x="1104" y="1905"/>
                  </a:lnTo>
                  <a:cubicBezTo>
                    <a:pt x="805" y="1904"/>
                    <a:pt x="562" y="1662"/>
                    <a:pt x="562" y="1363"/>
                  </a:cubicBezTo>
                  <a:lnTo>
                    <a:pt x="562" y="1104"/>
                  </a:lnTo>
                  <a:cubicBezTo>
                    <a:pt x="562" y="805"/>
                    <a:pt x="805" y="562"/>
                    <a:pt x="1104" y="562"/>
                  </a:cubicBezTo>
                  <a:close/>
                  <a:moveTo>
                    <a:pt x="1104" y="1"/>
                  </a:moveTo>
                  <a:cubicBezTo>
                    <a:pt x="495" y="1"/>
                    <a:pt x="1" y="494"/>
                    <a:pt x="1" y="1104"/>
                  </a:cubicBezTo>
                  <a:lnTo>
                    <a:pt x="1" y="1363"/>
                  </a:lnTo>
                  <a:cubicBezTo>
                    <a:pt x="1" y="1971"/>
                    <a:pt x="495" y="2465"/>
                    <a:pt x="1104" y="2466"/>
                  </a:cubicBezTo>
                  <a:lnTo>
                    <a:pt x="15010" y="2466"/>
                  </a:lnTo>
                  <a:cubicBezTo>
                    <a:pt x="15620" y="2465"/>
                    <a:pt x="16113" y="1971"/>
                    <a:pt x="16113" y="1363"/>
                  </a:cubicBezTo>
                  <a:lnTo>
                    <a:pt x="16113" y="1104"/>
                  </a:lnTo>
                  <a:cubicBezTo>
                    <a:pt x="16113" y="494"/>
                    <a:pt x="15620" y="1"/>
                    <a:pt x="1501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6"/>
            <p:cNvSpPr/>
            <p:nvPr/>
          </p:nvSpPr>
          <p:spPr>
            <a:xfrm>
              <a:off x="3410850" y="2128175"/>
              <a:ext cx="388800" cy="47650"/>
            </a:xfrm>
            <a:custGeom>
              <a:avLst/>
              <a:gdLst/>
              <a:ahLst/>
              <a:cxnLst/>
              <a:rect l="l" t="t" r="r" b="b"/>
              <a:pathLst>
                <a:path w="15552" h="1906" extrusionOk="0">
                  <a:moveTo>
                    <a:pt x="25" y="1"/>
                  </a:moveTo>
                  <a:cubicBezTo>
                    <a:pt x="11" y="1"/>
                    <a:pt x="0" y="11"/>
                    <a:pt x="0" y="25"/>
                  </a:cubicBezTo>
                  <a:lnTo>
                    <a:pt x="0" y="1880"/>
                  </a:lnTo>
                  <a:cubicBezTo>
                    <a:pt x="0" y="1893"/>
                    <a:pt x="11" y="1905"/>
                    <a:pt x="25" y="1905"/>
                  </a:cubicBezTo>
                  <a:lnTo>
                    <a:pt x="15528" y="1905"/>
                  </a:lnTo>
                  <a:cubicBezTo>
                    <a:pt x="15541" y="1905"/>
                    <a:pt x="15552" y="1893"/>
                    <a:pt x="15552" y="1880"/>
                  </a:cubicBezTo>
                  <a:lnTo>
                    <a:pt x="15552" y="25"/>
                  </a:lnTo>
                  <a:cubicBezTo>
                    <a:pt x="15552" y="11"/>
                    <a:pt x="15541" y="1"/>
                    <a:pt x="155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6"/>
            <p:cNvSpPr/>
            <p:nvPr/>
          </p:nvSpPr>
          <p:spPr>
            <a:xfrm>
              <a:off x="3403825" y="2121175"/>
              <a:ext cx="402850" cy="61675"/>
            </a:xfrm>
            <a:custGeom>
              <a:avLst/>
              <a:gdLst/>
              <a:ahLst/>
              <a:cxnLst/>
              <a:rect l="l" t="t" r="r" b="b"/>
              <a:pathLst>
                <a:path w="16114" h="2467" extrusionOk="0">
                  <a:moveTo>
                    <a:pt x="15010" y="561"/>
                  </a:moveTo>
                  <a:cubicBezTo>
                    <a:pt x="15309" y="561"/>
                    <a:pt x="15552" y="804"/>
                    <a:pt x="15552" y="1104"/>
                  </a:cubicBezTo>
                  <a:lnTo>
                    <a:pt x="15552" y="1363"/>
                  </a:lnTo>
                  <a:cubicBezTo>
                    <a:pt x="15552" y="1661"/>
                    <a:pt x="15309" y="1903"/>
                    <a:pt x="15010" y="1903"/>
                  </a:cubicBezTo>
                  <a:lnTo>
                    <a:pt x="1104" y="1903"/>
                  </a:lnTo>
                  <a:cubicBezTo>
                    <a:pt x="805" y="1903"/>
                    <a:pt x="562" y="1661"/>
                    <a:pt x="562" y="1363"/>
                  </a:cubicBezTo>
                  <a:lnTo>
                    <a:pt x="562" y="1104"/>
                  </a:lnTo>
                  <a:cubicBezTo>
                    <a:pt x="562" y="804"/>
                    <a:pt x="805" y="561"/>
                    <a:pt x="1104" y="561"/>
                  </a:cubicBezTo>
                  <a:close/>
                  <a:moveTo>
                    <a:pt x="1104" y="0"/>
                  </a:moveTo>
                  <a:cubicBezTo>
                    <a:pt x="495" y="0"/>
                    <a:pt x="1" y="494"/>
                    <a:pt x="1" y="1104"/>
                  </a:cubicBezTo>
                  <a:lnTo>
                    <a:pt x="1" y="1363"/>
                  </a:lnTo>
                  <a:cubicBezTo>
                    <a:pt x="1" y="1971"/>
                    <a:pt x="495" y="2465"/>
                    <a:pt x="1104" y="2466"/>
                  </a:cubicBezTo>
                  <a:lnTo>
                    <a:pt x="15010" y="2466"/>
                  </a:lnTo>
                  <a:cubicBezTo>
                    <a:pt x="15620" y="2465"/>
                    <a:pt x="16113" y="1971"/>
                    <a:pt x="16113" y="1363"/>
                  </a:cubicBezTo>
                  <a:lnTo>
                    <a:pt x="16113" y="1104"/>
                  </a:lnTo>
                  <a:cubicBezTo>
                    <a:pt x="16113" y="494"/>
                    <a:pt x="15620" y="0"/>
                    <a:pt x="150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6"/>
            <p:cNvSpPr/>
            <p:nvPr/>
          </p:nvSpPr>
          <p:spPr>
            <a:xfrm>
              <a:off x="3349275" y="2591025"/>
              <a:ext cx="519900" cy="519900"/>
            </a:xfrm>
            <a:custGeom>
              <a:avLst/>
              <a:gdLst/>
              <a:ahLst/>
              <a:cxnLst/>
              <a:rect l="l" t="t" r="r" b="b"/>
              <a:pathLst>
                <a:path w="20796" h="20796" extrusionOk="0">
                  <a:moveTo>
                    <a:pt x="10398" y="0"/>
                  </a:moveTo>
                  <a:cubicBezTo>
                    <a:pt x="7640" y="0"/>
                    <a:pt x="4996" y="1096"/>
                    <a:pt x="3045" y="3045"/>
                  </a:cubicBezTo>
                  <a:cubicBezTo>
                    <a:pt x="1096" y="4996"/>
                    <a:pt x="0" y="7640"/>
                    <a:pt x="0" y="10399"/>
                  </a:cubicBezTo>
                  <a:cubicBezTo>
                    <a:pt x="0" y="13156"/>
                    <a:pt x="1096" y="15800"/>
                    <a:pt x="3045" y="17751"/>
                  </a:cubicBezTo>
                  <a:cubicBezTo>
                    <a:pt x="4996" y="19700"/>
                    <a:pt x="7640" y="20795"/>
                    <a:pt x="10398" y="20795"/>
                  </a:cubicBezTo>
                  <a:cubicBezTo>
                    <a:pt x="13156" y="20795"/>
                    <a:pt x="15800" y="19700"/>
                    <a:pt x="17750" y="17751"/>
                  </a:cubicBezTo>
                  <a:cubicBezTo>
                    <a:pt x="19700" y="15800"/>
                    <a:pt x="20795" y="13156"/>
                    <a:pt x="20795" y="10399"/>
                  </a:cubicBezTo>
                  <a:cubicBezTo>
                    <a:pt x="20795" y="7640"/>
                    <a:pt x="19700" y="4996"/>
                    <a:pt x="17750" y="3045"/>
                  </a:cubicBezTo>
                  <a:cubicBezTo>
                    <a:pt x="15800" y="1096"/>
                    <a:pt x="13156" y="0"/>
                    <a:pt x="10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6"/>
            <p:cNvSpPr/>
            <p:nvPr/>
          </p:nvSpPr>
          <p:spPr>
            <a:xfrm>
              <a:off x="3342250" y="2584000"/>
              <a:ext cx="533975" cy="533950"/>
            </a:xfrm>
            <a:custGeom>
              <a:avLst/>
              <a:gdLst/>
              <a:ahLst/>
              <a:cxnLst/>
              <a:rect l="l" t="t" r="r" b="b"/>
              <a:pathLst>
                <a:path w="21359" h="21358" extrusionOk="0">
                  <a:moveTo>
                    <a:pt x="10679" y="562"/>
                  </a:moveTo>
                  <a:cubicBezTo>
                    <a:pt x="16258" y="562"/>
                    <a:pt x="20797" y="5100"/>
                    <a:pt x="20797" y="10680"/>
                  </a:cubicBezTo>
                  <a:cubicBezTo>
                    <a:pt x="20797" y="16259"/>
                    <a:pt x="16258" y="20797"/>
                    <a:pt x="10679" y="20797"/>
                  </a:cubicBezTo>
                  <a:cubicBezTo>
                    <a:pt x="5100" y="20797"/>
                    <a:pt x="562" y="16259"/>
                    <a:pt x="562" y="10680"/>
                  </a:cubicBezTo>
                  <a:cubicBezTo>
                    <a:pt x="562" y="5100"/>
                    <a:pt x="5100" y="562"/>
                    <a:pt x="10679" y="562"/>
                  </a:cubicBezTo>
                  <a:close/>
                  <a:moveTo>
                    <a:pt x="10679" y="1"/>
                  </a:moveTo>
                  <a:cubicBezTo>
                    <a:pt x="4791" y="1"/>
                    <a:pt x="1" y="4791"/>
                    <a:pt x="1" y="10680"/>
                  </a:cubicBezTo>
                  <a:cubicBezTo>
                    <a:pt x="1" y="16568"/>
                    <a:pt x="4791" y="21357"/>
                    <a:pt x="10679" y="21357"/>
                  </a:cubicBezTo>
                  <a:cubicBezTo>
                    <a:pt x="16566" y="21357"/>
                    <a:pt x="21358" y="16568"/>
                    <a:pt x="21358" y="10680"/>
                  </a:cubicBezTo>
                  <a:cubicBezTo>
                    <a:pt x="21358" y="4791"/>
                    <a:pt x="16566" y="1"/>
                    <a:pt x="106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6"/>
            <p:cNvSpPr/>
            <p:nvPr/>
          </p:nvSpPr>
          <p:spPr>
            <a:xfrm>
              <a:off x="3349275" y="2615450"/>
              <a:ext cx="519900" cy="519900"/>
            </a:xfrm>
            <a:custGeom>
              <a:avLst/>
              <a:gdLst/>
              <a:ahLst/>
              <a:cxnLst/>
              <a:rect l="l" t="t" r="r" b="b"/>
              <a:pathLst>
                <a:path w="20796" h="20796" extrusionOk="0">
                  <a:moveTo>
                    <a:pt x="10398" y="0"/>
                  </a:moveTo>
                  <a:cubicBezTo>
                    <a:pt x="7640" y="0"/>
                    <a:pt x="4996" y="1096"/>
                    <a:pt x="3045" y="3045"/>
                  </a:cubicBezTo>
                  <a:cubicBezTo>
                    <a:pt x="1096" y="4996"/>
                    <a:pt x="0" y="7640"/>
                    <a:pt x="0" y="10397"/>
                  </a:cubicBezTo>
                  <a:cubicBezTo>
                    <a:pt x="0" y="13156"/>
                    <a:pt x="1096" y="15800"/>
                    <a:pt x="3045" y="17750"/>
                  </a:cubicBezTo>
                  <a:cubicBezTo>
                    <a:pt x="4996" y="19700"/>
                    <a:pt x="7640" y="20795"/>
                    <a:pt x="10398" y="20795"/>
                  </a:cubicBezTo>
                  <a:cubicBezTo>
                    <a:pt x="13156" y="20795"/>
                    <a:pt x="15800" y="19700"/>
                    <a:pt x="17750" y="17750"/>
                  </a:cubicBezTo>
                  <a:cubicBezTo>
                    <a:pt x="19700" y="15800"/>
                    <a:pt x="20795" y="13156"/>
                    <a:pt x="20795" y="10397"/>
                  </a:cubicBezTo>
                  <a:cubicBezTo>
                    <a:pt x="20795" y="7640"/>
                    <a:pt x="19700" y="4996"/>
                    <a:pt x="17750" y="3045"/>
                  </a:cubicBezTo>
                  <a:cubicBezTo>
                    <a:pt x="15800" y="1096"/>
                    <a:pt x="13156" y="0"/>
                    <a:pt x="10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6"/>
            <p:cNvSpPr/>
            <p:nvPr/>
          </p:nvSpPr>
          <p:spPr>
            <a:xfrm>
              <a:off x="3342250" y="2608425"/>
              <a:ext cx="533975" cy="533925"/>
            </a:xfrm>
            <a:custGeom>
              <a:avLst/>
              <a:gdLst/>
              <a:ahLst/>
              <a:cxnLst/>
              <a:rect l="l" t="t" r="r" b="b"/>
              <a:pathLst>
                <a:path w="21359" h="21357" extrusionOk="0">
                  <a:moveTo>
                    <a:pt x="10679" y="562"/>
                  </a:moveTo>
                  <a:cubicBezTo>
                    <a:pt x="16258" y="562"/>
                    <a:pt x="20797" y="5100"/>
                    <a:pt x="20797" y="10679"/>
                  </a:cubicBezTo>
                  <a:cubicBezTo>
                    <a:pt x="20797" y="16259"/>
                    <a:pt x="16258" y="20797"/>
                    <a:pt x="10679" y="20797"/>
                  </a:cubicBezTo>
                  <a:cubicBezTo>
                    <a:pt x="5100" y="20797"/>
                    <a:pt x="562" y="16259"/>
                    <a:pt x="562" y="10679"/>
                  </a:cubicBezTo>
                  <a:cubicBezTo>
                    <a:pt x="562" y="5100"/>
                    <a:pt x="5100" y="562"/>
                    <a:pt x="10679" y="562"/>
                  </a:cubicBezTo>
                  <a:close/>
                  <a:moveTo>
                    <a:pt x="10679" y="1"/>
                  </a:moveTo>
                  <a:cubicBezTo>
                    <a:pt x="4791" y="1"/>
                    <a:pt x="1" y="4791"/>
                    <a:pt x="1" y="10679"/>
                  </a:cubicBezTo>
                  <a:cubicBezTo>
                    <a:pt x="1" y="16566"/>
                    <a:pt x="4791" y="21357"/>
                    <a:pt x="10679" y="21357"/>
                  </a:cubicBezTo>
                  <a:cubicBezTo>
                    <a:pt x="16566" y="21357"/>
                    <a:pt x="21358" y="16566"/>
                    <a:pt x="21358" y="10679"/>
                  </a:cubicBezTo>
                  <a:cubicBezTo>
                    <a:pt x="21358" y="4791"/>
                    <a:pt x="16566" y="1"/>
                    <a:pt x="106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6"/>
            <p:cNvSpPr/>
            <p:nvPr/>
          </p:nvSpPr>
          <p:spPr>
            <a:xfrm>
              <a:off x="3437425" y="2703600"/>
              <a:ext cx="343575" cy="343575"/>
            </a:xfrm>
            <a:custGeom>
              <a:avLst/>
              <a:gdLst/>
              <a:ahLst/>
              <a:cxnLst/>
              <a:rect l="l" t="t" r="r" b="b"/>
              <a:pathLst>
                <a:path w="13743" h="13743" extrusionOk="0">
                  <a:moveTo>
                    <a:pt x="6872" y="0"/>
                  </a:moveTo>
                  <a:cubicBezTo>
                    <a:pt x="5050" y="0"/>
                    <a:pt x="3302" y="725"/>
                    <a:pt x="2013" y="2013"/>
                  </a:cubicBezTo>
                  <a:cubicBezTo>
                    <a:pt x="725" y="3301"/>
                    <a:pt x="1" y="5050"/>
                    <a:pt x="1" y="6871"/>
                  </a:cubicBezTo>
                  <a:cubicBezTo>
                    <a:pt x="1" y="8693"/>
                    <a:pt x="725" y="10442"/>
                    <a:pt x="2013" y="11730"/>
                  </a:cubicBezTo>
                  <a:cubicBezTo>
                    <a:pt x="3302" y="13018"/>
                    <a:pt x="5050" y="13743"/>
                    <a:pt x="6872" y="13743"/>
                  </a:cubicBezTo>
                  <a:cubicBezTo>
                    <a:pt x="8694" y="13743"/>
                    <a:pt x="10442" y="13018"/>
                    <a:pt x="11730" y="11730"/>
                  </a:cubicBezTo>
                  <a:cubicBezTo>
                    <a:pt x="13018" y="10442"/>
                    <a:pt x="13743" y="8693"/>
                    <a:pt x="13743" y="6871"/>
                  </a:cubicBezTo>
                  <a:cubicBezTo>
                    <a:pt x="13743" y="5050"/>
                    <a:pt x="13018" y="3301"/>
                    <a:pt x="11730" y="2013"/>
                  </a:cubicBezTo>
                  <a:cubicBezTo>
                    <a:pt x="10442" y="725"/>
                    <a:pt x="8694" y="0"/>
                    <a:pt x="6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6"/>
            <p:cNvSpPr/>
            <p:nvPr/>
          </p:nvSpPr>
          <p:spPr>
            <a:xfrm>
              <a:off x="3430400" y="2696575"/>
              <a:ext cx="357625" cy="357625"/>
            </a:xfrm>
            <a:custGeom>
              <a:avLst/>
              <a:gdLst/>
              <a:ahLst/>
              <a:cxnLst/>
              <a:rect l="l" t="t" r="r" b="b"/>
              <a:pathLst>
                <a:path w="14305" h="14305" extrusionOk="0">
                  <a:moveTo>
                    <a:pt x="7153" y="562"/>
                  </a:moveTo>
                  <a:cubicBezTo>
                    <a:pt x="10786" y="562"/>
                    <a:pt x="13743" y="3518"/>
                    <a:pt x="13743" y="7152"/>
                  </a:cubicBezTo>
                  <a:cubicBezTo>
                    <a:pt x="13743" y="10786"/>
                    <a:pt x="10788" y="13743"/>
                    <a:pt x="7153" y="13743"/>
                  </a:cubicBezTo>
                  <a:cubicBezTo>
                    <a:pt x="3519" y="13743"/>
                    <a:pt x="562" y="10786"/>
                    <a:pt x="562" y="7152"/>
                  </a:cubicBezTo>
                  <a:cubicBezTo>
                    <a:pt x="562" y="3518"/>
                    <a:pt x="3519" y="562"/>
                    <a:pt x="7153" y="562"/>
                  </a:cubicBezTo>
                  <a:close/>
                  <a:moveTo>
                    <a:pt x="7153" y="1"/>
                  </a:moveTo>
                  <a:cubicBezTo>
                    <a:pt x="3209" y="1"/>
                    <a:pt x="1" y="3209"/>
                    <a:pt x="1" y="7152"/>
                  </a:cubicBezTo>
                  <a:cubicBezTo>
                    <a:pt x="1" y="11096"/>
                    <a:pt x="3209" y="14304"/>
                    <a:pt x="7153" y="14304"/>
                  </a:cubicBezTo>
                  <a:cubicBezTo>
                    <a:pt x="11097" y="14304"/>
                    <a:pt x="14304" y="11096"/>
                    <a:pt x="14304" y="7152"/>
                  </a:cubicBezTo>
                  <a:cubicBezTo>
                    <a:pt x="14304" y="3209"/>
                    <a:pt x="11097" y="1"/>
                    <a:pt x="7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6"/>
            <p:cNvSpPr/>
            <p:nvPr/>
          </p:nvSpPr>
          <p:spPr>
            <a:xfrm>
              <a:off x="3437425" y="2723925"/>
              <a:ext cx="343575" cy="343600"/>
            </a:xfrm>
            <a:custGeom>
              <a:avLst/>
              <a:gdLst/>
              <a:ahLst/>
              <a:cxnLst/>
              <a:rect l="l" t="t" r="r" b="b"/>
              <a:pathLst>
                <a:path w="13743" h="13744" extrusionOk="0">
                  <a:moveTo>
                    <a:pt x="6872" y="1"/>
                  </a:moveTo>
                  <a:cubicBezTo>
                    <a:pt x="5050" y="1"/>
                    <a:pt x="3302" y="725"/>
                    <a:pt x="2013" y="2014"/>
                  </a:cubicBezTo>
                  <a:cubicBezTo>
                    <a:pt x="725" y="3302"/>
                    <a:pt x="1" y="5050"/>
                    <a:pt x="1" y="6873"/>
                  </a:cubicBezTo>
                  <a:cubicBezTo>
                    <a:pt x="1" y="8695"/>
                    <a:pt x="725" y="10442"/>
                    <a:pt x="2013" y="11731"/>
                  </a:cubicBezTo>
                  <a:cubicBezTo>
                    <a:pt x="3302" y="13020"/>
                    <a:pt x="5050" y="13743"/>
                    <a:pt x="6872" y="13743"/>
                  </a:cubicBezTo>
                  <a:cubicBezTo>
                    <a:pt x="8694" y="13743"/>
                    <a:pt x="10442" y="13020"/>
                    <a:pt x="11730" y="11731"/>
                  </a:cubicBezTo>
                  <a:cubicBezTo>
                    <a:pt x="13018" y="10442"/>
                    <a:pt x="13743" y="8695"/>
                    <a:pt x="13743" y="6873"/>
                  </a:cubicBezTo>
                  <a:cubicBezTo>
                    <a:pt x="13743" y="5050"/>
                    <a:pt x="13018" y="3302"/>
                    <a:pt x="11730" y="2014"/>
                  </a:cubicBezTo>
                  <a:cubicBezTo>
                    <a:pt x="10442" y="725"/>
                    <a:pt x="8694" y="1"/>
                    <a:pt x="68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6"/>
            <p:cNvSpPr/>
            <p:nvPr/>
          </p:nvSpPr>
          <p:spPr>
            <a:xfrm>
              <a:off x="3430400" y="2716925"/>
              <a:ext cx="357625" cy="357650"/>
            </a:xfrm>
            <a:custGeom>
              <a:avLst/>
              <a:gdLst/>
              <a:ahLst/>
              <a:cxnLst/>
              <a:rect l="l" t="t" r="r" b="b"/>
              <a:pathLst>
                <a:path w="14305" h="14306" extrusionOk="0">
                  <a:moveTo>
                    <a:pt x="7153" y="562"/>
                  </a:moveTo>
                  <a:cubicBezTo>
                    <a:pt x="10786" y="562"/>
                    <a:pt x="13743" y="3519"/>
                    <a:pt x="13743" y="7153"/>
                  </a:cubicBezTo>
                  <a:cubicBezTo>
                    <a:pt x="13743" y="10787"/>
                    <a:pt x="10788" y="13744"/>
                    <a:pt x="7153" y="13744"/>
                  </a:cubicBezTo>
                  <a:cubicBezTo>
                    <a:pt x="3519" y="13744"/>
                    <a:pt x="562" y="10787"/>
                    <a:pt x="562" y="7153"/>
                  </a:cubicBezTo>
                  <a:cubicBezTo>
                    <a:pt x="562" y="3519"/>
                    <a:pt x="3519" y="562"/>
                    <a:pt x="7153" y="562"/>
                  </a:cubicBezTo>
                  <a:close/>
                  <a:moveTo>
                    <a:pt x="7153" y="0"/>
                  </a:moveTo>
                  <a:cubicBezTo>
                    <a:pt x="3209" y="0"/>
                    <a:pt x="1" y="3210"/>
                    <a:pt x="1" y="7153"/>
                  </a:cubicBezTo>
                  <a:cubicBezTo>
                    <a:pt x="1" y="11096"/>
                    <a:pt x="3209" y="14305"/>
                    <a:pt x="7153" y="14305"/>
                  </a:cubicBezTo>
                  <a:cubicBezTo>
                    <a:pt x="11097" y="14305"/>
                    <a:pt x="14304" y="11096"/>
                    <a:pt x="14304" y="7153"/>
                  </a:cubicBezTo>
                  <a:cubicBezTo>
                    <a:pt x="14304" y="3208"/>
                    <a:pt x="11097" y="0"/>
                    <a:pt x="71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6"/>
            <p:cNvSpPr/>
            <p:nvPr/>
          </p:nvSpPr>
          <p:spPr>
            <a:xfrm>
              <a:off x="3503525" y="2832675"/>
              <a:ext cx="254375" cy="215275"/>
            </a:xfrm>
            <a:custGeom>
              <a:avLst/>
              <a:gdLst/>
              <a:ahLst/>
              <a:cxnLst/>
              <a:rect l="l" t="t" r="r" b="b"/>
              <a:pathLst>
                <a:path w="10175" h="8611" extrusionOk="0">
                  <a:moveTo>
                    <a:pt x="9457" y="0"/>
                  </a:moveTo>
                  <a:lnTo>
                    <a:pt x="1" y="6635"/>
                  </a:lnTo>
                  <a:cubicBezTo>
                    <a:pt x="1066" y="7845"/>
                    <a:pt x="2622" y="8611"/>
                    <a:pt x="4361" y="8611"/>
                  </a:cubicBezTo>
                  <a:cubicBezTo>
                    <a:pt x="7573" y="8611"/>
                    <a:pt x="10175" y="6009"/>
                    <a:pt x="10175" y="2797"/>
                  </a:cubicBezTo>
                  <a:cubicBezTo>
                    <a:pt x="10175" y="1819"/>
                    <a:pt x="9929" y="857"/>
                    <a:pt x="945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6"/>
            <p:cNvSpPr/>
            <p:nvPr/>
          </p:nvSpPr>
          <p:spPr>
            <a:xfrm>
              <a:off x="3601500" y="2610950"/>
              <a:ext cx="14250" cy="58925"/>
            </a:xfrm>
            <a:custGeom>
              <a:avLst/>
              <a:gdLst/>
              <a:ahLst/>
              <a:cxnLst/>
              <a:rect l="l" t="t" r="r" b="b"/>
              <a:pathLst>
                <a:path w="570" h="2357" extrusionOk="0">
                  <a:moveTo>
                    <a:pt x="285" y="1"/>
                  </a:moveTo>
                  <a:cubicBezTo>
                    <a:pt x="127" y="1"/>
                    <a:pt x="0" y="130"/>
                    <a:pt x="4" y="288"/>
                  </a:cubicBezTo>
                  <a:lnTo>
                    <a:pt x="4" y="2076"/>
                  </a:lnTo>
                  <a:cubicBezTo>
                    <a:pt x="4" y="2231"/>
                    <a:pt x="130" y="2356"/>
                    <a:pt x="285" y="2356"/>
                  </a:cubicBezTo>
                  <a:cubicBezTo>
                    <a:pt x="440" y="2356"/>
                    <a:pt x="566" y="2231"/>
                    <a:pt x="566" y="2076"/>
                  </a:cubicBezTo>
                  <a:lnTo>
                    <a:pt x="566" y="288"/>
                  </a:lnTo>
                  <a:cubicBezTo>
                    <a:pt x="570" y="130"/>
                    <a:pt x="443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6"/>
            <p:cNvSpPr/>
            <p:nvPr/>
          </p:nvSpPr>
          <p:spPr>
            <a:xfrm>
              <a:off x="3472050" y="2645875"/>
              <a:ext cx="39200" cy="52800"/>
            </a:xfrm>
            <a:custGeom>
              <a:avLst/>
              <a:gdLst/>
              <a:ahLst/>
              <a:cxnLst/>
              <a:rect l="l" t="t" r="r" b="b"/>
              <a:pathLst>
                <a:path w="1568" h="2112" extrusionOk="0">
                  <a:moveTo>
                    <a:pt x="321" y="1"/>
                  </a:moveTo>
                  <a:cubicBezTo>
                    <a:pt x="274" y="1"/>
                    <a:pt x="225" y="13"/>
                    <a:pt x="180" y="39"/>
                  </a:cubicBezTo>
                  <a:cubicBezTo>
                    <a:pt x="47" y="116"/>
                    <a:pt x="1" y="289"/>
                    <a:pt x="78" y="422"/>
                  </a:cubicBezTo>
                  <a:lnTo>
                    <a:pt x="972" y="1970"/>
                  </a:lnTo>
                  <a:cubicBezTo>
                    <a:pt x="1022" y="2057"/>
                    <a:pt x="1115" y="2110"/>
                    <a:pt x="1215" y="2110"/>
                  </a:cubicBezTo>
                  <a:lnTo>
                    <a:pt x="1215" y="2111"/>
                  </a:lnTo>
                  <a:cubicBezTo>
                    <a:pt x="1431" y="2111"/>
                    <a:pt x="1567" y="1876"/>
                    <a:pt x="1458" y="1689"/>
                  </a:cubicBezTo>
                  <a:lnTo>
                    <a:pt x="565" y="142"/>
                  </a:lnTo>
                  <a:cubicBezTo>
                    <a:pt x="512" y="51"/>
                    <a:pt x="418" y="1"/>
                    <a:pt x="3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6"/>
            <p:cNvSpPr/>
            <p:nvPr/>
          </p:nvSpPr>
          <p:spPr>
            <a:xfrm>
              <a:off x="3378125" y="2740250"/>
              <a:ext cx="54325" cy="36425"/>
            </a:xfrm>
            <a:custGeom>
              <a:avLst/>
              <a:gdLst/>
              <a:ahLst/>
              <a:cxnLst/>
              <a:rect l="l" t="t" r="r" b="b"/>
              <a:pathLst>
                <a:path w="2173" h="1457" extrusionOk="0">
                  <a:moveTo>
                    <a:pt x="322" y="1"/>
                  </a:moveTo>
                  <a:cubicBezTo>
                    <a:pt x="225" y="1"/>
                    <a:pt x="130" y="51"/>
                    <a:pt x="78" y="141"/>
                  </a:cubicBezTo>
                  <a:cubicBezTo>
                    <a:pt x="1" y="276"/>
                    <a:pt x="47" y="447"/>
                    <a:pt x="180" y="524"/>
                  </a:cubicBezTo>
                  <a:lnTo>
                    <a:pt x="1728" y="1419"/>
                  </a:lnTo>
                  <a:cubicBezTo>
                    <a:pt x="1771" y="1443"/>
                    <a:pt x="1819" y="1456"/>
                    <a:pt x="1868" y="1456"/>
                  </a:cubicBezTo>
                  <a:cubicBezTo>
                    <a:pt x="1995" y="1456"/>
                    <a:pt x="2107" y="1371"/>
                    <a:pt x="2139" y="1249"/>
                  </a:cubicBezTo>
                  <a:cubicBezTo>
                    <a:pt x="2173" y="1126"/>
                    <a:pt x="2119" y="995"/>
                    <a:pt x="2008" y="932"/>
                  </a:cubicBezTo>
                  <a:lnTo>
                    <a:pt x="461" y="39"/>
                  </a:lnTo>
                  <a:cubicBezTo>
                    <a:pt x="417" y="13"/>
                    <a:pt x="369" y="1"/>
                    <a:pt x="3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6"/>
            <p:cNvSpPr/>
            <p:nvPr/>
          </p:nvSpPr>
          <p:spPr>
            <a:xfrm>
              <a:off x="3345125" y="2869000"/>
              <a:ext cx="58400" cy="14050"/>
            </a:xfrm>
            <a:custGeom>
              <a:avLst/>
              <a:gdLst/>
              <a:ahLst/>
              <a:cxnLst/>
              <a:rect l="l" t="t" r="r" b="b"/>
              <a:pathLst>
                <a:path w="2336" h="562" extrusionOk="0">
                  <a:moveTo>
                    <a:pt x="274" y="0"/>
                  </a:moveTo>
                  <a:cubicBezTo>
                    <a:pt x="122" y="4"/>
                    <a:pt x="0" y="128"/>
                    <a:pt x="0" y="281"/>
                  </a:cubicBezTo>
                  <a:cubicBezTo>
                    <a:pt x="0" y="433"/>
                    <a:pt x="122" y="557"/>
                    <a:pt x="274" y="561"/>
                  </a:cubicBezTo>
                  <a:lnTo>
                    <a:pt x="2062" y="561"/>
                  </a:lnTo>
                  <a:cubicBezTo>
                    <a:pt x="2214" y="557"/>
                    <a:pt x="2335" y="433"/>
                    <a:pt x="2335" y="281"/>
                  </a:cubicBezTo>
                  <a:cubicBezTo>
                    <a:pt x="2335" y="128"/>
                    <a:pt x="2214" y="4"/>
                    <a:pt x="20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6"/>
            <p:cNvSpPr/>
            <p:nvPr/>
          </p:nvSpPr>
          <p:spPr>
            <a:xfrm>
              <a:off x="3379175" y="2975125"/>
              <a:ext cx="54425" cy="36450"/>
            </a:xfrm>
            <a:custGeom>
              <a:avLst/>
              <a:gdLst/>
              <a:ahLst/>
              <a:cxnLst/>
              <a:rect l="l" t="t" r="r" b="b"/>
              <a:pathLst>
                <a:path w="2177" h="1458" extrusionOk="0">
                  <a:moveTo>
                    <a:pt x="1855" y="0"/>
                  </a:moveTo>
                  <a:cubicBezTo>
                    <a:pt x="1806" y="0"/>
                    <a:pt x="1756" y="13"/>
                    <a:pt x="1710" y="41"/>
                  </a:cubicBezTo>
                  <a:lnTo>
                    <a:pt x="163" y="934"/>
                  </a:lnTo>
                  <a:cubicBezTo>
                    <a:pt x="53" y="999"/>
                    <a:pt x="1" y="1127"/>
                    <a:pt x="33" y="1250"/>
                  </a:cubicBezTo>
                  <a:cubicBezTo>
                    <a:pt x="67" y="1371"/>
                    <a:pt x="177" y="1456"/>
                    <a:pt x="304" y="1457"/>
                  </a:cubicBezTo>
                  <a:cubicBezTo>
                    <a:pt x="353" y="1457"/>
                    <a:pt x="401" y="1445"/>
                    <a:pt x="443" y="1420"/>
                  </a:cubicBezTo>
                  <a:lnTo>
                    <a:pt x="1991" y="526"/>
                  </a:lnTo>
                  <a:cubicBezTo>
                    <a:pt x="2128" y="450"/>
                    <a:pt x="2177" y="277"/>
                    <a:pt x="2097" y="141"/>
                  </a:cubicBezTo>
                  <a:cubicBezTo>
                    <a:pt x="2045" y="50"/>
                    <a:pt x="1952" y="0"/>
                    <a:pt x="1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6"/>
            <p:cNvSpPr/>
            <p:nvPr/>
          </p:nvSpPr>
          <p:spPr>
            <a:xfrm>
              <a:off x="3473100" y="3052750"/>
              <a:ext cx="38400" cy="52750"/>
            </a:xfrm>
            <a:custGeom>
              <a:avLst/>
              <a:gdLst/>
              <a:ahLst/>
              <a:cxnLst/>
              <a:rect l="l" t="t" r="r" b="b"/>
              <a:pathLst>
                <a:path w="1536" h="2110" extrusionOk="0">
                  <a:moveTo>
                    <a:pt x="1214" y="0"/>
                  </a:moveTo>
                  <a:cubicBezTo>
                    <a:pt x="1117" y="0"/>
                    <a:pt x="1024" y="51"/>
                    <a:pt x="972" y="141"/>
                  </a:cubicBezTo>
                  <a:lnTo>
                    <a:pt x="78" y="1688"/>
                  </a:lnTo>
                  <a:cubicBezTo>
                    <a:pt x="1" y="1822"/>
                    <a:pt x="47" y="1995"/>
                    <a:pt x="180" y="2072"/>
                  </a:cubicBezTo>
                  <a:cubicBezTo>
                    <a:pt x="223" y="2096"/>
                    <a:pt x="272" y="2109"/>
                    <a:pt x="320" y="2109"/>
                  </a:cubicBezTo>
                  <a:cubicBezTo>
                    <a:pt x="422" y="2109"/>
                    <a:pt x="513" y="2055"/>
                    <a:pt x="565" y="1969"/>
                  </a:cubicBezTo>
                  <a:lnTo>
                    <a:pt x="1458" y="422"/>
                  </a:lnTo>
                  <a:cubicBezTo>
                    <a:pt x="1536" y="287"/>
                    <a:pt x="1489" y="115"/>
                    <a:pt x="1355" y="39"/>
                  </a:cubicBezTo>
                  <a:cubicBezTo>
                    <a:pt x="1311" y="13"/>
                    <a:pt x="1262" y="0"/>
                    <a:pt x="1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6"/>
            <p:cNvSpPr/>
            <p:nvPr/>
          </p:nvSpPr>
          <p:spPr>
            <a:xfrm>
              <a:off x="3602775" y="3080925"/>
              <a:ext cx="14100" cy="58725"/>
            </a:xfrm>
            <a:custGeom>
              <a:avLst/>
              <a:gdLst/>
              <a:ahLst/>
              <a:cxnLst/>
              <a:rect l="l" t="t" r="r" b="b"/>
              <a:pathLst>
                <a:path w="564" h="2349" extrusionOk="0">
                  <a:moveTo>
                    <a:pt x="283" y="0"/>
                  </a:moveTo>
                  <a:cubicBezTo>
                    <a:pt x="128" y="0"/>
                    <a:pt x="1" y="126"/>
                    <a:pt x="1" y="281"/>
                  </a:cubicBezTo>
                  <a:lnTo>
                    <a:pt x="1" y="2068"/>
                  </a:lnTo>
                  <a:cubicBezTo>
                    <a:pt x="1" y="2223"/>
                    <a:pt x="128" y="2349"/>
                    <a:pt x="283" y="2349"/>
                  </a:cubicBezTo>
                  <a:cubicBezTo>
                    <a:pt x="436" y="2349"/>
                    <a:pt x="563" y="2223"/>
                    <a:pt x="563" y="2068"/>
                  </a:cubicBezTo>
                  <a:lnTo>
                    <a:pt x="563" y="281"/>
                  </a:lnTo>
                  <a:cubicBezTo>
                    <a:pt x="563" y="126"/>
                    <a:pt x="436" y="0"/>
                    <a:pt x="2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6"/>
            <p:cNvSpPr/>
            <p:nvPr/>
          </p:nvSpPr>
          <p:spPr>
            <a:xfrm>
              <a:off x="3707975" y="3052150"/>
              <a:ext cx="38400" cy="52725"/>
            </a:xfrm>
            <a:custGeom>
              <a:avLst/>
              <a:gdLst/>
              <a:ahLst/>
              <a:cxnLst/>
              <a:rect l="l" t="t" r="r" b="b"/>
              <a:pathLst>
                <a:path w="1536" h="2109" extrusionOk="0">
                  <a:moveTo>
                    <a:pt x="321" y="0"/>
                  </a:moveTo>
                  <a:cubicBezTo>
                    <a:pt x="274" y="0"/>
                    <a:pt x="225" y="12"/>
                    <a:pt x="181" y="38"/>
                  </a:cubicBezTo>
                  <a:cubicBezTo>
                    <a:pt x="46" y="115"/>
                    <a:pt x="0" y="288"/>
                    <a:pt x="79" y="421"/>
                  </a:cubicBezTo>
                  <a:lnTo>
                    <a:pt x="972" y="1969"/>
                  </a:lnTo>
                  <a:cubicBezTo>
                    <a:pt x="1021" y="2055"/>
                    <a:pt x="1115" y="2109"/>
                    <a:pt x="1216" y="2109"/>
                  </a:cubicBezTo>
                  <a:cubicBezTo>
                    <a:pt x="1264" y="2109"/>
                    <a:pt x="1313" y="2096"/>
                    <a:pt x="1355" y="2071"/>
                  </a:cubicBezTo>
                  <a:cubicBezTo>
                    <a:pt x="1490" y="1994"/>
                    <a:pt x="1535" y="1822"/>
                    <a:pt x="1459" y="1688"/>
                  </a:cubicBezTo>
                  <a:lnTo>
                    <a:pt x="564" y="141"/>
                  </a:lnTo>
                  <a:cubicBezTo>
                    <a:pt x="513" y="50"/>
                    <a:pt x="418" y="0"/>
                    <a:pt x="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6"/>
            <p:cNvSpPr/>
            <p:nvPr/>
          </p:nvSpPr>
          <p:spPr>
            <a:xfrm>
              <a:off x="3785575" y="2974125"/>
              <a:ext cx="54325" cy="36400"/>
            </a:xfrm>
            <a:custGeom>
              <a:avLst/>
              <a:gdLst/>
              <a:ahLst/>
              <a:cxnLst/>
              <a:rect l="l" t="t" r="r" b="b"/>
              <a:pathLst>
                <a:path w="2173" h="1456" extrusionOk="0">
                  <a:moveTo>
                    <a:pt x="322" y="0"/>
                  </a:moveTo>
                  <a:cubicBezTo>
                    <a:pt x="224" y="0"/>
                    <a:pt x="130" y="51"/>
                    <a:pt x="79" y="140"/>
                  </a:cubicBezTo>
                  <a:cubicBezTo>
                    <a:pt x="0" y="275"/>
                    <a:pt x="46" y="446"/>
                    <a:pt x="181" y="523"/>
                  </a:cubicBezTo>
                  <a:lnTo>
                    <a:pt x="1728" y="1418"/>
                  </a:lnTo>
                  <a:cubicBezTo>
                    <a:pt x="1770" y="1442"/>
                    <a:pt x="1819" y="1455"/>
                    <a:pt x="1869" y="1455"/>
                  </a:cubicBezTo>
                  <a:cubicBezTo>
                    <a:pt x="1996" y="1455"/>
                    <a:pt x="2106" y="1370"/>
                    <a:pt x="2140" y="1248"/>
                  </a:cubicBezTo>
                  <a:cubicBezTo>
                    <a:pt x="2172" y="1125"/>
                    <a:pt x="2118" y="995"/>
                    <a:pt x="2009" y="932"/>
                  </a:cubicBezTo>
                  <a:lnTo>
                    <a:pt x="462" y="38"/>
                  </a:lnTo>
                  <a:cubicBezTo>
                    <a:pt x="417" y="12"/>
                    <a:pt x="369" y="0"/>
                    <a:pt x="3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6"/>
            <p:cNvSpPr/>
            <p:nvPr/>
          </p:nvSpPr>
          <p:spPr>
            <a:xfrm>
              <a:off x="3814750" y="2867775"/>
              <a:ext cx="58725" cy="14050"/>
            </a:xfrm>
            <a:custGeom>
              <a:avLst/>
              <a:gdLst/>
              <a:ahLst/>
              <a:cxnLst/>
              <a:rect l="l" t="t" r="r" b="b"/>
              <a:pathLst>
                <a:path w="2349" h="562" extrusionOk="0">
                  <a:moveTo>
                    <a:pt x="281" y="0"/>
                  </a:moveTo>
                  <a:cubicBezTo>
                    <a:pt x="126" y="0"/>
                    <a:pt x="0" y="126"/>
                    <a:pt x="0" y="281"/>
                  </a:cubicBezTo>
                  <a:cubicBezTo>
                    <a:pt x="0" y="436"/>
                    <a:pt x="126" y="562"/>
                    <a:pt x="281" y="562"/>
                  </a:cubicBezTo>
                  <a:lnTo>
                    <a:pt x="2068" y="562"/>
                  </a:lnTo>
                  <a:cubicBezTo>
                    <a:pt x="2223" y="562"/>
                    <a:pt x="2349" y="436"/>
                    <a:pt x="2349" y="281"/>
                  </a:cubicBezTo>
                  <a:cubicBezTo>
                    <a:pt x="2349" y="126"/>
                    <a:pt x="2223" y="0"/>
                    <a:pt x="20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6"/>
            <p:cNvSpPr/>
            <p:nvPr/>
          </p:nvSpPr>
          <p:spPr>
            <a:xfrm>
              <a:off x="3785375" y="2739200"/>
              <a:ext cx="54350" cy="36425"/>
            </a:xfrm>
            <a:custGeom>
              <a:avLst/>
              <a:gdLst/>
              <a:ahLst/>
              <a:cxnLst/>
              <a:rect l="l" t="t" r="r" b="b"/>
              <a:pathLst>
                <a:path w="2174" h="1457" extrusionOk="0">
                  <a:moveTo>
                    <a:pt x="1852" y="1"/>
                  </a:moveTo>
                  <a:cubicBezTo>
                    <a:pt x="1805" y="1"/>
                    <a:pt x="1756" y="13"/>
                    <a:pt x="1712" y="39"/>
                  </a:cubicBezTo>
                  <a:lnTo>
                    <a:pt x="165" y="932"/>
                  </a:lnTo>
                  <a:cubicBezTo>
                    <a:pt x="54" y="995"/>
                    <a:pt x="0" y="1126"/>
                    <a:pt x="34" y="1249"/>
                  </a:cubicBezTo>
                  <a:cubicBezTo>
                    <a:pt x="66" y="1372"/>
                    <a:pt x="178" y="1457"/>
                    <a:pt x="305" y="1457"/>
                  </a:cubicBezTo>
                  <a:cubicBezTo>
                    <a:pt x="355" y="1457"/>
                    <a:pt x="404" y="1444"/>
                    <a:pt x="447" y="1420"/>
                  </a:cubicBezTo>
                  <a:lnTo>
                    <a:pt x="1993" y="524"/>
                  </a:lnTo>
                  <a:cubicBezTo>
                    <a:pt x="2128" y="448"/>
                    <a:pt x="2173" y="276"/>
                    <a:pt x="2095" y="141"/>
                  </a:cubicBezTo>
                  <a:cubicBezTo>
                    <a:pt x="2044" y="52"/>
                    <a:pt x="1949" y="1"/>
                    <a:pt x="1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6"/>
            <p:cNvSpPr/>
            <p:nvPr/>
          </p:nvSpPr>
          <p:spPr>
            <a:xfrm>
              <a:off x="3706175" y="2645275"/>
              <a:ext cx="39175" cy="52750"/>
            </a:xfrm>
            <a:custGeom>
              <a:avLst/>
              <a:gdLst/>
              <a:ahLst/>
              <a:cxnLst/>
              <a:rect l="l" t="t" r="r" b="b"/>
              <a:pathLst>
                <a:path w="1567" h="2110" extrusionOk="0">
                  <a:moveTo>
                    <a:pt x="1245" y="1"/>
                  </a:moveTo>
                  <a:cubicBezTo>
                    <a:pt x="1148" y="1"/>
                    <a:pt x="1055" y="51"/>
                    <a:pt x="1003" y="141"/>
                  </a:cubicBezTo>
                  <a:lnTo>
                    <a:pt x="109" y="1689"/>
                  </a:lnTo>
                  <a:cubicBezTo>
                    <a:pt x="1" y="1875"/>
                    <a:pt x="136" y="2110"/>
                    <a:pt x="352" y="2110"/>
                  </a:cubicBezTo>
                  <a:cubicBezTo>
                    <a:pt x="453" y="2110"/>
                    <a:pt x="546" y="2056"/>
                    <a:pt x="596" y="1969"/>
                  </a:cubicBezTo>
                  <a:lnTo>
                    <a:pt x="1489" y="422"/>
                  </a:lnTo>
                  <a:cubicBezTo>
                    <a:pt x="1567" y="287"/>
                    <a:pt x="1520" y="116"/>
                    <a:pt x="1386" y="39"/>
                  </a:cubicBezTo>
                  <a:cubicBezTo>
                    <a:pt x="1342" y="13"/>
                    <a:pt x="1293" y="1"/>
                    <a:pt x="1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6"/>
            <p:cNvSpPr/>
            <p:nvPr/>
          </p:nvSpPr>
          <p:spPr>
            <a:xfrm>
              <a:off x="4161700" y="2433350"/>
              <a:ext cx="219350" cy="219350"/>
            </a:xfrm>
            <a:custGeom>
              <a:avLst/>
              <a:gdLst/>
              <a:ahLst/>
              <a:cxnLst/>
              <a:rect l="l" t="t" r="r" b="b"/>
              <a:pathLst>
                <a:path w="8774" h="8774" extrusionOk="0">
                  <a:moveTo>
                    <a:pt x="1" y="1"/>
                  </a:moveTo>
                  <a:lnTo>
                    <a:pt x="1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6"/>
            <p:cNvSpPr/>
            <p:nvPr/>
          </p:nvSpPr>
          <p:spPr>
            <a:xfrm>
              <a:off x="4470400" y="2433350"/>
              <a:ext cx="219325" cy="219350"/>
            </a:xfrm>
            <a:custGeom>
              <a:avLst/>
              <a:gdLst/>
              <a:ahLst/>
              <a:cxnLst/>
              <a:rect l="l" t="t" r="r" b="b"/>
              <a:pathLst>
                <a:path w="8773" h="8774" extrusionOk="0">
                  <a:moveTo>
                    <a:pt x="0" y="1"/>
                  </a:moveTo>
                  <a:lnTo>
                    <a:pt x="0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6"/>
            <p:cNvSpPr/>
            <p:nvPr/>
          </p:nvSpPr>
          <p:spPr>
            <a:xfrm>
              <a:off x="4779075" y="2433350"/>
              <a:ext cx="219350" cy="219350"/>
            </a:xfrm>
            <a:custGeom>
              <a:avLst/>
              <a:gdLst/>
              <a:ahLst/>
              <a:cxnLst/>
              <a:rect l="l" t="t" r="r" b="b"/>
              <a:pathLst>
                <a:path w="8774" h="8774" extrusionOk="0">
                  <a:moveTo>
                    <a:pt x="1" y="1"/>
                  </a:moveTo>
                  <a:lnTo>
                    <a:pt x="1" y="8773"/>
                  </a:lnTo>
                  <a:lnTo>
                    <a:pt x="8773" y="8773"/>
                  </a:lnTo>
                  <a:lnTo>
                    <a:pt x="87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6"/>
            <p:cNvSpPr/>
            <p:nvPr/>
          </p:nvSpPr>
          <p:spPr>
            <a:xfrm>
              <a:off x="4161700" y="2725800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6"/>
            <p:cNvSpPr/>
            <p:nvPr/>
          </p:nvSpPr>
          <p:spPr>
            <a:xfrm>
              <a:off x="4470400" y="2725800"/>
              <a:ext cx="219325" cy="219375"/>
            </a:xfrm>
            <a:custGeom>
              <a:avLst/>
              <a:gdLst/>
              <a:ahLst/>
              <a:cxnLst/>
              <a:rect l="l" t="t" r="r" b="b"/>
              <a:pathLst>
                <a:path w="8773" h="8775" extrusionOk="0">
                  <a:moveTo>
                    <a:pt x="0" y="0"/>
                  </a:moveTo>
                  <a:lnTo>
                    <a:pt x="0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6"/>
            <p:cNvSpPr/>
            <p:nvPr/>
          </p:nvSpPr>
          <p:spPr>
            <a:xfrm>
              <a:off x="4779075" y="2725800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6"/>
            <p:cNvSpPr/>
            <p:nvPr/>
          </p:nvSpPr>
          <p:spPr>
            <a:xfrm>
              <a:off x="4161700" y="3018225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6"/>
            <p:cNvSpPr/>
            <p:nvPr/>
          </p:nvSpPr>
          <p:spPr>
            <a:xfrm>
              <a:off x="4470400" y="3018225"/>
              <a:ext cx="219325" cy="219375"/>
            </a:xfrm>
            <a:custGeom>
              <a:avLst/>
              <a:gdLst/>
              <a:ahLst/>
              <a:cxnLst/>
              <a:rect l="l" t="t" r="r" b="b"/>
              <a:pathLst>
                <a:path w="8773" h="8775" extrusionOk="0">
                  <a:moveTo>
                    <a:pt x="0" y="0"/>
                  </a:moveTo>
                  <a:lnTo>
                    <a:pt x="0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6"/>
            <p:cNvSpPr/>
            <p:nvPr/>
          </p:nvSpPr>
          <p:spPr>
            <a:xfrm>
              <a:off x="4779075" y="3018225"/>
              <a:ext cx="219350" cy="219375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1" y="0"/>
                  </a:moveTo>
                  <a:lnTo>
                    <a:pt x="1" y="8774"/>
                  </a:lnTo>
                  <a:lnTo>
                    <a:pt x="8773" y="8774"/>
                  </a:lnTo>
                  <a:lnTo>
                    <a:pt x="87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6"/>
            <p:cNvSpPr/>
            <p:nvPr/>
          </p:nvSpPr>
          <p:spPr>
            <a:xfrm>
              <a:off x="4827875" y="2266900"/>
              <a:ext cx="1404750" cy="3201750"/>
            </a:xfrm>
            <a:custGeom>
              <a:avLst/>
              <a:gdLst/>
              <a:ahLst/>
              <a:cxnLst/>
              <a:rect l="l" t="t" r="r" b="b"/>
              <a:pathLst>
                <a:path w="56190" h="128070" extrusionOk="0">
                  <a:moveTo>
                    <a:pt x="15950" y="0"/>
                  </a:moveTo>
                  <a:cubicBezTo>
                    <a:pt x="12296" y="0"/>
                    <a:pt x="10963" y="8469"/>
                    <a:pt x="10963" y="16691"/>
                  </a:cubicBezTo>
                  <a:cubicBezTo>
                    <a:pt x="10963" y="24914"/>
                    <a:pt x="9136" y="30396"/>
                    <a:pt x="4569" y="37705"/>
                  </a:cubicBezTo>
                  <a:cubicBezTo>
                    <a:pt x="1" y="45014"/>
                    <a:pt x="5482" y="61001"/>
                    <a:pt x="5482" y="61001"/>
                  </a:cubicBezTo>
                  <a:cubicBezTo>
                    <a:pt x="5482" y="61001"/>
                    <a:pt x="8223" y="70594"/>
                    <a:pt x="11420" y="75162"/>
                  </a:cubicBezTo>
                  <a:cubicBezTo>
                    <a:pt x="14617" y="79729"/>
                    <a:pt x="21016" y="128070"/>
                    <a:pt x="21016" y="128070"/>
                  </a:cubicBezTo>
                  <a:lnTo>
                    <a:pt x="56190" y="115280"/>
                  </a:lnTo>
                  <a:cubicBezTo>
                    <a:pt x="56190" y="115280"/>
                    <a:pt x="38986" y="82055"/>
                    <a:pt x="38986" y="79771"/>
                  </a:cubicBezTo>
                  <a:cubicBezTo>
                    <a:pt x="38986" y="77487"/>
                    <a:pt x="44309" y="61458"/>
                    <a:pt x="47963" y="55976"/>
                  </a:cubicBezTo>
                  <a:cubicBezTo>
                    <a:pt x="48750" y="54796"/>
                    <a:pt x="49388" y="53892"/>
                    <a:pt x="49906" y="53198"/>
                  </a:cubicBezTo>
                  <a:cubicBezTo>
                    <a:pt x="51304" y="51326"/>
                    <a:pt x="52075" y="49062"/>
                    <a:pt x="52075" y="46727"/>
                  </a:cubicBezTo>
                  <a:lnTo>
                    <a:pt x="52075" y="45471"/>
                  </a:lnTo>
                  <a:cubicBezTo>
                    <a:pt x="52075" y="42273"/>
                    <a:pt x="52075" y="37705"/>
                    <a:pt x="51161" y="33595"/>
                  </a:cubicBezTo>
                  <a:cubicBezTo>
                    <a:pt x="50247" y="29483"/>
                    <a:pt x="46135" y="28112"/>
                    <a:pt x="46135" y="28112"/>
                  </a:cubicBezTo>
                  <a:cubicBezTo>
                    <a:pt x="46135" y="28112"/>
                    <a:pt x="45020" y="24011"/>
                    <a:pt x="41364" y="21727"/>
                  </a:cubicBezTo>
                  <a:cubicBezTo>
                    <a:pt x="39855" y="20783"/>
                    <a:pt x="38190" y="20373"/>
                    <a:pt x="37140" y="18981"/>
                  </a:cubicBezTo>
                  <a:cubicBezTo>
                    <a:pt x="36137" y="17648"/>
                    <a:pt x="35652" y="15371"/>
                    <a:pt x="35134" y="13815"/>
                  </a:cubicBezTo>
                  <a:cubicBezTo>
                    <a:pt x="33901" y="10116"/>
                    <a:pt x="31414" y="6503"/>
                    <a:pt x="28153" y="6503"/>
                  </a:cubicBezTo>
                  <a:cubicBezTo>
                    <a:pt x="26807" y="6503"/>
                    <a:pt x="25329" y="7118"/>
                    <a:pt x="23753" y="8597"/>
                  </a:cubicBezTo>
                  <a:lnTo>
                    <a:pt x="23753" y="24002"/>
                  </a:lnTo>
                  <a:lnTo>
                    <a:pt x="20100" y="31767"/>
                  </a:lnTo>
                  <a:cubicBezTo>
                    <a:pt x="20100" y="31767"/>
                    <a:pt x="20556" y="14865"/>
                    <a:pt x="20556" y="8469"/>
                  </a:cubicBezTo>
                  <a:cubicBezTo>
                    <a:pt x="20556" y="2074"/>
                    <a:pt x="19605" y="0"/>
                    <a:pt x="159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6"/>
            <p:cNvSpPr/>
            <p:nvPr/>
          </p:nvSpPr>
          <p:spPr>
            <a:xfrm>
              <a:off x="4821475" y="2259875"/>
              <a:ext cx="1419150" cy="3215800"/>
            </a:xfrm>
            <a:custGeom>
              <a:avLst/>
              <a:gdLst/>
              <a:ahLst/>
              <a:cxnLst/>
              <a:rect l="l" t="t" r="r" b="b"/>
              <a:pathLst>
                <a:path w="56766" h="128632" extrusionOk="0">
                  <a:moveTo>
                    <a:pt x="16206" y="1"/>
                  </a:moveTo>
                  <a:cubicBezTo>
                    <a:pt x="11319" y="1"/>
                    <a:pt x="10940" y="12992"/>
                    <a:pt x="10940" y="16972"/>
                  </a:cubicBezTo>
                  <a:cubicBezTo>
                    <a:pt x="10940" y="24872"/>
                    <a:pt x="9276" y="30332"/>
                    <a:pt x="4586" y="37836"/>
                  </a:cubicBezTo>
                  <a:cubicBezTo>
                    <a:pt x="0" y="45175"/>
                    <a:pt x="5247" y="60715"/>
                    <a:pt x="5468" y="61359"/>
                  </a:cubicBezTo>
                  <a:cubicBezTo>
                    <a:pt x="5580" y="61753"/>
                    <a:pt x="8258" y="71050"/>
                    <a:pt x="11447" y="75603"/>
                  </a:cubicBezTo>
                  <a:cubicBezTo>
                    <a:pt x="14568" y="80064"/>
                    <a:pt x="20930" y="127906"/>
                    <a:pt x="20994" y="128387"/>
                  </a:cubicBezTo>
                  <a:cubicBezTo>
                    <a:pt x="21011" y="128526"/>
                    <a:pt x="21130" y="128631"/>
                    <a:pt x="21272" y="128631"/>
                  </a:cubicBezTo>
                  <a:cubicBezTo>
                    <a:pt x="21284" y="128631"/>
                    <a:pt x="21296" y="128631"/>
                    <a:pt x="21309" y="128630"/>
                  </a:cubicBezTo>
                  <a:cubicBezTo>
                    <a:pt x="21463" y="128609"/>
                    <a:pt x="21571" y="128468"/>
                    <a:pt x="21551" y="128314"/>
                  </a:cubicBezTo>
                  <a:cubicBezTo>
                    <a:pt x="21288" y="126338"/>
                    <a:pt x="15105" y="79853"/>
                    <a:pt x="11905" y="75281"/>
                  </a:cubicBezTo>
                  <a:cubicBezTo>
                    <a:pt x="8773" y="70805"/>
                    <a:pt x="6036" y="61300"/>
                    <a:pt x="6004" y="61190"/>
                  </a:cubicBezTo>
                  <a:cubicBezTo>
                    <a:pt x="5950" y="61032"/>
                    <a:pt x="618" y="45245"/>
                    <a:pt x="5063" y="38134"/>
                  </a:cubicBezTo>
                  <a:cubicBezTo>
                    <a:pt x="9816" y="30529"/>
                    <a:pt x="11501" y="24991"/>
                    <a:pt x="11501" y="16972"/>
                  </a:cubicBezTo>
                  <a:cubicBezTo>
                    <a:pt x="11501" y="9402"/>
                    <a:pt x="12732" y="562"/>
                    <a:pt x="16206" y="562"/>
                  </a:cubicBezTo>
                  <a:cubicBezTo>
                    <a:pt x="19602" y="562"/>
                    <a:pt x="20531" y="2322"/>
                    <a:pt x="20531" y="8750"/>
                  </a:cubicBezTo>
                  <a:cubicBezTo>
                    <a:pt x="20531" y="15069"/>
                    <a:pt x="20079" y="31871"/>
                    <a:pt x="20075" y="32040"/>
                  </a:cubicBezTo>
                  <a:cubicBezTo>
                    <a:pt x="20071" y="32172"/>
                    <a:pt x="20161" y="32289"/>
                    <a:pt x="20291" y="32320"/>
                  </a:cubicBezTo>
                  <a:cubicBezTo>
                    <a:pt x="20312" y="32325"/>
                    <a:pt x="20334" y="32328"/>
                    <a:pt x="20356" y="32328"/>
                  </a:cubicBezTo>
                  <a:cubicBezTo>
                    <a:pt x="20462" y="32328"/>
                    <a:pt x="20562" y="32266"/>
                    <a:pt x="20609" y="32166"/>
                  </a:cubicBezTo>
                  <a:lnTo>
                    <a:pt x="24264" y="24401"/>
                  </a:lnTo>
                  <a:cubicBezTo>
                    <a:pt x="24281" y="24364"/>
                    <a:pt x="24291" y="24323"/>
                    <a:pt x="24291" y="24281"/>
                  </a:cubicBezTo>
                  <a:lnTo>
                    <a:pt x="24291" y="9000"/>
                  </a:lnTo>
                  <a:cubicBezTo>
                    <a:pt x="25692" y="7712"/>
                    <a:pt x="27072" y="7064"/>
                    <a:pt x="28410" y="7064"/>
                  </a:cubicBezTo>
                  <a:cubicBezTo>
                    <a:pt x="28752" y="7064"/>
                    <a:pt x="29091" y="7106"/>
                    <a:pt x="29426" y="7191"/>
                  </a:cubicBezTo>
                  <a:cubicBezTo>
                    <a:pt x="31729" y="7774"/>
                    <a:pt x="33859" y="10388"/>
                    <a:pt x="35125" y="14184"/>
                  </a:cubicBezTo>
                  <a:cubicBezTo>
                    <a:pt x="35246" y="14550"/>
                    <a:pt x="35366" y="14956"/>
                    <a:pt x="35492" y="15379"/>
                  </a:cubicBezTo>
                  <a:cubicBezTo>
                    <a:pt x="35906" y="16782"/>
                    <a:pt x="36376" y="18371"/>
                    <a:pt x="37172" y="19429"/>
                  </a:cubicBezTo>
                  <a:cubicBezTo>
                    <a:pt x="37925" y="20427"/>
                    <a:pt x="38941" y="20930"/>
                    <a:pt x="40017" y="21463"/>
                  </a:cubicBezTo>
                  <a:cubicBezTo>
                    <a:pt x="40499" y="21702"/>
                    <a:pt x="40998" y="21949"/>
                    <a:pt x="41472" y="22244"/>
                  </a:cubicBezTo>
                  <a:cubicBezTo>
                    <a:pt x="44987" y="24443"/>
                    <a:pt x="46111" y="28427"/>
                    <a:pt x="46122" y="28467"/>
                  </a:cubicBezTo>
                  <a:cubicBezTo>
                    <a:pt x="46146" y="28558"/>
                    <a:pt x="46215" y="28629"/>
                    <a:pt x="46304" y="28659"/>
                  </a:cubicBezTo>
                  <a:cubicBezTo>
                    <a:pt x="46343" y="28672"/>
                    <a:pt x="50274" y="30025"/>
                    <a:pt x="51143" y="33935"/>
                  </a:cubicBezTo>
                  <a:cubicBezTo>
                    <a:pt x="52051" y="38017"/>
                    <a:pt x="52051" y="42488"/>
                    <a:pt x="52051" y="45752"/>
                  </a:cubicBezTo>
                  <a:lnTo>
                    <a:pt x="52051" y="47010"/>
                  </a:lnTo>
                  <a:cubicBezTo>
                    <a:pt x="52051" y="49281"/>
                    <a:pt x="51321" y="51460"/>
                    <a:pt x="49938" y="53312"/>
                  </a:cubicBezTo>
                  <a:cubicBezTo>
                    <a:pt x="49375" y="54065"/>
                    <a:pt x="48719" y="55004"/>
                    <a:pt x="47986" y="56102"/>
                  </a:cubicBezTo>
                  <a:cubicBezTo>
                    <a:pt x="44333" y="61582"/>
                    <a:pt x="38961" y="77562"/>
                    <a:pt x="38961" y="80052"/>
                  </a:cubicBezTo>
                  <a:cubicBezTo>
                    <a:pt x="38961" y="82378"/>
                    <a:pt x="55493" y="114332"/>
                    <a:pt x="56196" y="115690"/>
                  </a:cubicBezTo>
                  <a:cubicBezTo>
                    <a:pt x="56246" y="115787"/>
                    <a:pt x="56344" y="115842"/>
                    <a:pt x="56445" y="115842"/>
                  </a:cubicBezTo>
                  <a:cubicBezTo>
                    <a:pt x="56488" y="115842"/>
                    <a:pt x="56533" y="115832"/>
                    <a:pt x="56574" y="115810"/>
                  </a:cubicBezTo>
                  <a:cubicBezTo>
                    <a:pt x="56711" y="115740"/>
                    <a:pt x="56765" y="115570"/>
                    <a:pt x="56695" y="115433"/>
                  </a:cubicBezTo>
                  <a:cubicBezTo>
                    <a:pt x="51918" y="106208"/>
                    <a:pt x="39522" y="81871"/>
                    <a:pt x="39522" y="80052"/>
                  </a:cubicBezTo>
                  <a:cubicBezTo>
                    <a:pt x="39522" y="77971"/>
                    <a:pt x="44747" y="61974"/>
                    <a:pt x="48454" y="56413"/>
                  </a:cubicBezTo>
                  <a:cubicBezTo>
                    <a:pt x="49180" y="55323"/>
                    <a:pt x="49831" y="54394"/>
                    <a:pt x="50387" y="53648"/>
                  </a:cubicBezTo>
                  <a:cubicBezTo>
                    <a:pt x="51843" y="51699"/>
                    <a:pt x="52612" y="49403"/>
                    <a:pt x="52612" y="47010"/>
                  </a:cubicBezTo>
                  <a:lnTo>
                    <a:pt x="52612" y="45752"/>
                  </a:lnTo>
                  <a:cubicBezTo>
                    <a:pt x="52612" y="42462"/>
                    <a:pt x="52612" y="37955"/>
                    <a:pt x="51692" y="33813"/>
                  </a:cubicBezTo>
                  <a:cubicBezTo>
                    <a:pt x="50841" y="29981"/>
                    <a:pt x="47378" y="28465"/>
                    <a:pt x="46622" y="28177"/>
                  </a:cubicBezTo>
                  <a:cubicBezTo>
                    <a:pt x="46385" y="27415"/>
                    <a:pt x="45134" y="23874"/>
                    <a:pt x="41768" y="21770"/>
                  </a:cubicBezTo>
                  <a:cubicBezTo>
                    <a:pt x="41272" y="21458"/>
                    <a:pt x="40761" y="21206"/>
                    <a:pt x="40266" y="20960"/>
                  </a:cubicBezTo>
                  <a:cubicBezTo>
                    <a:pt x="39251" y="20458"/>
                    <a:pt x="38292" y="19983"/>
                    <a:pt x="37620" y="19092"/>
                  </a:cubicBezTo>
                  <a:cubicBezTo>
                    <a:pt x="36885" y="18115"/>
                    <a:pt x="36432" y="16577"/>
                    <a:pt x="36030" y="15220"/>
                  </a:cubicBezTo>
                  <a:cubicBezTo>
                    <a:pt x="35903" y="14790"/>
                    <a:pt x="35780" y="14377"/>
                    <a:pt x="35657" y="14006"/>
                  </a:cubicBezTo>
                  <a:cubicBezTo>
                    <a:pt x="34331" y="10028"/>
                    <a:pt x="32053" y="7276"/>
                    <a:pt x="29564" y="6647"/>
                  </a:cubicBezTo>
                  <a:cubicBezTo>
                    <a:pt x="29178" y="6550"/>
                    <a:pt x="28791" y="6501"/>
                    <a:pt x="28401" y="6501"/>
                  </a:cubicBezTo>
                  <a:cubicBezTo>
                    <a:pt x="26893" y="6501"/>
                    <a:pt x="25358" y="7228"/>
                    <a:pt x="23819" y="8673"/>
                  </a:cubicBezTo>
                  <a:cubicBezTo>
                    <a:pt x="23762" y="8726"/>
                    <a:pt x="23730" y="8800"/>
                    <a:pt x="23730" y="8878"/>
                  </a:cubicBezTo>
                  <a:lnTo>
                    <a:pt x="23730" y="24219"/>
                  </a:lnTo>
                  <a:lnTo>
                    <a:pt x="20671" y="30718"/>
                  </a:lnTo>
                  <a:cubicBezTo>
                    <a:pt x="20778" y="26590"/>
                    <a:pt x="21092" y="14025"/>
                    <a:pt x="21092" y="8750"/>
                  </a:cubicBezTo>
                  <a:cubicBezTo>
                    <a:pt x="21092" y="2823"/>
                    <a:pt x="20361" y="1"/>
                    <a:pt x="162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6"/>
            <p:cNvSpPr/>
            <p:nvPr/>
          </p:nvSpPr>
          <p:spPr>
            <a:xfrm>
              <a:off x="5306375" y="3054025"/>
              <a:ext cx="33275" cy="193425"/>
            </a:xfrm>
            <a:custGeom>
              <a:avLst/>
              <a:gdLst/>
              <a:ahLst/>
              <a:cxnLst/>
              <a:rect l="l" t="t" r="r" b="b"/>
              <a:pathLst>
                <a:path w="1331" h="7737" extrusionOk="0">
                  <a:moveTo>
                    <a:pt x="975" y="0"/>
                  </a:moveTo>
                  <a:cubicBezTo>
                    <a:pt x="968" y="0"/>
                    <a:pt x="961" y="1"/>
                    <a:pt x="954" y="1"/>
                  </a:cubicBezTo>
                  <a:cubicBezTo>
                    <a:pt x="799" y="4"/>
                    <a:pt x="675" y="131"/>
                    <a:pt x="678" y="286"/>
                  </a:cubicBezTo>
                  <a:cubicBezTo>
                    <a:pt x="679" y="340"/>
                    <a:pt x="767" y="5618"/>
                    <a:pt x="75" y="7352"/>
                  </a:cubicBezTo>
                  <a:cubicBezTo>
                    <a:pt x="0" y="7535"/>
                    <a:pt x="137" y="7736"/>
                    <a:pt x="335" y="7736"/>
                  </a:cubicBezTo>
                  <a:cubicBezTo>
                    <a:pt x="450" y="7736"/>
                    <a:pt x="552" y="7666"/>
                    <a:pt x="595" y="7560"/>
                  </a:cubicBezTo>
                  <a:cubicBezTo>
                    <a:pt x="1331" y="5724"/>
                    <a:pt x="1244" y="497"/>
                    <a:pt x="1240" y="276"/>
                  </a:cubicBezTo>
                  <a:cubicBezTo>
                    <a:pt x="1238" y="128"/>
                    <a:pt x="1131" y="0"/>
                    <a:pt x="9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6"/>
            <p:cNvSpPr/>
            <p:nvPr/>
          </p:nvSpPr>
          <p:spPr>
            <a:xfrm>
              <a:off x="5160000" y="2266900"/>
              <a:ext cx="170925" cy="242125"/>
            </a:xfrm>
            <a:custGeom>
              <a:avLst/>
              <a:gdLst/>
              <a:ahLst/>
              <a:cxnLst/>
              <a:rect l="l" t="t" r="r" b="b"/>
              <a:pathLst>
                <a:path w="6837" h="9685" extrusionOk="0">
                  <a:moveTo>
                    <a:pt x="2665" y="0"/>
                  </a:moveTo>
                  <a:cubicBezTo>
                    <a:pt x="1791" y="0"/>
                    <a:pt x="1052" y="488"/>
                    <a:pt x="430" y="1337"/>
                  </a:cubicBezTo>
                  <a:lnTo>
                    <a:pt x="616" y="1641"/>
                  </a:lnTo>
                  <a:cubicBezTo>
                    <a:pt x="616" y="1641"/>
                    <a:pt x="1" y="5535"/>
                    <a:pt x="1" y="6765"/>
                  </a:cubicBezTo>
                  <a:cubicBezTo>
                    <a:pt x="1" y="7994"/>
                    <a:pt x="206" y="8610"/>
                    <a:pt x="1845" y="9223"/>
                  </a:cubicBezTo>
                  <a:cubicBezTo>
                    <a:pt x="2664" y="9531"/>
                    <a:pt x="3587" y="9685"/>
                    <a:pt x="4356" y="9685"/>
                  </a:cubicBezTo>
                  <a:cubicBezTo>
                    <a:pt x="5124" y="9685"/>
                    <a:pt x="5739" y="9531"/>
                    <a:pt x="5945" y="9223"/>
                  </a:cubicBezTo>
                  <a:cubicBezTo>
                    <a:pt x="6355" y="8610"/>
                    <a:pt x="6560" y="6149"/>
                    <a:pt x="6765" y="4305"/>
                  </a:cubicBezTo>
                  <a:cubicBezTo>
                    <a:pt x="6802" y="3965"/>
                    <a:pt x="6823" y="3601"/>
                    <a:pt x="6836" y="3232"/>
                  </a:cubicBezTo>
                  <a:cubicBezTo>
                    <a:pt x="6262" y="880"/>
                    <a:pt x="5031" y="0"/>
                    <a:pt x="26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6"/>
            <p:cNvSpPr/>
            <p:nvPr/>
          </p:nvSpPr>
          <p:spPr>
            <a:xfrm>
              <a:off x="5152950" y="2259875"/>
              <a:ext cx="185025" cy="256225"/>
            </a:xfrm>
            <a:custGeom>
              <a:avLst/>
              <a:gdLst/>
              <a:ahLst/>
              <a:cxnLst/>
              <a:rect l="l" t="t" r="r" b="b"/>
              <a:pathLst>
                <a:path w="7401" h="10249" extrusionOk="0">
                  <a:moveTo>
                    <a:pt x="2947" y="562"/>
                  </a:moveTo>
                  <a:cubicBezTo>
                    <a:pt x="5208" y="562"/>
                    <a:pt x="6301" y="1398"/>
                    <a:pt x="6836" y="3542"/>
                  </a:cubicBezTo>
                  <a:cubicBezTo>
                    <a:pt x="6820" y="3953"/>
                    <a:pt x="6799" y="4277"/>
                    <a:pt x="6766" y="4555"/>
                  </a:cubicBezTo>
                  <a:lnTo>
                    <a:pt x="6680" y="5361"/>
                  </a:lnTo>
                  <a:cubicBezTo>
                    <a:pt x="6514" y="6929"/>
                    <a:pt x="6306" y="8878"/>
                    <a:pt x="5993" y="9349"/>
                  </a:cubicBezTo>
                  <a:cubicBezTo>
                    <a:pt x="5855" y="9557"/>
                    <a:pt x="5333" y="9689"/>
                    <a:pt x="4632" y="9689"/>
                  </a:cubicBezTo>
                  <a:cubicBezTo>
                    <a:pt x="3938" y="9689"/>
                    <a:pt x="3069" y="9559"/>
                    <a:pt x="2225" y="9243"/>
                  </a:cubicBezTo>
                  <a:cubicBezTo>
                    <a:pt x="713" y="8675"/>
                    <a:pt x="562" y="8163"/>
                    <a:pt x="562" y="7045"/>
                  </a:cubicBezTo>
                  <a:cubicBezTo>
                    <a:pt x="562" y="5851"/>
                    <a:pt x="1169" y="2004"/>
                    <a:pt x="1174" y="1965"/>
                  </a:cubicBezTo>
                  <a:cubicBezTo>
                    <a:pt x="1185" y="1899"/>
                    <a:pt x="1172" y="1831"/>
                    <a:pt x="1137" y="1774"/>
                  </a:cubicBezTo>
                  <a:lnTo>
                    <a:pt x="1053" y="1636"/>
                  </a:lnTo>
                  <a:cubicBezTo>
                    <a:pt x="1618" y="923"/>
                    <a:pt x="2255" y="562"/>
                    <a:pt x="2947" y="562"/>
                  </a:cubicBezTo>
                  <a:close/>
                  <a:moveTo>
                    <a:pt x="2947" y="1"/>
                  </a:moveTo>
                  <a:cubicBezTo>
                    <a:pt x="2019" y="1"/>
                    <a:pt x="1191" y="489"/>
                    <a:pt x="485" y="1452"/>
                  </a:cubicBezTo>
                  <a:cubicBezTo>
                    <a:pt x="418" y="1544"/>
                    <a:pt x="414" y="1668"/>
                    <a:pt x="473" y="1765"/>
                  </a:cubicBezTo>
                  <a:lnTo>
                    <a:pt x="604" y="1980"/>
                  </a:lnTo>
                  <a:cubicBezTo>
                    <a:pt x="505" y="2616"/>
                    <a:pt x="1" y="5905"/>
                    <a:pt x="1" y="7045"/>
                  </a:cubicBezTo>
                  <a:cubicBezTo>
                    <a:pt x="1" y="8402"/>
                    <a:pt x="294" y="9117"/>
                    <a:pt x="2028" y="9767"/>
                  </a:cubicBezTo>
                  <a:cubicBezTo>
                    <a:pt x="2846" y="10075"/>
                    <a:pt x="3809" y="10249"/>
                    <a:pt x="4640" y="10249"/>
                  </a:cubicBezTo>
                  <a:cubicBezTo>
                    <a:pt x="5483" y="10249"/>
                    <a:pt x="6189" y="10068"/>
                    <a:pt x="6461" y="9661"/>
                  </a:cubicBezTo>
                  <a:cubicBezTo>
                    <a:pt x="6823" y="9117"/>
                    <a:pt x="7012" y="7560"/>
                    <a:pt x="7240" y="5421"/>
                  </a:cubicBezTo>
                  <a:lnTo>
                    <a:pt x="7326" y="4617"/>
                  </a:lnTo>
                  <a:cubicBezTo>
                    <a:pt x="7360" y="4316"/>
                    <a:pt x="7383" y="3968"/>
                    <a:pt x="7399" y="3524"/>
                  </a:cubicBezTo>
                  <a:cubicBezTo>
                    <a:pt x="7400" y="3497"/>
                    <a:pt x="7397" y="3472"/>
                    <a:pt x="7391" y="3447"/>
                  </a:cubicBezTo>
                  <a:cubicBezTo>
                    <a:pt x="6792" y="999"/>
                    <a:pt x="5505" y="1"/>
                    <a:pt x="29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6"/>
            <p:cNvSpPr/>
            <p:nvPr/>
          </p:nvSpPr>
          <p:spPr>
            <a:xfrm>
              <a:off x="5413550" y="2751800"/>
              <a:ext cx="158475" cy="122125"/>
            </a:xfrm>
            <a:custGeom>
              <a:avLst/>
              <a:gdLst/>
              <a:ahLst/>
              <a:cxnLst/>
              <a:rect l="l" t="t" r="r" b="b"/>
              <a:pathLst>
                <a:path w="6339" h="4885" extrusionOk="0">
                  <a:moveTo>
                    <a:pt x="6058" y="0"/>
                  </a:moveTo>
                  <a:cubicBezTo>
                    <a:pt x="6056" y="0"/>
                    <a:pt x="6053" y="0"/>
                    <a:pt x="6051" y="0"/>
                  </a:cubicBezTo>
                  <a:cubicBezTo>
                    <a:pt x="1595" y="0"/>
                    <a:pt x="75" y="4472"/>
                    <a:pt x="60" y="4517"/>
                  </a:cubicBezTo>
                  <a:cubicBezTo>
                    <a:pt x="1" y="4699"/>
                    <a:pt x="136" y="4885"/>
                    <a:pt x="327" y="4885"/>
                  </a:cubicBezTo>
                  <a:cubicBezTo>
                    <a:pt x="449" y="4885"/>
                    <a:pt x="555" y="4807"/>
                    <a:pt x="593" y="4692"/>
                  </a:cubicBezTo>
                  <a:cubicBezTo>
                    <a:pt x="606" y="4652"/>
                    <a:pt x="1996" y="561"/>
                    <a:pt x="6051" y="561"/>
                  </a:cubicBezTo>
                  <a:cubicBezTo>
                    <a:pt x="6053" y="561"/>
                    <a:pt x="6056" y="561"/>
                    <a:pt x="6058" y="561"/>
                  </a:cubicBezTo>
                  <a:cubicBezTo>
                    <a:pt x="6213" y="561"/>
                    <a:pt x="6338" y="436"/>
                    <a:pt x="6338" y="281"/>
                  </a:cubicBezTo>
                  <a:cubicBezTo>
                    <a:pt x="6338" y="125"/>
                    <a:pt x="6213" y="0"/>
                    <a:pt x="60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6"/>
            <p:cNvSpPr/>
            <p:nvPr/>
          </p:nvSpPr>
          <p:spPr>
            <a:xfrm>
              <a:off x="5710750" y="2765075"/>
              <a:ext cx="221125" cy="186625"/>
            </a:xfrm>
            <a:custGeom>
              <a:avLst/>
              <a:gdLst/>
              <a:ahLst/>
              <a:cxnLst/>
              <a:rect l="l" t="t" r="r" b="b"/>
              <a:pathLst>
                <a:path w="8845" h="7465" extrusionOk="0">
                  <a:moveTo>
                    <a:pt x="585" y="0"/>
                  </a:moveTo>
                  <a:cubicBezTo>
                    <a:pt x="406" y="0"/>
                    <a:pt x="290" y="10"/>
                    <a:pt x="269" y="12"/>
                  </a:cubicBezTo>
                  <a:cubicBezTo>
                    <a:pt x="113" y="26"/>
                    <a:pt x="0" y="163"/>
                    <a:pt x="14" y="316"/>
                  </a:cubicBezTo>
                  <a:cubicBezTo>
                    <a:pt x="26" y="464"/>
                    <a:pt x="162" y="572"/>
                    <a:pt x="297" y="572"/>
                  </a:cubicBezTo>
                  <a:cubicBezTo>
                    <a:pt x="304" y="572"/>
                    <a:pt x="311" y="572"/>
                    <a:pt x="318" y="571"/>
                  </a:cubicBezTo>
                  <a:cubicBezTo>
                    <a:pt x="324" y="571"/>
                    <a:pt x="416" y="563"/>
                    <a:pt x="569" y="563"/>
                  </a:cubicBezTo>
                  <a:cubicBezTo>
                    <a:pt x="1211" y="563"/>
                    <a:pt x="2912" y="699"/>
                    <a:pt x="3601" y="2077"/>
                  </a:cubicBezTo>
                  <a:cubicBezTo>
                    <a:pt x="4514" y="3905"/>
                    <a:pt x="4755" y="5994"/>
                    <a:pt x="4758" y="6015"/>
                  </a:cubicBezTo>
                  <a:cubicBezTo>
                    <a:pt x="4772" y="6143"/>
                    <a:pt x="4871" y="6245"/>
                    <a:pt x="5000" y="6261"/>
                  </a:cubicBezTo>
                  <a:cubicBezTo>
                    <a:pt x="5020" y="6264"/>
                    <a:pt x="6961" y="6533"/>
                    <a:pt x="8391" y="7423"/>
                  </a:cubicBezTo>
                  <a:cubicBezTo>
                    <a:pt x="8435" y="7450"/>
                    <a:pt x="8487" y="7465"/>
                    <a:pt x="8539" y="7465"/>
                  </a:cubicBezTo>
                  <a:cubicBezTo>
                    <a:pt x="8665" y="7465"/>
                    <a:pt x="8775" y="7381"/>
                    <a:pt x="8809" y="7261"/>
                  </a:cubicBezTo>
                  <a:cubicBezTo>
                    <a:pt x="8844" y="7140"/>
                    <a:pt x="8794" y="7012"/>
                    <a:pt x="8688" y="6945"/>
                  </a:cubicBezTo>
                  <a:cubicBezTo>
                    <a:pt x="7426" y="6160"/>
                    <a:pt x="5855" y="5835"/>
                    <a:pt x="5288" y="5738"/>
                  </a:cubicBezTo>
                  <a:cubicBezTo>
                    <a:pt x="5202" y="5143"/>
                    <a:pt x="4897" y="3416"/>
                    <a:pt x="4102" y="1826"/>
                  </a:cubicBezTo>
                  <a:cubicBezTo>
                    <a:pt x="3274" y="171"/>
                    <a:pt x="1348" y="0"/>
                    <a:pt x="5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6"/>
            <p:cNvSpPr/>
            <p:nvPr/>
          </p:nvSpPr>
          <p:spPr>
            <a:xfrm>
              <a:off x="5933675" y="3011225"/>
              <a:ext cx="92075" cy="266975"/>
            </a:xfrm>
            <a:custGeom>
              <a:avLst/>
              <a:gdLst/>
              <a:ahLst/>
              <a:cxnLst/>
              <a:rect l="l" t="t" r="r" b="b"/>
              <a:pathLst>
                <a:path w="3683" h="10679" extrusionOk="0">
                  <a:moveTo>
                    <a:pt x="1607" y="1"/>
                  </a:moveTo>
                  <a:cubicBezTo>
                    <a:pt x="1528" y="1"/>
                    <a:pt x="1450" y="34"/>
                    <a:pt x="1395" y="100"/>
                  </a:cubicBezTo>
                  <a:cubicBezTo>
                    <a:pt x="1295" y="216"/>
                    <a:pt x="1306" y="390"/>
                    <a:pt x="1421" y="492"/>
                  </a:cubicBezTo>
                  <a:cubicBezTo>
                    <a:pt x="1437" y="506"/>
                    <a:pt x="3053" y="1925"/>
                    <a:pt x="2596" y="3753"/>
                  </a:cubicBezTo>
                  <a:cubicBezTo>
                    <a:pt x="2103" y="5729"/>
                    <a:pt x="103" y="10239"/>
                    <a:pt x="82" y="10285"/>
                  </a:cubicBezTo>
                  <a:cubicBezTo>
                    <a:pt x="0" y="10469"/>
                    <a:pt x="136" y="10679"/>
                    <a:pt x="339" y="10679"/>
                  </a:cubicBezTo>
                  <a:cubicBezTo>
                    <a:pt x="449" y="10679"/>
                    <a:pt x="550" y="10614"/>
                    <a:pt x="595" y="10513"/>
                  </a:cubicBezTo>
                  <a:cubicBezTo>
                    <a:pt x="679" y="10325"/>
                    <a:pt x="2635" y="5913"/>
                    <a:pt x="3141" y="3888"/>
                  </a:cubicBezTo>
                  <a:cubicBezTo>
                    <a:pt x="3683" y="1721"/>
                    <a:pt x="1864" y="133"/>
                    <a:pt x="1786" y="66"/>
                  </a:cubicBezTo>
                  <a:cubicBezTo>
                    <a:pt x="1734" y="22"/>
                    <a:pt x="1670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6"/>
            <p:cNvSpPr/>
            <p:nvPr/>
          </p:nvSpPr>
          <p:spPr>
            <a:xfrm>
              <a:off x="1333925" y="2122500"/>
              <a:ext cx="2569675" cy="3130075"/>
            </a:xfrm>
            <a:custGeom>
              <a:avLst/>
              <a:gdLst/>
              <a:ahLst/>
              <a:cxnLst/>
              <a:rect l="l" t="t" r="r" b="b"/>
              <a:pathLst>
                <a:path w="102787" h="125203" extrusionOk="0">
                  <a:moveTo>
                    <a:pt x="45550" y="0"/>
                  </a:moveTo>
                  <a:cubicBezTo>
                    <a:pt x="45231" y="0"/>
                    <a:pt x="44915" y="119"/>
                    <a:pt x="44633" y="376"/>
                  </a:cubicBezTo>
                  <a:cubicBezTo>
                    <a:pt x="43282" y="1608"/>
                    <a:pt x="37053" y="8243"/>
                    <a:pt x="35248" y="11303"/>
                  </a:cubicBezTo>
                  <a:cubicBezTo>
                    <a:pt x="33689" y="13949"/>
                    <a:pt x="30021" y="20447"/>
                    <a:pt x="29058" y="22157"/>
                  </a:cubicBezTo>
                  <a:lnTo>
                    <a:pt x="29058" y="22157"/>
                  </a:lnTo>
                  <a:cubicBezTo>
                    <a:pt x="29484" y="21343"/>
                    <a:pt x="30309" y="19462"/>
                    <a:pt x="29974" y="17635"/>
                  </a:cubicBezTo>
                  <a:cubicBezTo>
                    <a:pt x="29615" y="15678"/>
                    <a:pt x="28399" y="14042"/>
                    <a:pt x="27335" y="14042"/>
                  </a:cubicBezTo>
                  <a:cubicBezTo>
                    <a:pt x="27081" y="14042"/>
                    <a:pt x="26836" y="14135"/>
                    <a:pt x="26613" y="14338"/>
                  </a:cubicBezTo>
                  <a:cubicBezTo>
                    <a:pt x="25456" y="15395"/>
                    <a:pt x="25042" y="20367"/>
                    <a:pt x="23447" y="22882"/>
                  </a:cubicBezTo>
                  <a:cubicBezTo>
                    <a:pt x="21853" y="25396"/>
                    <a:pt x="22293" y="35955"/>
                    <a:pt x="22753" y="38009"/>
                  </a:cubicBezTo>
                  <a:cubicBezTo>
                    <a:pt x="23213" y="40064"/>
                    <a:pt x="32426" y="44740"/>
                    <a:pt x="34873" y="47810"/>
                  </a:cubicBezTo>
                  <a:cubicBezTo>
                    <a:pt x="37320" y="50880"/>
                    <a:pt x="36991" y="74159"/>
                    <a:pt x="35641" y="75392"/>
                  </a:cubicBezTo>
                  <a:cubicBezTo>
                    <a:pt x="34289" y="76625"/>
                    <a:pt x="0" y="100286"/>
                    <a:pt x="0" y="100286"/>
                  </a:cubicBezTo>
                  <a:lnTo>
                    <a:pt x="20712" y="125081"/>
                  </a:lnTo>
                  <a:cubicBezTo>
                    <a:pt x="20712" y="125081"/>
                    <a:pt x="20668" y="125202"/>
                    <a:pt x="20764" y="125202"/>
                  </a:cubicBezTo>
                  <a:cubicBezTo>
                    <a:pt x="21009" y="125202"/>
                    <a:pt x="22174" y="124398"/>
                    <a:pt x="27368" y="118642"/>
                  </a:cubicBezTo>
                  <a:cubicBezTo>
                    <a:pt x="34575" y="110655"/>
                    <a:pt x="50591" y="96045"/>
                    <a:pt x="55415" y="91645"/>
                  </a:cubicBezTo>
                  <a:cubicBezTo>
                    <a:pt x="60239" y="87244"/>
                    <a:pt x="68292" y="80959"/>
                    <a:pt x="72152" y="77440"/>
                  </a:cubicBezTo>
                  <a:cubicBezTo>
                    <a:pt x="76011" y="73919"/>
                    <a:pt x="79853" y="70767"/>
                    <a:pt x="83253" y="65192"/>
                  </a:cubicBezTo>
                  <a:cubicBezTo>
                    <a:pt x="86651" y="59618"/>
                    <a:pt x="91861" y="54865"/>
                    <a:pt x="95227" y="50028"/>
                  </a:cubicBezTo>
                  <a:cubicBezTo>
                    <a:pt x="98591" y="45192"/>
                    <a:pt x="100856" y="44187"/>
                    <a:pt x="101821" y="43306"/>
                  </a:cubicBezTo>
                  <a:cubicBezTo>
                    <a:pt x="102787" y="42426"/>
                    <a:pt x="101957" y="40354"/>
                    <a:pt x="98846" y="39657"/>
                  </a:cubicBezTo>
                  <a:cubicBezTo>
                    <a:pt x="98287" y="39531"/>
                    <a:pt x="97713" y="39477"/>
                    <a:pt x="97137" y="39477"/>
                  </a:cubicBezTo>
                  <a:cubicBezTo>
                    <a:pt x="94509" y="39477"/>
                    <a:pt x="91848" y="40610"/>
                    <a:pt x="90451" y="41305"/>
                  </a:cubicBezTo>
                  <a:cubicBezTo>
                    <a:pt x="88749" y="42151"/>
                    <a:pt x="86240" y="44439"/>
                    <a:pt x="84452" y="47130"/>
                  </a:cubicBezTo>
                  <a:cubicBezTo>
                    <a:pt x="82665" y="49821"/>
                    <a:pt x="75876" y="56719"/>
                    <a:pt x="74208" y="56828"/>
                  </a:cubicBezTo>
                  <a:cubicBezTo>
                    <a:pt x="74187" y="56829"/>
                    <a:pt x="74165" y="56830"/>
                    <a:pt x="74142" y="56830"/>
                  </a:cubicBezTo>
                  <a:cubicBezTo>
                    <a:pt x="72320" y="56830"/>
                    <a:pt x="63650" y="52640"/>
                    <a:pt x="61480" y="52175"/>
                  </a:cubicBezTo>
                  <a:cubicBezTo>
                    <a:pt x="59284" y="51705"/>
                    <a:pt x="56837" y="48634"/>
                    <a:pt x="57324" y="46068"/>
                  </a:cubicBezTo>
                  <a:cubicBezTo>
                    <a:pt x="57812" y="43503"/>
                    <a:pt x="56881" y="43644"/>
                    <a:pt x="61421" y="37382"/>
                  </a:cubicBezTo>
                  <a:cubicBezTo>
                    <a:pt x="64943" y="32522"/>
                    <a:pt x="65151" y="31965"/>
                    <a:pt x="65068" y="31958"/>
                  </a:cubicBezTo>
                  <a:lnTo>
                    <a:pt x="65068" y="31958"/>
                  </a:lnTo>
                  <a:cubicBezTo>
                    <a:pt x="65349" y="31797"/>
                    <a:pt x="66438" y="31192"/>
                    <a:pt x="68207" y="30485"/>
                  </a:cubicBezTo>
                  <a:cubicBezTo>
                    <a:pt x="70279" y="29655"/>
                    <a:pt x="73912" y="27049"/>
                    <a:pt x="73912" y="27049"/>
                  </a:cubicBezTo>
                  <a:cubicBezTo>
                    <a:pt x="73912" y="27049"/>
                    <a:pt x="81182" y="25720"/>
                    <a:pt x="83339" y="23046"/>
                  </a:cubicBezTo>
                  <a:cubicBezTo>
                    <a:pt x="85347" y="20556"/>
                    <a:pt x="83960" y="18712"/>
                    <a:pt x="82555" y="18712"/>
                  </a:cubicBezTo>
                  <a:cubicBezTo>
                    <a:pt x="82451" y="18712"/>
                    <a:pt x="82347" y="18722"/>
                    <a:pt x="82244" y="18743"/>
                  </a:cubicBezTo>
                  <a:cubicBezTo>
                    <a:pt x="80750" y="19045"/>
                    <a:pt x="74268" y="19301"/>
                    <a:pt x="69965" y="20398"/>
                  </a:cubicBezTo>
                  <a:cubicBezTo>
                    <a:pt x="65663" y="21495"/>
                    <a:pt x="59852" y="23261"/>
                    <a:pt x="59272" y="23788"/>
                  </a:cubicBezTo>
                  <a:cubicBezTo>
                    <a:pt x="58693" y="24317"/>
                    <a:pt x="50503" y="33554"/>
                    <a:pt x="50503" y="33554"/>
                  </a:cubicBezTo>
                  <a:lnTo>
                    <a:pt x="50236" y="31324"/>
                  </a:lnTo>
                  <a:lnTo>
                    <a:pt x="51307" y="20095"/>
                  </a:lnTo>
                  <a:lnTo>
                    <a:pt x="57533" y="13356"/>
                  </a:lnTo>
                  <a:cubicBezTo>
                    <a:pt x="57533" y="13356"/>
                    <a:pt x="63696" y="11975"/>
                    <a:pt x="66046" y="9126"/>
                  </a:cubicBezTo>
                  <a:cubicBezTo>
                    <a:pt x="68375" y="6301"/>
                    <a:pt x="68103" y="3254"/>
                    <a:pt x="67083" y="3254"/>
                  </a:cubicBezTo>
                  <a:cubicBezTo>
                    <a:pt x="67074" y="3254"/>
                    <a:pt x="67065" y="3254"/>
                    <a:pt x="67055" y="3255"/>
                  </a:cubicBezTo>
                  <a:cubicBezTo>
                    <a:pt x="65381" y="3345"/>
                    <a:pt x="57151" y="5574"/>
                    <a:pt x="55254" y="6596"/>
                  </a:cubicBezTo>
                  <a:cubicBezTo>
                    <a:pt x="53359" y="7618"/>
                    <a:pt x="43392" y="15295"/>
                    <a:pt x="42024" y="16896"/>
                  </a:cubicBezTo>
                  <a:cubicBezTo>
                    <a:pt x="40658" y="18496"/>
                    <a:pt x="38416" y="23015"/>
                    <a:pt x="38416" y="23015"/>
                  </a:cubicBezTo>
                  <a:cubicBezTo>
                    <a:pt x="38416" y="23015"/>
                    <a:pt x="39357" y="18621"/>
                    <a:pt x="39812" y="16793"/>
                  </a:cubicBezTo>
                  <a:cubicBezTo>
                    <a:pt x="40265" y="14966"/>
                    <a:pt x="47103" y="6961"/>
                    <a:pt x="47608" y="4025"/>
                  </a:cubicBezTo>
                  <a:cubicBezTo>
                    <a:pt x="48007" y="1703"/>
                    <a:pt x="46758" y="0"/>
                    <a:pt x="455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6"/>
            <p:cNvSpPr/>
            <p:nvPr/>
          </p:nvSpPr>
          <p:spPr>
            <a:xfrm>
              <a:off x="1329950" y="2115525"/>
              <a:ext cx="2568500" cy="3144175"/>
            </a:xfrm>
            <a:custGeom>
              <a:avLst/>
              <a:gdLst/>
              <a:ahLst/>
              <a:cxnLst/>
              <a:rect l="l" t="t" r="r" b="b"/>
              <a:pathLst>
                <a:path w="102740" h="125767" extrusionOk="0">
                  <a:moveTo>
                    <a:pt x="65176" y="32355"/>
                  </a:moveTo>
                  <a:lnTo>
                    <a:pt x="65292" y="32509"/>
                  </a:lnTo>
                  <a:cubicBezTo>
                    <a:pt x="65270" y="32515"/>
                    <a:pt x="65247" y="32518"/>
                    <a:pt x="65225" y="32518"/>
                  </a:cubicBezTo>
                  <a:cubicBezTo>
                    <a:pt x="65170" y="32518"/>
                    <a:pt x="65117" y="32501"/>
                    <a:pt x="65072" y="32469"/>
                  </a:cubicBezTo>
                  <a:lnTo>
                    <a:pt x="65176" y="32355"/>
                  </a:lnTo>
                  <a:close/>
                  <a:moveTo>
                    <a:pt x="45712" y="0"/>
                  </a:moveTo>
                  <a:cubicBezTo>
                    <a:pt x="45314" y="0"/>
                    <a:pt x="44928" y="151"/>
                    <a:pt x="44602" y="447"/>
                  </a:cubicBezTo>
                  <a:cubicBezTo>
                    <a:pt x="43323" y="1616"/>
                    <a:pt x="37030" y="8278"/>
                    <a:pt x="35166" y="11440"/>
                  </a:cubicBezTo>
                  <a:cubicBezTo>
                    <a:pt x="34075" y="13290"/>
                    <a:pt x="31934" y="17059"/>
                    <a:pt x="30423" y="19730"/>
                  </a:cubicBezTo>
                  <a:cubicBezTo>
                    <a:pt x="30511" y="19132"/>
                    <a:pt x="30525" y="18498"/>
                    <a:pt x="30409" y="17864"/>
                  </a:cubicBezTo>
                  <a:cubicBezTo>
                    <a:pt x="30080" y="16062"/>
                    <a:pt x="29051" y="14488"/>
                    <a:pt x="27964" y="14121"/>
                  </a:cubicBezTo>
                  <a:cubicBezTo>
                    <a:pt x="27806" y="14068"/>
                    <a:pt x="27649" y="14042"/>
                    <a:pt x="27497" y="14042"/>
                  </a:cubicBezTo>
                  <a:cubicBezTo>
                    <a:pt x="27164" y="14042"/>
                    <a:pt x="26850" y="14166"/>
                    <a:pt x="26584" y="14410"/>
                  </a:cubicBezTo>
                  <a:cubicBezTo>
                    <a:pt x="25951" y="14986"/>
                    <a:pt x="25557" y="16475"/>
                    <a:pt x="25101" y="18199"/>
                  </a:cubicBezTo>
                  <a:cubicBezTo>
                    <a:pt x="24657" y="19873"/>
                    <a:pt x="24155" y="21771"/>
                    <a:pt x="23369" y="23009"/>
                  </a:cubicBezTo>
                  <a:cubicBezTo>
                    <a:pt x="21710" y="25627"/>
                    <a:pt x="22191" y="36359"/>
                    <a:pt x="22638" y="38350"/>
                  </a:cubicBezTo>
                  <a:cubicBezTo>
                    <a:pt x="22905" y="39540"/>
                    <a:pt x="25494" y="41295"/>
                    <a:pt x="28492" y="43327"/>
                  </a:cubicBezTo>
                  <a:cubicBezTo>
                    <a:pt x="31043" y="45055"/>
                    <a:pt x="33681" y="46842"/>
                    <a:pt x="34814" y="48264"/>
                  </a:cubicBezTo>
                  <a:cubicBezTo>
                    <a:pt x="35826" y="49535"/>
                    <a:pt x="36495" y="55017"/>
                    <a:pt x="36559" y="62572"/>
                  </a:cubicBezTo>
                  <a:cubicBezTo>
                    <a:pt x="36620" y="69604"/>
                    <a:pt x="36108" y="75010"/>
                    <a:pt x="35610" y="75463"/>
                  </a:cubicBezTo>
                  <a:cubicBezTo>
                    <a:pt x="34289" y="76669"/>
                    <a:pt x="343" y="100099"/>
                    <a:pt x="0" y="100335"/>
                  </a:cubicBezTo>
                  <a:lnTo>
                    <a:pt x="321" y="100796"/>
                  </a:lnTo>
                  <a:cubicBezTo>
                    <a:pt x="1721" y="99829"/>
                    <a:pt x="34641" y="77109"/>
                    <a:pt x="35990" y="75879"/>
                  </a:cubicBezTo>
                  <a:cubicBezTo>
                    <a:pt x="37631" y="74383"/>
                    <a:pt x="37687" y="50968"/>
                    <a:pt x="35254" y="47915"/>
                  </a:cubicBezTo>
                  <a:cubicBezTo>
                    <a:pt x="34068" y="46427"/>
                    <a:pt x="31394" y="44615"/>
                    <a:pt x="28809" y="42863"/>
                  </a:cubicBezTo>
                  <a:cubicBezTo>
                    <a:pt x="26152" y="41062"/>
                    <a:pt x="23405" y="39200"/>
                    <a:pt x="23187" y="38228"/>
                  </a:cubicBezTo>
                  <a:cubicBezTo>
                    <a:pt x="22686" y="35996"/>
                    <a:pt x="22356" y="25659"/>
                    <a:pt x="23845" y="23310"/>
                  </a:cubicBezTo>
                  <a:cubicBezTo>
                    <a:pt x="24676" y="21999"/>
                    <a:pt x="25190" y="20057"/>
                    <a:pt x="25645" y="18342"/>
                  </a:cubicBezTo>
                  <a:cubicBezTo>
                    <a:pt x="26060" y="16772"/>
                    <a:pt x="26453" y="15289"/>
                    <a:pt x="26963" y="14825"/>
                  </a:cubicBezTo>
                  <a:cubicBezTo>
                    <a:pt x="27126" y="14676"/>
                    <a:pt x="27301" y="14601"/>
                    <a:pt x="27494" y="14601"/>
                  </a:cubicBezTo>
                  <a:cubicBezTo>
                    <a:pt x="27587" y="14601"/>
                    <a:pt x="27683" y="14618"/>
                    <a:pt x="27784" y="14652"/>
                  </a:cubicBezTo>
                  <a:cubicBezTo>
                    <a:pt x="28554" y="14913"/>
                    <a:pt x="29541" y="16223"/>
                    <a:pt x="29859" y="17964"/>
                  </a:cubicBezTo>
                  <a:cubicBezTo>
                    <a:pt x="30180" y="19719"/>
                    <a:pt x="29361" y="21561"/>
                    <a:pt x="28956" y="22330"/>
                  </a:cubicBezTo>
                  <a:cubicBezTo>
                    <a:pt x="28822" y="22568"/>
                    <a:pt x="28745" y="22705"/>
                    <a:pt x="28739" y="22715"/>
                  </a:cubicBezTo>
                  <a:lnTo>
                    <a:pt x="29221" y="23003"/>
                  </a:lnTo>
                  <a:cubicBezTo>
                    <a:pt x="29237" y="22977"/>
                    <a:pt x="29344" y="22807"/>
                    <a:pt x="29488" y="22531"/>
                  </a:cubicBezTo>
                  <a:cubicBezTo>
                    <a:pt x="30489" y="20754"/>
                    <a:pt x="34115" y="14330"/>
                    <a:pt x="35652" y="11725"/>
                  </a:cubicBezTo>
                  <a:cubicBezTo>
                    <a:pt x="37454" y="8668"/>
                    <a:pt x="43758" y="1980"/>
                    <a:pt x="44983" y="863"/>
                  </a:cubicBezTo>
                  <a:cubicBezTo>
                    <a:pt x="45203" y="661"/>
                    <a:pt x="45452" y="560"/>
                    <a:pt x="45712" y="560"/>
                  </a:cubicBezTo>
                  <a:cubicBezTo>
                    <a:pt x="45900" y="560"/>
                    <a:pt x="46093" y="612"/>
                    <a:pt x="46287" y="718"/>
                  </a:cubicBezTo>
                  <a:cubicBezTo>
                    <a:pt x="47111" y="1169"/>
                    <a:pt x="47789" y="2529"/>
                    <a:pt x="47492" y="4257"/>
                  </a:cubicBezTo>
                  <a:cubicBezTo>
                    <a:pt x="47211" y="5889"/>
                    <a:pt x="44752" y="9353"/>
                    <a:pt x="42777" y="12135"/>
                  </a:cubicBezTo>
                  <a:cubicBezTo>
                    <a:pt x="41172" y="14396"/>
                    <a:pt x="39904" y="16181"/>
                    <a:pt x="39700" y="17004"/>
                  </a:cubicBezTo>
                  <a:cubicBezTo>
                    <a:pt x="39249" y="18815"/>
                    <a:pt x="38312" y="23192"/>
                    <a:pt x="38302" y="23235"/>
                  </a:cubicBezTo>
                  <a:lnTo>
                    <a:pt x="37833" y="25426"/>
                  </a:lnTo>
                  <a:lnTo>
                    <a:pt x="38829" y="23418"/>
                  </a:lnTo>
                  <a:cubicBezTo>
                    <a:pt x="38850" y="23374"/>
                    <a:pt x="41069" y="18913"/>
                    <a:pt x="42399" y="17356"/>
                  </a:cubicBezTo>
                  <a:cubicBezTo>
                    <a:pt x="43786" y="15733"/>
                    <a:pt x="53712" y="8111"/>
                    <a:pt x="55548" y="7121"/>
                  </a:cubicBezTo>
                  <a:cubicBezTo>
                    <a:pt x="57346" y="6152"/>
                    <a:pt x="65559" y="3903"/>
                    <a:pt x="67231" y="3814"/>
                  </a:cubicBezTo>
                  <a:cubicBezTo>
                    <a:pt x="67236" y="3814"/>
                    <a:pt x="67242" y="3814"/>
                    <a:pt x="67247" y="3814"/>
                  </a:cubicBezTo>
                  <a:cubicBezTo>
                    <a:pt x="67355" y="3814"/>
                    <a:pt x="67455" y="3902"/>
                    <a:pt x="67539" y="4071"/>
                  </a:cubicBezTo>
                  <a:cubicBezTo>
                    <a:pt x="67954" y="4890"/>
                    <a:pt x="67747" y="7094"/>
                    <a:pt x="65991" y="9225"/>
                  </a:cubicBezTo>
                  <a:cubicBezTo>
                    <a:pt x="63730" y="11966"/>
                    <a:pt x="57693" y="13347"/>
                    <a:pt x="57631" y="13360"/>
                  </a:cubicBezTo>
                  <a:lnTo>
                    <a:pt x="57546" y="13379"/>
                  </a:lnTo>
                  <a:lnTo>
                    <a:pt x="51196" y="20252"/>
                  </a:lnTo>
                  <a:lnTo>
                    <a:pt x="50117" y="31574"/>
                  </a:lnTo>
                  <a:lnTo>
                    <a:pt x="50114" y="31605"/>
                  </a:lnTo>
                  <a:lnTo>
                    <a:pt x="50460" y="34486"/>
                  </a:lnTo>
                  <a:lnTo>
                    <a:pt x="50874" y="34019"/>
                  </a:lnTo>
                  <a:cubicBezTo>
                    <a:pt x="53703" y="30827"/>
                    <a:pt x="59172" y="24685"/>
                    <a:pt x="59622" y="24275"/>
                  </a:cubicBezTo>
                  <a:cubicBezTo>
                    <a:pt x="60098" y="23840"/>
                    <a:pt x="65434" y="22162"/>
                    <a:pt x="70196" y="20948"/>
                  </a:cubicBezTo>
                  <a:cubicBezTo>
                    <a:pt x="73073" y="20214"/>
                    <a:pt x="77018" y="19851"/>
                    <a:pt x="79627" y="19613"/>
                  </a:cubicBezTo>
                  <a:cubicBezTo>
                    <a:pt x="80930" y="19493"/>
                    <a:pt x="81959" y="19398"/>
                    <a:pt x="82459" y="19297"/>
                  </a:cubicBezTo>
                  <a:cubicBezTo>
                    <a:pt x="82547" y="19279"/>
                    <a:pt x="82634" y="19270"/>
                    <a:pt x="82722" y="19270"/>
                  </a:cubicBezTo>
                  <a:cubicBezTo>
                    <a:pt x="83215" y="19270"/>
                    <a:pt x="83697" y="19547"/>
                    <a:pt x="83977" y="20008"/>
                  </a:cubicBezTo>
                  <a:cubicBezTo>
                    <a:pt x="84215" y="20399"/>
                    <a:pt x="84622" y="21486"/>
                    <a:pt x="83282" y="23147"/>
                  </a:cubicBezTo>
                  <a:cubicBezTo>
                    <a:pt x="81216" y="25710"/>
                    <a:pt x="74094" y="27039"/>
                    <a:pt x="74023" y="27052"/>
                  </a:cubicBezTo>
                  <a:lnTo>
                    <a:pt x="73909" y="27100"/>
                  </a:lnTo>
                  <a:cubicBezTo>
                    <a:pt x="73873" y="27125"/>
                    <a:pt x="70281" y="29695"/>
                    <a:pt x="68264" y="30503"/>
                  </a:cubicBezTo>
                  <a:cubicBezTo>
                    <a:pt x="66528" y="31198"/>
                    <a:pt x="65448" y="31788"/>
                    <a:pt x="65118" y="31976"/>
                  </a:cubicBezTo>
                  <a:cubicBezTo>
                    <a:pt x="65061" y="31998"/>
                    <a:pt x="65010" y="32030"/>
                    <a:pt x="64967" y="32072"/>
                  </a:cubicBezTo>
                  <a:lnTo>
                    <a:pt x="65102" y="32254"/>
                  </a:lnTo>
                  <a:lnTo>
                    <a:pt x="64964" y="32214"/>
                  </a:lnTo>
                  <a:cubicBezTo>
                    <a:pt x="64930" y="32333"/>
                    <a:pt x="64566" y="33064"/>
                    <a:pt x="61352" y="37497"/>
                  </a:cubicBezTo>
                  <a:cubicBezTo>
                    <a:pt x="57635" y="42623"/>
                    <a:pt x="57538" y="43548"/>
                    <a:pt x="57376" y="45081"/>
                  </a:cubicBezTo>
                  <a:cubicBezTo>
                    <a:pt x="57340" y="45425"/>
                    <a:pt x="57298" y="45816"/>
                    <a:pt x="57207" y="46295"/>
                  </a:cubicBezTo>
                  <a:cubicBezTo>
                    <a:pt x="56691" y="49016"/>
                    <a:pt x="59232" y="52226"/>
                    <a:pt x="61581" y="52730"/>
                  </a:cubicBezTo>
                  <a:cubicBezTo>
                    <a:pt x="62493" y="52925"/>
                    <a:pt x="64636" y="53818"/>
                    <a:pt x="66907" y="54764"/>
                  </a:cubicBezTo>
                  <a:cubicBezTo>
                    <a:pt x="70006" y="56054"/>
                    <a:pt x="73210" y="57390"/>
                    <a:pt x="74308" y="57390"/>
                  </a:cubicBezTo>
                  <a:cubicBezTo>
                    <a:pt x="74335" y="57390"/>
                    <a:pt x="74360" y="57389"/>
                    <a:pt x="74384" y="57388"/>
                  </a:cubicBezTo>
                  <a:cubicBezTo>
                    <a:pt x="76211" y="57269"/>
                    <a:pt x="83099" y="50192"/>
                    <a:pt x="84845" y="47564"/>
                  </a:cubicBezTo>
                  <a:cubicBezTo>
                    <a:pt x="86753" y="44691"/>
                    <a:pt x="89236" y="42580"/>
                    <a:pt x="90734" y="41835"/>
                  </a:cubicBezTo>
                  <a:cubicBezTo>
                    <a:pt x="92204" y="41105"/>
                    <a:pt x="94783" y="40038"/>
                    <a:pt x="97294" y="40038"/>
                  </a:cubicBezTo>
                  <a:cubicBezTo>
                    <a:pt x="97852" y="40038"/>
                    <a:pt x="98405" y="40090"/>
                    <a:pt x="98943" y="40211"/>
                  </a:cubicBezTo>
                  <a:cubicBezTo>
                    <a:pt x="100915" y="40652"/>
                    <a:pt x="101833" y="41622"/>
                    <a:pt x="102035" y="42383"/>
                  </a:cubicBezTo>
                  <a:cubicBezTo>
                    <a:pt x="102141" y="42783"/>
                    <a:pt x="102055" y="43137"/>
                    <a:pt x="101791" y="43378"/>
                  </a:cubicBezTo>
                  <a:cubicBezTo>
                    <a:pt x="101596" y="43555"/>
                    <a:pt x="101342" y="43741"/>
                    <a:pt x="101019" y="43976"/>
                  </a:cubicBezTo>
                  <a:cubicBezTo>
                    <a:pt x="99825" y="44847"/>
                    <a:pt x="97827" y="46304"/>
                    <a:pt x="95155" y="50148"/>
                  </a:cubicBezTo>
                  <a:cubicBezTo>
                    <a:pt x="93710" y="52224"/>
                    <a:pt x="91946" y="54259"/>
                    <a:pt x="90077" y="56414"/>
                  </a:cubicBezTo>
                  <a:cubicBezTo>
                    <a:pt x="87638" y="59228"/>
                    <a:pt x="85116" y="62138"/>
                    <a:pt x="83172" y="65325"/>
                  </a:cubicBezTo>
                  <a:cubicBezTo>
                    <a:pt x="80172" y="70246"/>
                    <a:pt x="76887" y="73209"/>
                    <a:pt x="73409" y="76345"/>
                  </a:cubicBezTo>
                  <a:cubicBezTo>
                    <a:pt x="72980" y="76731"/>
                    <a:pt x="72551" y="77118"/>
                    <a:pt x="72122" y="77511"/>
                  </a:cubicBezTo>
                  <a:cubicBezTo>
                    <a:pt x="70304" y="79169"/>
                    <a:pt x="67553" y="81442"/>
                    <a:pt x="64640" y="83849"/>
                  </a:cubicBezTo>
                  <a:cubicBezTo>
                    <a:pt x="61343" y="86574"/>
                    <a:pt x="57936" y="89390"/>
                    <a:pt x="55377" y="91723"/>
                  </a:cubicBezTo>
                  <a:cubicBezTo>
                    <a:pt x="41545" y="104341"/>
                    <a:pt x="32104" y="113428"/>
                    <a:pt x="27317" y="118734"/>
                  </a:cubicBezTo>
                  <a:cubicBezTo>
                    <a:pt x="22078" y="124541"/>
                    <a:pt x="21078" y="125154"/>
                    <a:pt x="20896" y="125204"/>
                  </a:cubicBezTo>
                  <a:cubicBezTo>
                    <a:pt x="20903" y="125202"/>
                    <a:pt x="20912" y="125201"/>
                    <a:pt x="20924" y="125201"/>
                  </a:cubicBezTo>
                  <a:cubicBezTo>
                    <a:pt x="20965" y="125201"/>
                    <a:pt x="21030" y="125216"/>
                    <a:pt x="21082" y="125274"/>
                  </a:cubicBezTo>
                  <a:cubicBezTo>
                    <a:pt x="21132" y="125327"/>
                    <a:pt x="21154" y="125403"/>
                    <a:pt x="21135" y="125455"/>
                  </a:cubicBezTo>
                  <a:lnTo>
                    <a:pt x="20606" y="125266"/>
                  </a:lnTo>
                  <a:lnTo>
                    <a:pt x="20606" y="125266"/>
                  </a:lnTo>
                  <a:cubicBezTo>
                    <a:pt x="20543" y="125447"/>
                    <a:pt x="20597" y="125627"/>
                    <a:pt x="20742" y="125714"/>
                  </a:cubicBezTo>
                  <a:cubicBezTo>
                    <a:pt x="20787" y="125739"/>
                    <a:pt x="20831" y="125766"/>
                    <a:pt x="20904" y="125766"/>
                  </a:cubicBezTo>
                  <a:cubicBezTo>
                    <a:pt x="21289" y="125766"/>
                    <a:pt x="22421" y="125000"/>
                    <a:pt x="27734" y="119110"/>
                  </a:cubicBezTo>
                  <a:cubicBezTo>
                    <a:pt x="32510" y="113820"/>
                    <a:pt x="41937" y="104743"/>
                    <a:pt x="55763" y="92131"/>
                  </a:cubicBezTo>
                  <a:cubicBezTo>
                    <a:pt x="58304" y="89814"/>
                    <a:pt x="61708" y="87001"/>
                    <a:pt x="64998" y="84282"/>
                  </a:cubicBezTo>
                  <a:cubicBezTo>
                    <a:pt x="67916" y="81871"/>
                    <a:pt x="70673" y="79592"/>
                    <a:pt x="72500" y="77925"/>
                  </a:cubicBezTo>
                  <a:cubicBezTo>
                    <a:pt x="72929" y="77535"/>
                    <a:pt x="73358" y="77148"/>
                    <a:pt x="73785" y="76762"/>
                  </a:cubicBezTo>
                  <a:cubicBezTo>
                    <a:pt x="77140" y="73736"/>
                    <a:pt x="80609" y="70608"/>
                    <a:pt x="83651" y="65618"/>
                  </a:cubicBezTo>
                  <a:cubicBezTo>
                    <a:pt x="85570" y="62471"/>
                    <a:pt x="88078" y="59578"/>
                    <a:pt x="90502" y="56782"/>
                  </a:cubicBezTo>
                  <a:cubicBezTo>
                    <a:pt x="92380" y="54615"/>
                    <a:pt x="94154" y="52569"/>
                    <a:pt x="95616" y="50469"/>
                  </a:cubicBezTo>
                  <a:cubicBezTo>
                    <a:pt x="98235" y="46704"/>
                    <a:pt x="100185" y="45280"/>
                    <a:pt x="101351" y="44430"/>
                  </a:cubicBezTo>
                  <a:cubicBezTo>
                    <a:pt x="101673" y="44194"/>
                    <a:pt x="101951" y="43992"/>
                    <a:pt x="102170" y="43792"/>
                  </a:cubicBezTo>
                  <a:cubicBezTo>
                    <a:pt x="102589" y="43409"/>
                    <a:pt x="102739" y="42843"/>
                    <a:pt x="102579" y="42238"/>
                  </a:cubicBezTo>
                  <a:cubicBezTo>
                    <a:pt x="102334" y="41320"/>
                    <a:pt x="101284" y="40159"/>
                    <a:pt x="99066" y="39662"/>
                  </a:cubicBezTo>
                  <a:cubicBezTo>
                    <a:pt x="98489" y="39532"/>
                    <a:pt x="97897" y="39476"/>
                    <a:pt x="97302" y="39476"/>
                  </a:cubicBezTo>
                  <a:cubicBezTo>
                    <a:pt x="94672" y="39476"/>
                    <a:pt x="92003" y="40578"/>
                    <a:pt x="90485" y="41333"/>
                  </a:cubicBezTo>
                  <a:cubicBezTo>
                    <a:pt x="88573" y="42283"/>
                    <a:pt x="86063" y="44718"/>
                    <a:pt x="84376" y="47254"/>
                  </a:cubicBezTo>
                  <a:cubicBezTo>
                    <a:pt x="82581" y="49959"/>
                    <a:pt x="75872" y="56728"/>
                    <a:pt x="74349" y="56827"/>
                  </a:cubicBezTo>
                  <a:cubicBezTo>
                    <a:pt x="74334" y="56827"/>
                    <a:pt x="74317" y="56828"/>
                    <a:pt x="74300" y="56828"/>
                  </a:cubicBezTo>
                  <a:cubicBezTo>
                    <a:pt x="73335" y="56828"/>
                    <a:pt x="69896" y="55401"/>
                    <a:pt x="67123" y="54246"/>
                  </a:cubicBezTo>
                  <a:cubicBezTo>
                    <a:pt x="64828" y="53289"/>
                    <a:pt x="62661" y="52387"/>
                    <a:pt x="61698" y="52181"/>
                  </a:cubicBezTo>
                  <a:cubicBezTo>
                    <a:pt x="59629" y="51737"/>
                    <a:pt x="57303" y="48799"/>
                    <a:pt x="57759" y="46400"/>
                  </a:cubicBezTo>
                  <a:cubicBezTo>
                    <a:pt x="57854" y="45898"/>
                    <a:pt x="57897" y="45495"/>
                    <a:pt x="57935" y="45140"/>
                  </a:cubicBezTo>
                  <a:cubicBezTo>
                    <a:pt x="58087" y="43701"/>
                    <a:pt x="58179" y="42832"/>
                    <a:pt x="61806" y="37827"/>
                  </a:cubicBezTo>
                  <a:cubicBezTo>
                    <a:pt x="64441" y="34193"/>
                    <a:pt x="65279" y="32926"/>
                    <a:pt x="65473" y="32422"/>
                  </a:cubicBezTo>
                  <a:cubicBezTo>
                    <a:pt x="65863" y="32204"/>
                    <a:pt x="66900" y="31653"/>
                    <a:pt x="68472" y="31024"/>
                  </a:cubicBezTo>
                  <a:cubicBezTo>
                    <a:pt x="70441" y="30236"/>
                    <a:pt x="73717" y="27925"/>
                    <a:pt x="74183" y="27593"/>
                  </a:cubicBezTo>
                  <a:cubicBezTo>
                    <a:pt x="74950" y="27448"/>
                    <a:pt x="81603" y="26123"/>
                    <a:pt x="83718" y="23501"/>
                  </a:cubicBezTo>
                  <a:cubicBezTo>
                    <a:pt x="85280" y="21562"/>
                    <a:pt x="84754" y="20209"/>
                    <a:pt x="84456" y="19717"/>
                  </a:cubicBezTo>
                  <a:cubicBezTo>
                    <a:pt x="84073" y="19086"/>
                    <a:pt x="83406" y="18710"/>
                    <a:pt x="82717" y="18710"/>
                  </a:cubicBezTo>
                  <a:cubicBezTo>
                    <a:pt x="82594" y="18710"/>
                    <a:pt x="82471" y="18722"/>
                    <a:pt x="82348" y="18747"/>
                  </a:cubicBezTo>
                  <a:cubicBezTo>
                    <a:pt x="81875" y="18842"/>
                    <a:pt x="80860" y="18935"/>
                    <a:pt x="79574" y="19053"/>
                  </a:cubicBezTo>
                  <a:cubicBezTo>
                    <a:pt x="76947" y="19294"/>
                    <a:pt x="72977" y="19660"/>
                    <a:pt x="70055" y="20405"/>
                  </a:cubicBezTo>
                  <a:cubicBezTo>
                    <a:pt x="66557" y="21296"/>
                    <a:pt x="59951" y="23213"/>
                    <a:pt x="59242" y="23859"/>
                  </a:cubicBezTo>
                  <a:cubicBezTo>
                    <a:pt x="58728" y="24329"/>
                    <a:pt x="52557" y="31275"/>
                    <a:pt x="50867" y="33180"/>
                  </a:cubicBezTo>
                  <a:lnTo>
                    <a:pt x="50678" y="31599"/>
                  </a:lnTo>
                  <a:lnTo>
                    <a:pt x="51737" y="20495"/>
                  </a:lnTo>
                  <a:lnTo>
                    <a:pt x="57839" y="13889"/>
                  </a:lnTo>
                  <a:cubicBezTo>
                    <a:pt x="58629" y="13703"/>
                    <a:pt x="64163" y="12323"/>
                    <a:pt x="66422" y="9581"/>
                  </a:cubicBezTo>
                  <a:cubicBezTo>
                    <a:pt x="68360" y="7233"/>
                    <a:pt x="68534" y="4796"/>
                    <a:pt x="68040" y="3817"/>
                  </a:cubicBezTo>
                  <a:cubicBezTo>
                    <a:pt x="67853" y="3448"/>
                    <a:pt x="67566" y="3253"/>
                    <a:pt x="67233" y="3253"/>
                  </a:cubicBezTo>
                  <a:cubicBezTo>
                    <a:pt x="67222" y="3253"/>
                    <a:pt x="67211" y="3253"/>
                    <a:pt x="67199" y="3253"/>
                  </a:cubicBezTo>
                  <a:cubicBezTo>
                    <a:pt x="65424" y="3348"/>
                    <a:pt x="57159" y="5614"/>
                    <a:pt x="55281" y="6626"/>
                  </a:cubicBezTo>
                  <a:cubicBezTo>
                    <a:pt x="53423" y="7628"/>
                    <a:pt x="43377" y="15344"/>
                    <a:pt x="41972" y="16992"/>
                  </a:cubicBezTo>
                  <a:cubicBezTo>
                    <a:pt x="41162" y="17937"/>
                    <a:pt x="40075" y="19845"/>
                    <a:pt x="39298" y="21294"/>
                  </a:cubicBezTo>
                  <a:cubicBezTo>
                    <a:pt x="39604" y="19897"/>
                    <a:pt x="39997" y="18131"/>
                    <a:pt x="40244" y="17140"/>
                  </a:cubicBezTo>
                  <a:cubicBezTo>
                    <a:pt x="40422" y="16420"/>
                    <a:pt x="41787" y="14497"/>
                    <a:pt x="43233" y="12460"/>
                  </a:cubicBezTo>
                  <a:cubicBezTo>
                    <a:pt x="45346" y="9484"/>
                    <a:pt x="47741" y="6110"/>
                    <a:pt x="48044" y="4351"/>
                  </a:cubicBezTo>
                  <a:cubicBezTo>
                    <a:pt x="48401" y="2272"/>
                    <a:pt x="47523" y="756"/>
                    <a:pt x="46556" y="226"/>
                  </a:cubicBezTo>
                  <a:cubicBezTo>
                    <a:pt x="46279" y="75"/>
                    <a:pt x="45993" y="0"/>
                    <a:pt x="457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6"/>
            <p:cNvSpPr/>
            <p:nvPr/>
          </p:nvSpPr>
          <p:spPr>
            <a:xfrm>
              <a:off x="3317625" y="2590300"/>
              <a:ext cx="123625" cy="56350"/>
            </a:xfrm>
            <a:custGeom>
              <a:avLst/>
              <a:gdLst/>
              <a:ahLst/>
              <a:cxnLst/>
              <a:rect l="l" t="t" r="r" b="b"/>
              <a:pathLst>
                <a:path w="4945" h="2254" extrusionOk="0">
                  <a:moveTo>
                    <a:pt x="3205" y="0"/>
                  </a:moveTo>
                  <a:cubicBezTo>
                    <a:pt x="3102" y="0"/>
                    <a:pt x="2998" y="10"/>
                    <a:pt x="2896" y="31"/>
                  </a:cubicBezTo>
                  <a:cubicBezTo>
                    <a:pt x="2398" y="131"/>
                    <a:pt x="1340" y="226"/>
                    <a:pt x="1" y="351"/>
                  </a:cubicBezTo>
                  <a:lnTo>
                    <a:pt x="111" y="637"/>
                  </a:lnTo>
                  <a:cubicBezTo>
                    <a:pt x="111" y="637"/>
                    <a:pt x="48" y="1992"/>
                    <a:pt x="1535" y="2197"/>
                  </a:cubicBezTo>
                  <a:cubicBezTo>
                    <a:pt x="1801" y="2234"/>
                    <a:pt x="2086" y="2254"/>
                    <a:pt x="2375" y="2254"/>
                  </a:cubicBezTo>
                  <a:cubicBezTo>
                    <a:pt x="3337" y="2254"/>
                    <a:pt x="4355" y="2036"/>
                    <a:pt x="4945" y="1494"/>
                  </a:cubicBezTo>
                  <a:cubicBezTo>
                    <a:pt x="4751" y="567"/>
                    <a:pt x="3982" y="0"/>
                    <a:pt x="32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6"/>
            <p:cNvSpPr/>
            <p:nvPr/>
          </p:nvSpPr>
          <p:spPr>
            <a:xfrm>
              <a:off x="3307775" y="2583225"/>
              <a:ext cx="141200" cy="70425"/>
            </a:xfrm>
            <a:custGeom>
              <a:avLst/>
              <a:gdLst/>
              <a:ahLst/>
              <a:cxnLst/>
              <a:rect l="l" t="t" r="r" b="b"/>
              <a:pathLst>
                <a:path w="5648" h="2817" extrusionOk="0">
                  <a:moveTo>
                    <a:pt x="3591" y="565"/>
                  </a:moveTo>
                  <a:cubicBezTo>
                    <a:pt x="4169" y="565"/>
                    <a:pt x="4800" y="946"/>
                    <a:pt x="5023" y="1675"/>
                  </a:cubicBezTo>
                  <a:cubicBezTo>
                    <a:pt x="4477" y="2087"/>
                    <a:pt x="3609" y="2256"/>
                    <a:pt x="2779" y="2256"/>
                  </a:cubicBezTo>
                  <a:cubicBezTo>
                    <a:pt x="2499" y="2256"/>
                    <a:pt x="2224" y="2236"/>
                    <a:pt x="1966" y="2201"/>
                  </a:cubicBezTo>
                  <a:cubicBezTo>
                    <a:pt x="782" y="2038"/>
                    <a:pt x="782" y="1044"/>
                    <a:pt x="786" y="932"/>
                  </a:cubicBezTo>
                  <a:lnTo>
                    <a:pt x="787" y="879"/>
                  </a:lnTo>
                  <a:cubicBezTo>
                    <a:pt x="1960" y="771"/>
                    <a:pt x="2880" y="682"/>
                    <a:pt x="3345" y="589"/>
                  </a:cubicBezTo>
                  <a:cubicBezTo>
                    <a:pt x="3425" y="573"/>
                    <a:pt x="3507" y="565"/>
                    <a:pt x="3591" y="565"/>
                  </a:cubicBezTo>
                  <a:close/>
                  <a:moveTo>
                    <a:pt x="3606" y="1"/>
                  </a:moveTo>
                  <a:cubicBezTo>
                    <a:pt x="3483" y="1"/>
                    <a:pt x="3359" y="13"/>
                    <a:pt x="3235" y="39"/>
                  </a:cubicBezTo>
                  <a:cubicBezTo>
                    <a:pt x="2761" y="133"/>
                    <a:pt x="1736" y="227"/>
                    <a:pt x="439" y="348"/>
                  </a:cubicBezTo>
                  <a:lnTo>
                    <a:pt x="1" y="387"/>
                  </a:lnTo>
                  <a:lnTo>
                    <a:pt x="224" y="968"/>
                  </a:lnTo>
                  <a:cubicBezTo>
                    <a:pt x="222" y="1541"/>
                    <a:pt x="563" y="2575"/>
                    <a:pt x="1890" y="2757"/>
                  </a:cubicBezTo>
                  <a:cubicBezTo>
                    <a:pt x="2184" y="2796"/>
                    <a:pt x="2480" y="2816"/>
                    <a:pt x="2777" y="2816"/>
                  </a:cubicBezTo>
                  <a:cubicBezTo>
                    <a:pt x="3758" y="2816"/>
                    <a:pt x="4855" y="2603"/>
                    <a:pt x="5531" y="1984"/>
                  </a:cubicBezTo>
                  <a:lnTo>
                    <a:pt x="5648" y="1876"/>
                  </a:lnTo>
                  <a:lnTo>
                    <a:pt x="5614" y="1719"/>
                  </a:lnTo>
                  <a:cubicBezTo>
                    <a:pt x="5402" y="709"/>
                    <a:pt x="4542" y="1"/>
                    <a:pt x="3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6"/>
            <p:cNvSpPr/>
            <p:nvPr/>
          </p:nvSpPr>
          <p:spPr>
            <a:xfrm>
              <a:off x="2002175" y="2679800"/>
              <a:ext cx="146400" cy="447875"/>
            </a:xfrm>
            <a:custGeom>
              <a:avLst/>
              <a:gdLst/>
              <a:ahLst/>
              <a:cxnLst/>
              <a:rect l="l" t="t" r="r" b="b"/>
              <a:pathLst>
                <a:path w="5856" h="17915" extrusionOk="0">
                  <a:moveTo>
                    <a:pt x="2093" y="0"/>
                  </a:moveTo>
                  <a:cubicBezTo>
                    <a:pt x="2008" y="0"/>
                    <a:pt x="1925" y="39"/>
                    <a:pt x="1869" y="112"/>
                  </a:cubicBezTo>
                  <a:cubicBezTo>
                    <a:pt x="1850" y="136"/>
                    <a:pt x="1" y="2618"/>
                    <a:pt x="1634" y="5227"/>
                  </a:cubicBezTo>
                  <a:cubicBezTo>
                    <a:pt x="3141" y="7631"/>
                    <a:pt x="5252" y="17593"/>
                    <a:pt x="5274" y="17692"/>
                  </a:cubicBezTo>
                  <a:cubicBezTo>
                    <a:pt x="5301" y="17822"/>
                    <a:pt x="5416" y="17915"/>
                    <a:pt x="5548" y="17915"/>
                  </a:cubicBezTo>
                  <a:cubicBezTo>
                    <a:pt x="5567" y="17915"/>
                    <a:pt x="5586" y="17914"/>
                    <a:pt x="5606" y="17910"/>
                  </a:cubicBezTo>
                  <a:cubicBezTo>
                    <a:pt x="5757" y="17879"/>
                    <a:pt x="5855" y="17729"/>
                    <a:pt x="5823" y="17576"/>
                  </a:cubicBezTo>
                  <a:cubicBezTo>
                    <a:pt x="5737" y="17162"/>
                    <a:pt x="3670" y="7418"/>
                    <a:pt x="2111" y="4929"/>
                  </a:cubicBezTo>
                  <a:cubicBezTo>
                    <a:pt x="686" y="2655"/>
                    <a:pt x="2250" y="541"/>
                    <a:pt x="2317" y="452"/>
                  </a:cubicBezTo>
                  <a:cubicBezTo>
                    <a:pt x="2410" y="328"/>
                    <a:pt x="2386" y="153"/>
                    <a:pt x="2263" y="58"/>
                  </a:cubicBezTo>
                  <a:cubicBezTo>
                    <a:pt x="2212" y="19"/>
                    <a:pt x="2152" y="0"/>
                    <a:pt x="20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6"/>
            <p:cNvSpPr/>
            <p:nvPr/>
          </p:nvSpPr>
          <p:spPr>
            <a:xfrm>
              <a:off x="2223450" y="2690875"/>
              <a:ext cx="78300" cy="487150"/>
            </a:xfrm>
            <a:custGeom>
              <a:avLst/>
              <a:gdLst/>
              <a:ahLst/>
              <a:cxnLst/>
              <a:rect l="l" t="t" r="r" b="b"/>
              <a:pathLst>
                <a:path w="3132" h="19486" extrusionOk="0">
                  <a:moveTo>
                    <a:pt x="2836" y="0"/>
                  </a:moveTo>
                  <a:cubicBezTo>
                    <a:pt x="2696" y="0"/>
                    <a:pt x="2575" y="105"/>
                    <a:pt x="2557" y="246"/>
                  </a:cubicBezTo>
                  <a:lnTo>
                    <a:pt x="1346" y="10535"/>
                  </a:lnTo>
                  <a:lnTo>
                    <a:pt x="25" y="19164"/>
                  </a:lnTo>
                  <a:cubicBezTo>
                    <a:pt x="1" y="19316"/>
                    <a:pt x="106" y="19459"/>
                    <a:pt x="260" y="19483"/>
                  </a:cubicBezTo>
                  <a:cubicBezTo>
                    <a:pt x="273" y="19485"/>
                    <a:pt x="288" y="19486"/>
                    <a:pt x="303" y="19486"/>
                  </a:cubicBezTo>
                  <a:cubicBezTo>
                    <a:pt x="440" y="19486"/>
                    <a:pt x="559" y="19385"/>
                    <a:pt x="579" y="19247"/>
                  </a:cubicBezTo>
                  <a:lnTo>
                    <a:pt x="1901" y="10610"/>
                  </a:lnTo>
                  <a:lnTo>
                    <a:pt x="3114" y="313"/>
                  </a:lnTo>
                  <a:cubicBezTo>
                    <a:pt x="3132" y="159"/>
                    <a:pt x="3021" y="21"/>
                    <a:pt x="2869" y="2"/>
                  </a:cubicBezTo>
                  <a:cubicBezTo>
                    <a:pt x="2858" y="1"/>
                    <a:pt x="2847" y="0"/>
                    <a:pt x="2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6"/>
            <p:cNvSpPr/>
            <p:nvPr/>
          </p:nvSpPr>
          <p:spPr>
            <a:xfrm>
              <a:off x="2490225" y="2954300"/>
              <a:ext cx="114000" cy="111300"/>
            </a:xfrm>
            <a:custGeom>
              <a:avLst/>
              <a:gdLst/>
              <a:ahLst/>
              <a:cxnLst/>
              <a:rect l="l" t="t" r="r" b="b"/>
              <a:pathLst>
                <a:path w="4560" h="4452" extrusionOk="0">
                  <a:moveTo>
                    <a:pt x="4252" y="1"/>
                  </a:moveTo>
                  <a:cubicBezTo>
                    <a:pt x="4180" y="1"/>
                    <a:pt x="4108" y="28"/>
                    <a:pt x="4053" y="83"/>
                  </a:cubicBezTo>
                  <a:lnTo>
                    <a:pt x="177" y="3973"/>
                  </a:lnTo>
                  <a:cubicBezTo>
                    <a:pt x="0" y="4149"/>
                    <a:pt x="126" y="4451"/>
                    <a:pt x="375" y="4451"/>
                  </a:cubicBezTo>
                  <a:cubicBezTo>
                    <a:pt x="449" y="4451"/>
                    <a:pt x="522" y="4422"/>
                    <a:pt x="575" y="4369"/>
                  </a:cubicBezTo>
                  <a:lnTo>
                    <a:pt x="4451" y="479"/>
                  </a:lnTo>
                  <a:cubicBezTo>
                    <a:pt x="4560" y="369"/>
                    <a:pt x="4560" y="191"/>
                    <a:pt x="4449" y="82"/>
                  </a:cubicBezTo>
                  <a:cubicBezTo>
                    <a:pt x="4395" y="28"/>
                    <a:pt x="4324" y="1"/>
                    <a:pt x="4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6"/>
            <p:cNvSpPr/>
            <p:nvPr/>
          </p:nvSpPr>
          <p:spPr>
            <a:xfrm>
              <a:off x="2267575" y="3211650"/>
              <a:ext cx="103075" cy="298725"/>
            </a:xfrm>
            <a:custGeom>
              <a:avLst/>
              <a:gdLst/>
              <a:ahLst/>
              <a:cxnLst/>
              <a:rect l="l" t="t" r="r" b="b"/>
              <a:pathLst>
                <a:path w="4123" h="11949" extrusionOk="0">
                  <a:moveTo>
                    <a:pt x="3811" y="0"/>
                  </a:moveTo>
                  <a:cubicBezTo>
                    <a:pt x="3734" y="0"/>
                    <a:pt x="3658" y="32"/>
                    <a:pt x="3602" y="93"/>
                  </a:cubicBezTo>
                  <a:cubicBezTo>
                    <a:pt x="3455" y="258"/>
                    <a:pt x="0" y="4148"/>
                    <a:pt x="828" y="7073"/>
                  </a:cubicBezTo>
                  <a:cubicBezTo>
                    <a:pt x="1609" y="9830"/>
                    <a:pt x="1898" y="11692"/>
                    <a:pt x="1901" y="11709"/>
                  </a:cubicBezTo>
                  <a:cubicBezTo>
                    <a:pt x="1921" y="11847"/>
                    <a:pt x="2040" y="11948"/>
                    <a:pt x="2177" y="11948"/>
                  </a:cubicBezTo>
                  <a:cubicBezTo>
                    <a:pt x="2192" y="11948"/>
                    <a:pt x="2207" y="11947"/>
                    <a:pt x="2221" y="11945"/>
                  </a:cubicBezTo>
                  <a:cubicBezTo>
                    <a:pt x="2374" y="11921"/>
                    <a:pt x="2480" y="11778"/>
                    <a:pt x="2455" y="11624"/>
                  </a:cubicBezTo>
                  <a:cubicBezTo>
                    <a:pt x="2453" y="11607"/>
                    <a:pt x="2160" y="9714"/>
                    <a:pt x="1369" y="6920"/>
                  </a:cubicBezTo>
                  <a:cubicBezTo>
                    <a:pt x="625" y="4293"/>
                    <a:pt x="3986" y="506"/>
                    <a:pt x="4020" y="468"/>
                  </a:cubicBezTo>
                  <a:cubicBezTo>
                    <a:pt x="4123" y="353"/>
                    <a:pt x="4113" y="175"/>
                    <a:pt x="3999" y="71"/>
                  </a:cubicBezTo>
                  <a:cubicBezTo>
                    <a:pt x="3945" y="24"/>
                    <a:pt x="3878" y="0"/>
                    <a:pt x="38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6"/>
            <p:cNvSpPr/>
            <p:nvPr/>
          </p:nvSpPr>
          <p:spPr>
            <a:xfrm>
              <a:off x="3725775" y="3169175"/>
              <a:ext cx="153675" cy="130825"/>
            </a:xfrm>
            <a:custGeom>
              <a:avLst/>
              <a:gdLst/>
              <a:ahLst/>
              <a:cxnLst/>
              <a:rect l="l" t="t" r="r" b="b"/>
              <a:pathLst>
                <a:path w="6147" h="5233" extrusionOk="0">
                  <a:moveTo>
                    <a:pt x="3985" y="1"/>
                  </a:moveTo>
                  <a:cubicBezTo>
                    <a:pt x="3314" y="1"/>
                    <a:pt x="2722" y="578"/>
                    <a:pt x="1768" y="1448"/>
                  </a:cubicBezTo>
                  <a:cubicBezTo>
                    <a:pt x="1" y="3060"/>
                    <a:pt x="1171" y="5232"/>
                    <a:pt x="1171" y="5232"/>
                  </a:cubicBezTo>
                  <a:lnTo>
                    <a:pt x="6147" y="1439"/>
                  </a:lnTo>
                  <a:cubicBezTo>
                    <a:pt x="5187" y="421"/>
                    <a:pt x="4557" y="1"/>
                    <a:pt x="39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6"/>
            <p:cNvSpPr/>
            <p:nvPr/>
          </p:nvSpPr>
          <p:spPr>
            <a:xfrm>
              <a:off x="3717550" y="3162150"/>
              <a:ext cx="172350" cy="148350"/>
            </a:xfrm>
            <a:custGeom>
              <a:avLst/>
              <a:gdLst/>
              <a:ahLst/>
              <a:cxnLst/>
              <a:rect l="l" t="t" r="r" b="b"/>
              <a:pathLst>
                <a:path w="6894" h="5934" extrusionOk="0">
                  <a:moveTo>
                    <a:pt x="4333" y="557"/>
                  </a:moveTo>
                  <a:cubicBezTo>
                    <a:pt x="4800" y="557"/>
                    <a:pt x="5291" y="902"/>
                    <a:pt x="6056" y="1687"/>
                  </a:cubicBezTo>
                  <a:lnTo>
                    <a:pt x="1614" y="5072"/>
                  </a:lnTo>
                  <a:cubicBezTo>
                    <a:pt x="1386" y="4459"/>
                    <a:pt x="1061" y="3054"/>
                    <a:pt x="2287" y="1935"/>
                  </a:cubicBezTo>
                  <a:lnTo>
                    <a:pt x="2439" y="1795"/>
                  </a:lnTo>
                  <a:cubicBezTo>
                    <a:pt x="3291" y="1018"/>
                    <a:pt x="3795" y="557"/>
                    <a:pt x="4333" y="557"/>
                  </a:cubicBezTo>
                  <a:close/>
                  <a:moveTo>
                    <a:pt x="4300" y="1"/>
                  </a:moveTo>
                  <a:cubicBezTo>
                    <a:pt x="3570" y="1"/>
                    <a:pt x="2944" y="574"/>
                    <a:pt x="2060" y="1381"/>
                  </a:cubicBezTo>
                  <a:lnTo>
                    <a:pt x="1908" y="1521"/>
                  </a:lnTo>
                  <a:cubicBezTo>
                    <a:pt x="0" y="3260"/>
                    <a:pt x="1240" y="5621"/>
                    <a:pt x="1252" y="5645"/>
                  </a:cubicBezTo>
                  <a:lnTo>
                    <a:pt x="1409" y="5934"/>
                  </a:lnTo>
                  <a:lnTo>
                    <a:pt x="6894" y="1755"/>
                  </a:lnTo>
                  <a:lnTo>
                    <a:pt x="6681" y="1528"/>
                  </a:lnTo>
                  <a:cubicBezTo>
                    <a:pt x="5650" y="435"/>
                    <a:pt x="4936" y="1"/>
                    <a:pt x="4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6"/>
            <p:cNvSpPr/>
            <p:nvPr/>
          </p:nvSpPr>
          <p:spPr>
            <a:xfrm>
              <a:off x="2881775" y="2203850"/>
              <a:ext cx="150225" cy="69575"/>
            </a:xfrm>
            <a:custGeom>
              <a:avLst/>
              <a:gdLst/>
              <a:ahLst/>
              <a:cxnLst/>
              <a:rect l="l" t="t" r="r" b="b"/>
              <a:pathLst>
                <a:path w="6009" h="2783" extrusionOk="0">
                  <a:moveTo>
                    <a:pt x="5170" y="0"/>
                  </a:moveTo>
                  <a:cubicBezTo>
                    <a:pt x="5161" y="0"/>
                    <a:pt x="5152" y="0"/>
                    <a:pt x="5143" y="1"/>
                  </a:cubicBezTo>
                  <a:cubicBezTo>
                    <a:pt x="4380" y="41"/>
                    <a:pt x="2261" y="527"/>
                    <a:pt x="0" y="1137"/>
                  </a:cubicBezTo>
                  <a:cubicBezTo>
                    <a:pt x="57" y="1680"/>
                    <a:pt x="316" y="2242"/>
                    <a:pt x="1044" y="2561"/>
                  </a:cubicBezTo>
                  <a:cubicBezTo>
                    <a:pt x="1394" y="2714"/>
                    <a:pt x="1836" y="2783"/>
                    <a:pt x="2326" y="2783"/>
                  </a:cubicBezTo>
                  <a:cubicBezTo>
                    <a:pt x="3432" y="2783"/>
                    <a:pt x="4787" y="2435"/>
                    <a:pt x="5901" y="1923"/>
                  </a:cubicBezTo>
                  <a:cubicBezTo>
                    <a:pt x="6008" y="784"/>
                    <a:pt x="5687" y="0"/>
                    <a:pt x="5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6"/>
            <p:cNvSpPr/>
            <p:nvPr/>
          </p:nvSpPr>
          <p:spPr>
            <a:xfrm>
              <a:off x="2874150" y="2196825"/>
              <a:ext cx="164200" cy="83650"/>
            </a:xfrm>
            <a:custGeom>
              <a:avLst/>
              <a:gdLst/>
              <a:ahLst/>
              <a:cxnLst/>
              <a:rect l="l" t="t" r="r" b="b"/>
              <a:pathLst>
                <a:path w="6568" h="3346" extrusionOk="0">
                  <a:moveTo>
                    <a:pt x="5479" y="562"/>
                  </a:moveTo>
                  <a:cubicBezTo>
                    <a:pt x="5522" y="562"/>
                    <a:pt x="5585" y="577"/>
                    <a:pt x="5655" y="650"/>
                  </a:cubicBezTo>
                  <a:cubicBezTo>
                    <a:pt x="5819" y="820"/>
                    <a:pt x="5982" y="1276"/>
                    <a:pt x="5937" y="2017"/>
                  </a:cubicBezTo>
                  <a:cubicBezTo>
                    <a:pt x="4921" y="2461"/>
                    <a:pt x="3660" y="2787"/>
                    <a:pt x="2632" y="2787"/>
                  </a:cubicBezTo>
                  <a:cubicBezTo>
                    <a:pt x="2185" y="2787"/>
                    <a:pt x="1781" y="2725"/>
                    <a:pt x="1461" y="2585"/>
                  </a:cubicBezTo>
                  <a:lnTo>
                    <a:pt x="1461" y="2586"/>
                  </a:lnTo>
                  <a:cubicBezTo>
                    <a:pt x="1007" y="2386"/>
                    <a:pt x="732" y="2071"/>
                    <a:pt x="624" y="1623"/>
                  </a:cubicBezTo>
                  <a:cubicBezTo>
                    <a:pt x="2910" y="1012"/>
                    <a:pt x="4795" y="597"/>
                    <a:pt x="5461" y="562"/>
                  </a:cubicBezTo>
                  <a:cubicBezTo>
                    <a:pt x="5467" y="562"/>
                    <a:pt x="5472" y="562"/>
                    <a:pt x="5479" y="562"/>
                  </a:cubicBezTo>
                  <a:close/>
                  <a:moveTo>
                    <a:pt x="5468" y="0"/>
                  </a:moveTo>
                  <a:cubicBezTo>
                    <a:pt x="5456" y="0"/>
                    <a:pt x="5444" y="1"/>
                    <a:pt x="5431" y="1"/>
                  </a:cubicBezTo>
                  <a:cubicBezTo>
                    <a:pt x="4548" y="48"/>
                    <a:pt x="2166" y="624"/>
                    <a:pt x="231" y="1148"/>
                  </a:cubicBezTo>
                  <a:lnTo>
                    <a:pt x="0" y="1210"/>
                  </a:lnTo>
                  <a:lnTo>
                    <a:pt x="26" y="1447"/>
                  </a:lnTo>
                  <a:cubicBezTo>
                    <a:pt x="107" y="2216"/>
                    <a:pt x="525" y="2788"/>
                    <a:pt x="1236" y="3099"/>
                  </a:cubicBezTo>
                  <a:cubicBezTo>
                    <a:pt x="1630" y="3271"/>
                    <a:pt x="2109" y="3345"/>
                    <a:pt x="2632" y="3345"/>
                  </a:cubicBezTo>
                  <a:cubicBezTo>
                    <a:pt x="3833" y="3345"/>
                    <a:pt x="5249" y="2953"/>
                    <a:pt x="6322" y="2460"/>
                  </a:cubicBezTo>
                  <a:lnTo>
                    <a:pt x="6468" y="2393"/>
                  </a:lnTo>
                  <a:lnTo>
                    <a:pt x="6484" y="2231"/>
                  </a:lnTo>
                  <a:cubicBezTo>
                    <a:pt x="6567" y="1349"/>
                    <a:pt x="6414" y="631"/>
                    <a:pt x="6060" y="262"/>
                  </a:cubicBezTo>
                  <a:cubicBezTo>
                    <a:pt x="5893" y="89"/>
                    <a:pt x="5681" y="0"/>
                    <a:pt x="5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6"/>
            <p:cNvSpPr/>
            <p:nvPr/>
          </p:nvSpPr>
          <p:spPr>
            <a:xfrm>
              <a:off x="2378425" y="2122525"/>
              <a:ext cx="127850" cy="116475"/>
            </a:xfrm>
            <a:custGeom>
              <a:avLst/>
              <a:gdLst/>
              <a:ahLst/>
              <a:cxnLst/>
              <a:rect l="l" t="t" r="r" b="b"/>
              <a:pathLst>
                <a:path w="5114" h="4659" extrusionOk="0">
                  <a:moveTo>
                    <a:pt x="3765" y="1"/>
                  </a:moveTo>
                  <a:cubicBezTo>
                    <a:pt x="3448" y="1"/>
                    <a:pt x="3134" y="119"/>
                    <a:pt x="2853" y="375"/>
                  </a:cubicBezTo>
                  <a:cubicBezTo>
                    <a:pt x="2331" y="850"/>
                    <a:pt x="1243" y="2265"/>
                    <a:pt x="0" y="3997"/>
                  </a:cubicBezTo>
                  <a:lnTo>
                    <a:pt x="58" y="4028"/>
                  </a:lnTo>
                  <a:lnTo>
                    <a:pt x="1932" y="4658"/>
                  </a:lnTo>
                  <a:cubicBezTo>
                    <a:pt x="1932" y="4658"/>
                    <a:pt x="4440" y="2786"/>
                    <a:pt x="5113" y="734"/>
                  </a:cubicBezTo>
                  <a:cubicBezTo>
                    <a:pt x="4726" y="268"/>
                    <a:pt x="4243" y="1"/>
                    <a:pt x="37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6"/>
            <p:cNvSpPr/>
            <p:nvPr/>
          </p:nvSpPr>
          <p:spPr>
            <a:xfrm>
              <a:off x="2368000" y="2115500"/>
              <a:ext cx="146150" cy="131325"/>
            </a:xfrm>
            <a:custGeom>
              <a:avLst/>
              <a:gdLst/>
              <a:ahLst/>
              <a:cxnLst/>
              <a:rect l="l" t="t" r="r" b="b"/>
              <a:pathLst>
                <a:path w="5846" h="5253" extrusionOk="0">
                  <a:moveTo>
                    <a:pt x="4181" y="562"/>
                  </a:moveTo>
                  <a:cubicBezTo>
                    <a:pt x="4204" y="562"/>
                    <a:pt x="4228" y="563"/>
                    <a:pt x="4251" y="564"/>
                  </a:cubicBezTo>
                  <a:cubicBezTo>
                    <a:pt x="4582" y="587"/>
                    <a:pt x="4918" y="768"/>
                    <a:pt x="5210" y="1077"/>
                  </a:cubicBezTo>
                  <a:cubicBezTo>
                    <a:pt x="4594" y="2720"/>
                    <a:pt x="2771" y="4247"/>
                    <a:pt x="2295" y="4625"/>
                  </a:cubicBezTo>
                  <a:lnTo>
                    <a:pt x="858" y="4145"/>
                  </a:lnTo>
                  <a:cubicBezTo>
                    <a:pt x="2106" y="2419"/>
                    <a:pt x="3025" y="1259"/>
                    <a:pt x="3459" y="862"/>
                  </a:cubicBezTo>
                  <a:cubicBezTo>
                    <a:pt x="3678" y="663"/>
                    <a:pt x="3923" y="562"/>
                    <a:pt x="4181" y="562"/>
                  </a:cubicBezTo>
                  <a:close/>
                  <a:moveTo>
                    <a:pt x="4183" y="1"/>
                  </a:moveTo>
                  <a:cubicBezTo>
                    <a:pt x="3783" y="1"/>
                    <a:pt x="3404" y="153"/>
                    <a:pt x="3080" y="448"/>
                  </a:cubicBezTo>
                  <a:cubicBezTo>
                    <a:pt x="2457" y="1016"/>
                    <a:pt x="1163" y="2755"/>
                    <a:pt x="188" y="4115"/>
                  </a:cubicBezTo>
                  <a:lnTo>
                    <a:pt x="0" y="4378"/>
                  </a:lnTo>
                  <a:lnTo>
                    <a:pt x="286" y="4526"/>
                  </a:lnTo>
                  <a:lnTo>
                    <a:pt x="2399" y="5252"/>
                  </a:lnTo>
                  <a:lnTo>
                    <a:pt x="2516" y="5164"/>
                  </a:lnTo>
                  <a:cubicBezTo>
                    <a:pt x="2622" y="5085"/>
                    <a:pt x="5104" y="3215"/>
                    <a:pt x="5797" y="1103"/>
                  </a:cubicBezTo>
                  <a:lnTo>
                    <a:pt x="5846" y="954"/>
                  </a:lnTo>
                  <a:lnTo>
                    <a:pt x="5746" y="835"/>
                  </a:lnTo>
                  <a:cubicBezTo>
                    <a:pt x="5330" y="335"/>
                    <a:pt x="4814" y="41"/>
                    <a:pt x="4290" y="4"/>
                  </a:cubicBezTo>
                  <a:cubicBezTo>
                    <a:pt x="4254" y="2"/>
                    <a:pt x="4219" y="1"/>
                    <a:pt x="4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6"/>
            <p:cNvSpPr/>
            <p:nvPr/>
          </p:nvSpPr>
          <p:spPr>
            <a:xfrm>
              <a:off x="1959150" y="2473600"/>
              <a:ext cx="94175" cy="123475"/>
            </a:xfrm>
            <a:custGeom>
              <a:avLst/>
              <a:gdLst/>
              <a:ahLst/>
              <a:cxnLst/>
              <a:rect l="l" t="t" r="r" b="b"/>
              <a:pathLst>
                <a:path w="3767" h="4939" extrusionOk="0">
                  <a:moveTo>
                    <a:pt x="2320" y="1"/>
                  </a:moveTo>
                  <a:cubicBezTo>
                    <a:pt x="2069" y="1"/>
                    <a:pt x="1826" y="93"/>
                    <a:pt x="1604" y="294"/>
                  </a:cubicBezTo>
                  <a:cubicBezTo>
                    <a:pt x="946" y="893"/>
                    <a:pt x="529" y="2754"/>
                    <a:pt x="0" y="4711"/>
                  </a:cubicBezTo>
                  <a:lnTo>
                    <a:pt x="116" y="4710"/>
                  </a:lnTo>
                  <a:lnTo>
                    <a:pt x="2145" y="4939"/>
                  </a:lnTo>
                  <a:cubicBezTo>
                    <a:pt x="2145" y="4939"/>
                    <a:pt x="3767" y="2160"/>
                    <a:pt x="3171" y="366"/>
                  </a:cubicBezTo>
                  <a:cubicBezTo>
                    <a:pt x="3163" y="343"/>
                    <a:pt x="3156" y="320"/>
                    <a:pt x="3148" y="298"/>
                  </a:cubicBezTo>
                  <a:cubicBezTo>
                    <a:pt x="2873" y="108"/>
                    <a:pt x="2592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6"/>
            <p:cNvSpPr/>
            <p:nvPr/>
          </p:nvSpPr>
          <p:spPr>
            <a:xfrm>
              <a:off x="1949975" y="2466600"/>
              <a:ext cx="110850" cy="137975"/>
            </a:xfrm>
            <a:custGeom>
              <a:avLst/>
              <a:gdLst/>
              <a:ahLst/>
              <a:cxnLst/>
              <a:rect l="l" t="t" r="r" b="b"/>
              <a:pathLst>
                <a:path w="4434" h="5519" extrusionOk="0">
                  <a:moveTo>
                    <a:pt x="2691" y="562"/>
                  </a:moveTo>
                  <a:cubicBezTo>
                    <a:pt x="2874" y="562"/>
                    <a:pt x="3070" y="628"/>
                    <a:pt x="3279" y="759"/>
                  </a:cubicBezTo>
                  <a:cubicBezTo>
                    <a:pt x="3732" y="2178"/>
                    <a:pt x="2676" y="4323"/>
                    <a:pt x="2357" y="4919"/>
                  </a:cubicBezTo>
                  <a:lnTo>
                    <a:pt x="726" y="4736"/>
                  </a:lnTo>
                  <a:lnTo>
                    <a:pt x="841" y="4303"/>
                  </a:lnTo>
                  <a:cubicBezTo>
                    <a:pt x="1258" y="2731"/>
                    <a:pt x="1650" y="1247"/>
                    <a:pt x="2160" y="782"/>
                  </a:cubicBezTo>
                  <a:cubicBezTo>
                    <a:pt x="2321" y="635"/>
                    <a:pt x="2498" y="562"/>
                    <a:pt x="2691" y="562"/>
                  </a:cubicBezTo>
                  <a:close/>
                  <a:moveTo>
                    <a:pt x="2687" y="0"/>
                  </a:moveTo>
                  <a:cubicBezTo>
                    <a:pt x="2358" y="0"/>
                    <a:pt x="2049" y="122"/>
                    <a:pt x="1783" y="367"/>
                  </a:cubicBezTo>
                  <a:cubicBezTo>
                    <a:pt x="1150" y="943"/>
                    <a:pt x="756" y="2433"/>
                    <a:pt x="299" y="4159"/>
                  </a:cubicBezTo>
                  <a:lnTo>
                    <a:pt x="1" y="5272"/>
                  </a:lnTo>
                  <a:lnTo>
                    <a:pt x="469" y="5270"/>
                  </a:lnTo>
                  <a:lnTo>
                    <a:pt x="2662" y="5518"/>
                  </a:lnTo>
                  <a:lnTo>
                    <a:pt x="2754" y="5361"/>
                  </a:lnTo>
                  <a:cubicBezTo>
                    <a:pt x="2824" y="5242"/>
                    <a:pt x="4433" y="2449"/>
                    <a:pt x="3802" y="553"/>
                  </a:cubicBezTo>
                  <a:lnTo>
                    <a:pt x="3752" y="400"/>
                  </a:lnTo>
                  <a:lnTo>
                    <a:pt x="3675" y="346"/>
                  </a:lnTo>
                  <a:cubicBezTo>
                    <a:pt x="3342" y="116"/>
                    <a:pt x="3005" y="0"/>
                    <a:pt x="2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6"/>
          <p:cNvSpPr/>
          <p:nvPr/>
        </p:nvSpPr>
        <p:spPr>
          <a:xfrm>
            <a:off x="2097795" y="2050837"/>
            <a:ext cx="156548" cy="216095"/>
          </a:xfrm>
          <a:custGeom>
            <a:avLst/>
            <a:gdLst/>
            <a:ahLst/>
            <a:cxnLst/>
            <a:rect l="l" t="t" r="r" b="b"/>
            <a:pathLst>
              <a:path w="21773" h="30055" extrusionOk="0">
                <a:moveTo>
                  <a:pt x="7514" y="1"/>
                </a:moveTo>
                <a:lnTo>
                  <a:pt x="1" y="5562"/>
                </a:lnTo>
                <a:cubicBezTo>
                  <a:pt x="1" y="5562"/>
                  <a:pt x="592" y="6745"/>
                  <a:pt x="5384" y="13549"/>
                </a:cubicBezTo>
                <a:cubicBezTo>
                  <a:pt x="8993" y="18873"/>
                  <a:pt x="12247" y="24375"/>
                  <a:pt x="15205" y="30055"/>
                </a:cubicBezTo>
                <a:lnTo>
                  <a:pt x="21772" y="21654"/>
                </a:lnTo>
                <a:lnTo>
                  <a:pt x="751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6"/>
          <p:cNvSpPr/>
          <p:nvPr/>
        </p:nvSpPr>
        <p:spPr>
          <a:xfrm>
            <a:off x="2415751" y="2265732"/>
            <a:ext cx="272242" cy="206540"/>
          </a:xfrm>
          <a:custGeom>
            <a:avLst/>
            <a:gdLst/>
            <a:ahLst/>
            <a:cxnLst/>
            <a:rect l="l" t="t" r="r" b="b"/>
            <a:pathLst>
              <a:path w="37864" h="28726" extrusionOk="0">
                <a:moveTo>
                  <a:pt x="13860" y="1"/>
                </a:moveTo>
                <a:cubicBezTo>
                  <a:pt x="13647" y="1"/>
                  <a:pt x="13407" y="264"/>
                  <a:pt x="13134" y="920"/>
                </a:cubicBezTo>
                <a:cubicBezTo>
                  <a:pt x="12247" y="3050"/>
                  <a:pt x="6685" y="8788"/>
                  <a:pt x="4970" y="10208"/>
                </a:cubicBezTo>
                <a:cubicBezTo>
                  <a:pt x="3254" y="11628"/>
                  <a:pt x="3136" y="13344"/>
                  <a:pt x="2722" y="16302"/>
                </a:cubicBezTo>
                <a:cubicBezTo>
                  <a:pt x="2307" y="19319"/>
                  <a:pt x="0" y="23993"/>
                  <a:pt x="0" y="23993"/>
                </a:cubicBezTo>
                <a:lnTo>
                  <a:pt x="2662" y="28726"/>
                </a:lnTo>
                <a:lnTo>
                  <a:pt x="8401" y="24998"/>
                </a:lnTo>
                <a:cubicBezTo>
                  <a:pt x="9510" y="25132"/>
                  <a:pt x="10620" y="25198"/>
                  <a:pt x="11729" y="25198"/>
                </a:cubicBezTo>
                <a:cubicBezTo>
                  <a:pt x="12099" y="25198"/>
                  <a:pt x="12468" y="25191"/>
                  <a:pt x="12838" y="25176"/>
                </a:cubicBezTo>
                <a:cubicBezTo>
                  <a:pt x="14850" y="24998"/>
                  <a:pt x="20943" y="24170"/>
                  <a:pt x="20943" y="24170"/>
                </a:cubicBezTo>
                <a:cubicBezTo>
                  <a:pt x="20943" y="24170"/>
                  <a:pt x="27096" y="26892"/>
                  <a:pt x="27924" y="27010"/>
                </a:cubicBezTo>
                <a:cubicBezTo>
                  <a:pt x="28046" y="27026"/>
                  <a:pt x="28156" y="27035"/>
                  <a:pt x="28256" y="27035"/>
                </a:cubicBezTo>
                <a:cubicBezTo>
                  <a:pt x="28883" y="27035"/>
                  <a:pt x="29130" y="26702"/>
                  <a:pt x="29640" y="25886"/>
                </a:cubicBezTo>
                <a:cubicBezTo>
                  <a:pt x="30232" y="24880"/>
                  <a:pt x="28220" y="24525"/>
                  <a:pt x="27628" y="24170"/>
                </a:cubicBezTo>
                <a:cubicBezTo>
                  <a:pt x="27096" y="23756"/>
                  <a:pt x="22541" y="21212"/>
                  <a:pt x="22541" y="21212"/>
                </a:cubicBezTo>
                <a:lnTo>
                  <a:pt x="22541" y="21212"/>
                </a:lnTo>
                <a:cubicBezTo>
                  <a:pt x="22541" y="21212"/>
                  <a:pt x="31829" y="22632"/>
                  <a:pt x="32894" y="22632"/>
                </a:cubicBezTo>
                <a:cubicBezTo>
                  <a:pt x="34018" y="22632"/>
                  <a:pt x="34314" y="22632"/>
                  <a:pt x="34787" y="21745"/>
                </a:cubicBezTo>
                <a:cubicBezTo>
                  <a:pt x="35201" y="20916"/>
                  <a:pt x="35201" y="20621"/>
                  <a:pt x="34787" y="20088"/>
                </a:cubicBezTo>
                <a:cubicBezTo>
                  <a:pt x="34314" y="19496"/>
                  <a:pt x="22659" y="17662"/>
                  <a:pt x="22659" y="17662"/>
                </a:cubicBezTo>
                <a:lnTo>
                  <a:pt x="22363" y="16065"/>
                </a:lnTo>
                <a:cubicBezTo>
                  <a:pt x="22363" y="16065"/>
                  <a:pt x="33367" y="15237"/>
                  <a:pt x="34610" y="15237"/>
                </a:cubicBezTo>
                <a:cubicBezTo>
                  <a:pt x="34730" y="15254"/>
                  <a:pt x="34851" y="15263"/>
                  <a:pt x="34971" y="15263"/>
                </a:cubicBezTo>
                <a:cubicBezTo>
                  <a:pt x="35676" y="15263"/>
                  <a:pt x="36361" y="14973"/>
                  <a:pt x="36917" y="14468"/>
                </a:cubicBezTo>
                <a:cubicBezTo>
                  <a:pt x="37686" y="13935"/>
                  <a:pt x="37863" y="12870"/>
                  <a:pt x="37331" y="12042"/>
                </a:cubicBezTo>
                <a:cubicBezTo>
                  <a:pt x="37053" y="11653"/>
                  <a:pt x="36055" y="11538"/>
                  <a:pt x="34812" y="11538"/>
                </a:cubicBezTo>
                <a:cubicBezTo>
                  <a:pt x="33411" y="11538"/>
                  <a:pt x="31698" y="11684"/>
                  <a:pt x="30350" y="11746"/>
                </a:cubicBezTo>
                <a:cubicBezTo>
                  <a:pt x="27806" y="11924"/>
                  <a:pt x="22659" y="12042"/>
                  <a:pt x="22659" y="12042"/>
                </a:cubicBezTo>
                <a:lnTo>
                  <a:pt x="21653" y="11036"/>
                </a:lnTo>
                <a:lnTo>
                  <a:pt x="22955" y="10504"/>
                </a:lnTo>
                <a:cubicBezTo>
                  <a:pt x="24197" y="9912"/>
                  <a:pt x="33604" y="6658"/>
                  <a:pt x="34491" y="6244"/>
                </a:cubicBezTo>
                <a:cubicBezTo>
                  <a:pt x="35319" y="5771"/>
                  <a:pt x="35911" y="5653"/>
                  <a:pt x="35734" y="4233"/>
                </a:cubicBezTo>
                <a:cubicBezTo>
                  <a:pt x="35649" y="3222"/>
                  <a:pt x="34755" y="2630"/>
                  <a:pt x="33584" y="2630"/>
                </a:cubicBezTo>
                <a:cubicBezTo>
                  <a:pt x="33111" y="2630"/>
                  <a:pt x="32593" y="2727"/>
                  <a:pt x="32066" y="2931"/>
                </a:cubicBezTo>
                <a:cubicBezTo>
                  <a:pt x="30232" y="3641"/>
                  <a:pt x="12424" y="10326"/>
                  <a:pt x="12424" y="10326"/>
                </a:cubicBezTo>
                <a:lnTo>
                  <a:pt x="11122" y="9321"/>
                </a:lnTo>
                <a:cubicBezTo>
                  <a:pt x="11892" y="8374"/>
                  <a:pt x="12838" y="7487"/>
                  <a:pt x="13844" y="6777"/>
                </a:cubicBezTo>
                <a:cubicBezTo>
                  <a:pt x="15264" y="5771"/>
                  <a:pt x="15382" y="4233"/>
                  <a:pt x="14968" y="2517"/>
                </a:cubicBezTo>
                <a:cubicBezTo>
                  <a:pt x="14681" y="1330"/>
                  <a:pt x="14338" y="1"/>
                  <a:pt x="1386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6"/>
          <p:cNvSpPr/>
          <p:nvPr/>
        </p:nvSpPr>
        <p:spPr>
          <a:xfrm>
            <a:off x="2199447" y="1944399"/>
            <a:ext cx="69707" cy="109173"/>
          </a:xfrm>
          <a:custGeom>
            <a:avLst/>
            <a:gdLst/>
            <a:ahLst/>
            <a:cxnLst/>
            <a:rect l="l" t="t" r="r" b="b"/>
            <a:pathLst>
              <a:path w="9695" h="15184" extrusionOk="0">
                <a:moveTo>
                  <a:pt x="4137" y="0"/>
                </a:moveTo>
                <a:cubicBezTo>
                  <a:pt x="0" y="0"/>
                  <a:pt x="199" y="6204"/>
                  <a:pt x="1471" y="10541"/>
                </a:cubicBezTo>
                <a:cubicBezTo>
                  <a:pt x="2357" y="13562"/>
                  <a:pt x="4093" y="15184"/>
                  <a:pt x="5914" y="15184"/>
                </a:cubicBezTo>
                <a:cubicBezTo>
                  <a:pt x="6767" y="15184"/>
                  <a:pt x="7640" y="14827"/>
                  <a:pt x="8452" y="14091"/>
                </a:cubicBezTo>
                <a:lnTo>
                  <a:pt x="9694" y="9239"/>
                </a:lnTo>
                <a:cubicBezTo>
                  <a:pt x="9694" y="9239"/>
                  <a:pt x="8866" y="306"/>
                  <a:pt x="4429" y="10"/>
                </a:cubicBezTo>
                <a:cubicBezTo>
                  <a:pt x="4329" y="4"/>
                  <a:pt x="4232" y="0"/>
                  <a:pt x="41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36"/>
          <p:cNvGrpSpPr/>
          <p:nvPr/>
        </p:nvGrpSpPr>
        <p:grpSpPr>
          <a:xfrm>
            <a:off x="1435551" y="1359347"/>
            <a:ext cx="2155895" cy="1495188"/>
            <a:chOff x="-80975" y="268100"/>
            <a:chExt cx="7462425" cy="5175450"/>
          </a:xfrm>
        </p:grpSpPr>
        <p:sp>
          <p:nvSpPr>
            <p:cNvPr id="702" name="Google Shape;702;p36"/>
            <p:cNvSpPr/>
            <p:nvPr/>
          </p:nvSpPr>
          <p:spPr>
            <a:xfrm>
              <a:off x="-80975" y="268100"/>
              <a:ext cx="7314275" cy="4868075"/>
            </a:xfrm>
            <a:custGeom>
              <a:avLst/>
              <a:gdLst/>
              <a:ahLst/>
              <a:cxnLst/>
              <a:rect l="l" t="t" r="r" b="b"/>
              <a:pathLst>
                <a:path w="292571" h="194723" extrusionOk="0">
                  <a:moveTo>
                    <a:pt x="178359" y="0"/>
                  </a:moveTo>
                  <a:cubicBezTo>
                    <a:pt x="174116" y="0"/>
                    <a:pt x="169958" y="294"/>
                    <a:pt x="165939" y="901"/>
                  </a:cubicBezTo>
                  <a:cubicBezTo>
                    <a:pt x="133691" y="5774"/>
                    <a:pt x="118193" y="35197"/>
                    <a:pt x="89114" y="45412"/>
                  </a:cubicBezTo>
                  <a:cubicBezTo>
                    <a:pt x="62365" y="54805"/>
                    <a:pt x="38285" y="62059"/>
                    <a:pt x="25670" y="86840"/>
                  </a:cubicBezTo>
                  <a:cubicBezTo>
                    <a:pt x="1" y="137261"/>
                    <a:pt x="59634" y="192214"/>
                    <a:pt x="114067" y="192214"/>
                  </a:cubicBezTo>
                  <a:cubicBezTo>
                    <a:pt x="116153" y="192214"/>
                    <a:pt x="118231" y="192133"/>
                    <a:pt x="120296" y="191968"/>
                  </a:cubicBezTo>
                  <a:cubicBezTo>
                    <a:pt x="134665" y="190820"/>
                    <a:pt x="147792" y="186110"/>
                    <a:pt x="161950" y="186110"/>
                  </a:cubicBezTo>
                  <a:cubicBezTo>
                    <a:pt x="165195" y="186110"/>
                    <a:pt x="168494" y="186358"/>
                    <a:pt x="171874" y="186952"/>
                  </a:cubicBezTo>
                  <a:cubicBezTo>
                    <a:pt x="193489" y="190752"/>
                    <a:pt x="206629" y="194722"/>
                    <a:pt x="220391" y="194722"/>
                  </a:cubicBezTo>
                  <a:cubicBezTo>
                    <a:pt x="230045" y="194722"/>
                    <a:pt x="240005" y="192768"/>
                    <a:pt x="253411" y="187431"/>
                  </a:cubicBezTo>
                  <a:cubicBezTo>
                    <a:pt x="285442" y="174673"/>
                    <a:pt x="292570" y="137952"/>
                    <a:pt x="288207" y="103186"/>
                  </a:cubicBezTo>
                  <a:cubicBezTo>
                    <a:pt x="285712" y="83335"/>
                    <a:pt x="279472" y="64114"/>
                    <a:pt x="271978" y="50359"/>
                  </a:cubicBezTo>
                  <a:cubicBezTo>
                    <a:pt x="255881" y="20810"/>
                    <a:pt x="214081" y="0"/>
                    <a:pt x="17835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3119875" y="3591575"/>
              <a:ext cx="4247525" cy="1757475"/>
            </a:xfrm>
            <a:custGeom>
              <a:avLst/>
              <a:gdLst/>
              <a:ahLst/>
              <a:cxnLst/>
              <a:rect l="l" t="t" r="r" b="b"/>
              <a:pathLst>
                <a:path w="169901" h="70299" extrusionOk="0">
                  <a:moveTo>
                    <a:pt x="0" y="1"/>
                  </a:moveTo>
                  <a:lnTo>
                    <a:pt x="31404" y="70298"/>
                  </a:lnTo>
                  <a:lnTo>
                    <a:pt x="169901" y="61886"/>
                  </a:lnTo>
                  <a:lnTo>
                    <a:pt x="760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3104850" y="3579075"/>
              <a:ext cx="4276600" cy="1782500"/>
            </a:xfrm>
            <a:custGeom>
              <a:avLst/>
              <a:gdLst/>
              <a:ahLst/>
              <a:cxnLst/>
              <a:rect l="l" t="t" r="r" b="b"/>
              <a:pathLst>
                <a:path w="171064" h="71300" extrusionOk="0">
                  <a:moveTo>
                    <a:pt x="601" y="0"/>
                  </a:moveTo>
                  <a:cubicBezTo>
                    <a:pt x="240" y="0"/>
                    <a:pt x="0" y="375"/>
                    <a:pt x="148" y="706"/>
                  </a:cubicBezTo>
                  <a:lnTo>
                    <a:pt x="31548" y="71003"/>
                  </a:lnTo>
                  <a:cubicBezTo>
                    <a:pt x="31626" y="71186"/>
                    <a:pt x="31805" y="71299"/>
                    <a:pt x="32005" y="71299"/>
                  </a:cubicBezTo>
                  <a:cubicBezTo>
                    <a:pt x="32075" y="71299"/>
                    <a:pt x="32145" y="71286"/>
                    <a:pt x="32210" y="71256"/>
                  </a:cubicBezTo>
                  <a:cubicBezTo>
                    <a:pt x="32462" y="71142"/>
                    <a:pt x="32576" y="70851"/>
                    <a:pt x="32462" y="70598"/>
                  </a:cubicBezTo>
                  <a:lnTo>
                    <a:pt x="1376" y="1002"/>
                  </a:lnTo>
                  <a:lnTo>
                    <a:pt x="76538" y="1002"/>
                  </a:lnTo>
                  <a:lnTo>
                    <a:pt x="170228" y="62804"/>
                  </a:lnTo>
                  <a:cubicBezTo>
                    <a:pt x="170310" y="62855"/>
                    <a:pt x="170403" y="62880"/>
                    <a:pt x="170494" y="62880"/>
                  </a:cubicBezTo>
                  <a:cubicBezTo>
                    <a:pt x="170657" y="62880"/>
                    <a:pt x="170818" y="62801"/>
                    <a:pt x="170916" y="62656"/>
                  </a:cubicBezTo>
                  <a:cubicBezTo>
                    <a:pt x="171064" y="62429"/>
                    <a:pt x="171003" y="62120"/>
                    <a:pt x="170781" y="61968"/>
                  </a:cubicBezTo>
                  <a:lnTo>
                    <a:pt x="76960" y="83"/>
                  </a:lnTo>
                  <a:cubicBezTo>
                    <a:pt x="76882" y="31"/>
                    <a:pt x="76786" y="0"/>
                    <a:pt x="76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3119875" y="3591575"/>
              <a:ext cx="834975" cy="1839450"/>
            </a:xfrm>
            <a:custGeom>
              <a:avLst/>
              <a:gdLst/>
              <a:ahLst/>
              <a:cxnLst/>
              <a:rect l="l" t="t" r="r" b="b"/>
              <a:pathLst>
                <a:path w="33399" h="73578" extrusionOk="0">
                  <a:moveTo>
                    <a:pt x="0" y="1"/>
                  </a:moveTo>
                  <a:lnTo>
                    <a:pt x="0" y="4686"/>
                  </a:lnTo>
                  <a:lnTo>
                    <a:pt x="23614" y="67529"/>
                  </a:lnTo>
                  <a:lnTo>
                    <a:pt x="33399" y="7357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3107450" y="3579100"/>
              <a:ext cx="862650" cy="1864450"/>
            </a:xfrm>
            <a:custGeom>
              <a:avLst/>
              <a:gdLst/>
              <a:ahLst/>
              <a:cxnLst/>
              <a:rect l="l" t="t" r="r" b="b"/>
              <a:pathLst>
                <a:path w="34506" h="74578" extrusionOk="0">
                  <a:moveTo>
                    <a:pt x="1002" y="2812"/>
                  </a:moveTo>
                  <a:lnTo>
                    <a:pt x="32763" y="72787"/>
                  </a:lnTo>
                  <a:lnTo>
                    <a:pt x="32763" y="72787"/>
                  </a:lnTo>
                  <a:lnTo>
                    <a:pt x="24520" y="67693"/>
                  </a:lnTo>
                  <a:lnTo>
                    <a:pt x="1002" y="5098"/>
                  </a:lnTo>
                  <a:lnTo>
                    <a:pt x="1002" y="2812"/>
                  </a:lnTo>
                  <a:close/>
                  <a:moveTo>
                    <a:pt x="506" y="0"/>
                  </a:moveTo>
                  <a:cubicBezTo>
                    <a:pt x="253" y="0"/>
                    <a:pt x="1" y="186"/>
                    <a:pt x="1" y="500"/>
                  </a:cubicBezTo>
                  <a:lnTo>
                    <a:pt x="1" y="5185"/>
                  </a:lnTo>
                  <a:cubicBezTo>
                    <a:pt x="1" y="5246"/>
                    <a:pt x="9" y="5307"/>
                    <a:pt x="31" y="5364"/>
                  </a:cubicBezTo>
                  <a:lnTo>
                    <a:pt x="23645" y="68202"/>
                  </a:lnTo>
                  <a:cubicBezTo>
                    <a:pt x="23680" y="68307"/>
                    <a:pt x="23754" y="68394"/>
                    <a:pt x="23850" y="68450"/>
                  </a:cubicBezTo>
                  <a:lnTo>
                    <a:pt x="33634" y="74503"/>
                  </a:lnTo>
                  <a:cubicBezTo>
                    <a:pt x="33713" y="74551"/>
                    <a:pt x="33804" y="74577"/>
                    <a:pt x="33896" y="74577"/>
                  </a:cubicBezTo>
                  <a:cubicBezTo>
                    <a:pt x="34261" y="74577"/>
                    <a:pt x="34505" y="74203"/>
                    <a:pt x="34353" y="73872"/>
                  </a:cubicBezTo>
                  <a:lnTo>
                    <a:pt x="954" y="295"/>
                  </a:lnTo>
                  <a:cubicBezTo>
                    <a:pt x="863" y="92"/>
                    <a:pt x="684" y="0"/>
                    <a:pt x="5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3476500" y="3664075"/>
              <a:ext cx="1539950" cy="1177350"/>
            </a:xfrm>
            <a:custGeom>
              <a:avLst/>
              <a:gdLst/>
              <a:ahLst/>
              <a:cxnLst/>
              <a:rect l="l" t="t" r="r" b="b"/>
              <a:pathLst>
                <a:path w="61598" h="47094" extrusionOk="0">
                  <a:moveTo>
                    <a:pt x="29236" y="1"/>
                  </a:moveTo>
                  <a:lnTo>
                    <a:pt x="0" y="4691"/>
                  </a:lnTo>
                  <a:lnTo>
                    <a:pt x="22321" y="47094"/>
                  </a:lnTo>
                  <a:lnTo>
                    <a:pt x="61598" y="37941"/>
                  </a:lnTo>
                  <a:lnTo>
                    <a:pt x="29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461475" y="3651625"/>
              <a:ext cx="1570550" cy="1202225"/>
            </a:xfrm>
            <a:custGeom>
              <a:avLst/>
              <a:gdLst/>
              <a:ahLst/>
              <a:cxnLst/>
              <a:rect l="l" t="t" r="r" b="b"/>
              <a:pathLst>
                <a:path w="62822" h="48089" extrusionOk="0">
                  <a:moveTo>
                    <a:pt x="29641" y="1039"/>
                  </a:moveTo>
                  <a:lnTo>
                    <a:pt x="61284" y="38138"/>
                  </a:lnTo>
                  <a:lnTo>
                    <a:pt x="23183" y="47017"/>
                  </a:lnTo>
                  <a:lnTo>
                    <a:pt x="1372" y="5572"/>
                  </a:lnTo>
                  <a:lnTo>
                    <a:pt x="29641" y="1039"/>
                  </a:lnTo>
                  <a:close/>
                  <a:moveTo>
                    <a:pt x="29838" y="1"/>
                  </a:moveTo>
                  <a:cubicBezTo>
                    <a:pt x="29811" y="1"/>
                    <a:pt x="29785" y="3"/>
                    <a:pt x="29758" y="7"/>
                  </a:cubicBezTo>
                  <a:lnTo>
                    <a:pt x="523" y="4692"/>
                  </a:lnTo>
                  <a:cubicBezTo>
                    <a:pt x="188" y="4749"/>
                    <a:pt x="0" y="5119"/>
                    <a:pt x="161" y="5419"/>
                  </a:cubicBezTo>
                  <a:lnTo>
                    <a:pt x="22478" y="47823"/>
                  </a:lnTo>
                  <a:cubicBezTo>
                    <a:pt x="22565" y="47984"/>
                    <a:pt x="22735" y="48088"/>
                    <a:pt x="22918" y="48088"/>
                  </a:cubicBezTo>
                  <a:cubicBezTo>
                    <a:pt x="22957" y="48088"/>
                    <a:pt x="22996" y="48084"/>
                    <a:pt x="23035" y="48075"/>
                  </a:cubicBezTo>
                  <a:lnTo>
                    <a:pt x="62312" y="38927"/>
                  </a:lnTo>
                  <a:cubicBezTo>
                    <a:pt x="62678" y="38839"/>
                    <a:pt x="62822" y="38400"/>
                    <a:pt x="62582" y="38112"/>
                  </a:cubicBezTo>
                  <a:lnTo>
                    <a:pt x="30220" y="177"/>
                  </a:lnTo>
                  <a:cubicBezTo>
                    <a:pt x="30124" y="62"/>
                    <a:pt x="29984" y="1"/>
                    <a:pt x="29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4034500" y="4612575"/>
              <a:ext cx="981950" cy="256725"/>
            </a:xfrm>
            <a:custGeom>
              <a:avLst/>
              <a:gdLst/>
              <a:ahLst/>
              <a:cxnLst/>
              <a:rect l="l" t="t" r="r" b="b"/>
              <a:pathLst>
                <a:path w="39278" h="10269" extrusionOk="0">
                  <a:moveTo>
                    <a:pt x="39278" y="1"/>
                  </a:moveTo>
                  <a:lnTo>
                    <a:pt x="1" y="9154"/>
                  </a:lnTo>
                  <a:lnTo>
                    <a:pt x="1" y="10269"/>
                  </a:lnTo>
                  <a:lnTo>
                    <a:pt x="38607" y="2457"/>
                  </a:lnTo>
                  <a:lnTo>
                    <a:pt x="3927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4021875" y="4600050"/>
              <a:ext cx="1008800" cy="281775"/>
            </a:xfrm>
            <a:custGeom>
              <a:avLst/>
              <a:gdLst/>
              <a:ahLst/>
              <a:cxnLst/>
              <a:rect l="l" t="t" r="r" b="b"/>
              <a:pathLst>
                <a:path w="40352" h="11271" extrusionOk="0">
                  <a:moveTo>
                    <a:pt x="39077" y="1181"/>
                  </a:moveTo>
                  <a:lnTo>
                    <a:pt x="38712" y="2531"/>
                  </a:lnTo>
                  <a:lnTo>
                    <a:pt x="1002" y="10160"/>
                  </a:lnTo>
                  <a:lnTo>
                    <a:pt x="1002" y="10051"/>
                  </a:lnTo>
                  <a:lnTo>
                    <a:pt x="39077" y="1181"/>
                  </a:lnTo>
                  <a:close/>
                  <a:moveTo>
                    <a:pt x="39786" y="0"/>
                  </a:moveTo>
                  <a:cubicBezTo>
                    <a:pt x="39748" y="0"/>
                    <a:pt x="39709" y="5"/>
                    <a:pt x="39670" y="14"/>
                  </a:cubicBezTo>
                  <a:lnTo>
                    <a:pt x="388" y="9163"/>
                  </a:lnTo>
                  <a:cubicBezTo>
                    <a:pt x="162" y="9215"/>
                    <a:pt x="1" y="9420"/>
                    <a:pt x="5" y="9655"/>
                  </a:cubicBezTo>
                  <a:lnTo>
                    <a:pt x="5" y="10770"/>
                  </a:lnTo>
                  <a:cubicBezTo>
                    <a:pt x="5" y="11044"/>
                    <a:pt x="227" y="11270"/>
                    <a:pt x="506" y="11270"/>
                  </a:cubicBezTo>
                  <a:cubicBezTo>
                    <a:pt x="536" y="11266"/>
                    <a:pt x="571" y="11262"/>
                    <a:pt x="606" y="11257"/>
                  </a:cubicBezTo>
                  <a:lnTo>
                    <a:pt x="39212" y="3445"/>
                  </a:lnTo>
                  <a:cubicBezTo>
                    <a:pt x="39400" y="3406"/>
                    <a:pt x="39548" y="3267"/>
                    <a:pt x="39596" y="3088"/>
                  </a:cubicBezTo>
                  <a:lnTo>
                    <a:pt x="40266" y="632"/>
                  </a:lnTo>
                  <a:cubicBezTo>
                    <a:pt x="40352" y="306"/>
                    <a:pt x="40101" y="0"/>
                    <a:pt x="39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4176900" y="3978375"/>
              <a:ext cx="146775" cy="88075"/>
            </a:xfrm>
            <a:custGeom>
              <a:avLst/>
              <a:gdLst/>
              <a:ahLst/>
              <a:cxnLst/>
              <a:rect l="l" t="t" r="r" b="b"/>
              <a:pathLst>
                <a:path w="5871" h="3523" extrusionOk="0">
                  <a:moveTo>
                    <a:pt x="4111" y="0"/>
                  </a:moveTo>
                  <a:lnTo>
                    <a:pt x="1" y="1084"/>
                  </a:lnTo>
                  <a:lnTo>
                    <a:pt x="1651" y="3523"/>
                  </a:lnTo>
                  <a:lnTo>
                    <a:pt x="5870" y="2382"/>
                  </a:lnTo>
                  <a:lnTo>
                    <a:pt x="41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4405725" y="4311375"/>
              <a:ext cx="169625" cy="101575"/>
            </a:xfrm>
            <a:custGeom>
              <a:avLst/>
              <a:gdLst/>
              <a:ahLst/>
              <a:cxnLst/>
              <a:rect l="l" t="t" r="r" b="b"/>
              <a:pathLst>
                <a:path w="6785" h="4063" extrusionOk="0">
                  <a:moveTo>
                    <a:pt x="4782" y="0"/>
                  </a:moveTo>
                  <a:lnTo>
                    <a:pt x="1" y="1293"/>
                  </a:lnTo>
                  <a:lnTo>
                    <a:pt x="1869" y="4063"/>
                  </a:lnTo>
                  <a:lnTo>
                    <a:pt x="6785" y="2717"/>
                  </a:lnTo>
                  <a:lnTo>
                    <a:pt x="4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4090900" y="3856225"/>
              <a:ext cx="129900" cy="67400"/>
            </a:xfrm>
            <a:custGeom>
              <a:avLst/>
              <a:gdLst/>
              <a:ahLst/>
              <a:cxnLst/>
              <a:rect l="l" t="t" r="r" b="b"/>
              <a:pathLst>
                <a:path w="5196" h="2696" extrusionOk="0">
                  <a:moveTo>
                    <a:pt x="3950" y="0"/>
                  </a:moveTo>
                  <a:lnTo>
                    <a:pt x="1" y="876"/>
                  </a:lnTo>
                  <a:lnTo>
                    <a:pt x="1229" y="2696"/>
                  </a:lnTo>
                  <a:lnTo>
                    <a:pt x="5195" y="1686"/>
                  </a:lnTo>
                  <a:lnTo>
                    <a:pt x="39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4281625" y="4130000"/>
              <a:ext cx="172450" cy="114225"/>
            </a:xfrm>
            <a:custGeom>
              <a:avLst/>
              <a:gdLst/>
              <a:ahLst/>
              <a:cxnLst/>
              <a:rect l="l" t="t" r="r" b="b"/>
              <a:pathLst>
                <a:path w="6898" h="4569" extrusionOk="0">
                  <a:moveTo>
                    <a:pt x="4394" y="1"/>
                  </a:moveTo>
                  <a:lnTo>
                    <a:pt x="1" y="1211"/>
                  </a:lnTo>
                  <a:lnTo>
                    <a:pt x="2269" y="4569"/>
                  </a:lnTo>
                  <a:lnTo>
                    <a:pt x="6898" y="3389"/>
                  </a:lnTo>
                  <a:lnTo>
                    <a:pt x="43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4482250" y="4199575"/>
              <a:ext cx="150700" cy="92650"/>
            </a:xfrm>
            <a:custGeom>
              <a:avLst/>
              <a:gdLst/>
              <a:ahLst/>
              <a:cxnLst/>
              <a:rect l="l" t="t" r="r" b="b"/>
              <a:pathLst>
                <a:path w="6028" h="3706" extrusionOk="0">
                  <a:moveTo>
                    <a:pt x="3968" y="0"/>
                  </a:moveTo>
                  <a:lnTo>
                    <a:pt x="1" y="1010"/>
                  </a:lnTo>
                  <a:lnTo>
                    <a:pt x="1986" y="3706"/>
                  </a:lnTo>
                  <a:lnTo>
                    <a:pt x="6027" y="2613"/>
                  </a:lnTo>
                  <a:lnTo>
                    <a:pt x="39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4348350" y="4229300"/>
              <a:ext cx="166250" cy="99825"/>
            </a:xfrm>
            <a:custGeom>
              <a:avLst/>
              <a:gdLst/>
              <a:ahLst/>
              <a:cxnLst/>
              <a:rect l="l" t="t" r="r" b="b"/>
              <a:pathLst>
                <a:path w="6650" h="3993" extrusionOk="0">
                  <a:moveTo>
                    <a:pt x="4656" y="0"/>
                  </a:moveTo>
                  <a:lnTo>
                    <a:pt x="1" y="1184"/>
                  </a:lnTo>
                  <a:lnTo>
                    <a:pt x="1895" y="3993"/>
                  </a:lnTo>
                  <a:lnTo>
                    <a:pt x="6650" y="2704"/>
                  </a:lnTo>
                  <a:lnTo>
                    <a:pt x="46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3978775" y="3882025"/>
              <a:ext cx="125650" cy="70250"/>
            </a:xfrm>
            <a:custGeom>
              <a:avLst/>
              <a:gdLst/>
              <a:ahLst/>
              <a:cxnLst/>
              <a:rect l="l" t="t" r="r" b="b"/>
              <a:pathLst>
                <a:path w="5026" h="2810" extrusionOk="0">
                  <a:moveTo>
                    <a:pt x="3780" y="0"/>
                  </a:moveTo>
                  <a:lnTo>
                    <a:pt x="1" y="832"/>
                  </a:lnTo>
                  <a:lnTo>
                    <a:pt x="1224" y="2809"/>
                  </a:lnTo>
                  <a:lnTo>
                    <a:pt x="5026" y="1838"/>
                  </a:lnTo>
                  <a:lnTo>
                    <a:pt x="37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4228075" y="4052400"/>
              <a:ext cx="152850" cy="93300"/>
            </a:xfrm>
            <a:custGeom>
              <a:avLst/>
              <a:gdLst/>
              <a:ahLst/>
              <a:cxnLst/>
              <a:rect l="l" t="t" r="r" b="b"/>
              <a:pathLst>
                <a:path w="6114" h="3732" extrusionOk="0">
                  <a:moveTo>
                    <a:pt x="4250" y="0"/>
                  </a:moveTo>
                  <a:lnTo>
                    <a:pt x="0" y="1150"/>
                  </a:lnTo>
                  <a:lnTo>
                    <a:pt x="1746" y="3732"/>
                  </a:lnTo>
                  <a:lnTo>
                    <a:pt x="6114" y="2526"/>
                  </a:lnTo>
                  <a:lnTo>
                    <a:pt x="42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4131625" y="3912950"/>
              <a:ext cx="137400" cy="77850"/>
            </a:xfrm>
            <a:custGeom>
              <a:avLst/>
              <a:gdLst/>
              <a:ahLst/>
              <a:cxnLst/>
              <a:rect l="l" t="t" r="r" b="b"/>
              <a:pathLst>
                <a:path w="5496" h="3114" extrusionOk="0">
                  <a:moveTo>
                    <a:pt x="3993" y="0"/>
                  </a:moveTo>
                  <a:lnTo>
                    <a:pt x="0" y="1015"/>
                  </a:lnTo>
                  <a:lnTo>
                    <a:pt x="1415" y="3114"/>
                  </a:lnTo>
                  <a:lnTo>
                    <a:pt x="5495" y="2034"/>
                  </a:lnTo>
                  <a:lnTo>
                    <a:pt x="39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3773675" y="4000675"/>
              <a:ext cx="143725" cy="85600"/>
            </a:xfrm>
            <a:custGeom>
              <a:avLst/>
              <a:gdLst/>
              <a:ahLst/>
              <a:cxnLst/>
              <a:rect l="l" t="t" r="r" b="b"/>
              <a:pathLst>
                <a:path w="5749" h="3424" extrusionOk="0">
                  <a:moveTo>
                    <a:pt x="4512" y="1"/>
                  </a:moveTo>
                  <a:lnTo>
                    <a:pt x="1" y="1150"/>
                  </a:lnTo>
                  <a:lnTo>
                    <a:pt x="1259" y="3423"/>
                  </a:lnTo>
                  <a:lnTo>
                    <a:pt x="5749" y="2239"/>
                  </a:lnTo>
                  <a:lnTo>
                    <a:pt x="45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720550" y="4105850"/>
              <a:ext cx="112275" cy="85700"/>
            </a:xfrm>
            <a:custGeom>
              <a:avLst/>
              <a:gdLst/>
              <a:ahLst/>
              <a:cxnLst/>
              <a:rect l="l" t="t" r="r" b="b"/>
              <a:pathLst>
                <a:path w="4491" h="3428" extrusionOk="0">
                  <a:moveTo>
                    <a:pt x="3053" y="0"/>
                  </a:moveTo>
                  <a:lnTo>
                    <a:pt x="1" y="806"/>
                  </a:lnTo>
                  <a:lnTo>
                    <a:pt x="1390" y="3427"/>
                  </a:lnTo>
                  <a:lnTo>
                    <a:pt x="4490" y="2591"/>
                  </a:lnTo>
                  <a:lnTo>
                    <a:pt x="30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945250" y="3829775"/>
              <a:ext cx="118025" cy="58050"/>
            </a:xfrm>
            <a:custGeom>
              <a:avLst/>
              <a:gdLst/>
              <a:ahLst/>
              <a:cxnLst/>
              <a:rect l="l" t="t" r="r" b="b"/>
              <a:pathLst>
                <a:path w="4721" h="2322" extrusionOk="0">
                  <a:moveTo>
                    <a:pt x="3710" y="0"/>
                  </a:moveTo>
                  <a:lnTo>
                    <a:pt x="0" y="762"/>
                  </a:lnTo>
                  <a:lnTo>
                    <a:pt x="967" y="2321"/>
                  </a:lnTo>
                  <a:lnTo>
                    <a:pt x="4721" y="1494"/>
                  </a:lnTo>
                  <a:lnTo>
                    <a:pt x="371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3733525" y="3931775"/>
              <a:ext cx="144575" cy="82550"/>
            </a:xfrm>
            <a:custGeom>
              <a:avLst/>
              <a:gdLst/>
              <a:ahLst/>
              <a:cxnLst/>
              <a:rect l="l" t="t" r="r" b="b"/>
              <a:pathLst>
                <a:path w="5783" h="3302" extrusionOk="0">
                  <a:moveTo>
                    <a:pt x="4590" y="0"/>
                  </a:moveTo>
                  <a:lnTo>
                    <a:pt x="0" y="1011"/>
                  </a:lnTo>
                  <a:lnTo>
                    <a:pt x="1272" y="3301"/>
                  </a:lnTo>
                  <a:lnTo>
                    <a:pt x="5783" y="2152"/>
                  </a:lnTo>
                  <a:lnTo>
                    <a:pt x="45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3834000" y="3852300"/>
              <a:ext cx="118125" cy="60450"/>
            </a:xfrm>
            <a:custGeom>
              <a:avLst/>
              <a:gdLst/>
              <a:ahLst/>
              <a:cxnLst/>
              <a:rect l="l" t="t" r="r" b="b"/>
              <a:pathLst>
                <a:path w="4725" h="2418" extrusionOk="0">
                  <a:moveTo>
                    <a:pt x="3754" y="1"/>
                  </a:moveTo>
                  <a:lnTo>
                    <a:pt x="0" y="767"/>
                  </a:lnTo>
                  <a:lnTo>
                    <a:pt x="915" y="2417"/>
                  </a:lnTo>
                  <a:lnTo>
                    <a:pt x="4725" y="1573"/>
                  </a:lnTo>
                  <a:lnTo>
                    <a:pt x="37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3641950" y="3960850"/>
              <a:ext cx="106500" cy="76750"/>
            </a:xfrm>
            <a:custGeom>
              <a:avLst/>
              <a:gdLst/>
              <a:ahLst/>
              <a:cxnLst/>
              <a:rect l="l" t="t" r="r" b="b"/>
              <a:pathLst>
                <a:path w="4260" h="3070" extrusionOk="0">
                  <a:moveTo>
                    <a:pt x="2984" y="0"/>
                  </a:moveTo>
                  <a:lnTo>
                    <a:pt x="1" y="662"/>
                  </a:lnTo>
                  <a:lnTo>
                    <a:pt x="1272" y="3070"/>
                  </a:lnTo>
                  <a:lnTo>
                    <a:pt x="4260" y="2308"/>
                  </a:lnTo>
                  <a:lnTo>
                    <a:pt x="2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3701175" y="3875050"/>
              <a:ext cx="138600" cy="66775"/>
            </a:xfrm>
            <a:custGeom>
              <a:avLst/>
              <a:gdLst/>
              <a:ahLst/>
              <a:cxnLst/>
              <a:rect l="l" t="t" r="r" b="b"/>
              <a:pathLst>
                <a:path w="5544" h="2671" extrusionOk="0">
                  <a:moveTo>
                    <a:pt x="4625" y="1"/>
                  </a:moveTo>
                  <a:lnTo>
                    <a:pt x="1" y="946"/>
                  </a:lnTo>
                  <a:lnTo>
                    <a:pt x="959" y="2670"/>
                  </a:lnTo>
                  <a:lnTo>
                    <a:pt x="5544" y="1655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4061300" y="4009925"/>
              <a:ext cx="139800" cy="88550"/>
            </a:xfrm>
            <a:custGeom>
              <a:avLst/>
              <a:gdLst/>
              <a:ahLst/>
              <a:cxnLst/>
              <a:rect l="l" t="t" r="r" b="b"/>
              <a:pathLst>
                <a:path w="5592" h="3542" extrusionOk="0">
                  <a:moveTo>
                    <a:pt x="3941" y="1"/>
                  </a:moveTo>
                  <a:lnTo>
                    <a:pt x="0" y="1042"/>
                  </a:lnTo>
                  <a:lnTo>
                    <a:pt x="1546" y="3541"/>
                  </a:lnTo>
                  <a:lnTo>
                    <a:pt x="5591" y="2444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159150" y="4164950"/>
              <a:ext cx="162025" cy="111825"/>
            </a:xfrm>
            <a:custGeom>
              <a:avLst/>
              <a:gdLst/>
              <a:ahLst/>
              <a:cxnLst/>
              <a:rect l="l" t="t" r="r" b="b"/>
              <a:pathLst>
                <a:path w="6481" h="4473" extrusionOk="0">
                  <a:moveTo>
                    <a:pt x="4220" y="1"/>
                  </a:moveTo>
                  <a:lnTo>
                    <a:pt x="1" y="1163"/>
                  </a:lnTo>
                  <a:lnTo>
                    <a:pt x="2052" y="4473"/>
                  </a:lnTo>
                  <a:lnTo>
                    <a:pt x="6480" y="3345"/>
                  </a:lnTo>
                  <a:lnTo>
                    <a:pt x="42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3865225" y="3906725"/>
              <a:ext cx="127075" cy="74600"/>
            </a:xfrm>
            <a:custGeom>
              <a:avLst/>
              <a:gdLst/>
              <a:ahLst/>
              <a:cxnLst/>
              <a:rect l="l" t="t" r="r" b="b"/>
              <a:pathLst>
                <a:path w="5083" h="2984" extrusionOk="0">
                  <a:moveTo>
                    <a:pt x="3850" y="1"/>
                  </a:moveTo>
                  <a:lnTo>
                    <a:pt x="1" y="850"/>
                  </a:lnTo>
                  <a:lnTo>
                    <a:pt x="1185" y="2984"/>
                  </a:lnTo>
                  <a:lnTo>
                    <a:pt x="5082" y="1991"/>
                  </a:lnTo>
                  <a:lnTo>
                    <a:pt x="38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3807875" y="4269025"/>
              <a:ext cx="123125" cy="99625"/>
            </a:xfrm>
            <a:custGeom>
              <a:avLst/>
              <a:gdLst/>
              <a:ahLst/>
              <a:cxnLst/>
              <a:rect l="l" t="t" r="r" b="b"/>
              <a:pathLst>
                <a:path w="4925" h="3985" extrusionOk="0">
                  <a:moveTo>
                    <a:pt x="3179" y="0"/>
                  </a:moveTo>
                  <a:lnTo>
                    <a:pt x="0" y="876"/>
                  </a:lnTo>
                  <a:lnTo>
                    <a:pt x="1650" y="3985"/>
                  </a:lnTo>
                  <a:lnTo>
                    <a:pt x="4925" y="3153"/>
                  </a:lnTo>
                  <a:lnTo>
                    <a:pt x="317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4109075" y="4085700"/>
              <a:ext cx="145675" cy="93525"/>
            </a:xfrm>
            <a:custGeom>
              <a:avLst/>
              <a:gdLst/>
              <a:ahLst/>
              <a:cxnLst/>
              <a:rect l="l" t="t" r="r" b="b"/>
              <a:pathLst>
                <a:path w="5827" h="3741" extrusionOk="0">
                  <a:moveTo>
                    <a:pt x="4077" y="1"/>
                  </a:moveTo>
                  <a:lnTo>
                    <a:pt x="1" y="1102"/>
                  </a:lnTo>
                  <a:lnTo>
                    <a:pt x="1638" y="3741"/>
                  </a:lnTo>
                  <a:lnTo>
                    <a:pt x="5827" y="2587"/>
                  </a:lnTo>
                  <a:lnTo>
                    <a:pt x="40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3903225" y="3971400"/>
              <a:ext cx="131975" cy="80900"/>
            </a:xfrm>
            <a:custGeom>
              <a:avLst/>
              <a:gdLst/>
              <a:ahLst/>
              <a:cxnLst/>
              <a:rect l="l" t="t" r="r" b="b"/>
              <a:pathLst>
                <a:path w="5279" h="3236" extrusionOk="0">
                  <a:moveTo>
                    <a:pt x="3933" y="0"/>
                  </a:moveTo>
                  <a:lnTo>
                    <a:pt x="1" y="1002"/>
                  </a:lnTo>
                  <a:lnTo>
                    <a:pt x="1237" y="3236"/>
                  </a:lnTo>
                  <a:lnTo>
                    <a:pt x="5278" y="2169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4107350" y="4602575"/>
              <a:ext cx="152975" cy="101150"/>
            </a:xfrm>
            <a:custGeom>
              <a:avLst/>
              <a:gdLst/>
              <a:ahLst/>
              <a:cxnLst/>
              <a:rect l="l" t="t" r="r" b="b"/>
              <a:pathLst>
                <a:path w="6119" h="4046" extrusionOk="0">
                  <a:moveTo>
                    <a:pt x="4498" y="0"/>
                  </a:moveTo>
                  <a:lnTo>
                    <a:pt x="0" y="1145"/>
                  </a:lnTo>
                  <a:lnTo>
                    <a:pt x="1607" y="4046"/>
                  </a:lnTo>
                  <a:lnTo>
                    <a:pt x="6118" y="29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3995425" y="3721250"/>
              <a:ext cx="146550" cy="89925"/>
            </a:xfrm>
            <a:custGeom>
              <a:avLst/>
              <a:gdLst/>
              <a:ahLst/>
              <a:cxnLst/>
              <a:rect l="l" t="t" r="r" b="b"/>
              <a:pathLst>
                <a:path w="5862" h="3597" extrusionOk="0">
                  <a:moveTo>
                    <a:pt x="3789" y="0"/>
                  </a:moveTo>
                  <a:lnTo>
                    <a:pt x="1" y="627"/>
                  </a:lnTo>
                  <a:lnTo>
                    <a:pt x="2008" y="3597"/>
                  </a:lnTo>
                  <a:lnTo>
                    <a:pt x="5862" y="2809"/>
                  </a:lnTo>
                  <a:lnTo>
                    <a:pt x="37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3643700" y="3775450"/>
              <a:ext cx="164625" cy="107900"/>
            </a:xfrm>
            <a:custGeom>
              <a:avLst/>
              <a:gdLst/>
              <a:ahLst/>
              <a:cxnLst/>
              <a:rect l="l" t="t" r="r" b="b"/>
              <a:pathLst>
                <a:path w="6585" h="4316" extrusionOk="0">
                  <a:moveTo>
                    <a:pt x="4721" y="1"/>
                  </a:moveTo>
                  <a:lnTo>
                    <a:pt x="1" y="780"/>
                  </a:lnTo>
                  <a:lnTo>
                    <a:pt x="1960" y="4316"/>
                  </a:lnTo>
                  <a:lnTo>
                    <a:pt x="6585" y="3371"/>
                  </a:lnTo>
                  <a:lnTo>
                    <a:pt x="47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3813525" y="4071775"/>
              <a:ext cx="147750" cy="94400"/>
            </a:xfrm>
            <a:custGeom>
              <a:avLst/>
              <a:gdLst/>
              <a:ahLst/>
              <a:cxnLst/>
              <a:rect l="l" t="t" r="r" b="b"/>
              <a:pathLst>
                <a:path w="5910" h="3776" extrusionOk="0">
                  <a:moveTo>
                    <a:pt x="4490" y="0"/>
                  </a:moveTo>
                  <a:lnTo>
                    <a:pt x="1" y="1185"/>
                  </a:lnTo>
                  <a:lnTo>
                    <a:pt x="1437" y="3775"/>
                  </a:lnTo>
                  <a:lnTo>
                    <a:pt x="5909" y="2565"/>
                  </a:lnTo>
                  <a:lnTo>
                    <a:pt x="44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085575" y="4296025"/>
              <a:ext cx="162325" cy="105625"/>
            </a:xfrm>
            <a:custGeom>
              <a:avLst/>
              <a:gdLst/>
              <a:ahLst/>
              <a:cxnLst/>
              <a:rect l="l" t="t" r="r" b="b"/>
              <a:pathLst>
                <a:path w="6493" h="4225" extrusionOk="0">
                  <a:moveTo>
                    <a:pt x="4681" y="0"/>
                  </a:moveTo>
                  <a:lnTo>
                    <a:pt x="0" y="1189"/>
                  </a:lnTo>
                  <a:lnTo>
                    <a:pt x="1681" y="4224"/>
                  </a:lnTo>
                  <a:lnTo>
                    <a:pt x="6493" y="2922"/>
                  </a:lnTo>
                  <a:lnTo>
                    <a:pt x="4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4032000" y="4198700"/>
              <a:ext cx="161475" cy="111925"/>
            </a:xfrm>
            <a:custGeom>
              <a:avLst/>
              <a:gdLst/>
              <a:ahLst/>
              <a:cxnLst/>
              <a:rect l="l" t="t" r="r" b="b"/>
              <a:pathLst>
                <a:path w="6459" h="4477" extrusionOk="0">
                  <a:moveTo>
                    <a:pt x="4416" y="0"/>
                  </a:moveTo>
                  <a:lnTo>
                    <a:pt x="1" y="1215"/>
                  </a:lnTo>
                  <a:lnTo>
                    <a:pt x="1808" y="4477"/>
                  </a:lnTo>
                  <a:lnTo>
                    <a:pt x="6458" y="3297"/>
                  </a:lnTo>
                  <a:lnTo>
                    <a:pt x="44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219675" y="4263250"/>
              <a:ext cx="159075" cy="101275"/>
            </a:xfrm>
            <a:custGeom>
              <a:avLst/>
              <a:gdLst/>
              <a:ahLst/>
              <a:cxnLst/>
              <a:rect l="l" t="t" r="r" b="b"/>
              <a:pathLst>
                <a:path w="6363" h="4051" extrusionOk="0">
                  <a:moveTo>
                    <a:pt x="4455" y="1"/>
                  </a:moveTo>
                  <a:lnTo>
                    <a:pt x="1" y="1137"/>
                  </a:lnTo>
                  <a:lnTo>
                    <a:pt x="1804" y="4050"/>
                  </a:lnTo>
                  <a:lnTo>
                    <a:pt x="6363" y="2818"/>
                  </a:lnTo>
                  <a:lnTo>
                    <a:pt x="44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3942425" y="4040425"/>
              <a:ext cx="140675" cy="91025"/>
            </a:xfrm>
            <a:custGeom>
              <a:avLst/>
              <a:gdLst/>
              <a:ahLst/>
              <a:cxnLst/>
              <a:rect l="l" t="t" r="r" b="b"/>
              <a:pathLst>
                <a:path w="5627" h="3641" extrusionOk="0">
                  <a:moveTo>
                    <a:pt x="4076" y="0"/>
                  </a:moveTo>
                  <a:lnTo>
                    <a:pt x="0" y="1076"/>
                  </a:lnTo>
                  <a:lnTo>
                    <a:pt x="1420" y="3640"/>
                  </a:lnTo>
                  <a:lnTo>
                    <a:pt x="5626" y="2504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4018625" y="3942775"/>
              <a:ext cx="131300" cy="78400"/>
            </a:xfrm>
            <a:custGeom>
              <a:avLst/>
              <a:gdLst/>
              <a:ahLst/>
              <a:cxnLst/>
              <a:rect l="l" t="t" r="r" b="b"/>
              <a:pathLst>
                <a:path w="5252" h="3136" extrusionOk="0">
                  <a:moveTo>
                    <a:pt x="3828" y="0"/>
                  </a:moveTo>
                  <a:lnTo>
                    <a:pt x="0" y="971"/>
                  </a:lnTo>
                  <a:lnTo>
                    <a:pt x="1337" y="3135"/>
                  </a:lnTo>
                  <a:lnTo>
                    <a:pt x="5252" y="2099"/>
                  </a:lnTo>
                  <a:lnTo>
                    <a:pt x="38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3986275" y="4117825"/>
              <a:ext cx="146900" cy="96250"/>
            </a:xfrm>
            <a:custGeom>
              <a:avLst/>
              <a:gdLst/>
              <a:ahLst/>
              <a:cxnLst/>
              <a:rect l="l" t="t" r="r" b="b"/>
              <a:pathLst>
                <a:path w="5876" h="3850" extrusionOk="0">
                  <a:moveTo>
                    <a:pt x="4242" y="0"/>
                  </a:moveTo>
                  <a:lnTo>
                    <a:pt x="1" y="1145"/>
                  </a:lnTo>
                  <a:lnTo>
                    <a:pt x="1499" y="3849"/>
                  </a:lnTo>
                  <a:lnTo>
                    <a:pt x="5875" y="2643"/>
                  </a:lnTo>
                  <a:lnTo>
                    <a:pt x="42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274000" y="4348375"/>
              <a:ext cx="161350" cy="101500"/>
            </a:xfrm>
            <a:custGeom>
              <a:avLst/>
              <a:gdLst/>
              <a:ahLst/>
              <a:cxnLst/>
              <a:rect l="l" t="t" r="r" b="b"/>
              <a:pathLst>
                <a:path w="6454" h="4060" extrusionOk="0">
                  <a:moveTo>
                    <a:pt x="4586" y="1"/>
                  </a:moveTo>
                  <a:lnTo>
                    <a:pt x="1" y="1242"/>
                  </a:lnTo>
                  <a:lnTo>
                    <a:pt x="1747" y="4059"/>
                  </a:lnTo>
                  <a:lnTo>
                    <a:pt x="6454" y="2770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184200" y="4469225"/>
              <a:ext cx="175600" cy="114000"/>
            </a:xfrm>
            <a:custGeom>
              <a:avLst/>
              <a:gdLst/>
              <a:ahLst/>
              <a:cxnLst/>
              <a:rect l="l" t="t" r="r" b="b"/>
              <a:pathLst>
                <a:path w="7024" h="4560" extrusionOk="0">
                  <a:moveTo>
                    <a:pt x="5034" y="0"/>
                  </a:moveTo>
                  <a:lnTo>
                    <a:pt x="0" y="1380"/>
                  </a:lnTo>
                  <a:lnTo>
                    <a:pt x="1760" y="4559"/>
                  </a:lnTo>
                  <a:lnTo>
                    <a:pt x="7024" y="3214"/>
                  </a:lnTo>
                  <a:lnTo>
                    <a:pt x="50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3857175" y="4362975"/>
              <a:ext cx="125425" cy="100500"/>
            </a:xfrm>
            <a:custGeom>
              <a:avLst/>
              <a:gdLst/>
              <a:ahLst/>
              <a:cxnLst/>
              <a:rect l="l" t="t" r="r" b="b"/>
              <a:pathLst>
                <a:path w="5017" h="4020" extrusionOk="0">
                  <a:moveTo>
                    <a:pt x="3288" y="0"/>
                  </a:moveTo>
                  <a:lnTo>
                    <a:pt x="1" y="836"/>
                  </a:lnTo>
                  <a:lnTo>
                    <a:pt x="1686" y="4019"/>
                  </a:lnTo>
                  <a:lnTo>
                    <a:pt x="5017" y="311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3763350" y="4185625"/>
              <a:ext cx="115625" cy="90175"/>
            </a:xfrm>
            <a:custGeom>
              <a:avLst/>
              <a:gdLst/>
              <a:ahLst/>
              <a:cxnLst/>
              <a:rect l="l" t="t" r="r" b="b"/>
              <a:pathLst>
                <a:path w="4625" h="3607" extrusionOk="0">
                  <a:moveTo>
                    <a:pt x="3114" y="1"/>
                  </a:moveTo>
                  <a:lnTo>
                    <a:pt x="0" y="846"/>
                  </a:lnTo>
                  <a:lnTo>
                    <a:pt x="1463" y="3606"/>
                  </a:lnTo>
                  <a:lnTo>
                    <a:pt x="4625" y="2731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056075" y="4508175"/>
              <a:ext cx="155350" cy="107925"/>
            </a:xfrm>
            <a:custGeom>
              <a:avLst/>
              <a:gdLst/>
              <a:ahLst/>
              <a:cxnLst/>
              <a:rect l="l" t="t" r="r" b="b"/>
              <a:pathLst>
                <a:path w="6214" h="4317" extrusionOk="0">
                  <a:moveTo>
                    <a:pt x="4459" y="1"/>
                  </a:moveTo>
                  <a:lnTo>
                    <a:pt x="0" y="1225"/>
                  </a:lnTo>
                  <a:lnTo>
                    <a:pt x="1716" y="4316"/>
                  </a:lnTo>
                  <a:lnTo>
                    <a:pt x="6214" y="3171"/>
                  </a:lnTo>
                  <a:lnTo>
                    <a:pt x="44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3857825" y="4150900"/>
              <a:ext cx="149275" cy="98450"/>
            </a:xfrm>
            <a:custGeom>
              <a:avLst/>
              <a:gdLst/>
              <a:ahLst/>
              <a:cxnLst/>
              <a:rect l="l" t="t" r="r" b="b"/>
              <a:pathLst>
                <a:path w="5971" h="3938" extrusionOk="0">
                  <a:moveTo>
                    <a:pt x="4473" y="1"/>
                  </a:moveTo>
                  <a:lnTo>
                    <a:pt x="1" y="1211"/>
                  </a:lnTo>
                  <a:lnTo>
                    <a:pt x="1512" y="3937"/>
                  </a:lnTo>
                  <a:lnTo>
                    <a:pt x="5971" y="2709"/>
                  </a:lnTo>
                  <a:lnTo>
                    <a:pt x="44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4055750" y="3806375"/>
              <a:ext cx="123025" cy="56850"/>
            </a:xfrm>
            <a:custGeom>
              <a:avLst/>
              <a:gdLst/>
              <a:ahLst/>
              <a:cxnLst/>
              <a:rect l="l" t="t" r="r" b="b"/>
              <a:pathLst>
                <a:path w="4921" h="2274" extrusionOk="0">
                  <a:moveTo>
                    <a:pt x="3884" y="0"/>
                  </a:moveTo>
                  <a:lnTo>
                    <a:pt x="0" y="793"/>
                  </a:lnTo>
                  <a:lnTo>
                    <a:pt x="1002" y="2273"/>
                  </a:lnTo>
                  <a:lnTo>
                    <a:pt x="4921" y="1407"/>
                  </a:lnTo>
                  <a:lnTo>
                    <a:pt x="3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3610075" y="3902175"/>
              <a:ext cx="98000" cy="59875"/>
            </a:xfrm>
            <a:custGeom>
              <a:avLst/>
              <a:gdLst/>
              <a:ahLst/>
              <a:cxnLst/>
              <a:rect l="l" t="t" r="r" b="b"/>
              <a:pathLst>
                <a:path w="3920" h="2395" extrusionOk="0">
                  <a:moveTo>
                    <a:pt x="2957" y="0"/>
                  </a:moveTo>
                  <a:lnTo>
                    <a:pt x="0" y="605"/>
                  </a:lnTo>
                  <a:lnTo>
                    <a:pt x="949" y="2395"/>
                  </a:lnTo>
                  <a:lnTo>
                    <a:pt x="3919" y="1737"/>
                  </a:lnTo>
                  <a:lnTo>
                    <a:pt x="29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3887000" y="3739850"/>
              <a:ext cx="140900" cy="93750"/>
            </a:xfrm>
            <a:custGeom>
              <a:avLst/>
              <a:gdLst/>
              <a:ahLst/>
              <a:cxnLst/>
              <a:rect l="l" t="t" r="r" b="b"/>
              <a:pathLst>
                <a:path w="5636" h="3750" extrusionOk="0">
                  <a:moveTo>
                    <a:pt x="3611" y="1"/>
                  </a:moveTo>
                  <a:lnTo>
                    <a:pt x="1" y="597"/>
                  </a:lnTo>
                  <a:lnTo>
                    <a:pt x="1956" y="3750"/>
                  </a:lnTo>
                  <a:lnTo>
                    <a:pt x="5635" y="3001"/>
                  </a:lnTo>
                  <a:lnTo>
                    <a:pt x="3611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3779225" y="3757700"/>
              <a:ext cx="139150" cy="98550"/>
            </a:xfrm>
            <a:custGeom>
              <a:avLst/>
              <a:gdLst/>
              <a:ahLst/>
              <a:cxnLst/>
              <a:rect l="l" t="t" r="r" b="b"/>
              <a:pathLst>
                <a:path w="5566" h="3942" extrusionOk="0">
                  <a:moveTo>
                    <a:pt x="3598" y="1"/>
                  </a:moveTo>
                  <a:lnTo>
                    <a:pt x="1" y="597"/>
                  </a:lnTo>
                  <a:lnTo>
                    <a:pt x="1852" y="3941"/>
                  </a:lnTo>
                  <a:lnTo>
                    <a:pt x="5566" y="3179"/>
                  </a:lnTo>
                  <a:lnTo>
                    <a:pt x="3598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3681800" y="4033675"/>
              <a:ext cx="106700" cy="77100"/>
            </a:xfrm>
            <a:custGeom>
              <a:avLst/>
              <a:gdLst/>
              <a:ahLst/>
              <a:cxnLst/>
              <a:rect l="l" t="t" r="r" b="b"/>
              <a:pathLst>
                <a:path w="4268" h="3084" extrusionOk="0">
                  <a:moveTo>
                    <a:pt x="3005" y="0"/>
                  </a:moveTo>
                  <a:lnTo>
                    <a:pt x="1" y="767"/>
                  </a:lnTo>
                  <a:lnTo>
                    <a:pt x="1229" y="3083"/>
                  </a:lnTo>
                  <a:lnTo>
                    <a:pt x="4268" y="2282"/>
                  </a:lnTo>
                  <a:lnTo>
                    <a:pt x="30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4108650" y="3704700"/>
              <a:ext cx="134475" cy="83175"/>
            </a:xfrm>
            <a:custGeom>
              <a:avLst/>
              <a:gdLst/>
              <a:ahLst/>
              <a:cxnLst/>
              <a:rect l="l" t="t" r="r" b="b"/>
              <a:pathLst>
                <a:path w="5379" h="3327" extrusionOk="0">
                  <a:moveTo>
                    <a:pt x="3288" y="0"/>
                  </a:moveTo>
                  <a:lnTo>
                    <a:pt x="0" y="540"/>
                  </a:lnTo>
                  <a:lnTo>
                    <a:pt x="2056" y="3327"/>
                  </a:lnTo>
                  <a:lnTo>
                    <a:pt x="5378" y="2648"/>
                  </a:lnTo>
                  <a:lnTo>
                    <a:pt x="32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3553250" y="3797875"/>
              <a:ext cx="122275" cy="103975"/>
            </a:xfrm>
            <a:custGeom>
              <a:avLst/>
              <a:gdLst/>
              <a:ahLst/>
              <a:cxnLst/>
              <a:rect l="l" t="t" r="r" b="b"/>
              <a:pathLst>
                <a:path w="4891" h="4159" extrusionOk="0">
                  <a:moveTo>
                    <a:pt x="2918" y="1"/>
                  </a:moveTo>
                  <a:lnTo>
                    <a:pt x="0" y="479"/>
                  </a:lnTo>
                  <a:lnTo>
                    <a:pt x="1947" y="4159"/>
                  </a:lnTo>
                  <a:lnTo>
                    <a:pt x="4890" y="3558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4002300" y="4635550"/>
              <a:ext cx="128350" cy="94625"/>
            </a:xfrm>
            <a:custGeom>
              <a:avLst/>
              <a:gdLst/>
              <a:ahLst/>
              <a:cxnLst/>
              <a:rect l="l" t="t" r="r" b="b"/>
              <a:pathLst>
                <a:path w="5134" h="3785" extrusionOk="0">
                  <a:moveTo>
                    <a:pt x="3532" y="1"/>
                  </a:moveTo>
                  <a:lnTo>
                    <a:pt x="0" y="898"/>
                  </a:lnTo>
                  <a:lnTo>
                    <a:pt x="1524" y="3785"/>
                  </a:lnTo>
                  <a:lnTo>
                    <a:pt x="5134" y="2892"/>
                  </a:lnTo>
                  <a:lnTo>
                    <a:pt x="353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4386025" y="4528425"/>
              <a:ext cx="173875" cy="105075"/>
            </a:xfrm>
            <a:custGeom>
              <a:avLst/>
              <a:gdLst/>
              <a:ahLst/>
              <a:cxnLst/>
              <a:rect l="l" t="t" r="r" b="b"/>
              <a:pathLst>
                <a:path w="6955" h="4203" extrusionOk="0">
                  <a:moveTo>
                    <a:pt x="4973" y="1"/>
                  </a:moveTo>
                  <a:lnTo>
                    <a:pt x="0" y="1268"/>
                  </a:lnTo>
                  <a:lnTo>
                    <a:pt x="1816" y="4203"/>
                  </a:lnTo>
                  <a:lnTo>
                    <a:pt x="6954" y="293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4236550" y="4564475"/>
              <a:ext cx="177800" cy="107125"/>
            </a:xfrm>
            <a:custGeom>
              <a:avLst/>
              <a:gdLst/>
              <a:ahLst/>
              <a:cxnLst/>
              <a:rect l="l" t="t" r="r" b="b"/>
              <a:pathLst>
                <a:path w="7112" h="4285" extrusionOk="0">
                  <a:moveTo>
                    <a:pt x="5300" y="0"/>
                  </a:moveTo>
                  <a:lnTo>
                    <a:pt x="1" y="1354"/>
                  </a:lnTo>
                  <a:lnTo>
                    <a:pt x="1625" y="4285"/>
                  </a:lnTo>
                  <a:lnTo>
                    <a:pt x="7112" y="2931"/>
                  </a:lnTo>
                  <a:lnTo>
                    <a:pt x="53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4527650" y="4490875"/>
              <a:ext cx="184100" cy="106600"/>
            </a:xfrm>
            <a:custGeom>
              <a:avLst/>
              <a:gdLst/>
              <a:ahLst/>
              <a:cxnLst/>
              <a:rect l="l" t="t" r="r" b="b"/>
              <a:pathLst>
                <a:path w="7364" h="4264" extrusionOk="0">
                  <a:moveTo>
                    <a:pt x="5200" y="1"/>
                  </a:moveTo>
                  <a:lnTo>
                    <a:pt x="1" y="1329"/>
                  </a:lnTo>
                  <a:lnTo>
                    <a:pt x="1982" y="4264"/>
                  </a:lnTo>
                  <a:lnTo>
                    <a:pt x="7364" y="2931"/>
                  </a:lnTo>
                  <a:lnTo>
                    <a:pt x="52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4675150" y="4458325"/>
              <a:ext cx="168225" cy="101600"/>
            </a:xfrm>
            <a:custGeom>
              <a:avLst/>
              <a:gdLst/>
              <a:ahLst/>
              <a:cxnLst/>
              <a:rect l="l" t="t" r="r" b="b"/>
              <a:pathLst>
                <a:path w="6729" h="4064" extrusionOk="0">
                  <a:moveTo>
                    <a:pt x="4416" y="1"/>
                  </a:moveTo>
                  <a:lnTo>
                    <a:pt x="1" y="1124"/>
                  </a:lnTo>
                  <a:lnTo>
                    <a:pt x="2165" y="4063"/>
                  </a:lnTo>
                  <a:lnTo>
                    <a:pt x="6728" y="2931"/>
                  </a:lnTo>
                  <a:lnTo>
                    <a:pt x="441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3953950" y="4543350"/>
              <a:ext cx="128275" cy="99525"/>
            </a:xfrm>
            <a:custGeom>
              <a:avLst/>
              <a:gdLst/>
              <a:ahLst/>
              <a:cxnLst/>
              <a:rect l="l" t="t" r="r" b="b"/>
              <a:pathLst>
                <a:path w="5131" h="3981" extrusionOk="0">
                  <a:moveTo>
                    <a:pt x="3419" y="0"/>
                  </a:moveTo>
                  <a:lnTo>
                    <a:pt x="1" y="937"/>
                  </a:lnTo>
                  <a:lnTo>
                    <a:pt x="1612" y="3980"/>
                  </a:lnTo>
                  <a:lnTo>
                    <a:pt x="5130" y="3083"/>
                  </a:lnTo>
                  <a:lnTo>
                    <a:pt x="34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4135975" y="4383975"/>
              <a:ext cx="164825" cy="104650"/>
            </a:xfrm>
            <a:custGeom>
              <a:avLst/>
              <a:gdLst/>
              <a:ahLst/>
              <a:cxnLst/>
              <a:rect l="l" t="t" r="r" b="b"/>
              <a:pathLst>
                <a:path w="6593" h="4186" extrusionOk="0">
                  <a:moveTo>
                    <a:pt x="4847" y="1"/>
                  </a:moveTo>
                  <a:lnTo>
                    <a:pt x="0" y="1311"/>
                  </a:lnTo>
                  <a:lnTo>
                    <a:pt x="1594" y="4185"/>
                  </a:lnTo>
                  <a:lnTo>
                    <a:pt x="6593" y="2818"/>
                  </a:lnTo>
                  <a:lnTo>
                    <a:pt x="48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4326800" y="4432200"/>
              <a:ext cx="173650" cy="113025"/>
            </a:xfrm>
            <a:custGeom>
              <a:avLst/>
              <a:gdLst/>
              <a:ahLst/>
              <a:cxnLst/>
              <a:rect l="l" t="t" r="r" b="b"/>
              <a:pathLst>
                <a:path w="6946" h="4521" extrusionOk="0">
                  <a:moveTo>
                    <a:pt x="4738" y="1"/>
                  </a:moveTo>
                  <a:lnTo>
                    <a:pt x="1" y="1298"/>
                  </a:lnTo>
                  <a:lnTo>
                    <a:pt x="1999" y="4520"/>
                  </a:lnTo>
                  <a:lnTo>
                    <a:pt x="6946" y="3262"/>
                  </a:lnTo>
                  <a:lnTo>
                    <a:pt x="47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4007625" y="4421200"/>
              <a:ext cx="151550" cy="102475"/>
            </a:xfrm>
            <a:custGeom>
              <a:avLst/>
              <a:gdLst/>
              <a:ahLst/>
              <a:cxnLst/>
              <a:rect l="l" t="t" r="r" b="b"/>
              <a:pathLst>
                <a:path w="6062" h="4099" extrusionOk="0">
                  <a:moveTo>
                    <a:pt x="4468" y="1"/>
                  </a:moveTo>
                  <a:lnTo>
                    <a:pt x="0" y="1211"/>
                  </a:lnTo>
                  <a:lnTo>
                    <a:pt x="1603" y="4098"/>
                  </a:lnTo>
                  <a:lnTo>
                    <a:pt x="6062" y="2879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3907250" y="4455925"/>
              <a:ext cx="123800" cy="95625"/>
            </a:xfrm>
            <a:custGeom>
              <a:avLst/>
              <a:gdLst/>
              <a:ahLst/>
              <a:cxnLst/>
              <a:rect l="l" t="t" r="r" b="b"/>
              <a:pathLst>
                <a:path w="4952" h="3825" extrusionOk="0">
                  <a:moveTo>
                    <a:pt x="3349" y="1"/>
                  </a:moveTo>
                  <a:lnTo>
                    <a:pt x="1" y="907"/>
                  </a:lnTo>
                  <a:lnTo>
                    <a:pt x="1546" y="3824"/>
                  </a:lnTo>
                  <a:lnTo>
                    <a:pt x="4952" y="2892"/>
                  </a:lnTo>
                  <a:lnTo>
                    <a:pt x="33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3904000" y="4233650"/>
              <a:ext cx="156450" cy="109975"/>
            </a:xfrm>
            <a:custGeom>
              <a:avLst/>
              <a:gdLst/>
              <a:ahLst/>
              <a:cxnLst/>
              <a:rect l="l" t="t" r="r" b="b"/>
              <a:pathLst>
                <a:path w="6258" h="4399" extrusionOk="0">
                  <a:moveTo>
                    <a:pt x="4459" y="0"/>
                  </a:moveTo>
                  <a:lnTo>
                    <a:pt x="0" y="1232"/>
                  </a:lnTo>
                  <a:lnTo>
                    <a:pt x="1755" y="4398"/>
                  </a:lnTo>
                  <a:lnTo>
                    <a:pt x="6257" y="3249"/>
                  </a:lnTo>
                  <a:lnTo>
                    <a:pt x="4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6"/>
            <p:cNvSpPr/>
            <p:nvPr/>
          </p:nvSpPr>
          <p:spPr>
            <a:xfrm>
              <a:off x="4462325" y="4393675"/>
              <a:ext cx="184650" cy="115625"/>
            </a:xfrm>
            <a:custGeom>
              <a:avLst/>
              <a:gdLst/>
              <a:ahLst/>
              <a:cxnLst/>
              <a:rect l="l" t="t" r="r" b="b"/>
              <a:pathLst>
                <a:path w="7386" h="4625" extrusionOk="0">
                  <a:moveTo>
                    <a:pt x="4947" y="0"/>
                  </a:moveTo>
                  <a:lnTo>
                    <a:pt x="1" y="1354"/>
                  </a:lnTo>
                  <a:lnTo>
                    <a:pt x="2213" y="4625"/>
                  </a:lnTo>
                  <a:lnTo>
                    <a:pt x="7386" y="3310"/>
                  </a:lnTo>
                  <a:lnTo>
                    <a:pt x="49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6"/>
            <p:cNvSpPr/>
            <p:nvPr/>
          </p:nvSpPr>
          <p:spPr>
            <a:xfrm>
              <a:off x="3956250" y="4329975"/>
              <a:ext cx="154700" cy="106400"/>
            </a:xfrm>
            <a:custGeom>
              <a:avLst/>
              <a:gdLst/>
              <a:ahLst/>
              <a:cxnLst/>
              <a:rect l="l" t="t" r="r" b="b"/>
              <a:pathLst>
                <a:path w="6188" h="4256" extrusionOk="0">
                  <a:moveTo>
                    <a:pt x="4503" y="1"/>
                  </a:moveTo>
                  <a:lnTo>
                    <a:pt x="0" y="1150"/>
                  </a:lnTo>
                  <a:lnTo>
                    <a:pt x="1720" y="4255"/>
                  </a:lnTo>
                  <a:lnTo>
                    <a:pt x="6188" y="3049"/>
                  </a:lnTo>
                  <a:lnTo>
                    <a:pt x="45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6"/>
            <p:cNvSpPr/>
            <p:nvPr/>
          </p:nvSpPr>
          <p:spPr>
            <a:xfrm>
              <a:off x="4408775" y="4099425"/>
              <a:ext cx="161250" cy="110950"/>
            </a:xfrm>
            <a:custGeom>
              <a:avLst/>
              <a:gdLst/>
              <a:ahLst/>
              <a:cxnLst/>
              <a:rect l="l" t="t" r="r" b="b"/>
              <a:pathLst>
                <a:path w="6450" h="4438" extrusionOk="0">
                  <a:moveTo>
                    <a:pt x="3741" y="0"/>
                  </a:moveTo>
                  <a:lnTo>
                    <a:pt x="0" y="1032"/>
                  </a:lnTo>
                  <a:lnTo>
                    <a:pt x="2509" y="4437"/>
                  </a:lnTo>
                  <a:lnTo>
                    <a:pt x="6449" y="3431"/>
                  </a:lnTo>
                  <a:lnTo>
                    <a:pt x="3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6"/>
            <p:cNvSpPr/>
            <p:nvPr/>
          </p:nvSpPr>
          <p:spPr>
            <a:xfrm>
              <a:off x="4248975" y="3886700"/>
              <a:ext cx="124550" cy="72525"/>
            </a:xfrm>
            <a:custGeom>
              <a:avLst/>
              <a:gdLst/>
              <a:ahLst/>
              <a:cxnLst/>
              <a:rect l="l" t="t" r="r" b="b"/>
              <a:pathLst>
                <a:path w="4982" h="2901" extrusionOk="0">
                  <a:moveTo>
                    <a:pt x="3418" y="1"/>
                  </a:moveTo>
                  <a:lnTo>
                    <a:pt x="0" y="872"/>
                  </a:lnTo>
                  <a:lnTo>
                    <a:pt x="1498" y="2901"/>
                  </a:lnTo>
                  <a:lnTo>
                    <a:pt x="4982" y="1982"/>
                  </a:lnTo>
                  <a:lnTo>
                    <a:pt x="34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6"/>
            <p:cNvSpPr/>
            <p:nvPr/>
          </p:nvSpPr>
          <p:spPr>
            <a:xfrm>
              <a:off x="4207500" y="3833475"/>
              <a:ext cx="115625" cy="60450"/>
            </a:xfrm>
            <a:custGeom>
              <a:avLst/>
              <a:gdLst/>
              <a:ahLst/>
              <a:cxnLst/>
              <a:rect l="l" t="t" r="r" b="b"/>
              <a:pathLst>
                <a:path w="4625" h="2418" extrusionOk="0">
                  <a:moveTo>
                    <a:pt x="3401" y="0"/>
                  </a:moveTo>
                  <a:lnTo>
                    <a:pt x="0" y="754"/>
                  </a:lnTo>
                  <a:lnTo>
                    <a:pt x="1232" y="2417"/>
                  </a:lnTo>
                  <a:lnTo>
                    <a:pt x="4625" y="1555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6"/>
            <p:cNvSpPr/>
            <p:nvPr/>
          </p:nvSpPr>
          <p:spPr>
            <a:xfrm>
              <a:off x="4603300" y="4360250"/>
              <a:ext cx="170825" cy="111700"/>
            </a:xfrm>
            <a:custGeom>
              <a:avLst/>
              <a:gdLst/>
              <a:ahLst/>
              <a:cxnLst/>
              <a:rect l="l" t="t" r="r" b="b"/>
              <a:pathLst>
                <a:path w="6833" h="4468" extrusionOk="0">
                  <a:moveTo>
                    <a:pt x="4194" y="0"/>
                  </a:moveTo>
                  <a:lnTo>
                    <a:pt x="1" y="1150"/>
                  </a:lnTo>
                  <a:lnTo>
                    <a:pt x="2444" y="4468"/>
                  </a:lnTo>
                  <a:lnTo>
                    <a:pt x="6833" y="3349"/>
                  </a:lnTo>
                  <a:lnTo>
                    <a:pt x="41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6"/>
            <p:cNvSpPr/>
            <p:nvPr/>
          </p:nvSpPr>
          <p:spPr>
            <a:xfrm>
              <a:off x="4297075" y="3950500"/>
              <a:ext cx="133925" cy="82750"/>
            </a:xfrm>
            <a:custGeom>
              <a:avLst/>
              <a:gdLst/>
              <a:ahLst/>
              <a:cxnLst/>
              <a:rect l="l" t="t" r="r" b="b"/>
              <a:pathLst>
                <a:path w="5357" h="3310" extrusionOk="0">
                  <a:moveTo>
                    <a:pt x="3511" y="0"/>
                  </a:moveTo>
                  <a:lnTo>
                    <a:pt x="1" y="928"/>
                  </a:lnTo>
                  <a:lnTo>
                    <a:pt x="1756" y="3310"/>
                  </a:lnTo>
                  <a:lnTo>
                    <a:pt x="5357" y="2339"/>
                  </a:lnTo>
                  <a:lnTo>
                    <a:pt x="3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6"/>
            <p:cNvSpPr/>
            <p:nvPr/>
          </p:nvSpPr>
          <p:spPr>
            <a:xfrm>
              <a:off x="4542575" y="4279150"/>
              <a:ext cx="154375" cy="95375"/>
            </a:xfrm>
            <a:custGeom>
              <a:avLst/>
              <a:gdLst/>
              <a:ahLst/>
              <a:cxnLst/>
              <a:rect l="l" t="t" r="r" b="b"/>
              <a:pathLst>
                <a:path w="6175" h="3815" extrusionOk="0">
                  <a:moveTo>
                    <a:pt x="4063" y="0"/>
                  </a:moveTo>
                  <a:lnTo>
                    <a:pt x="0" y="1102"/>
                  </a:lnTo>
                  <a:lnTo>
                    <a:pt x="2003" y="3815"/>
                  </a:lnTo>
                  <a:lnTo>
                    <a:pt x="6175" y="2674"/>
                  </a:lnTo>
                  <a:lnTo>
                    <a:pt x="406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6"/>
            <p:cNvSpPr/>
            <p:nvPr/>
          </p:nvSpPr>
          <p:spPr>
            <a:xfrm>
              <a:off x="4170925" y="3785575"/>
              <a:ext cx="110075" cy="51950"/>
            </a:xfrm>
            <a:custGeom>
              <a:avLst/>
              <a:gdLst/>
              <a:ahLst/>
              <a:cxnLst/>
              <a:rect l="l" t="t" r="r" b="b"/>
              <a:pathLst>
                <a:path w="4403" h="2078" extrusionOk="0">
                  <a:moveTo>
                    <a:pt x="3349" y="0"/>
                  </a:moveTo>
                  <a:lnTo>
                    <a:pt x="0" y="684"/>
                  </a:lnTo>
                  <a:lnTo>
                    <a:pt x="1032" y="2078"/>
                  </a:lnTo>
                  <a:lnTo>
                    <a:pt x="4402" y="1333"/>
                  </a:lnTo>
                  <a:lnTo>
                    <a:pt x="33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6"/>
            <p:cNvSpPr/>
            <p:nvPr/>
          </p:nvSpPr>
          <p:spPr>
            <a:xfrm>
              <a:off x="4351625" y="4023225"/>
              <a:ext cx="139475" cy="87550"/>
            </a:xfrm>
            <a:custGeom>
              <a:avLst/>
              <a:gdLst/>
              <a:ahLst/>
              <a:cxnLst/>
              <a:rect l="l" t="t" r="r" b="b"/>
              <a:pathLst>
                <a:path w="5579" h="3502" extrusionOk="0">
                  <a:moveTo>
                    <a:pt x="3623" y="0"/>
                  </a:moveTo>
                  <a:lnTo>
                    <a:pt x="0" y="980"/>
                  </a:lnTo>
                  <a:lnTo>
                    <a:pt x="1860" y="3501"/>
                  </a:lnTo>
                  <a:lnTo>
                    <a:pt x="5578" y="2478"/>
                  </a:lnTo>
                  <a:lnTo>
                    <a:pt x="36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6"/>
            <p:cNvSpPr/>
            <p:nvPr/>
          </p:nvSpPr>
          <p:spPr>
            <a:xfrm>
              <a:off x="4837900" y="3770125"/>
              <a:ext cx="708600" cy="563575"/>
            </a:xfrm>
            <a:custGeom>
              <a:avLst/>
              <a:gdLst/>
              <a:ahLst/>
              <a:cxnLst/>
              <a:rect l="l" t="t" r="r" b="b"/>
              <a:pathLst>
                <a:path w="28344" h="22543" extrusionOk="0">
                  <a:moveTo>
                    <a:pt x="12276" y="0"/>
                  </a:moveTo>
                  <a:lnTo>
                    <a:pt x="12276" y="6027"/>
                  </a:lnTo>
                  <a:cubicBezTo>
                    <a:pt x="11662" y="6619"/>
                    <a:pt x="10991" y="7141"/>
                    <a:pt x="10264" y="7590"/>
                  </a:cubicBezTo>
                  <a:cubicBezTo>
                    <a:pt x="9149" y="8256"/>
                    <a:pt x="1" y="9819"/>
                    <a:pt x="1" y="9819"/>
                  </a:cubicBezTo>
                  <a:lnTo>
                    <a:pt x="11605" y="22543"/>
                  </a:lnTo>
                  <a:cubicBezTo>
                    <a:pt x="11605" y="22543"/>
                    <a:pt x="22239" y="21385"/>
                    <a:pt x="25217" y="20531"/>
                  </a:cubicBezTo>
                  <a:cubicBezTo>
                    <a:pt x="28344" y="19638"/>
                    <a:pt x="27673" y="8260"/>
                    <a:pt x="27673" y="8260"/>
                  </a:cubicBezTo>
                  <a:lnTo>
                    <a:pt x="122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6"/>
            <p:cNvSpPr/>
            <p:nvPr/>
          </p:nvSpPr>
          <p:spPr>
            <a:xfrm>
              <a:off x="4822000" y="3757625"/>
              <a:ext cx="724400" cy="588600"/>
            </a:xfrm>
            <a:custGeom>
              <a:avLst/>
              <a:gdLst/>
              <a:ahLst/>
              <a:cxnLst/>
              <a:rect l="l" t="t" r="r" b="b"/>
              <a:pathLst>
                <a:path w="28976" h="23544" extrusionOk="0">
                  <a:moveTo>
                    <a:pt x="13412" y="1341"/>
                  </a:moveTo>
                  <a:lnTo>
                    <a:pt x="27826" y="9065"/>
                  </a:lnTo>
                  <a:cubicBezTo>
                    <a:pt x="27856" y="9849"/>
                    <a:pt x="27934" y="12161"/>
                    <a:pt x="27756" y="14526"/>
                  </a:cubicBezTo>
                  <a:cubicBezTo>
                    <a:pt x="27490" y="18061"/>
                    <a:pt x="26746" y="20260"/>
                    <a:pt x="25718" y="20552"/>
                  </a:cubicBezTo>
                  <a:cubicBezTo>
                    <a:pt x="23062" y="21310"/>
                    <a:pt x="14066" y="22337"/>
                    <a:pt x="12437" y="22516"/>
                  </a:cubicBezTo>
                  <a:lnTo>
                    <a:pt x="1621" y="10659"/>
                  </a:lnTo>
                  <a:cubicBezTo>
                    <a:pt x="4050" y="10228"/>
                    <a:pt x="10173" y="9109"/>
                    <a:pt x="11161" y="8521"/>
                  </a:cubicBezTo>
                  <a:cubicBezTo>
                    <a:pt x="11919" y="8051"/>
                    <a:pt x="12624" y="7502"/>
                    <a:pt x="13264" y="6884"/>
                  </a:cubicBezTo>
                  <a:cubicBezTo>
                    <a:pt x="13356" y="6788"/>
                    <a:pt x="13408" y="6662"/>
                    <a:pt x="13412" y="6531"/>
                  </a:cubicBezTo>
                  <a:lnTo>
                    <a:pt x="13412" y="1341"/>
                  </a:lnTo>
                  <a:close/>
                  <a:moveTo>
                    <a:pt x="12909" y="0"/>
                  </a:moveTo>
                  <a:cubicBezTo>
                    <a:pt x="12648" y="0"/>
                    <a:pt x="12411" y="209"/>
                    <a:pt x="12411" y="500"/>
                  </a:cubicBezTo>
                  <a:lnTo>
                    <a:pt x="12411" y="6313"/>
                  </a:lnTo>
                  <a:cubicBezTo>
                    <a:pt x="11867" y="6818"/>
                    <a:pt x="11274" y="7271"/>
                    <a:pt x="10643" y="7659"/>
                  </a:cubicBezTo>
                  <a:cubicBezTo>
                    <a:pt x="9890" y="8112"/>
                    <a:pt x="4055" y="9231"/>
                    <a:pt x="554" y="9827"/>
                  </a:cubicBezTo>
                  <a:cubicBezTo>
                    <a:pt x="162" y="9893"/>
                    <a:pt x="1" y="10363"/>
                    <a:pt x="266" y="10659"/>
                  </a:cubicBezTo>
                  <a:lnTo>
                    <a:pt x="11871" y="23378"/>
                  </a:lnTo>
                  <a:cubicBezTo>
                    <a:pt x="11967" y="23483"/>
                    <a:pt x="12102" y="23544"/>
                    <a:pt x="12241" y="23544"/>
                  </a:cubicBezTo>
                  <a:cubicBezTo>
                    <a:pt x="12259" y="23539"/>
                    <a:pt x="12280" y="23539"/>
                    <a:pt x="12298" y="23535"/>
                  </a:cubicBezTo>
                  <a:cubicBezTo>
                    <a:pt x="12733" y="23487"/>
                    <a:pt x="23005" y="22364"/>
                    <a:pt x="25992" y="21510"/>
                  </a:cubicBezTo>
                  <a:cubicBezTo>
                    <a:pt x="27534" y="21075"/>
                    <a:pt x="28435" y="18810"/>
                    <a:pt x="28753" y="14600"/>
                  </a:cubicBezTo>
                  <a:cubicBezTo>
                    <a:pt x="28975" y="11643"/>
                    <a:pt x="28810" y="8760"/>
                    <a:pt x="28810" y="8730"/>
                  </a:cubicBezTo>
                  <a:cubicBezTo>
                    <a:pt x="28797" y="8556"/>
                    <a:pt x="28701" y="8399"/>
                    <a:pt x="28544" y="8321"/>
                  </a:cubicBezTo>
                  <a:lnTo>
                    <a:pt x="13147" y="60"/>
                  </a:lnTo>
                  <a:cubicBezTo>
                    <a:pt x="13069" y="19"/>
                    <a:pt x="12988" y="0"/>
                    <a:pt x="12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6"/>
            <p:cNvSpPr/>
            <p:nvPr/>
          </p:nvSpPr>
          <p:spPr>
            <a:xfrm>
              <a:off x="5134000" y="3770125"/>
              <a:ext cx="411750" cy="511325"/>
            </a:xfrm>
            <a:custGeom>
              <a:avLst/>
              <a:gdLst/>
              <a:ahLst/>
              <a:cxnLst/>
              <a:rect l="l" t="t" r="r" b="b"/>
              <a:pathLst>
                <a:path w="16470" h="20453" extrusionOk="0">
                  <a:moveTo>
                    <a:pt x="432" y="0"/>
                  </a:moveTo>
                  <a:lnTo>
                    <a:pt x="432" y="6027"/>
                  </a:lnTo>
                  <a:cubicBezTo>
                    <a:pt x="432" y="6027"/>
                    <a:pt x="266" y="6188"/>
                    <a:pt x="1" y="6423"/>
                  </a:cubicBezTo>
                  <a:lnTo>
                    <a:pt x="13569" y="20453"/>
                  </a:lnTo>
                  <a:cubicBezTo>
                    <a:pt x="16469" y="19155"/>
                    <a:pt x="15829" y="8256"/>
                    <a:pt x="15829" y="8256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5120075" y="3757625"/>
              <a:ext cx="426100" cy="536350"/>
            </a:xfrm>
            <a:custGeom>
              <a:avLst/>
              <a:gdLst/>
              <a:ahLst/>
              <a:cxnLst/>
              <a:rect l="l" t="t" r="r" b="b"/>
              <a:pathLst>
                <a:path w="17044" h="21454" extrusionOk="0">
                  <a:moveTo>
                    <a:pt x="1489" y="1341"/>
                  </a:moveTo>
                  <a:lnTo>
                    <a:pt x="15903" y="9065"/>
                  </a:lnTo>
                  <a:cubicBezTo>
                    <a:pt x="16099" y="12949"/>
                    <a:pt x="15798" y="18980"/>
                    <a:pt x="14204" y="20317"/>
                  </a:cubicBezTo>
                  <a:lnTo>
                    <a:pt x="1276" y="6945"/>
                  </a:lnTo>
                  <a:cubicBezTo>
                    <a:pt x="1315" y="6905"/>
                    <a:pt x="1337" y="6884"/>
                    <a:pt x="1337" y="6884"/>
                  </a:cubicBezTo>
                  <a:cubicBezTo>
                    <a:pt x="1433" y="6792"/>
                    <a:pt x="1489" y="6662"/>
                    <a:pt x="1489" y="6531"/>
                  </a:cubicBezTo>
                  <a:lnTo>
                    <a:pt x="1489" y="1341"/>
                  </a:lnTo>
                  <a:close/>
                  <a:moveTo>
                    <a:pt x="986" y="0"/>
                  </a:moveTo>
                  <a:cubicBezTo>
                    <a:pt x="725" y="0"/>
                    <a:pt x="488" y="209"/>
                    <a:pt x="488" y="500"/>
                  </a:cubicBezTo>
                  <a:lnTo>
                    <a:pt x="488" y="6309"/>
                  </a:lnTo>
                  <a:cubicBezTo>
                    <a:pt x="418" y="6374"/>
                    <a:pt x="331" y="6453"/>
                    <a:pt x="227" y="6544"/>
                  </a:cubicBezTo>
                  <a:cubicBezTo>
                    <a:pt x="13" y="6731"/>
                    <a:pt x="0" y="7062"/>
                    <a:pt x="196" y="7267"/>
                  </a:cubicBezTo>
                  <a:lnTo>
                    <a:pt x="13765" y="21301"/>
                  </a:lnTo>
                  <a:cubicBezTo>
                    <a:pt x="13860" y="21401"/>
                    <a:pt x="13987" y="21454"/>
                    <a:pt x="14126" y="21454"/>
                  </a:cubicBezTo>
                  <a:cubicBezTo>
                    <a:pt x="14196" y="21454"/>
                    <a:pt x="14265" y="21440"/>
                    <a:pt x="14326" y="21410"/>
                  </a:cubicBezTo>
                  <a:cubicBezTo>
                    <a:pt x="15733" y="20783"/>
                    <a:pt x="16556" y="18488"/>
                    <a:pt x="16843" y="14404"/>
                  </a:cubicBezTo>
                  <a:cubicBezTo>
                    <a:pt x="17043" y="11517"/>
                    <a:pt x="16887" y="8756"/>
                    <a:pt x="16887" y="8730"/>
                  </a:cubicBezTo>
                  <a:cubicBezTo>
                    <a:pt x="16874" y="8556"/>
                    <a:pt x="16778" y="8399"/>
                    <a:pt x="16621" y="8316"/>
                  </a:cubicBezTo>
                  <a:lnTo>
                    <a:pt x="1224" y="60"/>
                  </a:lnTo>
                  <a:cubicBezTo>
                    <a:pt x="1146" y="19"/>
                    <a:pt x="1065" y="0"/>
                    <a:pt x="9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4631500" y="1845250"/>
              <a:ext cx="1216225" cy="2555400"/>
            </a:xfrm>
            <a:custGeom>
              <a:avLst/>
              <a:gdLst/>
              <a:ahLst/>
              <a:cxnLst/>
              <a:rect l="l" t="t" r="r" b="b"/>
              <a:pathLst>
                <a:path w="48649" h="102216" extrusionOk="0">
                  <a:moveTo>
                    <a:pt x="1" y="1"/>
                  </a:moveTo>
                  <a:lnTo>
                    <a:pt x="1" y="63827"/>
                  </a:lnTo>
                  <a:lnTo>
                    <a:pt x="48648" y="102216"/>
                  </a:lnTo>
                  <a:lnTo>
                    <a:pt x="48648" y="35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4618975" y="1832700"/>
              <a:ext cx="1241250" cy="2580375"/>
            </a:xfrm>
            <a:custGeom>
              <a:avLst/>
              <a:gdLst/>
              <a:ahLst/>
              <a:cxnLst/>
              <a:rect l="l" t="t" r="r" b="b"/>
              <a:pathLst>
                <a:path w="49650" h="103215" extrusionOk="0">
                  <a:moveTo>
                    <a:pt x="998" y="1043"/>
                  </a:moveTo>
                  <a:lnTo>
                    <a:pt x="48653" y="4539"/>
                  </a:lnTo>
                  <a:lnTo>
                    <a:pt x="48653" y="101686"/>
                  </a:lnTo>
                  <a:lnTo>
                    <a:pt x="998" y="64090"/>
                  </a:lnTo>
                  <a:lnTo>
                    <a:pt x="998" y="1043"/>
                  </a:lnTo>
                  <a:close/>
                  <a:moveTo>
                    <a:pt x="498" y="0"/>
                  </a:moveTo>
                  <a:cubicBezTo>
                    <a:pt x="224" y="0"/>
                    <a:pt x="1" y="224"/>
                    <a:pt x="1" y="503"/>
                  </a:cubicBezTo>
                  <a:lnTo>
                    <a:pt x="1" y="64329"/>
                  </a:lnTo>
                  <a:cubicBezTo>
                    <a:pt x="1" y="64482"/>
                    <a:pt x="71" y="64630"/>
                    <a:pt x="188" y="64721"/>
                  </a:cubicBezTo>
                  <a:lnTo>
                    <a:pt x="48840" y="103105"/>
                  </a:lnTo>
                  <a:cubicBezTo>
                    <a:pt x="48931" y="103175"/>
                    <a:pt x="49040" y="103214"/>
                    <a:pt x="49149" y="103214"/>
                  </a:cubicBezTo>
                  <a:cubicBezTo>
                    <a:pt x="49428" y="103214"/>
                    <a:pt x="49650" y="102992"/>
                    <a:pt x="49650" y="102718"/>
                  </a:cubicBezTo>
                  <a:lnTo>
                    <a:pt x="49650" y="4073"/>
                  </a:lnTo>
                  <a:cubicBezTo>
                    <a:pt x="49650" y="3808"/>
                    <a:pt x="49450" y="3590"/>
                    <a:pt x="49188" y="3572"/>
                  </a:cubicBezTo>
                  <a:lnTo>
                    <a:pt x="536" y="2"/>
                  </a:lnTo>
                  <a:cubicBezTo>
                    <a:pt x="524" y="1"/>
                    <a:pt x="511" y="0"/>
                    <a:pt x="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4715100" y="1928975"/>
              <a:ext cx="1021025" cy="1975075"/>
            </a:xfrm>
            <a:custGeom>
              <a:avLst/>
              <a:gdLst/>
              <a:ahLst/>
              <a:cxnLst/>
              <a:rect l="l" t="t" r="r" b="b"/>
              <a:pathLst>
                <a:path w="40841" h="79003" extrusionOk="0">
                  <a:moveTo>
                    <a:pt x="1" y="0"/>
                  </a:moveTo>
                  <a:lnTo>
                    <a:pt x="1" y="53786"/>
                  </a:lnTo>
                  <a:lnTo>
                    <a:pt x="40841" y="79002"/>
                  </a:lnTo>
                  <a:lnTo>
                    <a:pt x="40841" y="3571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4702600" y="1916400"/>
              <a:ext cx="1046050" cy="2000150"/>
            </a:xfrm>
            <a:custGeom>
              <a:avLst/>
              <a:gdLst/>
              <a:ahLst/>
              <a:cxnLst/>
              <a:rect l="l" t="t" r="r" b="b"/>
              <a:pathLst>
                <a:path w="41842" h="80006" extrusionOk="0">
                  <a:moveTo>
                    <a:pt x="1002" y="1047"/>
                  </a:moveTo>
                  <a:lnTo>
                    <a:pt x="40845" y="4531"/>
                  </a:lnTo>
                  <a:lnTo>
                    <a:pt x="40845" y="78612"/>
                  </a:lnTo>
                  <a:lnTo>
                    <a:pt x="1002" y="54010"/>
                  </a:lnTo>
                  <a:lnTo>
                    <a:pt x="1002" y="1047"/>
                  </a:lnTo>
                  <a:close/>
                  <a:moveTo>
                    <a:pt x="499" y="0"/>
                  </a:moveTo>
                  <a:cubicBezTo>
                    <a:pt x="227" y="0"/>
                    <a:pt x="0" y="222"/>
                    <a:pt x="0" y="503"/>
                  </a:cubicBezTo>
                  <a:lnTo>
                    <a:pt x="0" y="54289"/>
                  </a:lnTo>
                  <a:cubicBezTo>
                    <a:pt x="0" y="54459"/>
                    <a:pt x="92" y="54620"/>
                    <a:pt x="240" y="54711"/>
                  </a:cubicBezTo>
                  <a:lnTo>
                    <a:pt x="41080" y="79932"/>
                  </a:lnTo>
                  <a:cubicBezTo>
                    <a:pt x="41158" y="79980"/>
                    <a:pt x="41249" y="80006"/>
                    <a:pt x="41341" y="80006"/>
                  </a:cubicBezTo>
                  <a:cubicBezTo>
                    <a:pt x="41620" y="80006"/>
                    <a:pt x="41842" y="79779"/>
                    <a:pt x="41842" y="79505"/>
                  </a:cubicBezTo>
                  <a:lnTo>
                    <a:pt x="41842" y="4074"/>
                  </a:lnTo>
                  <a:cubicBezTo>
                    <a:pt x="41842" y="3812"/>
                    <a:pt x="41646" y="3599"/>
                    <a:pt x="41389" y="3573"/>
                  </a:cubicBezTo>
                  <a:lnTo>
                    <a:pt x="544" y="2"/>
                  </a:lnTo>
                  <a:cubicBezTo>
                    <a:pt x="529" y="1"/>
                    <a:pt x="514" y="0"/>
                    <a:pt x="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847700" y="1934525"/>
              <a:ext cx="122800" cy="2466675"/>
            </a:xfrm>
            <a:custGeom>
              <a:avLst/>
              <a:gdLst/>
              <a:ahLst/>
              <a:cxnLst/>
              <a:rect l="l" t="t" r="r" b="b"/>
              <a:pathLst>
                <a:path w="4912" h="98667" extrusionOk="0">
                  <a:moveTo>
                    <a:pt x="0" y="0"/>
                  </a:moveTo>
                  <a:lnTo>
                    <a:pt x="0" y="98667"/>
                  </a:lnTo>
                  <a:lnTo>
                    <a:pt x="4912" y="98667"/>
                  </a:lnTo>
                  <a:lnTo>
                    <a:pt x="49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835275" y="1922000"/>
              <a:ext cx="147750" cy="2491725"/>
            </a:xfrm>
            <a:custGeom>
              <a:avLst/>
              <a:gdLst/>
              <a:ahLst/>
              <a:cxnLst/>
              <a:rect l="l" t="t" r="r" b="b"/>
              <a:pathLst>
                <a:path w="5910" h="99669" extrusionOk="0">
                  <a:moveTo>
                    <a:pt x="4908" y="1002"/>
                  </a:moveTo>
                  <a:lnTo>
                    <a:pt x="4908" y="98667"/>
                  </a:lnTo>
                  <a:lnTo>
                    <a:pt x="1002" y="98667"/>
                  </a:lnTo>
                  <a:lnTo>
                    <a:pt x="1002" y="1002"/>
                  </a:lnTo>
                  <a:close/>
                  <a:moveTo>
                    <a:pt x="497" y="0"/>
                  </a:moveTo>
                  <a:cubicBezTo>
                    <a:pt x="223" y="0"/>
                    <a:pt x="1" y="227"/>
                    <a:pt x="1" y="501"/>
                  </a:cubicBezTo>
                  <a:lnTo>
                    <a:pt x="1" y="99168"/>
                  </a:lnTo>
                  <a:cubicBezTo>
                    <a:pt x="1" y="99442"/>
                    <a:pt x="223" y="99668"/>
                    <a:pt x="497" y="99668"/>
                  </a:cubicBezTo>
                  <a:lnTo>
                    <a:pt x="5409" y="99668"/>
                  </a:lnTo>
                  <a:cubicBezTo>
                    <a:pt x="5683" y="99668"/>
                    <a:pt x="5910" y="99442"/>
                    <a:pt x="5910" y="99168"/>
                  </a:cubicBezTo>
                  <a:lnTo>
                    <a:pt x="5910" y="501"/>
                  </a:lnTo>
                  <a:cubicBezTo>
                    <a:pt x="5910" y="227"/>
                    <a:pt x="5683" y="0"/>
                    <a:pt x="5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4782050" y="2012675"/>
              <a:ext cx="859275" cy="1684975"/>
            </a:xfrm>
            <a:custGeom>
              <a:avLst/>
              <a:gdLst/>
              <a:ahLst/>
              <a:cxnLst/>
              <a:rect l="l" t="t" r="r" b="b"/>
              <a:pathLst>
                <a:path w="34371" h="67399" extrusionOk="0">
                  <a:moveTo>
                    <a:pt x="1" y="1"/>
                  </a:moveTo>
                  <a:lnTo>
                    <a:pt x="227" y="47982"/>
                  </a:lnTo>
                  <a:lnTo>
                    <a:pt x="34370" y="67398"/>
                  </a:lnTo>
                  <a:lnTo>
                    <a:pt x="34370" y="7982"/>
                  </a:lnTo>
                  <a:lnTo>
                    <a:pt x="10939" y="4433"/>
                  </a:lnTo>
                  <a:lnTo>
                    <a:pt x="9376" y="11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4769550" y="2000075"/>
              <a:ext cx="884275" cy="1710075"/>
            </a:xfrm>
            <a:custGeom>
              <a:avLst/>
              <a:gdLst/>
              <a:ahLst/>
              <a:cxnLst/>
              <a:rect l="l" t="t" r="r" b="b"/>
              <a:pathLst>
                <a:path w="35371" h="68403" extrusionOk="0">
                  <a:moveTo>
                    <a:pt x="1006" y="1066"/>
                  </a:moveTo>
                  <a:lnTo>
                    <a:pt x="9541" y="2081"/>
                  </a:lnTo>
                  <a:lnTo>
                    <a:pt x="10986" y="5151"/>
                  </a:lnTo>
                  <a:cubicBezTo>
                    <a:pt x="11056" y="5299"/>
                    <a:pt x="11200" y="5408"/>
                    <a:pt x="11365" y="5429"/>
                  </a:cubicBezTo>
                  <a:lnTo>
                    <a:pt x="34374" y="8913"/>
                  </a:lnTo>
                  <a:lnTo>
                    <a:pt x="34374" y="67040"/>
                  </a:lnTo>
                  <a:lnTo>
                    <a:pt x="1224" y="48194"/>
                  </a:lnTo>
                  <a:lnTo>
                    <a:pt x="1006" y="1066"/>
                  </a:lnTo>
                  <a:close/>
                  <a:moveTo>
                    <a:pt x="503" y="0"/>
                  </a:moveTo>
                  <a:cubicBezTo>
                    <a:pt x="228" y="0"/>
                    <a:pt x="0" y="224"/>
                    <a:pt x="4" y="505"/>
                  </a:cubicBezTo>
                  <a:lnTo>
                    <a:pt x="226" y="48486"/>
                  </a:lnTo>
                  <a:cubicBezTo>
                    <a:pt x="226" y="48664"/>
                    <a:pt x="322" y="48830"/>
                    <a:pt x="479" y="48921"/>
                  </a:cubicBezTo>
                  <a:lnTo>
                    <a:pt x="34622" y="68338"/>
                  </a:lnTo>
                  <a:cubicBezTo>
                    <a:pt x="34700" y="68377"/>
                    <a:pt x="34783" y="68403"/>
                    <a:pt x="34870" y="68403"/>
                  </a:cubicBezTo>
                  <a:cubicBezTo>
                    <a:pt x="35149" y="68403"/>
                    <a:pt x="35371" y="68176"/>
                    <a:pt x="35371" y="67902"/>
                  </a:cubicBezTo>
                  <a:lnTo>
                    <a:pt x="35371" y="8486"/>
                  </a:lnTo>
                  <a:cubicBezTo>
                    <a:pt x="35371" y="8238"/>
                    <a:pt x="35188" y="8029"/>
                    <a:pt x="34944" y="7990"/>
                  </a:cubicBezTo>
                  <a:lnTo>
                    <a:pt x="11779" y="4485"/>
                  </a:lnTo>
                  <a:lnTo>
                    <a:pt x="10329" y="1406"/>
                  </a:lnTo>
                  <a:cubicBezTo>
                    <a:pt x="10255" y="1249"/>
                    <a:pt x="10107" y="1140"/>
                    <a:pt x="9932" y="1123"/>
                  </a:cubicBezTo>
                  <a:lnTo>
                    <a:pt x="562" y="4"/>
                  </a:lnTo>
                  <a:cubicBezTo>
                    <a:pt x="542" y="2"/>
                    <a:pt x="522" y="0"/>
                    <a:pt x="5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4837900" y="2157675"/>
              <a:ext cx="753225" cy="1422725"/>
            </a:xfrm>
            <a:custGeom>
              <a:avLst/>
              <a:gdLst/>
              <a:ahLst/>
              <a:cxnLst/>
              <a:rect l="l" t="t" r="r" b="b"/>
              <a:pathLst>
                <a:path w="30129" h="56909" extrusionOk="0">
                  <a:moveTo>
                    <a:pt x="1" y="1"/>
                  </a:moveTo>
                  <a:lnTo>
                    <a:pt x="1" y="40841"/>
                  </a:lnTo>
                  <a:lnTo>
                    <a:pt x="30129" y="56908"/>
                  </a:lnTo>
                  <a:lnTo>
                    <a:pt x="30129" y="5357"/>
                  </a:lnTo>
                  <a:lnTo>
                    <a:pt x="1" y="1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4825375" y="2145275"/>
              <a:ext cx="778275" cy="1447650"/>
            </a:xfrm>
            <a:custGeom>
              <a:avLst/>
              <a:gdLst/>
              <a:ahLst/>
              <a:cxnLst/>
              <a:rect l="l" t="t" r="r" b="b"/>
              <a:pathLst>
                <a:path w="31131" h="57906" extrusionOk="0">
                  <a:moveTo>
                    <a:pt x="1002" y="1093"/>
                  </a:moveTo>
                  <a:lnTo>
                    <a:pt x="30129" y="6271"/>
                  </a:lnTo>
                  <a:lnTo>
                    <a:pt x="30129" y="56573"/>
                  </a:lnTo>
                  <a:lnTo>
                    <a:pt x="1002" y="41036"/>
                  </a:lnTo>
                  <a:lnTo>
                    <a:pt x="1002" y="1093"/>
                  </a:lnTo>
                  <a:close/>
                  <a:moveTo>
                    <a:pt x="497" y="1"/>
                  </a:moveTo>
                  <a:cubicBezTo>
                    <a:pt x="230" y="1"/>
                    <a:pt x="1" y="219"/>
                    <a:pt x="1" y="497"/>
                  </a:cubicBezTo>
                  <a:lnTo>
                    <a:pt x="1" y="41337"/>
                  </a:lnTo>
                  <a:cubicBezTo>
                    <a:pt x="1" y="41524"/>
                    <a:pt x="105" y="41694"/>
                    <a:pt x="266" y="41781"/>
                  </a:cubicBezTo>
                  <a:lnTo>
                    <a:pt x="30395" y="57849"/>
                  </a:lnTo>
                  <a:cubicBezTo>
                    <a:pt x="30464" y="57888"/>
                    <a:pt x="30547" y="57905"/>
                    <a:pt x="30630" y="57905"/>
                  </a:cubicBezTo>
                  <a:cubicBezTo>
                    <a:pt x="30721" y="57905"/>
                    <a:pt x="30808" y="57883"/>
                    <a:pt x="30887" y="57836"/>
                  </a:cubicBezTo>
                  <a:cubicBezTo>
                    <a:pt x="31039" y="57744"/>
                    <a:pt x="31131" y="57583"/>
                    <a:pt x="31131" y="57404"/>
                  </a:cubicBezTo>
                  <a:lnTo>
                    <a:pt x="31131" y="5853"/>
                  </a:lnTo>
                  <a:cubicBezTo>
                    <a:pt x="31131" y="5613"/>
                    <a:pt x="30956" y="5404"/>
                    <a:pt x="30717" y="5365"/>
                  </a:cubicBezTo>
                  <a:lnTo>
                    <a:pt x="589" y="9"/>
                  </a:lnTo>
                  <a:cubicBezTo>
                    <a:pt x="558" y="3"/>
                    <a:pt x="527" y="1"/>
                    <a:pt x="4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4947850" y="2616000"/>
              <a:ext cx="483250" cy="546050"/>
            </a:xfrm>
            <a:custGeom>
              <a:avLst/>
              <a:gdLst/>
              <a:ahLst/>
              <a:cxnLst/>
              <a:rect l="l" t="t" r="r" b="b"/>
              <a:pathLst>
                <a:path w="19330" h="21842" extrusionOk="0">
                  <a:moveTo>
                    <a:pt x="8035" y="0"/>
                  </a:moveTo>
                  <a:cubicBezTo>
                    <a:pt x="7383" y="0"/>
                    <a:pt x="6736" y="102"/>
                    <a:pt x="6105" y="313"/>
                  </a:cubicBezTo>
                  <a:cubicBezTo>
                    <a:pt x="1851" y="1742"/>
                    <a:pt x="1" y="7646"/>
                    <a:pt x="1969" y="13503"/>
                  </a:cubicBezTo>
                  <a:cubicBezTo>
                    <a:pt x="3645" y="18495"/>
                    <a:pt x="7549" y="21841"/>
                    <a:pt x="11298" y="21841"/>
                  </a:cubicBezTo>
                  <a:cubicBezTo>
                    <a:pt x="11951" y="21841"/>
                    <a:pt x="12599" y="21740"/>
                    <a:pt x="13229" y="21528"/>
                  </a:cubicBezTo>
                  <a:cubicBezTo>
                    <a:pt x="17479" y="20104"/>
                    <a:pt x="19330" y="14195"/>
                    <a:pt x="17362" y="8338"/>
                  </a:cubicBezTo>
                  <a:cubicBezTo>
                    <a:pt x="15685" y="3346"/>
                    <a:pt x="11782" y="0"/>
                    <a:pt x="80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5057900" y="2720725"/>
              <a:ext cx="235400" cy="352175"/>
            </a:xfrm>
            <a:custGeom>
              <a:avLst/>
              <a:gdLst/>
              <a:ahLst/>
              <a:cxnLst/>
              <a:rect l="l" t="t" r="r" b="b"/>
              <a:pathLst>
                <a:path w="9416" h="14087" extrusionOk="0">
                  <a:moveTo>
                    <a:pt x="966" y="1"/>
                  </a:moveTo>
                  <a:cubicBezTo>
                    <a:pt x="780" y="1"/>
                    <a:pt x="602" y="66"/>
                    <a:pt x="454" y="204"/>
                  </a:cubicBezTo>
                  <a:cubicBezTo>
                    <a:pt x="23" y="601"/>
                    <a:pt x="1" y="1445"/>
                    <a:pt x="397" y="2085"/>
                  </a:cubicBezTo>
                  <a:lnTo>
                    <a:pt x="3258" y="6684"/>
                  </a:lnTo>
                  <a:lnTo>
                    <a:pt x="397" y="9858"/>
                  </a:lnTo>
                  <a:cubicBezTo>
                    <a:pt x="1" y="10298"/>
                    <a:pt x="23" y="11151"/>
                    <a:pt x="454" y="11761"/>
                  </a:cubicBezTo>
                  <a:cubicBezTo>
                    <a:pt x="658" y="12053"/>
                    <a:pt x="915" y="12236"/>
                    <a:pt x="1172" y="12301"/>
                  </a:cubicBezTo>
                  <a:cubicBezTo>
                    <a:pt x="1239" y="12319"/>
                    <a:pt x="1308" y="12329"/>
                    <a:pt x="1375" y="12329"/>
                  </a:cubicBezTo>
                  <a:cubicBezTo>
                    <a:pt x="1592" y="12329"/>
                    <a:pt x="1802" y="12235"/>
                    <a:pt x="1952" y="12066"/>
                  </a:cubicBezTo>
                  <a:lnTo>
                    <a:pt x="4708" y="9009"/>
                  </a:lnTo>
                  <a:lnTo>
                    <a:pt x="7464" y="13437"/>
                  </a:lnTo>
                  <a:cubicBezTo>
                    <a:pt x="7673" y="13773"/>
                    <a:pt x="7956" y="13986"/>
                    <a:pt x="8244" y="14060"/>
                  </a:cubicBezTo>
                  <a:cubicBezTo>
                    <a:pt x="8309" y="14078"/>
                    <a:pt x="8375" y="14087"/>
                    <a:pt x="8441" y="14087"/>
                  </a:cubicBezTo>
                  <a:cubicBezTo>
                    <a:pt x="8632" y="14087"/>
                    <a:pt x="8820" y="14014"/>
                    <a:pt x="8962" y="13882"/>
                  </a:cubicBezTo>
                  <a:cubicBezTo>
                    <a:pt x="9393" y="13481"/>
                    <a:pt x="9415" y="12641"/>
                    <a:pt x="9019" y="12000"/>
                  </a:cubicBezTo>
                  <a:lnTo>
                    <a:pt x="6158" y="7402"/>
                  </a:lnTo>
                  <a:lnTo>
                    <a:pt x="9019" y="4228"/>
                  </a:lnTo>
                  <a:cubicBezTo>
                    <a:pt x="9415" y="3788"/>
                    <a:pt x="9393" y="2935"/>
                    <a:pt x="8962" y="2325"/>
                  </a:cubicBezTo>
                  <a:cubicBezTo>
                    <a:pt x="8705" y="1957"/>
                    <a:pt x="8358" y="1762"/>
                    <a:pt x="8036" y="1762"/>
                  </a:cubicBezTo>
                  <a:cubicBezTo>
                    <a:pt x="7824" y="1762"/>
                    <a:pt x="7623" y="1846"/>
                    <a:pt x="7464" y="2020"/>
                  </a:cubicBezTo>
                  <a:lnTo>
                    <a:pt x="4708" y="5081"/>
                  </a:lnTo>
                  <a:lnTo>
                    <a:pt x="1952" y="649"/>
                  </a:lnTo>
                  <a:cubicBezTo>
                    <a:pt x="1690" y="231"/>
                    <a:pt x="1315" y="1"/>
                    <a:pt x="9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4957550" y="2491050"/>
              <a:ext cx="449275" cy="149025"/>
            </a:xfrm>
            <a:custGeom>
              <a:avLst/>
              <a:gdLst/>
              <a:ahLst/>
              <a:cxnLst/>
              <a:rect l="l" t="t" r="r" b="b"/>
              <a:pathLst>
                <a:path w="17971" h="5961" extrusionOk="0">
                  <a:moveTo>
                    <a:pt x="557" y="0"/>
                  </a:moveTo>
                  <a:cubicBezTo>
                    <a:pt x="342" y="0"/>
                    <a:pt x="142" y="142"/>
                    <a:pt x="78" y="360"/>
                  </a:cubicBezTo>
                  <a:cubicBezTo>
                    <a:pt x="0" y="630"/>
                    <a:pt x="157" y="909"/>
                    <a:pt x="427" y="983"/>
                  </a:cubicBezTo>
                  <a:lnTo>
                    <a:pt x="17300" y="5938"/>
                  </a:lnTo>
                  <a:cubicBezTo>
                    <a:pt x="17348" y="5951"/>
                    <a:pt x="17396" y="5960"/>
                    <a:pt x="17444" y="5960"/>
                  </a:cubicBezTo>
                  <a:cubicBezTo>
                    <a:pt x="17692" y="5960"/>
                    <a:pt x="17901" y="5777"/>
                    <a:pt x="17936" y="5529"/>
                  </a:cubicBezTo>
                  <a:cubicBezTo>
                    <a:pt x="17971" y="5285"/>
                    <a:pt x="17823" y="5050"/>
                    <a:pt x="17583" y="4980"/>
                  </a:cubicBezTo>
                  <a:lnTo>
                    <a:pt x="710" y="25"/>
                  </a:lnTo>
                  <a:cubicBezTo>
                    <a:pt x="659" y="8"/>
                    <a:pt x="608" y="0"/>
                    <a:pt x="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4940875" y="2373875"/>
              <a:ext cx="574050" cy="177675"/>
            </a:xfrm>
            <a:custGeom>
              <a:avLst/>
              <a:gdLst/>
              <a:ahLst/>
              <a:cxnLst/>
              <a:rect l="l" t="t" r="r" b="b"/>
              <a:pathLst>
                <a:path w="22962" h="7107" extrusionOk="0">
                  <a:moveTo>
                    <a:pt x="555" y="0"/>
                  </a:moveTo>
                  <a:cubicBezTo>
                    <a:pt x="337" y="0"/>
                    <a:pt x="139" y="145"/>
                    <a:pt x="75" y="366"/>
                  </a:cubicBezTo>
                  <a:cubicBezTo>
                    <a:pt x="1" y="636"/>
                    <a:pt x="162" y="915"/>
                    <a:pt x="432" y="985"/>
                  </a:cubicBezTo>
                  <a:lnTo>
                    <a:pt x="22300" y="7090"/>
                  </a:lnTo>
                  <a:cubicBezTo>
                    <a:pt x="22343" y="7103"/>
                    <a:pt x="22391" y="7107"/>
                    <a:pt x="22435" y="7107"/>
                  </a:cubicBezTo>
                  <a:cubicBezTo>
                    <a:pt x="22683" y="7103"/>
                    <a:pt x="22892" y="6920"/>
                    <a:pt x="22927" y="6672"/>
                  </a:cubicBezTo>
                  <a:cubicBezTo>
                    <a:pt x="22962" y="6428"/>
                    <a:pt x="22809" y="6193"/>
                    <a:pt x="22570" y="6127"/>
                  </a:cubicBezTo>
                  <a:lnTo>
                    <a:pt x="702" y="22"/>
                  </a:lnTo>
                  <a:cubicBezTo>
                    <a:pt x="653" y="7"/>
                    <a:pt x="604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4867850" y="5014950"/>
              <a:ext cx="787875" cy="254875"/>
            </a:xfrm>
            <a:custGeom>
              <a:avLst/>
              <a:gdLst/>
              <a:ahLst/>
              <a:cxnLst/>
              <a:rect l="l" t="t" r="r" b="b"/>
              <a:pathLst>
                <a:path w="31515" h="10195" extrusionOk="0">
                  <a:moveTo>
                    <a:pt x="19684" y="1"/>
                  </a:moveTo>
                  <a:cubicBezTo>
                    <a:pt x="19320" y="1"/>
                    <a:pt x="18945" y="7"/>
                    <a:pt x="18559" y="22"/>
                  </a:cubicBezTo>
                  <a:cubicBezTo>
                    <a:pt x="18559" y="22"/>
                    <a:pt x="7899" y="1010"/>
                    <a:pt x="3950" y="4167"/>
                  </a:cubicBezTo>
                  <a:cubicBezTo>
                    <a:pt x="0" y="7328"/>
                    <a:pt x="2961" y="8904"/>
                    <a:pt x="6715" y="9893"/>
                  </a:cubicBezTo>
                  <a:cubicBezTo>
                    <a:pt x="7499" y="10100"/>
                    <a:pt x="8854" y="10194"/>
                    <a:pt x="10526" y="10194"/>
                  </a:cubicBezTo>
                  <a:cubicBezTo>
                    <a:pt x="16846" y="10194"/>
                    <a:pt x="27700" y="8846"/>
                    <a:pt x="29419" y="7128"/>
                  </a:cubicBezTo>
                  <a:cubicBezTo>
                    <a:pt x="31514" y="5037"/>
                    <a:pt x="29568" y="1"/>
                    <a:pt x="19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4902675" y="5002450"/>
              <a:ext cx="738525" cy="279875"/>
            </a:xfrm>
            <a:custGeom>
              <a:avLst/>
              <a:gdLst/>
              <a:ahLst/>
              <a:cxnLst/>
              <a:rect l="l" t="t" r="r" b="b"/>
              <a:pathLst>
                <a:path w="29541" h="11195" extrusionOk="0">
                  <a:moveTo>
                    <a:pt x="18181" y="1004"/>
                  </a:moveTo>
                  <a:cubicBezTo>
                    <a:pt x="22336" y="1004"/>
                    <a:pt x="26849" y="1977"/>
                    <a:pt x="28052" y="4741"/>
                  </a:cubicBezTo>
                  <a:cubicBezTo>
                    <a:pt x="28461" y="5681"/>
                    <a:pt x="28317" y="6626"/>
                    <a:pt x="27673" y="7275"/>
                  </a:cubicBezTo>
                  <a:cubicBezTo>
                    <a:pt x="26802" y="8146"/>
                    <a:pt x="22696" y="9095"/>
                    <a:pt x="17209" y="9701"/>
                  </a:cubicBezTo>
                  <a:cubicBezTo>
                    <a:pt x="14230" y="10029"/>
                    <a:pt x="11374" y="10197"/>
                    <a:pt x="9154" y="10197"/>
                  </a:cubicBezTo>
                  <a:cubicBezTo>
                    <a:pt x="7487" y="10197"/>
                    <a:pt x="6178" y="10102"/>
                    <a:pt x="5444" y="9910"/>
                  </a:cubicBezTo>
                  <a:cubicBezTo>
                    <a:pt x="2813" y="9217"/>
                    <a:pt x="1385" y="8425"/>
                    <a:pt x="1202" y="7554"/>
                  </a:cubicBezTo>
                  <a:cubicBezTo>
                    <a:pt x="1028" y="6731"/>
                    <a:pt x="2012" y="5742"/>
                    <a:pt x="2866" y="5059"/>
                  </a:cubicBezTo>
                  <a:cubicBezTo>
                    <a:pt x="6589" y="2080"/>
                    <a:pt x="16765" y="1061"/>
                    <a:pt x="17196" y="1022"/>
                  </a:cubicBezTo>
                  <a:lnTo>
                    <a:pt x="17200" y="1022"/>
                  </a:lnTo>
                  <a:cubicBezTo>
                    <a:pt x="17524" y="1010"/>
                    <a:pt x="17851" y="1004"/>
                    <a:pt x="18181" y="1004"/>
                  </a:cubicBezTo>
                  <a:close/>
                  <a:moveTo>
                    <a:pt x="18280" y="0"/>
                  </a:moveTo>
                  <a:cubicBezTo>
                    <a:pt x="17911" y="0"/>
                    <a:pt x="17533" y="7"/>
                    <a:pt x="17148" y="21"/>
                  </a:cubicBezTo>
                  <a:lnTo>
                    <a:pt x="17122" y="21"/>
                  </a:lnTo>
                  <a:cubicBezTo>
                    <a:pt x="16678" y="64"/>
                    <a:pt x="6262" y="1061"/>
                    <a:pt x="2243" y="4275"/>
                  </a:cubicBezTo>
                  <a:cubicBezTo>
                    <a:pt x="658" y="5546"/>
                    <a:pt x="0" y="6683"/>
                    <a:pt x="227" y="7759"/>
                  </a:cubicBezTo>
                  <a:cubicBezTo>
                    <a:pt x="501" y="9069"/>
                    <a:pt x="2082" y="10062"/>
                    <a:pt x="5191" y="10876"/>
                  </a:cubicBezTo>
                  <a:cubicBezTo>
                    <a:pt x="5931" y="11072"/>
                    <a:pt x="7316" y="11194"/>
                    <a:pt x="9249" y="11194"/>
                  </a:cubicBezTo>
                  <a:cubicBezTo>
                    <a:pt x="11344" y="11194"/>
                    <a:pt x="14074" y="11050"/>
                    <a:pt x="17322" y="10693"/>
                  </a:cubicBezTo>
                  <a:cubicBezTo>
                    <a:pt x="20140" y="10384"/>
                    <a:pt x="26867" y="9500"/>
                    <a:pt x="28378" y="7985"/>
                  </a:cubicBezTo>
                  <a:cubicBezTo>
                    <a:pt x="29314" y="7049"/>
                    <a:pt x="29541" y="5651"/>
                    <a:pt x="28970" y="4340"/>
                  </a:cubicBezTo>
                  <a:cubicBezTo>
                    <a:pt x="28570" y="3426"/>
                    <a:pt x="27616" y="2133"/>
                    <a:pt x="25317" y="1175"/>
                  </a:cubicBezTo>
                  <a:cubicBezTo>
                    <a:pt x="23447" y="394"/>
                    <a:pt x="21085" y="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5057250" y="5153600"/>
              <a:ext cx="564575" cy="116200"/>
            </a:xfrm>
            <a:custGeom>
              <a:avLst/>
              <a:gdLst/>
              <a:ahLst/>
              <a:cxnLst/>
              <a:rect l="l" t="t" r="r" b="b"/>
              <a:pathLst>
                <a:path w="22583" h="4648" extrusionOk="0">
                  <a:moveTo>
                    <a:pt x="21470" y="0"/>
                  </a:moveTo>
                  <a:cubicBezTo>
                    <a:pt x="16857" y="0"/>
                    <a:pt x="11124" y="1309"/>
                    <a:pt x="5849" y="2967"/>
                  </a:cubicBezTo>
                  <a:cubicBezTo>
                    <a:pt x="3928" y="3576"/>
                    <a:pt x="1978" y="4090"/>
                    <a:pt x="1" y="4504"/>
                  </a:cubicBezTo>
                  <a:cubicBezTo>
                    <a:pt x="773" y="4601"/>
                    <a:pt x="1786" y="4647"/>
                    <a:pt x="2953" y="4647"/>
                  </a:cubicBezTo>
                  <a:cubicBezTo>
                    <a:pt x="9276" y="4647"/>
                    <a:pt x="20126" y="3302"/>
                    <a:pt x="21843" y="1582"/>
                  </a:cubicBezTo>
                  <a:cubicBezTo>
                    <a:pt x="22261" y="1164"/>
                    <a:pt x="22522" y="615"/>
                    <a:pt x="22583" y="27"/>
                  </a:cubicBezTo>
                  <a:cubicBezTo>
                    <a:pt x="22220" y="9"/>
                    <a:pt x="21849" y="0"/>
                    <a:pt x="214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5040925" y="5141075"/>
              <a:ext cx="594075" cy="141250"/>
            </a:xfrm>
            <a:custGeom>
              <a:avLst/>
              <a:gdLst/>
              <a:ahLst/>
              <a:cxnLst/>
              <a:rect l="l" t="t" r="r" b="b"/>
              <a:pathLst>
                <a:path w="23763" h="5650" extrusionOk="0">
                  <a:moveTo>
                    <a:pt x="22125" y="999"/>
                  </a:moveTo>
                  <a:cubicBezTo>
                    <a:pt x="22291" y="999"/>
                    <a:pt x="22452" y="1003"/>
                    <a:pt x="22613" y="1003"/>
                  </a:cubicBezTo>
                  <a:cubicBezTo>
                    <a:pt x="22509" y="1277"/>
                    <a:pt x="22347" y="1526"/>
                    <a:pt x="22143" y="1730"/>
                  </a:cubicBezTo>
                  <a:cubicBezTo>
                    <a:pt x="21337" y="2536"/>
                    <a:pt x="17597" y="3441"/>
                    <a:pt x="12611" y="4047"/>
                  </a:cubicBezTo>
                  <a:cubicBezTo>
                    <a:pt x="9641" y="4404"/>
                    <a:pt x="6667" y="4613"/>
                    <a:pt x="4272" y="4643"/>
                  </a:cubicBezTo>
                  <a:cubicBezTo>
                    <a:pt x="5052" y="4430"/>
                    <a:pt x="5844" y="4199"/>
                    <a:pt x="6654" y="3942"/>
                  </a:cubicBezTo>
                  <a:cubicBezTo>
                    <a:pt x="11022" y="2571"/>
                    <a:pt x="17118" y="999"/>
                    <a:pt x="22125" y="999"/>
                  </a:cubicBezTo>
                  <a:close/>
                  <a:moveTo>
                    <a:pt x="22135" y="0"/>
                  </a:moveTo>
                  <a:cubicBezTo>
                    <a:pt x="16993" y="0"/>
                    <a:pt x="10792" y="1599"/>
                    <a:pt x="6354" y="2993"/>
                  </a:cubicBezTo>
                  <a:cubicBezTo>
                    <a:pt x="4446" y="3598"/>
                    <a:pt x="2513" y="4108"/>
                    <a:pt x="554" y="4517"/>
                  </a:cubicBezTo>
                  <a:cubicBezTo>
                    <a:pt x="1" y="4630"/>
                    <a:pt x="31" y="5431"/>
                    <a:pt x="593" y="5501"/>
                  </a:cubicBezTo>
                  <a:cubicBezTo>
                    <a:pt x="1377" y="5601"/>
                    <a:pt x="2409" y="5649"/>
                    <a:pt x="3615" y="5649"/>
                  </a:cubicBezTo>
                  <a:cubicBezTo>
                    <a:pt x="6158" y="5649"/>
                    <a:pt x="9454" y="5440"/>
                    <a:pt x="12733" y="5044"/>
                  </a:cubicBezTo>
                  <a:cubicBezTo>
                    <a:pt x="20170" y="4143"/>
                    <a:pt x="22265" y="3028"/>
                    <a:pt x="22848" y="2440"/>
                  </a:cubicBezTo>
                  <a:cubicBezTo>
                    <a:pt x="23349" y="1939"/>
                    <a:pt x="23663" y="1282"/>
                    <a:pt x="23732" y="576"/>
                  </a:cubicBezTo>
                  <a:cubicBezTo>
                    <a:pt x="23763" y="293"/>
                    <a:pt x="23545" y="41"/>
                    <a:pt x="23262" y="28"/>
                  </a:cubicBezTo>
                  <a:cubicBezTo>
                    <a:pt x="22893" y="9"/>
                    <a:pt x="22517" y="0"/>
                    <a:pt x="2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4367950" y="2070250"/>
              <a:ext cx="231475" cy="134475"/>
            </a:xfrm>
            <a:custGeom>
              <a:avLst/>
              <a:gdLst/>
              <a:ahLst/>
              <a:cxnLst/>
              <a:rect l="l" t="t" r="r" b="b"/>
              <a:pathLst>
                <a:path w="9259" h="5379" extrusionOk="0">
                  <a:moveTo>
                    <a:pt x="764" y="0"/>
                  </a:moveTo>
                  <a:cubicBezTo>
                    <a:pt x="521" y="0"/>
                    <a:pt x="288" y="132"/>
                    <a:pt x="170" y="358"/>
                  </a:cubicBezTo>
                  <a:cubicBezTo>
                    <a:pt x="1" y="680"/>
                    <a:pt x="123" y="1077"/>
                    <a:pt x="440" y="1251"/>
                  </a:cubicBezTo>
                  <a:lnTo>
                    <a:pt x="8226" y="5305"/>
                  </a:lnTo>
                  <a:cubicBezTo>
                    <a:pt x="8322" y="5353"/>
                    <a:pt x="8426" y="5379"/>
                    <a:pt x="8535" y="5379"/>
                  </a:cubicBezTo>
                  <a:cubicBezTo>
                    <a:pt x="8844" y="5379"/>
                    <a:pt x="9110" y="5170"/>
                    <a:pt x="9184" y="4869"/>
                  </a:cubicBezTo>
                  <a:cubicBezTo>
                    <a:pt x="9258" y="4569"/>
                    <a:pt x="9119" y="4260"/>
                    <a:pt x="8844" y="4120"/>
                  </a:cubicBezTo>
                  <a:lnTo>
                    <a:pt x="1054" y="66"/>
                  </a:lnTo>
                  <a:cubicBezTo>
                    <a:pt x="961" y="21"/>
                    <a:pt x="861" y="0"/>
                    <a:pt x="76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4256050" y="2012050"/>
              <a:ext cx="94625" cy="63350"/>
            </a:xfrm>
            <a:custGeom>
              <a:avLst/>
              <a:gdLst/>
              <a:ahLst/>
              <a:cxnLst/>
              <a:rect l="l" t="t" r="r" b="b"/>
              <a:pathLst>
                <a:path w="3785" h="2534" extrusionOk="0">
                  <a:moveTo>
                    <a:pt x="756" y="0"/>
                  </a:moveTo>
                  <a:cubicBezTo>
                    <a:pt x="514" y="0"/>
                    <a:pt x="283" y="132"/>
                    <a:pt x="166" y="361"/>
                  </a:cubicBezTo>
                  <a:cubicBezTo>
                    <a:pt x="0" y="679"/>
                    <a:pt x="118" y="1075"/>
                    <a:pt x="436" y="1249"/>
                  </a:cubicBezTo>
                  <a:lnTo>
                    <a:pt x="2757" y="2460"/>
                  </a:lnTo>
                  <a:cubicBezTo>
                    <a:pt x="2852" y="2508"/>
                    <a:pt x="2957" y="2534"/>
                    <a:pt x="3066" y="2534"/>
                  </a:cubicBezTo>
                  <a:cubicBezTo>
                    <a:pt x="3371" y="2534"/>
                    <a:pt x="3641" y="2325"/>
                    <a:pt x="3710" y="2024"/>
                  </a:cubicBezTo>
                  <a:cubicBezTo>
                    <a:pt x="3784" y="1728"/>
                    <a:pt x="3645" y="1415"/>
                    <a:pt x="3371" y="1275"/>
                  </a:cubicBezTo>
                  <a:lnTo>
                    <a:pt x="1050" y="69"/>
                  </a:lnTo>
                  <a:cubicBezTo>
                    <a:pt x="955" y="22"/>
                    <a:pt x="854" y="0"/>
                    <a:pt x="75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4412250" y="2580950"/>
              <a:ext cx="100400" cy="40925"/>
            </a:xfrm>
            <a:custGeom>
              <a:avLst/>
              <a:gdLst/>
              <a:ahLst/>
              <a:cxnLst/>
              <a:rect l="l" t="t" r="r" b="b"/>
              <a:pathLst>
                <a:path w="4016" h="1637" extrusionOk="0">
                  <a:moveTo>
                    <a:pt x="699" y="1"/>
                  </a:moveTo>
                  <a:cubicBezTo>
                    <a:pt x="368" y="1"/>
                    <a:pt x="81" y="252"/>
                    <a:pt x="44" y="587"/>
                  </a:cubicBezTo>
                  <a:cubicBezTo>
                    <a:pt x="1" y="949"/>
                    <a:pt x="253" y="1275"/>
                    <a:pt x="610" y="1328"/>
                  </a:cubicBezTo>
                  <a:lnTo>
                    <a:pt x="3254" y="1633"/>
                  </a:lnTo>
                  <a:cubicBezTo>
                    <a:pt x="3275" y="1633"/>
                    <a:pt x="3301" y="1637"/>
                    <a:pt x="3328" y="1637"/>
                  </a:cubicBezTo>
                  <a:cubicBezTo>
                    <a:pt x="3680" y="1637"/>
                    <a:pt x="3972" y="1358"/>
                    <a:pt x="3994" y="1006"/>
                  </a:cubicBezTo>
                  <a:cubicBezTo>
                    <a:pt x="4016" y="653"/>
                    <a:pt x="3754" y="348"/>
                    <a:pt x="3406" y="304"/>
                  </a:cubicBezTo>
                  <a:lnTo>
                    <a:pt x="763" y="4"/>
                  </a:lnTo>
                  <a:cubicBezTo>
                    <a:pt x="741" y="2"/>
                    <a:pt x="720" y="1"/>
                    <a:pt x="69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4158400" y="2551600"/>
              <a:ext cx="213375" cy="53950"/>
            </a:xfrm>
            <a:custGeom>
              <a:avLst/>
              <a:gdLst/>
              <a:ahLst/>
              <a:cxnLst/>
              <a:rect l="l" t="t" r="r" b="b"/>
              <a:pathLst>
                <a:path w="8535" h="2158" extrusionOk="0">
                  <a:moveTo>
                    <a:pt x="704" y="0"/>
                  </a:moveTo>
                  <a:cubicBezTo>
                    <a:pt x="372" y="0"/>
                    <a:pt x="84" y="251"/>
                    <a:pt x="44" y="590"/>
                  </a:cubicBezTo>
                  <a:cubicBezTo>
                    <a:pt x="0" y="965"/>
                    <a:pt x="270" y="1300"/>
                    <a:pt x="645" y="1335"/>
                  </a:cubicBezTo>
                  <a:lnTo>
                    <a:pt x="7773" y="2153"/>
                  </a:lnTo>
                  <a:cubicBezTo>
                    <a:pt x="7799" y="2158"/>
                    <a:pt x="7825" y="2158"/>
                    <a:pt x="7851" y="2158"/>
                  </a:cubicBezTo>
                  <a:cubicBezTo>
                    <a:pt x="8204" y="2158"/>
                    <a:pt x="8496" y="1883"/>
                    <a:pt x="8513" y="1531"/>
                  </a:cubicBezTo>
                  <a:cubicBezTo>
                    <a:pt x="8535" y="1178"/>
                    <a:pt x="8278" y="869"/>
                    <a:pt x="7925" y="830"/>
                  </a:cubicBezTo>
                  <a:lnTo>
                    <a:pt x="797" y="7"/>
                  </a:lnTo>
                  <a:cubicBezTo>
                    <a:pt x="766" y="2"/>
                    <a:pt x="735" y="0"/>
                    <a:pt x="70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4232650" y="3054850"/>
              <a:ext cx="256375" cy="94575"/>
            </a:xfrm>
            <a:custGeom>
              <a:avLst/>
              <a:gdLst/>
              <a:ahLst/>
              <a:cxnLst/>
              <a:rect l="l" t="t" r="r" b="b"/>
              <a:pathLst>
                <a:path w="10255" h="3783" extrusionOk="0">
                  <a:moveTo>
                    <a:pt x="9513" y="0"/>
                  </a:moveTo>
                  <a:cubicBezTo>
                    <a:pt x="9460" y="0"/>
                    <a:pt x="9407" y="7"/>
                    <a:pt x="9353" y="20"/>
                  </a:cubicBezTo>
                  <a:lnTo>
                    <a:pt x="518" y="2476"/>
                  </a:lnTo>
                  <a:cubicBezTo>
                    <a:pt x="200" y="2567"/>
                    <a:pt x="0" y="2877"/>
                    <a:pt x="48" y="3203"/>
                  </a:cubicBezTo>
                  <a:cubicBezTo>
                    <a:pt x="91" y="3530"/>
                    <a:pt x="366" y="3778"/>
                    <a:pt x="697" y="3782"/>
                  </a:cubicBezTo>
                  <a:cubicBezTo>
                    <a:pt x="758" y="3782"/>
                    <a:pt x="819" y="3774"/>
                    <a:pt x="875" y="3761"/>
                  </a:cubicBezTo>
                  <a:lnTo>
                    <a:pt x="9710" y="1305"/>
                  </a:lnTo>
                  <a:cubicBezTo>
                    <a:pt x="10054" y="1200"/>
                    <a:pt x="10255" y="839"/>
                    <a:pt x="10155" y="490"/>
                  </a:cubicBezTo>
                  <a:cubicBezTo>
                    <a:pt x="10073" y="195"/>
                    <a:pt x="9805" y="0"/>
                    <a:pt x="951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3657750" y="372700"/>
              <a:ext cx="1056400" cy="1056525"/>
            </a:xfrm>
            <a:custGeom>
              <a:avLst/>
              <a:gdLst/>
              <a:ahLst/>
              <a:cxnLst/>
              <a:rect l="l" t="t" r="r" b="b"/>
              <a:pathLst>
                <a:path w="42256" h="42261" extrusionOk="0">
                  <a:moveTo>
                    <a:pt x="21128" y="4150"/>
                  </a:moveTo>
                  <a:cubicBezTo>
                    <a:pt x="30503" y="4150"/>
                    <a:pt x="38106" y="11753"/>
                    <a:pt x="38106" y="21128"/>
                  </a:cubicBezTo>
                  <a:cubicBezTo>
                    <a:pt x="38106" y="30508"/>
                    <a:pt x="30503" y="38110"/>
                    <a:pt x="21128" y="38110"/>
                  </a:cubicBezTo>
                  <a:lnTo>
                    <a:pt x="21128" y="38106"/>
                  </a:lnTo>
                  <a:cubicBezTo>
                    <a:pt x="11753" y="38106"/>
                    <a:pt x="4150" y="30508"/>
                    <a:pt x="4150" y="21128"/>
                  </a:cubicBezTo>
                  <a:cubicBezTo>
                    <a:pt x="4150" y="11753"/>
                    <a:pt x="11753" y="4150"/>
                    <a:pt x="21128" y="4150"/>
                  </a:cubicBezTo>
                  <a:close/>
                  <a:moveTo>
                    <a:pt x="21128" y="1"/>
                  </a:moveTo>
                  <a:cubicBezTo>
                    <a:pt x="9458" y="1"/>
                    <a:pt x="0" y="9463"/>
                    <a:pt x="0" y="21128"/>
                  </a:cubicBezTo>
                  <a:cubicBezTo>
                    <a:pt x="0" y="32798"/>
                    <a:pt x="9458" y="42260"/>
                    <a:pt x="21128" y="42260"/>
                  </a:cubicBezTo>
                  <a:cubicBezTo>
                    <a:pt x="32793" y="42260"/>
                    <a:pt x="42256" y="32798"/>
                    <a:pt x="42256" y="21128"/>
                  </a:cubicBezTo>
                  <a:cubicBezTo>
                    <a:pt x="42256" y="9463"/>
                    <a:pt x="32798" y="1"/>
                    <a:pt x="21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4135425" y="863225"/>
              <a:ext cx="88300" cy="75475"/>
            </a:xfrm>
            <a:custGeom>
              <a:avLst/>
              <a:gdLst/>
              <a:ahLst/>
              <a:cxnLst/>
              <a:rect l="l" t="t" r="r" b="b"/>
              <a:pathLst>
                <a:path w="3532" h="3019" extrusionOk="0">
                  <a:moveTo>
                    <a:pt x="2021" y="1"/>
                  </a:moveTo>
                  <a:cubicBezTo>
                    <a:pt x="675" y="1"/>
                    <a:pt x="1" y="1625"/>
                    <a:pt x="954" y="2578"/>
                  </a:cubicBezTo>
                  <a:cubicBezTo>
                    <a:pt x="1242" y="2867"/>
                    <a:pt x="1628" y="3019"/>
                    <a:pt x="2021" y="3019"/>
                  </a:cubicBezTo>
                  <a:cubicBezTo>
                    <a:pt x="2216" y="3019"/>
                    <a:pt x="2413" y="2981"/>
                    <a:pt x="2600" y="2905"/>
                  </a:cubicBezTo>
                  <a:cubicBezTo>
                    <a:pt x="3162" y="2670"/>
                    <a:pt x="3532" y="2121"/>
                    <a:pt x="3532" y="1507"/>
                  </a:cubicBezTo>
                  <a:cubicBezTo>
                    <a:pt x="3528" y="675"/>
                    <a:pt x="2853" y="1"/>
                    <a:pt x="20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4038100" y="884300"/>
              <a:ext cx="380175" cy="224875"/>
            </a:xfrm>
            <a:custGeom>
              <a:avLst/>
              <a:gdLst/>
              <a:ahLst/>
              <a:cxnLst/>
              <a:rect l="l" t="t" r="r" b="b"/>
              <a:pathLst>
                <a:path w="15207" h="8995" extrusionOk="0">
                  <a:moveTo>
                    <a:pt x="5910" y="1"/>
                  </a:moveTo>
                  <a:cubicBezTo>
                    <a:pt x="5696" y="1"/>
                    <a:pt x="5485" y="104"/>
                    <a:pt x="5357" y="298"/>
                  </a:cubicBezTo>
                  <a:lnTo>
                    <a:pt x="297" y="7962"/>
                  </a:lnTo>
                  <a:cubicBezTo>
                    <a:pt x="1" y="8402"/>
                    <a:pt x="319" y="8994"/>
                    <a:pt x="850" y="8994"/>
                  </a:cubicBezTo>
                  <a:cubicBezTo>
                    <a:pt x="1076" y="8994"/>
                    <a:pt x="1285" y="8881"/>
                    <a:pt x="1407" y="8694"/>
                  </a:cubicBezTo>
                  <a:lnTo>
                    <a:pt x="6058" y="1653"/>
                  </a:lnTo>
                  <a:lnTo>
                    <a:pt x="14031" y="8250"/>
                  </a:lnTo>
                  <a:cubicBezTo>
                    <a:pt x="14157" y="8353"/>
                    <a:pt x="14308" y="8403"/>
                    <a:pt x="14458" y="8403"/>
                  </a:cubicBezTo>
                  <a:cubicBezTo>
                    <a:pt x="14650" y="8403"/>
                    <a:pt x="14839" y="8321"/>
                    <a:pt x="14971" y="8162"/>
                  </a:cubicBezTo>
                  <a:cubicBezTo>
                    <a:pt x="15206" y="7879"/>
                    <a:pt x="15167" y="7457"/>
                    <a:pt x="14884" y="7222"/>
                  </a:cubicBezTo>
                  <a:lnTo>
                    <a:pt x="6336" y="155"/>
                  </a:lnTo>
                  <a:cubicBezTo>
                    <a:pt x="6211" y="51"/>
                    <a:pt x="6060" y="1"/>
                    <a:pt x="5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1319650" y="700475"/>
              <a:ext cx="381025" cy="622275"/>
            </a:xfrm>
            <a:custGeom>
              <a:avLst/>
              <a:gdLst/>
              <a:ahLst/>
              <a:cxnLst/>
              <a:rect l="l" t="t" r="r" b="b"/>
              <a:pathLst>
                <a:path w="15241" h="24891" extrusionOk="0">
                  <a:moveTo>
                    <a:pt x="6601" y="1"/>
                  </a:moveTo>
                  <a:lnTo>
                    <a:pt x="5927" y="8635"/>
                  </a:lnTo>
                  <a:lnTo>
                    <a:pt x="5417" y="6097"/>
                  </a:lnTo>
                  <a:lnTo>
                    <a:pt x="5077" y="13717"/>
                  </a:lnTo>
                  <a:lnTo>
                    <a:pt x="1694" y="5082"/>
                  </a:lnTo>
                  <a:lnTo>
                    <a:pt x="4233" y="20828"/>
                  </a:lnTo>
                  <a:lnTo>
                    <a:pt x="1354" y="16425"/>
                  </a:lnTo>
                  <a:lnTo>
                    <a:pt x="1354" y="18794"/>
                  </a:lnTo>
                  <a:lnTo>
                    <a:pt x="0" y="17270"/>
                  </a:lnTo>
                  <a:lnTo>
                    <a:pt x="2539" y="24216"/>
                  </a:lnTo>
                  <a:lnTo>
                    <a:pt x="2709" y="24890"/>
                  </a:lnTo>
                  <a:lnTo>
                    <a:pt x="12528" y="24721"/>
                  </a:lnTo>
                  <a:lnTo>
                    <a:pt x="15241" y="16935"/>
                  </a:lnTo>
                  <a:lnTo>
                    <a:pt x="12867" y="18624"/>
                  </a:lnTo>
                  <a:lnTo>
                    <a:pt x="14731" y="15576"/>
                  </a:lnTo>
                  <a:lnTo>
                    <a:pt x="11513" y="17950"/>
                  </a:lnTo>
                  <a:lnTo>
                    <a:pt x="13717" y="1015"/>
                  </a:lnTo>
                  <a:lnTo>
                    <a:pt x="9144" y="14562"/>
                  </a:lnTo>
                  <a:lnTo>
                    <a:pt x="9480" y="8635"/>
                  </a:lnTo>
                  <a:lnTo>
                    <a:pt x="7790" y="13208"/>
                  </a:lnTo>
                  <a:lnTo>
                    <a:pt x="66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1318650" y="1274725"/>
              <a:ext cx="407400" cy="458650"/>
            </a:xfrm>
            <a:custGeom>
              <a:avLst/>
              <a:gdLst/>
              <a:ahLst/>
              <a:cxnLst/>
              <a:rect l="l" t="t" r="r" b="b"/>
              <a:pathLst>
                <a:path w="16296" h="18346" extrusionOk="0">
                  <a:moveTo>
                    <a:pt x="1" y="0"/>
                  </a:moveTo>
                  <a:lnTo>
                    <a:pt x="2853" y="18345"/>
                  </a:lnTo>
                  <a:lnTo>
                    <a:pt x="13443" y="18345"/>
                  </a:lnTo>
                  <a:lnTo>
                    <a:pt x="16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1300700" y="1258050"/>
              <a:ext cx="443425" cy="491975"/>
            </a:xfrm>
            <a:custGeom>
              <a:avLst/>
              <a:gdLst/>
              <a:ahLst/>
              <a:cxnLst/>
              <a:rect l="l" t="t" r="r" b="b"/>
              <a:pathLst>
                <a:path w="17737" h="19679" extrusionOk="0">
                  <a:moveTo>
                    <a:pt x="16234" y="1333"/>
                  </a:moveTo>
                  <a:lnTo>
                    <a:pt x="13591" y="18346"/>
                  </a:lnTo>
                  <a:lnTo>
                    <a:pt x="4146" y="18346"/>
                  </a:lnTo>
                  <a:lnTo>
                    <a:pt x="1498" y="1333"/>
                  </a:lnTo>
                  <a:close/>
                  <a:moveTo>
                    <a:pt x="719" y="1"/>
                  </a:moveTo>
                  <a:cubicBezTo>
                    <a:pt x="310" y="1"/>
                    <a:pt x="0" y="362"/>
                    <a:pt x="61" y="767"/>
                  </a:cubicBezTo>
                  <a:lnTo>
                    <a:pt x="2914" y="19112"/>
                  </a:lnTo>
                  <a:cubicBezTo>
                    <a:pt x="2961" y="19439"/>
                    <a:pt x="3245" y="19674"/>
                    <a:pt x="3571" y="19678"/>
                  </a:cubicBezTo>
                  <a:lnTo>
                    <a:pt x="14161" y="19678"/>
                  </a:lnTo>
                  <a:cubicBezTo>
                    <a:pt x="14488" y="19678"/>
                    <a:pt x="14771" y="19439"/>
                    <a:pt x="14819" y="19112"/>
                  </a:cubicBezTo>
                  <a:lnTo>
                    <a:pt x="17671" y="767"/>
                  </a:lnTo>
                  <a:cubicBezTo>
                    <a:pt x="17736" y="362"/>
                    <a:pt x="17423" y="1"/>
                    <a:pt x="170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1043250" y="1730175"/>
              <a:ext cx="1335950" cy="3553775"/>
            </a:xfrm>
            <a:custGeom>
              <a:avLst/>
              <a:gdLst/>
              <a:ahLst/>
              <a:cxnLst/>
              <a:rect l="l" t="t" r="r" b="b"/>
              <a:pathLst>
                <a:path w="53438" h="142151" extrusionOk="0">
                  <a:moveTo>
                    <a:pt x="0" y="1"/>
                  </a:moveTo>
                  <a:lnTo>
                    <a:pt x="0" y="142150"/>
                  </a:lnTo>
                  <a:lnTo>
                    <a:pt x="53438" y="142150"/>
                  </a:lnTo>
                  <a:lnTo>
                    <a:pt x="534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1026600" y="1713525"/>
              <a:ext cx="1369250" cy="3587075"/>
            </a:xfrm>
            <a:custGeom>
              <a:avLst/>
              <a:gdLst/>
              <a:ahLst/>
              <a:cxnLst/>
              <a:rect l="l" t="t" r="r" b="b"/>
              <a:pathLst>
                <a:path w="54770" h="143483" extrusionOk="0">
                  <a:moveTo>
                    <a:pt x="53437" y="1333"/>
                  </a:moveTo>
                  <a:lnTo>
                    <a:pt x="53437" y="142150"/>
                  </a:lnTo>
                  <a:lnTo>
                    <a:pt x="1333" y="142150"/>
                  </a:lnTo>
                  <a:lnTo>
                    <a:pt x="1333" y="1333"/>
                  </a:lnTo>
                  <a:close/>
                  <a:moveTo>
                    <a:pt x="666" y="1"/>
                  </a:moveTo>
                  <a:cubicBezTo>
                    <a:pt x="296" y="1"/>
                    <a:pt x="0" y="297"/>
                    <a:pt x="0" y="667"/>
                  </a:cubicBezTo>
                  <a:lnTo>
                    <a:pt x="0" y="142816"/>
                  </a:lnTo>
                  <a:cubicBezTo>
                    <a:pt x="0" y="143187"/>
                    <a:pt x="296" y="143483"/>
                    <a:pt x="666" y="143483"/>
                  </a:cubicBezTo>
                  <a:lnTo>
                    <a:pt x="54104" y="143483"/>
                  </a:lnTo>
                  <a:cubicBezTo>
                    <a:pt x="54469" y="143483"/>
                    <a:pt x="54770" y="143187"/>
                    <a:pt x="54770" y="142816"/>
                  </a:cubicBezTo>
                  <a:lnTo>
                    <a:pt x="54770" y="667"/>
                  </a:lnTo>
                  <a:cubicBezTo>
                    <a:pt x="54770" y="297"/>
                    <a:pt x="54469" y="1"/>
                    <a:pt x="541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1104425" y="1830225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39"/>
                  </a:lnTo>
                  <a:lnTo>
                    <a:pt x="1333" y="34239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10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301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1471275" y="2197100"/>
              <a:ext cx="466925" cy="155675"/>
            </a:xfrm>
            <a:custGeom>
              <a:avLst/>
              <a:gdLst/>
              <a:ahLst/>
              <a:cxnLst/>
              <a:rect l="l" t="t" r="r" b="b"/>
              <a:pathLst>
                <a:path w="18677" h="6227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1104425" y="2828900"/>
              <a:ext cx="1200650" cy="889425"/>
            </a:xfrm>
            <a:custGeom>
              <a:avLst/>
              <a:gdLst/>
              <a:ahLst/>
              <a:cxnLst/>
              <a:rect l="l" t="t" r="r" b="b"/>
              <a:pathLst>
                <a:path w="48026" h="35577" extrusionOk="0">
                  <a:moveTo>
                    <a:pt x="46693" y="1333"/>
                  </a:moveTo>
                  <a:lnTo>
                    <a:pt x="46693" y="34244"/>
                  </a:lnTo>
                  <a:lnTo>
                    <a:pt x="1333" y="34244"/>
                  </a:lnTo>
                  <a:lnTo>
                    <a:pt x="1333" y="1333"/>
                  </a:lnTo>
                  <a:close/>
                  <a:moveTo>
                    <a:pt x="667" y="1"/>
                  </a:moveTo>
                  <a:cubicBezTo>
                    <a:pt x="297" y="1"/>
                    <a:pt x="0" y="297"/>
                    <a:pt x="0" y="667"/>
                  </a:cubicBezTo>
                  <a:lnTo>
                    <a:pt x="0" y="34906"/>
                  </a:lnTo>
                  <a:cubicBezTo>
                    <a:pt x="0" y="35276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6"/>
                    <a:pt x="48025" y="34910"/>
                  </a:cubicBezTo>
                  <a:lnTo>
                    <a:pt x="48025" y="667"/>
                  </a:lnTo>
                  <a:cubicBezTo>
                    <a:pt x="48025" y="297"/>
                    <a:pt x="47725" y="1"/>
                    <a:pt x="47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1471275" y="3195775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0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1104425" y="3827600"/>
              <a:ext cx="1200650" cy="889400"/>
            </a:xfrm>
            <a:custGeom>
              <a:avLst/>
              <a:gdLst/>
              <a:ahLst/>
              <a:cxnLst/>
              <a:rect l="l" t="t" r="r" b="b"/>
              <a:pathLst>
                <a:path w="48026" h="35576" extrusionOk="0">
                  <a:moveTo>
                    <a:pt x="46693" y="1333"/>
                  </a:moveTo>
                  <a:lnTo>
                    <a:pt x="46693" y="34243"/>
                  </a:lnTo>
                  <a:lnTo>
                    <a:pt x="1333" y="34243"/>
                  </a:lnTo>
                  <a:lnTo>
                    <a:pt x="1333" y="1333"/>
                  </a:lnTo>
                  <a:close/>
                  <a:moveTo>
                    <a:pt x="667" y="0"/>
                  </a:moveTo>
                  <a:cubicBezTo>
                    <a:pt x="297" y="0"/>
                    <a:pt x="0" y="301"/>
                    <a:pt x="0" y="666"/>
                  </a:cubicBezTo>
                  <a:lnTo>
                    <a:pt x="0" y="34910"/>
                  </a:lnTo>
                  <a:cubicBezTo>
                    <a:pt x="0" y="35275"/>
                    <a:pt x="297" y="35576"/>
                    <a:pt x="667" y="35576"/>
                  </a:cubicBezTo>
                  <a:lnTo>
                    <a:pt x="47359" y="35576"/>
                  </a:lnTo>
                  <a:cubicBezTo>
                    <a:pt x="47725" y="35576"/>
                    <a:pt x="48025" y="35275"/>
                    <a:pt x="48025" y="34910"/>
                  </a:cubicBezTo>
                  <a:lnTo>
                    <a:pt x="48025" y="666"/>
                  </a:lnTo>
                  <a:cubicBezTo>
                    <a:pt x="48025" y="301"/>
                    <a:pt x="47725" y="0"/>
                    <a:pt x="47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1471275" y="4194450"/>
              <a:ext cx="466925" cy="155700"/>
            </a:xfrm>
            <a:custGeom>
              <a:avLst/>
              <a:gdLst/>
              <a:ahLst/>
              <a:cxnLst/>
              <a:rect l="l" t="t" r="r" b="b"/>
              <a:pathLst>
                <a:path w="18677" h="6228" extrusionOk="0">
                  <a:moveTo>
                    <a:pt x="1" y="1"/>
                  </a:moveTo>
                  <a:lnTo>
                    <a:pt x="1" y="6227"/>
                  </a:lnTo>
                  <a:lnTo>
                    <a:pt x="18677" y="6227"/>
                  </a:lnTo>
                  <a:lnTo>
                    <a:pt x="18677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1831075" y="4763250"/>
              <a:ext cx="1982475" cy="580250"/>
            </a:xfrm>
            <a:custGeom>
              <a:avLst/>
              <a:gdLst/>
              <a:ahLst/>
              <a:cxnLst/>
              <a:rect l="l" t="t" r="r" b="b"/>
              <a:pathLst>
                <a:path w="79299" h="23210" extrusionOk="0">
                  <a:moveTo>
                    <a:pt x="68835" y="0"/>
                  </a:moveTo>
                  <a:cubicBezTo>
                    <a:pt x="54435" y="893"/>
                    <a:pt x="27655" y="12720"/>
                    <a:pt x="27655" y="12720"/>
                  </a:cubicBezTo>
                  <a:lnTo>
                    <a:pt x="0" y="23209"/>
                  </a:lnTo>
                  <a:lnTo>
                    <a:pt x="79299" y="23209"/>
                  </a:lnTo>
                  <a:lnTo>
                    <a:pt x="688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1813650" y="4750675"/>
              <a:ext cx="2015150" cy="605350"/>
            </a:xfrm>
            <a:custGeom>
              <a:avLst/>
              <a:gdLst/>
              <a:ahLst/>
              <a:cxnLst/>
              <a:rect l="l" t="t" r="r" b="b"/>
              <a:pathLst>
                <a:path w="80606" h="24214" extrusionOk="0">
                  <a:moveTo>
                    <a:pt x="69218" y="1026"/>
                  </a:moveTo>
                  <a:lnTo>
                    <a:pt x="79225" y="23212"/>
                  </a:lnTo>
                  <a:lnTo>
                    <a:pt x="3423" y="23212"/>
                  </a:lnTo>
                  <a:lnTo>
                    <a:pt x="28531" y="13688"/>
                  </a:lnTo>
                  <a:lnTo>
                    <a:pt x="28557" y="13680"/>
                  </a:lnTo>
                  <a:cubicBezTo>
                    <a:pt x="28818" y="13562"/>
                    <a:pt x="54992" y="2067"/>
                    <a:pt x="69218" y="1026"/>
                  </a:cubicBezTo>
                  <a:close/>
                  <a:moveTo>
                    <a:pt x="69538" y="1"/>
                  </a:moveTo>
                  <a:cubicBezTo>
                    <a:pt x="69524" y="1"/>
                    <a:pt x="69511" y="1"/>
                    <a:pt x="69497" y="3"/>
                  </a:cubicBezTo>
                  <a:cubicBezTo>
                    <a:pt x="63484" y="377"/>
                    <a:pt x="54692" y="2637"/>
                    <a:pt x="43371" y="6726"/>
                  </a:cubicBezTo>
                  <a:cubicBezTo>
                    <a:pt x="35128" y="9704"/>
                    <a:pt x="28491" y="12613"/>
                    <a:pt x="28161" y="12761"/>
                  </a:cubicBezTo>
                  <a:lnTo>
                    <a:pt x="519" y="23242"/>
                  </a:lnTo>
                  <a:cubicBezTo>
                    <a:pt x="1" y="23442"/>
                    <a:pt x="140" y="24209"/>
                    <a:pt x="697" y="24213"/>
                  </a:cubicBezTo>
                  <a:lnTo>
                    <a:pt x="79996" y="24213"/>
                  </a:lnTo>
                  <a:cubicBezTo>
                    <a:pt x="80361" y="24213"/>
                    <a:pt x="80605" y="23839"/>
                    <a:pt x="80453" y="23503"/>
                  </a:cubicBezTo>
                  <a:lnTo>
                    <a:pt x="69989" y="294"/>
                  </a:lnTo>
                  <a:cubicBezTo>
                    <a:pt x="69908" y="115"/>
                    <a:pt x="69731" y="1"/>
                    <a:pt x="695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2423050" y="1584975"/>
              <a:ext cx="1587650" cy="1761450"/>
            </a:xfrm>
            <a:custGeom>
              <a:avLst/>
              <a:gdLst/>
              <a:ahLst/>
              <a:cxnLst/>
              <a:rect l="l" t="t" r="r" b="b"/>
              <a:pathLst>
                <a:path w="63506" h="70458" extrusionOk="0">
                  <a:moveTo>
                    <a:pt x="36573" y="0"/>
                  </a:moveTo>
                  <a:lnTo>
                    <a:pt x="31753" y="1415"/>
                  </a:lnTo>
                  <a:lnTo>
                    <a:pt x="47063" y="29767"/>
                  </a:lnTo>
                  <a:lnTo>
                    <a:pt x="47202" y="31182"/>
                  </a:lnTo>
                  <a:lnTo>
                    <a:pt x="1" y="50603"/>
                  </a:lnTo>
                  <a:cubicBezTo>
                    <a:pt x="1" y="50603"/>
                    <a:pt x="2622" y="70457"/>
                    <a:pt x="2966" y="70457"/>
                  </a:cubicBezTo>
                  <a:cubicBezTo>
                    <a:pt x="2971" y="70457"/>
                    <a:pt x="2975" y="70454"/>
                    <a:pt x="2979" y="70446"/>
                  </a:cubicBezTo>
                  <a:cubicBezTo>
                    <a:pt x="3262" y="69880"/>
                    <a:pt x="31470" y="53437"/>
                    <a:pt x="41394" y="47058"/>
                  </a:cubicBezTo>
                  <a:cubicBezTo>
                    <a:pt x="51313" y="40679"/>
                    <a:pt x="60954" y="37278"/>
                    <a:pt x="62230" y="35436"/>
                  </a:cubicBezTo>
                  <a:cubicBezTo>
                    <a:pt x="63505" y="33594"/>
                    <a:pt x="63362" y="30616"/>
                    <a:pt x="59395" y="26505"/>
                  </a:cubicBezTo>
                  <a:cubicBezTo>
                    <a:pt x="55424" y="22395"/>
                    <a:pt x="36573" y="0"/>
                    <a:pt x="3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2423050" y="1612625"/>
              <a:ext cx="1368075" cy="1437725"/>
            </a:xfrm>
            <a:custGeom>
              <a:avLst/>
              <a:gdLst/>
              <a:ahLst/>
              <a:cxnLst/>
              <a:rect l="l" t="t" r="r" b="b"/>
              <a:pathLst>
                <a:path w="54723" h="57509" extrusionOk="0">
                  <a:moveTo>
                    <a:pt x="32802" y="0"/>
                  </a:moveTo>
                  <a:lnTo>
                    <a:pt x="31753" y="309"/>
                  </a:lnTo>
                  <a:lnTo>
                    <a:pt x="47059" y="28661"/>
                  </a:lnTo>
                  <a:lnTo>
                    <a:pt x="47202" y="30076"/>
                  </a:lnTo>
                  <a:lnTo>
                    <a:pt x="1" y="49497"/>
                  </a:lnTo>
                  <a:cubicBezTo>
                    <a:pt x="1" y="49497"/>
                    <a:pt x="48" y="49849"/>
                    <a:pt x="127" y="50450"/>
                  </a:cubicBezTo>
                  <a:lnTo>
                    <a:pt x="3201" y="57509"/>
                  </a:lnTo>
                  <a:lnTo>
                    <a:pt x="54723" y="31948"/>
                  </a:lnTo>
                  <a:lnTo>
                    <a:pt x="32802" y="0"/>
                  </a:ln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2410000" y="1572375"/>
              <a:ext cx="1603950" cy="1786600"/>
            </a:xfrm>
            <a:custGeom>
              <a:avLst/>
              <a:gdLst/>
              <a:ahLst/>
              <a:cxnLst/>
              <a:rect l="l" t="t" r="r" b="b"/>
              <a:pathLst>
                <a:path w="64158" h="71464" extrusionOk="0">
                  <a:moveTo>
                    <a:pt x="36921" y="1075"/>
                  </a:moveTo>
                  <a:cubicBezTo>
                    <a:pt x="39007" y="3548"/>
                    <a:pt x="55845" y="23513"/>
                    <a:pt x="59555" y="27358"/>
                  </a:cubicBezTo>
                  <a:cubicBezTo>
                    <a:pt x="62756" y="30676"/>
                    <a:pt x="63744" y="33619"/>
                    <a:pt x="62338" y="35653"/>
                  </a:cubicBezTo>
                  <a:cubicBezTo>
                    <a:pt x="61807" y="36424"/>
                    <a:pt x="59216" y="37700"/>
                    <a:pt x="55928" y="39315"/>
                  </a:cubicBezTo>
                  <a:cubicBezTo>
                    <a:pt x="52114" y="41196"/>
                    <a:pt x="46884" y="43774"/>
                    <a:pt x="41641" y="47140"/>
                  </a:cubicBezTo>
                  <a:cubicBezTo>
                    <a:pt x="36547" y="50414"/>
                    <a:pt x="26762" y="56267"/>
                    <a:pt x="18127" y="61427"/>
                  </a:cubicBezTo>
                  <a:cubicBezTo>
                    <a:pt x="14169" y="63795"/>
                    <a:pt x="10429" y="66029"/>
                    <a:pt x="7729" y="67671"/>
                  </a:cubicBezTo>
                  <a:cubicBezTo>
                    <a:pt x="5517" y="69012"/>
                    <a:pt x="4372" y="69726"/>
                    <a:pt x="3771" y="70127"/>
                  </a:cubicBezTo>
                  <a:cubicBezTo>
                    <a:pt x="3270" y="67601"/>
                    <a:pt x="1951" y="58091"/>
                    <a:pt x="1071" y="51420"/>
                  </a:cubicBezTo>
                  <a:lnTo>
                    <a:pt x="47916" y="32148"/>
                  </a:lnTo>
                  <a:cubicBezTo>
                    <a:pt x="48121" y="32061"/>
                    <a:pt x="48243" y="31852"/>
                    <a:pt x="48221" y="31634"/>
                  </a:cubicBezTo>
                  <a:lnTo>
                    <a:pt x="48081" y="30219"/>
                  </a:lnTo>
                  <a:cubicBezTo>
                    <a:pt x="48073" y="30153"/>
                    <a:pt x="48055" y="30088"/>
                    <a:pt x="48025" y="30031"/>
                  </a:cubicBezTo>
                  <a:lnTo>
                    <a:pt x="33006" y="2224"/>
                  </a:lnTo>
                  <a:lnTo>
                    <a:pt x="36921" y="1075"/>
                  </a:lnTo>
                  <a:close/>
                  <a:moveTo>
                    <a:pt x="37093" y="1"/>
                  </a:moveTo>
                  <a:cubicBezTo>
                    <a:pt x="37047" y="1"/>
                    <a:pt x="37001" y="7"/>
                    <a:pt x="36956" y="21"/>
                  </a:cubicBezTo>
                  <a:lnTo>
                    <a:pt x="32136" y="1440"/>
                  </a:lnTo>
                  <a:cubicBezTo>
                    <a:pt x="31831" y="1527"/>
                    <a:pt x="31687" y="1876"/>
                    <a:pt x="31840" y="2159"/>
                  </a:cubicBezTo>
                  <a:lnTo>
                    <a:pt x="47097" y="30419"/>
                  </a:lnTo>
                  <a:lnTo>
                    <a:pt x="47189" y="31364"/>
                  </a:lnTo>
                  <a:lnTo>
                    <a:pt x="335" y="50641"/>
                  </a:lnTo>
                  <a:cubicBezTo>
                    <a:pt x="122" y="50728"/>
                    <a:pt x="0" y="50946"/>
                    <a:pt x="26" y="51172"/>
                  </a:cubicBezTo>
                  <a:cubicBezTo>
                    <a:pt x="35" y="51220"/>
                    <a:pt x="688" y="56180"/>
                    <a:pt x="1380" y="61078"/>
                  </a:cubicBezTo>
                  <a:cubicBezTo>
                    <a:pt x="1781" y="63961"/>
                    <a:pt x="2121" y="66260"/>
                    <a:pt x="2382" y="67910"/>
                  </a:cubicBezTo>
                  <a:cubicBezTo>
                    <a:pt x="2539" y="68894"/>
                    <a:pt x="2665" y="69661"/>
                    <a:pt x="2769" y="70183"/>
                  </a:cubicBezTo>
                  <a:cubicBezTo>
                    <a:pt x="2926" y="71011"/>
                    <a:pt x="2996" y="71385"/>
                    <a:pt x="3405" y="71455"/>
                  </a:cubicBezTo>
                  <a:cubicBezTo>
                    <a:pt x="3431" y="71459"/>
                    <a:pt x="3462" y="71459"/>
                    <a:pt x="3488" y="71464"/>
                  </a:cubicBezTo>
                  <a:cubicBezTo>
                    <a:pt x="3645" y="71464"/>
                    <a:pt x="3797" y="71390"/>
                    <a:pt x="3893" y="71263"/>
                  </a:cubicBezTo>
                  <a:cubicBezTo>
                    <a:pt x="4516" y="70732"/>
                    <a:pt x="11378" y="66630"/>
                    <a:pt x="18641" y="62284"/>
                  </a:cubicBezTo>
                  <a:cubicBezTo>
                    <a:pt x="27285" y="57120"/>
                    <a:pt x="37074" y="51263"/>
                    <a:pt x="42186" y="47980"/>
                  </a:cubicBezTo>
                  <a:cubicBezTo>
                    <a:pt x="47376" y="44645"/>
                    <a:pt x="52575" y="42084"/>
                    <a:pt x="56372" y="40212"/>
                  </a:cubicBezTo>
                  <a:cubicBezTo>
                    <a:pt x="60052" y="38401"/>
                    <a:pt x="62482" y="37203"/>
                    <a:pt x="63161" y="36223"/>
                  </a:cubicBezTo>
                  <a:cubicBezTo>
                    <a:pt x="63945" y="35091"/>
                    <a:pt x="64158" y="33702"/>
                    <a:pt x="63784" y="32204"/>
                  </a:cubicBezTo>
                  <a:cubicBezTo>
                    <a:pt x="63357" y="30497"/>
                    <a:pt x="62177" y="28634"/>
                    <a:pt x="60274" y="26661"/>
                  </a:cubicBezTo>
                  <a:cubicBezTo>
                    <a:pt x="56364" y="22612"/>
                    <a:pt x="37666" y="404"/>
                    <a:pt x="37478" y="182"/>
                  </a:cubicBezTo>
                  <a:cubicBezTo>
                    <a:pt x="37379" y="66"/>
                    <a:pt x="37237" y="1"/>
                    <a:pt x="370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2844775" y="1318300"/>
              <a:ext cx="127600" cy="162525"/>
            </a:xfrm>
            <a:custGeom>
              <a:avLst/>
              <a:gdLst/>
              <a:ahLst/>
              <a:cxnLst/>
              <a:rect l="l" t="t" r="r" b="b"/>
              <a:pathLst>
                <a:path w="5104" h="6501" extrusionOk="0">
                  <a:moveTo>
                    <a:pt x="2661" y="0"/>
                  </a:moveTo>
                  <a:cubicBezTo>
                    <a:pt x="2157" y="0"/>
                    <a:pt x="1654" y="221"/>
                    <a:pt x="1276" y="883"/>
                  </a:cubicBezTo>
                  <a:cubicBezTo>
                    <a:pt x="140" y="2868"/>
                    <a:pt x="1" y="6126"/>
                    <a:pt x="710" y="6413"/>
                  </a:cubicBezTo>
                  <a:cubicBezTo>
                    <a:pt x="858" y="6472"/>
                    <a:pt x="1098" y="6500"/>
                    <a:pt x="1388" y="6500"/>
                  </a:cubicBezTo>
                  <a:cubicBezTo>
                    <a:pt x="2494" y="6500"/>
                    <a:pt x="4339" y="6093"/>
                    <a:pt x="4677" y="5420"/>
                  </a:cubicBezTo>
                  <a:cubicBezTo>
                    <a:pt x="5104" y="4567"/>
                    <a:pt x="4677" y="883"/>
                    <a:pt x="4677" y="883"/>
                  </a:cubicBezTo>
                  <a:cubicBezTo>
                    <a:pt x="4677" y="883"/>
                    <a:pt x="3669" y="0"/>
                    <a:pt x="26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2833450" y="1305875"/>
              <a:ext cx="151125" cy="187450"/>
            </a:xfrm>
            <a:custGeom>
              <a:avLst/>
              <a:gdLst/>
              <a:ahLst/>
              <a:cxnLst/>
              <a:rect l="l" t="t" r="r" b="b"/>
              <a:pathLst>
                <a:path w="6045" h="7498" extrusionOk="0">
                  <a:moveTo>
                    <a:pt x="3122" y="1003"/>
                  </a:moveTo>
                  <a:cubicBezTo>
                    <a:pt x="3684" y="1003"/>
                    <a:pt x="4323" y="1391"/>
                    <a:pt x="4660" y="1645"/>
                  </a:cubicBezTo>
                  <a:cubicBezTo>
                    <a:pt x="4838" y="3305"/>
                    <a:pt x="4899" y="5268"/>
                    <a:pt x="4686" y="5695"/>
                  </a:cubicBezTo>
                  <a:cubicBezTo>
                    <a:pt x="4612" y="5839"/>
                    <a:pt x="4133" y="6144"/>
                    <a:pt x="3153" y="6348"/>
                  </a:cubicBezTo>
                  <a:cubicBezTo>
                    <a:pt x="2640" y="6456"/>
                    <a:pt x="2177" y="6497"/>
                    <a:pt x="1843" y="6497"/>
                  </a:cubicBezTo>
                  <a:cubicBezTo>
                    <a:pt x="1638" y="6497"/>
                    <a:pt x="1481" y="6482"/>
                    <a:pt x="1390" y="6457"/>
                  </a:cubicBezTo>
                  <a:lnTo>
                    <a:pt x="1385" y="6457"/>
                  </a:lnTo>
                  <a:cubicBezTo>
                    <a:pt x="1076" y="6009"/>
                    <a:pt x="1168" y="3374"/>
                    <a:pt x="2165" y="1632"/>
                  </a:cubicBezTo>
                  <a:cubicBezTo>
                    <a:pt x="2369" y="1271"/>
                    <a:pt x="2622" y="1071"/>
                    <a:pt x="2936" y="1018"/>
                  </a:cubicBezTo>
                  <a:cubicBezTo>
                    <a:pt x="2996" y="1008"/>
                    <a:pt x="3059" y="1003"/>
                    <a:pt x="3122" y="1003"/>
                  </a:cubicBezTo>
                  <a:close/>
                  <a:moveTo>
                    <a:pt x="3122" y="1"/>
                  </a:moveTo>
                  <a:cubicBezTo>
                    <a:pt x="3006" y="1"/>
                    <a:pt x="2888" y="10"/>
                    <a:pt x="2770" y="30"/>
                  </a:cubicBezTo>
                  <a:cubicBezTo>
                    <a:pt x="2343" y="100"/>
                    <a:pt x="1742" y="348"/>
                    <a:pt x="1294" y="1136"/>
                  </a:cubicBezTo>
                  <a:cubicBezTo>
                    <a:pt x="306" y="2865"/>
                    <a:pt x="1" y="5543"/>
                    <a:pt x="401" y="6688"/>
                  </a:cubicBezTo>
                  <a:cubicBezTo>
                    <a:pt x="523" y="7041"/>
                    <a:pt x="719" y="7271"/>
                    <a:pt x="976" y="7376"/>
                  </a:cubicBezTo>
                  <a:cubicBezTo>
                    <a:pt x="1181" y="7459"/>
                    <a:pt x="1503" y="7498"/>
                    <a:pt x="1877" y="7498"/>
                  </a:cubicBezTo>
                  <a:cubicBezTo>
                    <a:pt x="3171" y="7498"/>
                    <a:pt x="5139" y="7023"/>
                    <a:pt x="5579" y="6144"/>
                  </a:cubicBezTo>
                  <a:cubicBezTo>
                    <a:pt x="6045" y="5207"/>
                    <a:pt x="5701" y="1968"/>
                    <a:pt x="5627" y="1328"/>
                  </a:cubicBezTo>
                  <a:cubicBezTo>
                    <a:pt x="5614" y="1201"/>
                    <a:pt x="5553" y="1088"/>
                    <a:pt x="5461" y="1010"/>
                  </a:cubicBezTo>
                  <a:cubicBezTo>
                    <a:pt x="5335" y="895"/>
                    <a:pt x="4278" y="1"/>
                    <a:pt x="312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922725" y="1270950"/>
              <a:ext cx="145350" cy="178125"/>
            </a:xfrm>
            <a:custGeom>
              <a:avLst/>
              <a:gdLst/>
              <a:ahLst/>
              <a:cxnLst/>
              <a:rect l="l" t="t" r="r" b="b"/>
              <a:pathLst>
                <a:path w="5814" h="7125" extrusionOk="0">
                  <a:moveTo>
                    <a:pt x="2375" y="0"/>
                  </a:moveTo>
                  <a:cubicBezTo>
                    <a:pt x="2090" y="0"/>
                    <a:pt x="1813" y="68"/>
                    <a:pt x="1559" y="230"/>
                  </a:cubicBezTo>
                  <a:cubicBezTo>
                    <a:pt x="0" y="1222"/>
                    <a:pt x="427" y="6604"/>
                    <a:pt x="993" y="7031"/>
                  </a:cubicBezTo>
                  <a:cubicBezTo>
                    <a:pt x="1079" y="7096"/>
                    <a:pt x="1230" y="7125"/>
                    <a:pt x="1425" y="7125"/>
                  </a:cubicBezTo>
                  <a:cubicBezTo>
                    <a:pt x="2521" y="7125"/>
                    <a:pt x="5025" y="6218"/>
                    <a:pt x="5387" y="5616"/>
                  </a:cubicBezTo>
                  <a:cubicBezTo>
                    <a:pt x="5813" y="4911"/>
                    <a:pt x="5530" y="1788"/>
                    <a:pt x="5530" y="1788"/>
                  </a:cubicBezTo>
                  <a:cubicBezTo>
                    <a:pt x="5530" y="1788"/>
                    <a:pt x="3840" y="0"/>
                    <a:pt x="23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2921625" y="1258475"/>
              <a:ext cx="158325" cy="203175"/>
            </a:xfrm>
            <a:custGeom>
              <a:avLst/>
              <a:gdLst/>
              <a:ahLst/>
              <a:cxnLst/>
              <a:rect l="l" t="t" r="r" b="b"/>
              <a:pathLst>
                <a:path w="6333" h="8127" extrusionOk="0">
                  <a:moveTo>
                    <a:pt x="2416" y="1000"/>
                  </a:moveTo>
                  <a:cubicBezTo>
                    <a:pt x="3341" y="1000"/>
                    <a:pt x="4549" y="1978"/>
                    <a:pt x="5091" y="2509"/>
                  </a:cubicBezTo>
                  <a:cubicBezTo>
                    <a:pt x="5204" y="3903"/>
                    <a:pt x="5196" y="5531"/>
                    <a:pt x="5004" y="5858"/>
                  </a:cubicBezTo>
                  <a:cubicBezTo>
                    <a:pt x="4904" y="6006"/>
                    <a:pt x="4277" y="6389"/>
                    <a:pt x="3236" y="6738"/>
                  </a:cubicBezTo>
                  <a:cubicBezTo>
                    <a:pt x="2396" y="7022"/>
                    <a:pt x="1758" y="7126"/>
                    <a:pt x="1455" y="7126"/>
                  </a:cubicBezTo>
                  <a:cubicBezTo>
                    <a:pt x="1414" y="7126"/>
                    <a:pt x="1379" y="7124"/>
                    <a:pt x="1351" y="7121"/>
                  </a:cubicBezTo>
                  <a:cubicBezTo>
                    <a:pt x="1120" y="6633"/>
                    <a:pt x="837" y="4343"/>
                    <a:pt x="1185" y="2597"/>
                  </a:cubicBezTo>
                  <a:cubicBezTo>
                    <a:pt x="1338" y="1848"/>
                    <a:pt x="1581" y="1334"/>
                    <a:pt x="1873" y="1147"/>
                  </a:cubicBezTo>
                  <a:cubicBezTo>
                    <a:pt x="2035" y="1044"/>
                    <a:pt x="2219" y="1000"/>
                    <a:pt x="2416" y="1000"/>
                  </a:cubicBezTo>
                  <a:close/>
                  <a:moveTo>
                    <a:pt x="2418" y="1"/>
                  </a:moveTo>
                  <a:cubicBezTo>
                    <a:pt x="1957" y="1"/>
                    <a:pt x="1600" y="138"/>
                    <a:pt x="1338" y="306"/>
                  </a:cubicBezTo>
                  <a:cubicBezTo>
                    <a:pt x="349" y="933"/>
                    <a:pt x="84" y="2653"/>
                    <a:pt x="31" y="3981"/>
                  </a:cubicBezTo>
                  <a:cubicBezTo>
                    <a:pt x="1" y="4778"/>
                    <a:pt x="40" y="5579"/>
                    <a:pt x="153" y="6367"/>
                  </a:cubicBezTo>
                  <a:cubicBezTo>
                    <a:pt x="340" y="7635"/>
                    <a:pt x="619" y="7844"/>
                    <a:pt x="737" y="7931"/>
                  </a:cubicBezTo>
                  <a:cubicBezTo>
                    <a:pt x="911" y="8061"/>
                    <a:pt x="1146" y="8127"/>
                    <a:pt x="1468" y="8127"/>
                  </a:cubicBezTo>
                  <a:cubicBezTo>
                    <a:pt x="1743" y="8118"/>
                    <a:pt x="2017" y="8087"/>
                    <a:pt x="2287" y="8031"/>
                  </a:cubicBezTo>
                  <a:cubicBezTo>
                    <a:pt x="3275" y="7835"/>
                    <a:pt x="5405" y="7130"/>
                    <a:pt x="5862" y="6372"/>
                  </a:cubicBezTo>
                  <a:cubicBezTo>
                    <a:pt x="6332" y="5584"/>
                    <a:pt x="6141" y="3010"/>
                    <a:pt x="6071" y="2240"/>
                  </a:cubicBezTo>
                  <a:cubicBezTo>
                    <a:pt x="6062" y="2126"/>
                    <a:pt x="6014" y="2022"/>
                    <a:pt x="5936" y="1943"/>
                  </a:cubicBezTo>
                  <a:cubicBezTo>
                    <a:pt x="5483" y="1478"/>
                    <a:pt x="4982" y="1068"/>
                    <a:pt x="4442" y="715"/>
                  </a:cubicBezTo>
                  <a:cubicBezTo>
                    <a:pt x="3619" y="184"/>
                    <a:pt x="2949" y="1"/>
                    <a:pt x="24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007750" y="1244775"/>
              <a:ext cx="187900" cy="196625"/>
            </a:xfrm>
            <a:custGeom>
              <a:avLst/>
              <a:gdLst/>
              <a:ahLst/>
              <a:cxnLst/>
              <a:rect l="l" t="t" r="r" b="b"/>
              <a:pathLst>
                <a:path w="7516" h="7865" extrusionOk="0">
                  <a:moveTo>
                    <a:pt x="3405" y="1"/>
                  </a:moveTo>
                  <a:cubicBezTo>
                    <a:pt x="1420" y="1"/>
                    <a:pt x="0" y="7085"/>
                    <a:pt x="710" y="7651"/>
                  </a:cubicBezTo>
                  <a:cubicBezTo>
                    <a:pt x="899" y="7803"/>
                    <a:pt x="1368" y="7864"/>
                    <a:pt x="1962" y="7864"/>
                  </a:cubicBezTo>
                  <a:cubicBezTo>
                    <a:pt x="3598" y="7864"/>
                    <a:pt x="6175" y="7399"/>
                    <a:pt x="6379" y="7085"/>
                  </a:cubicBezTo>
                  <a:cubicBezTo>
                    <a:pt x="6662" y="6659"/>
                    <a:pt x="7516" y="2975"/>
                    <a:pt x="7516" y="2975"/>
                  </a:cubicBezTo>
                  <a:cubicBezTo>
                    <a:pt x="7516" y="2975"/>
                    <a:pt x="5387" y="1"/>
                    <a:pt x="34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3005125" y="1232250"/>
              <a:ext cx="203500" cy="221675"/>
            </a:xfrm>
            <a:custGeom>
              <a:avLst/>
              <a:gdLst/>
              <a:ahLst/>
              <a:cxnLst/>
              <a:rect l="l" t="t" r="r" b="b"/>
              <a:pathLst>
                <a:path w="8140" h="8867" extrusionOk="0">
                  <a:moveTo>
                    <a:pt x="3510" y="998"/>
                  </a:moveTo>
                  <a:cubicBezTo>
                    <a:pt x="4821" y="998"/>
                    <a:pt x="6419" y="2722"/>
                    <a:pt x="7081" y="3585"/>
                  </a:cubicBezTo>
                  <a:cubicBezTo>
                    <a:pt x="6711" y="5161"/>
                    <a:pt x="6271" y="6859"/>
                    <a:pt x="6097" y="7255"/>
                  </a:cubicBezTo>
                  <a:cubicBezTo>
                    <a:pt x="5831" y="7377"/>
                    <a:pt x="4882" y="7612"/>
                    <a:pt x="3641" y="7756"/>
                  </a:cubicBezTo>
                  <a:cubicBezTo>
                    <a:pt x="2979" y="7833"/>
                    <a:pt x="2449" y="7862"/>
                    <a:pt x="2048" y="7862"/>
                  </a:cubicBezTo>
                  <a:cubicBezTo>
                    <a:pt x="1589" y="7862"/>
                    <a:pt x="1298" y="7824"/>
                    <a:pt x="1168" y="7778"/>
                  </a:cubicBezTo>
                  <a:cubicBezTo>
                    <a:pt x="967" y="7112"/>
                    <a:pt x="1512" y="3576"/>
                    <a:pt x="2639" y="1778"/>
                  </a:cubicBezTo>
                  <a:cubicBezTo>
                    <a:pt x="2949" y="1281"/>
                    <a:pt x="3266" y="998"/>
                    <a:pt x="3510" y="998"/>
                  </a:cubicBezTo>
                  <a:close/>
                  <a:moveTo>
                    <a:pt x="3506" y="1"/>
                  </a:moveTo>
                  <a:cubicBezTo>
                    <a:pt x="2526" y="1"/>
                    <a:pt x="1673" y="1020"/>
                    <a:pt x="967" y="3036"/>
                  </a:cubicBezTo>
                  <a:cubicBezTo>
                    <a:pt x="602" y="4085"/>
                    <a:pt x="345" y="5165"/>
                    <a:pt x="205" y="6267"/>
                  </a:cubicBezTo>
                  <a:cubicBezTo>
                    <a:pt x="1" y="7909"/>
                    <a:pt x="258" y="8348"/>
                    <a:pt x="501" y="8544"/>
                  </a:cubicBezTo>
                  <a:cubicBezTo>
                    <a:pt x="806" y="8784"/>
                    <a:pt x="1425" y="8867"/>
                    <a:pt x="2108" y="8867"/>
                  </a:cubicBezTo>
                  <a:cubicBezTo>
                    <a:pt x="2979" y="8867"/>
                    <a:pt x="3954" y="8736"/>
                    <a:pt x="4499" y="8649"/>
                  </a:cubicBezTo>
                  <a:cubicBezTo>
                    <a:pt x="6593" y="8327"/>
                    <a:pt x="6807" y="8000"/>
                    <a:pt x="6898" y="7865"/>
                  </a:cubicBezTo>
                  <a:cubicBezTo>
                    <a:pt x="7203" y="7412"/>
                    <a:pt x="7843" y="4725"/>
                    <a:pt x="8104" y="3589"/>
                  </a:cubicBezTo>
                  <a:cubicBezTo>
                    <a:pt x="8139" y="3450"/>
                    <a:pt x="8109" y="3302"/>
                    <a:pt x="8026" y="3184"/>
                  </a:cubicBezTo>
                  <a:cubicBezTo>
                    <a:pt x="7934" y="3053"/>
                    <a:pt x="5722" y="1"/>
                    <a:pt x="350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092875" y="1244325"/>
              <a:ext cx="205550" cy="199475"/>
            </a:xfrm>
            <a:custGeom>
              <a:avLst/>
              <a:gdLst/>
              <a:ahLst/>
              <a:cxnLst/>
              <a:rect l="l" t="t" r="r" b="b"/>
              <a:pathLst>
                <a:path w="8222" h="7979" extrusionOk="0">
                  <a:moveTo>
                    <a:pt x="5453" y="1"/>
                  </a:moveTo>
                  <a:cubicBezTo>
                    <a:pt x="5385" y="1"/>
                    <a:pt x="5315" y="7"/>
                    <a:pt x="5243" y="19"/>
                  </a:cubicBezTo>
                  <a:cubicBezTo>
                    <a:pt x="2691" y="445"/>
                    <a:pt x="0" y="6398"/>
                    <a:pt x="140" y="7391"/>
                  </a:cubicBezTo>
                  <a:cubicBezTo>
                    <a:pt x="207" y="7855"/>
                    <a:pt x="1975" y="7978"/>
                    <a:pt x="3841" y="7978"/>
                  </a:cubicBezTo>
                  <a:cubicBezTo>
                    <a:pt x="5968" y="7978"/>
                    <a:pt x="8221" y="7817"/>
                    <a:pt x="8221" y="7817"/>
                  </a:cubicBezTo>
                  <a:cubicBezTo>
                    <a:pt x="8221" y="6988"/>
                    <a:pt x="7818" y="1"/>
                    <a:pt x="5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081325" y="1231750"/>
              <a:ext cx="229625" cy="224450"/>
            </a:xfrm>
            <a:custGeom>
              <a:avLst/>
              <a:gdLst/>
              <a:ahLst/>
              <a:cxnLst/>
              <a:rect l="l" t="t" r="r" b="b"/>
              <a:pathLst>
                <a:path w="9185" h="8978" extrusionOk="0">
                  <a:moveTo>
                    <a:pt x="5917" y="1007"/>
                  </a:moveTo>
                  <a:cubicBezTo>
                    <a:pt x="6092" y="1007"/>
                    <a:pt x="6254" y="1073"/>
                    <a:pt x="6419" y="1210"/>
                  </a:cubicBezTo>
                  <a:cubicBezTo>
                    <a:pt x="6998" y="1706"/>
                    <a:pt x="7503" y="3021"/>
                    <a:pt x="7834" y="4911"/>
                  </a:cubicBezTo>
                  <a:cubicBezTo>
                    <a:pt x="8000" y="5886"/>
                    <a:pt x="8109" y="6866"/>
                    <a:pt x="8165" y="7850"/>
                  </a:cubicBezTo>
                  <a:cubicBezTo>
                    <a:pt x="6747" y="7943"/>
                    <a:pt x="5475" y="7983"/>
                    <a:pt x="4408" y="7983"/>
                  </a:cubicBezTo>
                  <a:cubicBezTo>
                    <a:pt x="2668" y="7983"/>
                    <a:pt x="1478" y="7876"/>
                    <a:pt x="1102" y="7711"/>
                  </a:cubicBezTo>
                  <a:lnTo>
                    <a:pt x="1102" y="7706"/>
                  </a:lnTo>
                  <a:cubicBezTo>
                    <a:pt x="1159" y="7232"/>
                    <a:pt x="1655" y="5808"/>
                    <a:pt x="2592" y="4223"/>
                  </a:cubicBezTo>
                  <a:cubicBezTo>
                    <a:pt x="3698" y="2337"/>
                    <a:pt x="4860" y="1171"/>
                    <a:pt x="5788" y="1018"/>
                  </a:cubicBezTo>
                  <a:cubicBezTo>
                    <a:pt x="5832" y="1011"/>
                    <a:pt x="5875" y="1007"/>
                    <a:pt x="5917" y="1007"/>
                  </a:cubicBezTo>
                  <a:close/>
                  <a:moveTo>
                    <a:pt x="5911" y="1"/>
                  </a:moveTo>
                  <a:cubicBezTo>
                    <a:pt x="5815" y="1"/>
                    <a:pt x="5719" y="9"/>
                    <a:pt x="5622" y="25"/>
                  </a:cubicBezTo>
                  <a:cubicBezTo>
                    <a:pt x="4033" y="291"/>
                    <a:pt x="2618" y="2194"/>
                    <a:pt x="1712" y="3740"/>
                  </a:cubicBezTo>
                  <a:cubicBezTo>
                    <a:pt x="841" y="5229"/>
                    <a:pt x="1" y="7219"/>
                    <a:pt x="110" y="7959"/>
                  </a:cubicBezTo>
                  <a:cubicBezTo>
                    <a:pt x="201" y="8603"/>
                    <a:pt x="924" y="8978"/>
                    <a:pt x="4268" y="8978"/>
                  </a:cubicBezTo>
                  <a:cubicBezTo>
                    <a:pt x="4407" y="8978"/>
                    <a:pt x="4551" y="8978"/>
                    <a:pt x="4699" y="8974"/>
                  </a:cubicBezTo>
                  <a:cubicBezTo>
                    <a:pt x="6693" y="8956"/>
                    <a:pt x="8696" y="8812"/>
                    <a:pt x="8718" y="8812"/>
                  </a:cubicBezTo>
                  <a:cubicBezTo>
                    <a:pt x="8980" y="8795"/>
                    <a:pt x="9184" y="8577"/>
                    <a:pt x="9184" y="8316"/>
                  </a:cubicBezTo>
                  <a:cubicBezTo>
                    <a:pt x="9184" y="8255"/>
                    <a:pt x="9023" y="2107"/>
                    <a:pt x="7064" y="443"/>
                  </a:cubicBezTo>
                  <a:cubicBezTo>
                    <a:pt x="6717" y="153"/>
                    <a:pt x="6324" y="1"/>
                    <a:pt x="591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603100" y="2364525"/>
              <a:ext cx="248125" cy="63950"/>
            </a:xfrm>
            <a:custGeom>
              <a:avLst/>
              <a:gdLst/>
              <a:ahLst/>
              <a:cxnLst/>
              <a:rect l="l" t="t" r="r" b="b"/>
              <a:pathLst>
                <a:path w="9925" h="2558" extrusionOk="0">
                  <a:moveTo>
                    <a:pt x="0" y="0"/>
                  </a:moveTo>
                  <a:cubicBezTo>
                    <a:pt x="1" y="0"/>
                    <a:pt x="6858" y="2557"/>
                    <a:pt x="9705" y="2557"/>
                  </a:cubicBezTo>
                  <a:cubicBezTo>
                    <a:pt x="9781" y="2557"/>
                    <a:pt x="9854" y="2556"/>
                    <a:pt x="9924" y="255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588625" y="2351850"/>
              <a:ext cx="275650" cy="89100"/>
            </a:xfrm>
            <a:custGeom>
              <a:avLst/>
              <a:gdLst/>
              <a:ahLst/>
              <a:cxnLst/>
              <a:rect l="l" t="t" r="r" b="b"/>
              <a:pathLst>
                <a:path w="11026" h="3564" extrusionOk="0">
                  <a:moveTo>
                    <a:pt x="568" y="1"/>
                  </a:moveTo>
                  <a:cubicBezTo>
                    <a:pt x="365" y="1"/>
                    <a:pt x="174" y="125"/>
                    <a:pt x="100" y="329"/>
                  </a:cubicBezTo>
                  <a:cubicBezTo>
                    <a:pt x="0" y="590"/>
                    <a:pt x="140" y="886"/>
                    <a:pt x="405" y="977"/>
                  </a:cubicBezTo>
                  <a:cubicBezTo>
                    <a:pt x="697" y="1086"/>
                    <a:pt x="7385" y="3564"/>
                    <a:pt x="10294" y="3564"/>
                  </a:cubicBezTo>
                  <a:cubicBezTo>
                    <a:pt x="10377" y="3564"/>
                    <a:pt x="10455" y="3564"/>
                    <a:pt x="10529" y="3560"/>
                  </a:cubicBezTo>
                  <a:cubicBezTo>
                    <a:pt x="10808" y="3546"/>
                    <a:pt x="11026" y="3311"/>
                    <a:pt x="11013" y="3033"/>
                  </a:cubicBezTo>
                  <a:cubicBezTo>
                    <a:pt x="10996" y="2761"/>
                    <a:pt x="10774" y="2557"/>
                    <a:pt x="10509" y="2557"/>
                  </a:cubicBezTo>
                  <a:cubicBezTo>
                    <a:pt x="10499" y="2557"/>
                    <a:pt x="10488" y="2557"/>
                    <a:pt x="10477" y="2558"/>
                  </a:cubicBezTo>
                  <a:cubicBezTo>
                    <a:pt x="10411" y="2562"/>
                    <a:pt x="10342" y="2563"/>
                    <a:pt x="10270" y="2563"/>
                  </a:cubicBezTo>
                  <a:cubicBezTo>
                    <a:pt x="7560" y="2563"/>
                    <a:pt x="826" y="67"/>
                    <a:pt x="754" y="37"/>
                  </a:cubicBezTo>
                  <a:cubicBezTo>
                    <a:pt x="693" y="12"/>
                    <a:pt x="630" y="1"/>
                    <a:pt x="5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1393675" y="2591275"/>
              <a:ext cx="1235800" cy="2764850"/>
            </a:xfrm>
            <a:custGeom>
              <a:avLst/>
              <a:gdLst/>
              <a:ahLst/>
              <a:cxnLst/>
              <a:rect l="l" t="t" r="r" b="b"/>
              <a:pathLst>
                <a:path w="49432" h="110594" extrusionOk="0">
                  <a:moveTo>
                    <a:pt x="36077" y="0"/>
                  </a:moveTo>
                  <a:cubicBezTo>
                    <a:pt x="36077" y="0"/>
                    <a:pt x="29131" y="1847"/>
                    <a:pt x="22042" y="8509"/>
                  </a:cubicBezTo>
                  <a:cubicBezTo>
                    <a:pt x="14958" y="15171"/>
                    <a:pt x="8718" y="26649"/>
                    <a:pt x="6310" y="37566"/>
                  </a:cubicBezTo>
                  <a:cubicBezTo>
                    <a:pt x="3897" y="48478"/>
                    <a:pt x="636" y="82072"/>
                    <a:pt x="636" y="90864"/>
                  </a:cubicBezTo>
                  <a:cubicBezTo>
                    <a:pt x="636" y="99651"/>
                    <a:pt x="0" y="110567"/>
                    <a:pt x="0" y="110567"/>
                  </a:cubicBezTo>
                  <a:cubicBezTo>
                    <a:pt x="3397" y="110567"/>
                    <a:pt x="6792" y="110565"/>
                    <a:pt x="10188" y="110565"/>
                  </a:cubicBezTo>
                  <a:cubicBezTo>
                    <a:pt x="15281" y="110565"/>
                    <a:pt x="20374" y="110570"/>
                    <a:pt x="25469" y="110593"/>
                  </a:cubicBezTo>
                  <a:cubicBezTo>
                    <a:pt x="26627" y="110589"/>
                    <a:pt x="27790" y="110485"/>
                    <a:pt x="28935" y="110284"/>
                  </a:cubicBezTo>
                  <a:cubicBezTo>
                    <a:pt x="36634" y="108982"/>
                    <a:pt x="46497" y="103696"/>
                    <a:pt x="49432" y="97021"/>
                  </a:cubicBezTo>
                  <a:cubicBezTo>
                    <a:pt x="47198" y="85473"/>
                    <a:pt x="44437" y="69200"/>
                    <a:pt x="44437" y="59251"/>
                  </a:cubicBezTo>
                  <a:cubicBezTo>
                    <a:pt x="44437" y="42525"/>
                    <a:pt x="48831" y="33028"/>
                    <a:pt x="46845" y="21690"/>
                  </a:cubicBezTo>
                  <a:cubicBezTo>
                    <a:pt x="44864" y="10351"/>
                    <a:pt x="40609" y="2979"/>
                    <a:pt x="36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1393675" y="2591375"/>
              <a:ext cx="1235800" cy="2764750"/>
            </a:xfrm>
            <a:custGeom>
              <a:avLst/>
              <a:gdLst/>
              <a:ahLst/>
              <a:cxnLst/>
              <a:rect l="l" t="t" r="r" b="b"/>
              <a:pathLst>
                <a:path w="49432" h="110590" extrusionOk="0">
                  <a:moveTo>
                    <a:pt x="36072" y="1"/>
                  </a:moveTo>
                  <a:cubicBezTo>
                    <a:pt x="36072" y="1"/>
                    <a:pt x="29127" y="1843"/>
                    <a:pt x="22042" y="8505"/>
                  </a:cubicBezTo>
                  <a:cubicBezTo>
                    <a:pt x="14953" y="15167"/>
                    <a:pt x="8718" y="26650"/>
                    <a:pt x="6305" y="37562"/>
                  </a:cubicBezTo>
                  <a:cubicBezTo>
                    <a:pt x="3897" y="48478"/>
                    <a:pt x="636" y="82068"/>
                    <a:pt x="636" y="90860"/>
                  </a:cubicBezTo>
                  <a:cubicBezTo>
                    <a:pt x="636" y="99647"/>
                    <a:pt x="0" y="110563"/>
                    <a:pt x="0" y="110563"/>
                  </a:cubicBezTo>
                  <a:cubicBezTo>
                    <a:pt x="3397" y="110563"/>
                    <a:pt x="6792" y="110561"/>
                    <a:pt x="10188" y="110561"/>
                  </a:cubicBezTo>
                  <a:cubicBezTo>
                    <a:pt x="15281" y="110561"/>
                    <a:pt x="20374" y="110566"/>
                    <a:pt x="25469" y="110589"/>
                  </a:cubicBezTo>
                  <a:cubicBezTo>
                    <a:pt x="26627" y="110585"/>
                    <a:pt x="27790" y="110481"/>
                    <a:pt x="28935" y="110280"/>
                  </a:cubicBezTo>
                  <a:cubicBezTo>
                    <a:pt x="36634" y="108978"/>
                    <a:pt x="46497" y="103692"/>
                    <a:pt x="49432" y="97017"/>
                  </a:cubicBezTo>
                  <a:lnTo>
                    <a:pt x="49432" y="97017"/>
                  </a:lnTo>
                  <a:cubicBezTo>
                    <a:pt x="45121" y="100679"/>
                    <a:pt x="25700" y="107851"/>
                    <a:pt x="22861" y="108482"/>
                  </a:cubicBezTo>
                  <a:cubicBezTo>
                    <a:pt x="22722" y="108513"/>
                    <a:pt x="22594" y="108528"/>
                    <a:pt x="22476" y="108528"/>
                  </a:cubicBezTo>
                  <a:cubicBezTo>
                    <a:pt x="20183" y="108528"/>
                    <a:pt x="21814" y="102829"/>
                    <a:pt x="26013" y="97134"/>
                  </a:cubicBezTo>
                  <a:cubicBezTo>
                    <a:pt x="27182" y="95548"/>
                    <a:pt x="27355" y="94958"/>
                    <a:pt x="26949" y="94958"/>
                  </a:cubicBezTo>
                  <a:cubicBezTo>
                    <a:pt x="25823" y="94958"/>
                    <a:pt x="20237" y="99509"/>
                    <a:pt x="19081" y="99973"/>
                  </a:cubicBezTo>
                  <a:cubicBezTo>
                    <a:pt x="19042" y="99989"/>
                    <a:pt x="19006" y="99997"/>
                    <a:pt x="18971" y="99997"/>
                  </a:cubicBezTo>
                  <a:cubicBezTo>
                    <a:pt x="17613" y="99997"/>
                    <a:pt x="19708" y="88164"/>
                    <a:pt x="19708" y="82325"/>
                  </a:cubicBezTo>
                  <a:cubicBezTo>
                    <a:pt x="19708" y="76338"/>
                    <a:pt x="25382" y="25287"/>
                    <a:pt x="25382" y="25287"/>
                  </a:cubicBezTo>
                  <a:lnTo>
                    <a:pt x="36094" y="5753"/>
                  </a:lnTo>
                  <a:lnTo>
                    <a:pt x="39760" y="3523"/>
                  </a:lnTo>
                  <a:cubicBezTo>
                    <a:pt x="38580" y="2017"/>
                    <a:pt x="37339" y="832"/>
                    <a:pt x="36072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1380825" y="2578775"/>
              <a:ext cx="1261375" cy="2789875"/>
            </a:xfrm>
            <a:custGeom>
              <a:avLst/>
              <a:gdLst/>
              <a:ahLst/>
              <a:cxnLst/>
              <a:rect l="l" t="t" r="r" b="b"/>
              <a:pathLst>
                <a:path w="50455" h="111595" extrusionOk="0">
                  <a:moveTo>
                    <a:pt x="36503" y="1049"/>
                  </a:moveTo>
                  <a:cubicBezTo>
                    <a:pt x="38698" y="2551"/>
                    <a:pt x="40762" y="5103"/>
                    <a:pt x="42486" y="8438"/>
                  </a:cubicBezTo>
                  <a:cubicBezTo>
                    <a:pt x="44450" y="12240"/>
                    <a:pt x="45926" y="16895"/>
                    <a:pt x="46867" y="22277"/>
                  </a:cubicBezTo>
                  <a:cubicBezTo>
                    <a:pt x="47942" y="28425"/>
                    <a:pt x="47111" y="34081"/>
                    <a:pt x="46148" y="40635"/>
                  </a:cubicBezTo>
                  <a:cubicBezTo>
                    <a:pt x="45352" y="46047"/>
                    <a:pt x="44450" y="52178"/>
                    <a:pt x="44450" y="59751"/>
                  </a:cubicBezTo>
                  <a:cubicBezTo>
                    <a:pt x="44450" y="69635"/>
                    <a:pt x="47150" y="85681"/>
                    <a:pt x="49423" y="97460"/>
                  </a:cubicBezTo>
                  <a:cubicBezTo>
                    <a:pt x="48086" y="100386"/>
                    <a:pt x="45182" y="103321"/>
                    <a:pt x="41224" y="105742"/>
                  </a:cubicBezTo>
                  <a:cubicBezTo>
                    <a:pt x="37562" y="107980"/>
                    <a:pt x="33242" y="109639"/>
                    <a:pt x="29367" y="110292"/>
                  </a:cubicBezTo>
                  <a:cubicBezTo>
                    <a:pt x="28247" y="110488"/>
                    <a:pt x="27115" y="110588"/>
                    <a:pt x="25983" y="110593"/>
                  </a:cubicBezTo>
                  <a:cubicBezTo>
                    <a:pt x="20427" y="110567"/>
                    <a:pt x="14797" y="110562"/>
                    <a:pt x="9271" y="110562"/>
                  </a:cubicBezTo>
                  <a:lnTo>
                    <a:pt x="1041" y="110562"/>
                  </a:lnTo>
                  <a:cubicBezTo>
                    <a:pt x="1167" y="108272"/>
                    <a:pt x="1651" y="98966"/>
                    <a:pt x="1651" y="91359"/>
                  </a:cubicBezTo>
                  <a:cubicBezTo>
                    <a:pt x="1651" y="82711"/>
                    <a:pt x="4877" y="49178"/>
                    <a:pt x="7307" y="38170"/>
                  </a:cubicBezTo>
                  <a:cubicBezTo>
                    <a:pt x="8478" y="32871"/>
                    <a:pt x="10573" y="27341"/>
                    <a:pt x="13373" y="22181"/>
                  </a:cubicBezTo>
                  <a:cubicBezTo>
                    <a:pt x="16160" y="17038"/>
                    <a:pt x="19452" y="12610"/>
                    <a:pt x="22896" y="9370"/>
                  </a:cubicBezTo>
                  <a:cubicBezTo>
                    <a:pt x="26501" y="5983"/>
                    <a:pt x="30068" y="3884"/>
                    <a:pt x="32423" y="2717"/>
                  </a:cubicBezTo>
                  <a:cubicBezTo>
                    <a:pt x="34457" y="1711"/>
                    <a:pt x="35968" y="1210"/>
                    <a:pt x="36503" y="1049"/>
                  </a:cubicBezTo>
                  <a:close/>
                  <a:moveTo>
                    <a:pt x="36587" y="1"/>
                  </a:moveTo>
                  <a:cubicBezTo>
                    <a:pt x="36544" y="1"/>
                    <a:pt x="36501" y="6"/>
                    <a:pt x="36460" y="17"/>
                  </a:cubicBezTo>
                  <a:cubicBezTo>
                    <a:pt x="36172" y="95"/>
                    <a:pt x="29310" y="1972"/>
                    <a:pt x="22212" y="8643"/>
                  </a:cubicBezTo>
                  <a:cubicBezTo>
                    <a:pt x="15001" y="15423"/>
                    <a:pt x="8766" y="26927"/>
                    <a:pt x="6332" y="37957"/>
                  </a:cubicBezTo>
                  <a:cubicBezTo>
                    <a:pt x="3893" y="49008"/>
                    <a:pt x="649" y="82677"/>
                    <a:pt x="649" y="91359"/>
                  </a:cubicBezTo>
                  <a:cubicBezTo>
                    <a:pt x="649" y="100033"/>
                    <a:pt x="22" y="110928"/>
                    <a:pt x="18" y="111037"/>
                  </a:cubicBezTo>
                  <a:cubicBezTo>
                    <a:pt x="0" y="111320"/>
                    <a:pt x="227" y="111564"/>
                    <a:pt x="514" y="111564"/>
                  </a:cubicBezTo>
                  <a:lnTo>
                    <a:pt x="4916" y="111564"/>
                  </a:lnTo>
                  <a:cubicBezTo>
                    <a:pt x="6297" y="111564"/>
                    <a:pt x="7687" y="111564"/>
                    <a:pt x="9083" y="111564"/>
                  </a:cubicBezTo>
                  <a:cubicBezTo>
                    <a:pt x="14668" y="111564"/>
                    <a:pt x="20360" y="111566"/>
                    <a:pt x="25979" y="111594"/>
                  </a:cubicBezTo>
                  <a:lnTo>
                    <a:pt x="26048" y="111594"/>
                  </a:lnTo>
                  <a:cubicBezTo>
                    <a:pt x="27215" y="111581"/>
                    <a:pt x="28378" y="111477"/>
                    <a:pt x="29532" y="111276"/>
                  </a:cubicBezTo>
                  <a:cubicBezTo>
                    <a:pt x="37448" y="109940"/>
                    <a:pt x="47416" y="104505"/>
                    <a:pt x="50403" y="97721"/>
                  </a:cubicBezTo>
                  <a:cubicBezTo>
                    <a:pt x="50442" y="97630"/>
                    <a:pt x="50455" y="97525"/>
                    <a:pt x="50433" y="97425"/>
                  </a:cubicBezTo>
                  <a:cubicBezTo>
                    <a:pt x="48160" y="85672"/>
                    <a:pt x="45452" y="69600"/>
                    <a:pt x="45452" y="59751"/>
                  </a:cubicBezTo>
                  <a:cubicBezTo>
                    <a:pt x="45452" y="52248"/>
                    <a:pt x="46349" y="46156"/>
                    <a:pt x="47137" y="40783"/>
                  </a:cubicBezTo>
                  <a:cubicBezTo>
                    <a:pt x="48112" y="34142"/>
                    <a:pt x="48957" y="28412"/>
                    <a:pt x="47851" y="22103"/>
                  </a:cubicBezTo>
                  <a:cubicBezTo>
                    <a:pt x="46893" y="16625"/>
                    <a:pt x="45391" y="11870"/>
                    <a:pt x="43375" y="7981"/>
                  </a:cubicBezTo>
                  <a:cubicBezTo>
                    <a:pt x="41520" y="4393"/>
                    <a:pt x="39268" y="1663"/>
                    <a:pt x="36860" y="82"/>
                  </a:cubicBezTo>
                  <a:cubicBezTo>
                    <a:pt x="36779" y="28"/>
                    <a:pt x="36683" y="1"/>
                    <a:pt x="365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285125" y="2657125"/>
              <a:ext cx="405750" cy="858500"/>
            </a:xfrm>
            <a:custGeom>
              <a:avLst/>
              <a:gdLst/>
              <a:ahLst/>
              <a:cxnLst/>
              <a:rect l="l" t="t" r="r" b="b"/>
              <a:pathLst>
                <a:path w="16230" h="34340" extrusionOk="0">
                  <a:moveTo>
                    <a:pt x="0" y="1"/>
                  </a:moveTo>
                  <a:lnTo>
                    <a:pt x="12180" y="22173"/>
                  </a:lnTo>
                  <a:lnTo>
                    <a:pt x="12833" y="34340"/>
                  </a:lnTo>
                  <a:cubicBezTo>
                    <a:pt x="12833" y="34340"/>
                    <a:pt x="16229" y="25661"/>
                    <a:pt x="14718" y="20000"/>
                  </a:cubicBezTo>
                  <a:cubicBezTo>
                    <a:pt x="13212" y="1434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2268900" y="2644525"/>
              <a:ext cx="412400" cy="883625"/>
            </a:xfrm>
            <a:custGeom>
              <a:avLst/>
              <a:gdLst/>
              <a:ahLst/>
              <a:cxnLst/>
              <a:rect l="l" t="t" r="r" b="b"/>
              <a:pathLst>
                <a:path w="16496" h="35345" extrusionOk="0">
                  <a:moveTo>
                    <a:pt x="3223" y="4149"/>
                  </a:moveTo>
                  <a:lnTo>
                    <a:pt x="3223" y="4149"/>
                  </a:lnTo>
                  <a:cubicBezTo>
                    <a:pt x="4346" y="5443"/>
                    <a:pt x="5688" y="7019"/>
                    <a:pt x="7055" y="8700"/>
                  </a:cubicBezTo>
                  <a:cubicBezTo>
                    <a:pt x="11575" y="14260"/>
                    <a:pt x="14283" y="18388"/>
                    <a:pt x="14884" y="20635"/>
                  </a:cubicBezTo>
                  <a:cubicBezTo>
                    <a:pt x="15846" y="24254"/>
                    <a:pt x="14714" y="29235"/>
                    <a:pt x="13839" y="32183"/>
                  </a:cubicBezTo>
                  <a:lnTo>
                    <a:pt x="13330" y="22651"/>
                  </a:lnTo>
                  <a:cubicBezTo>
                    <a:pt x="13325" y="22577"/>
                    <a:pt x="13303" y="22503"/>
                    <a:pt x="13269" y="22438"/>
                  </a:cubicBezTo>
                  <a:lnTo>
                    <a:pt x="3223" y="4149"/>
                  </a:lnTo>
                  <a:close/>
                  <a:moveTo>
                    <a:pt x="653" y="0"/>
                  </a:moveTo>
                  <a:cubicBezTo>
                    <a:pt x="314" y="0"/>
                    <a:pt x="0" y="367"/>
                    <a:pt x="210" y="749"/>
                  </a:cubicBezTo>
                  <a:lnTo>
                    <a:pt x="12337" y="22817"/>
                  </a:lnTo>
                  <a:lnTo>
                    <a:pt x="12981" y="34870"/>
                  </a:lnTo>
                  <a:cubicBezTo>
                    <a:pt x="12994" y="35105"/>
                    <a:pt x="13168" y="35301"/>
                    <a:pt x="13399" y="35336"/>
                  </a:cubicBezTo>
                  <a:cubicBezTo>
                    <a:pt x="13425" y="35340"/>
                    <a:pt x="13456" y="35344"/>
                    <a:pt x="13482" y="35344"/>
                  </a:cubicBezTo>
                  <a:cubicBezTo>
                    <a:pt x="13687" y="35344"/>
                    <a:pt x="13870" y="35218"/>
                    <a:pt x="13944" y="35026"/>
                  </a:cubicBezTo>
                  <a:cubicBezTo>
                    <a:pt x="14566" y="33354"/>
                    <a:pt x="15080" y="31647"/>
                    <a:pt x="15476" y="29910"/>
                  </a:cubicBezTo>
                  <a:cubicBezTo>
                    <a:pt x="16369" y="26008"/>
                    <a:pt x="16495" y="22804"/>
                    <a:pt x="15846" y="20374"/>
                  </a:cubicBezTo>
                  <a:cubicBezTo>
                    <a:pt x="14322" y="14661"/>
                    <a:pt x="1560" y="757"/>
                    <a:pt x="1015" y="169"/>
                  </a:cubicBezTo>
                  <a:cubicBezTo>
                    <a:pt x="908" y="51"/>
                    <a:pt x="779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2521025" y="3477825"/>
              <a:ext cx="160375" cy="1584800"/>
            </a:xfrm>
            <a:custGeom>
              <a:avLst/>
              <a:gdLst/>
              <a:ahLst/>
              <a:cxnLst/>
              <a:rect l="l" t="t" r="r" b="b"/>
              <a:pathLst>
                <a:path w="6415" h="63392" extrusionOk="0">
                  <a:moveTo>
                    <a:pt x="4150" y="1"/>
                  </a:moveTo>
                  <a:lnTo>
                    <a:pt x="3393" y="1512"/>
                  </a:lnTo>
                  <a:lnTo>
                    <a:pt x="1" y="52828"/>
                  </a:lnTo>
                  <a:lnTo>
                    <a:pt x="3771" y="63392"/>
                  </a:lnTo>
                  <a:lnTo>
                    <a:pt x="6415" y="42264"/>
                  </a:lnTo>
                  <a:lnTo>
                    <a:pt x="41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2508400" y="3465375"/>
              <a:ext cx="185625" cy="1609775"/>
            </a:xfrm>
            <a:custGeom>
              <a:avLst/>
              <a:gdLst/>
              <a:ahLst/>
              <a:cxnLst/>
              <a:rect l="l" t="t" r="r" b="b"/>
              <a:pathLst>
                <a:path w="7425" h="64391" extrusionOk="0">
                  <a:moveTo>
                    <a:pt x="4311" y="3399"/>
                  </a:moveTo>
                  <a:lnTo>
                    <a:pt x="6419" y="42745"/>
                  </a:lnTo>
                  <a:lnTo>
                    <a:pt x="4046" y="61748"/>
                  </a:lnTo>
                  <a:lnTo>
                    <a:pt x="1015" y="53257"/>
                  </a:lnTo>
                  <a:lnTo>
                    <a:pt x="4311" y="3399"/>
                  </a:lnTo>
                  <a:close/>
                  <a:moveTo>
                    <a:pt x="4653" y="1"/>
                  </a:moveTo>
                  <a:cubicBezTo>
                    <a:pt x="4481" y="1"/>
                    <a:pt x="4307" y="87"/>
                    <a:pt x="4211" y="276"/>
                  </a:cubicBezTo>
                  <a:lnTo>
                    <a:pt x="3458" y="1783"/>
                  </a:lnTo>
                  <a:cubicBezTo>
                    <a:pt x="3423" y="1844"/>
                    <a:pt x="3406" y="1909"/>
                    <a:pt x="3401" y="1975"/>
                  </a:cubicBezTo>
                  <a:lnTo>
                    <a:pt x="5" y="53296"/>
                  </a:lnTo>
                  <a:cubicBezTo>
                    <a:pt x="0" y="53361"/>
                    <a:pt x="9" y="53431"/>
                    <a:pt x="35" y="53496"/>
                  </a:cubicBezTo>
                  <a:lnTo>
                    <a:pt x="3806" y="64060"/>
                  </a:lnTo>
                  <a:cubicBezTo>
                    <a:pt x="3880" y="64260"/>
                    <a:pt x="4067" y="64391"/>
                    <a:pt x="4281" y="64391"/>
                  </a:cubicBezTo>
                  <a:lnTo>
                    <a:pt x="4333" y="64391"/>
                  </a:lnTo>
                  <a:cubicBezTo>
                    <a:pt x="4564" y="64365"/>
                    <a:pt x="4747" y="64182"/>
                    <a:pt x="4777" y="63955"/>
                  </a:cubicBezTo>
                  <a:lnTo>
                    <a:pt x="7416" y="42823"/>
                  </a:lnTo>
                  <a:cubicBezTo>
                    <a:pt x="7420" y="42793"/>
                    <a:pt x="7425" y="42762"/>
                    <a:pt x="7420" y="42732"/>
                  </a:cubicBezTo>
                  <a:lnTo>
                    <a:pt x="5156" y="472"/>
                  </a:lnTo>
                  <a:cubicBezTo>
                    <a:pt x="5141" y="174"/>
                    <a:pt x="4898" y="1"/>
                    <a:pt x="4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2256500" y="1393725"/>
              <a:ext cx="1194225" cy="1569650"/>
            </a:xfrm>
            <a:custGeom>
              <a:avLst/>
              <a:gdLst/>
              <a:ahLst/>
              <a:cxnLst/>
              <a:rect l="l" t="t" r="r" b="b"/>
              <a:pathLst>
                <a:path w="47769" h="62786" extrusionOk="0">
                  <a:moveTo>
                    <a:pt x="34435" y="1"/>
                  </a:moveTo>
                  <a:cubicBezTo>
                    <a:pt x="33276" y="1"/>
                    <a:pt x="32090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1056" y="35292"/>
                    <a:pt x="11483" y="37983"/>
                  </a:cubicBezTo>
                  <a:cubicBezTo>
                    <a:pt x="11910" y="40670"/>
                    <a:pt x="5247" y="48185"/>
                    <a:pt x="5247" y="48185"/>
                  </a:cubicBezTo>
                  <a:lnTo>
                    <a:pt x="14884" y="62786"/>
                  </a:lnTo>
                  <a:lnTo>
                    <a:pt x="25800" y="54282"/>
                  </a:lnTo>
                  <a:cubicBezTo>
                    <a:pt x="25800" y="54282"/>
                    <a:pt x="41250" y="53149"/>
                    <a:pt x="42665" y="51874"/>
                  </a:cubicBezTo>
                  <a:cubicBezTo>
                    <a:pt x="44084" y="50598"/>
                    <a:pt x="44080" y="36563"/>
                    <a:pt x="44080" y="36563"/>
                  </a:cubicBezTo>
                  <a:lnTo>
                    <a:pt x="47768" y="34438"/>
                  </a:lnTo>
                  <a:cubicBezTo>
                    <a:pt x="47768" y="34438"/>
                    <a:pt x="44367" y="19694"/>
                    <a:pt x="43514" y="16437"/>
                  </a:cubicBezTo>
                  <a:lnTo>
                    <a:pt x="42665" y="13176"/>
                  </a:lnTo>
                  <a:cubicBezTo>
                    <a:pt x="42665" y="13176"/>
                    <a:pt x="47625" y="11473"/>
                    <a:pt x="46492" y="6514"/>
                  </a:cubicBezTo>
                  <a:cubicBezTo>
                    <a:pt x="45546" y="2364"/>
                    <a:pt x="40340" y="1"/>
                    <a:pt x="344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2256500" y="1393750"/>
              <a:ext cx="1158950" cy="1569625"/>
            </a:xfrm>
            <a:custGeom>
              <a:avLst/>
              <a:gdLst/>
              <a:ahLst/>
              <a:cxnLst/>
              <a:rect l="l" t="t" r="r" b="b"/>
              <a:pathLst>
                <a:path w="46358" h="62785" extrusionOk="0">
                  <a:moveTo>
                    <a:pt x="34425" y="0"/>
                  </a:moveTo>
                  <a:cubicBezTo>
                    <a:pt x="33270" y="0"/>
                    <a:pt x="32087" y="91"/>
                    <a:pt x="30904" y="277"/>
                  </a:cubicBezTo>
                  <a:cubicBezTo>
                    <a:pt x="23671" y="1409"/>
                    <a:pt x="21829" y="4105"/>
                    <a:pt x="21829" y="4105"/>
                  </a:cubicBezTo>
                  <a:cubicBezTo>
                    <a:pt x="21829" y="4105"/>
                    <a:pt x="21797" y="4104"/>
                    <a:pt x="21735" y="4104"/>
                  </a:cubicBezTo>
                  <a:cubicBezTo>
                    <a:pt x="20694" y="4104"/>
                    <a:pt x="11295" y="4232"/>
                    <a:pt x="5813" y="8781"/>
                  </a:cubicBezTo>
                  <a:cubicBezTo>
                    <a:pt x="0" y="13602"/>
                    <a:pt x="3545" y="21257"/>
                    <a:pt x="5387" y="23948"/>
                  </a:cubicBezTo>
                  <a:cubicBezTo>
                    <a:pt x="7229" y="26639"/>
                    <a:pt x="10634" y="29761"/>
                    <a:pt x="10634" y="29761"/>
                  </a:cubicBezTo>
                  <a:cubicBezTo>
                    <a:pt x="10634" y="29761"/>
                    <a:pt x="11056" y="35291"/>
                    <a:pt x="11483" y="37982"/>
                  </a:cubicBezTo>
                  <a:cubicBezTo>
                    <a:pt x="11910" y="40669"/>
                    <a:pt x="5247" y="48184"/>
                    <a:pt x="5247" y="48184"/>
                  </a:cubicBezTo>
                  <a:lnTo>
                    <a:pt x="14884" y="62785"/>
                  </a:lnTo>
                  <a:lnTo>
                    <a:pt x="25800" y="54281"/>
                  </a:lnTo>
                  <a:cubicBezTo>
                    <a:pt x="25800" y="54281"/>
                    <a:pt x="37605" y="53414"/>
                    <a:pt x="41524" y="52343"/>
                  </a:cubicBezTo>
                  <a:lnTo>
                    <a:pt x="42665" y="51873"/>
                  </a:lnTo>
                  <a:lnTo>
                    <a:pt x="42665" y="51873"/>
                  </a:lnTo>
                  <a:cubicBezTo>
                    <a:pt x="42665" y="51873"/>
                    <a:pt x="40734" y="52057"/>
                    <a:pt x="38234" y="52057"/>
                  </a:cubicBezTo>
                  <a:cubicBezTo>
                    <a:pt x="34479" y="52057"/>
                    <a:pt x="29442" y="51641"/>
                    <a:pt x="27738" y="49560"/>
                  </a:cubicBezTo>
                  <a:cubicBezTo>
                    <a:pt x="24903" y="46090"/>
                    <a:pt x="27738" y="32857"/>
                    <a:pt x="29946" y="26238"/>
                  </a:cubicBezTo>
                  <a:cubicBezTo>
                    <a:pt x="32149" y="19619"/>
                    <a:pt x="26793" y="16785"/>
                    <a:pt x="26793" y="16785"/>
                  </a:cubicBezTo>
                  <a:lnTo>
                    <a:pt x="42887" y="14011"/>
                  </a:lnTo>
                  <a:cubicBezTo>
                    <a:pt x="42669" y="13179"/>
                    <a:pt x="42669" y="13175"/>
                    <a:pt x="42669" y="13175"/>
                  </a:cubicBezTo>
                  <a:cubicBezTo>
                    <a:pt x="42669" y="13175"/>
                    <a:pt x="44306" y="12605"/>
                    <a:pt x="45487" y="11181"/>
                  </a:cubicBezTo>
                  <a:lnTo>
                    <a:pt x="46357" y="6064"/>
                  </a:lnTo>
                  <a:cubicBezTo>
                    <a:pt x="45145" y="2199"/>
                    <a:pt x="40113" y="0"/>
                    <a:pt x="34425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155575" y="1853000"/>
              <a:ext cx="164075" cy="121700"/>
            </a:xfrm>
            <a:custGeom>
              <a:avLst/>
              <a:gdLst/>
              <a:ahLst/>
              <a:cxnLst/>
              <a:rect l="l" t="t" r="r" b="b"/>
              <a:pathLst>
                <a:path w="6563" h="4868" extrusionOk="0">
                  <a:moveTo>
                    <a:pt x="3130" y="1"/>
                  </a:moveTo>
                  <a:cubicBezTo>
                    <a:pt x="2776" y="1"/>
                    <a:pt x="2406" y="57"/>
                    <a:pt x="2025" y="191"/>
                  </a:cubicBezTo>
                  <a:cubicBezTo>
                    <a:pt x="192" y="836"/>
                    <a:pt x="0" y="3209"/>
                    <a:pt x="13" y="4306"/>
                  </a:cubicBezTo>
                  <a:cubicBezTo>
                    <a:pt x="18" y="4650"/>
                    <a:pt x="40" y="4868"/>
                    <a:pt x="40" y="4868"/>
                  </a:cubicBezTo>
                  <a:cubicBezTo>
                    <a:pt x="40" y="4868"/>
                    <a:pt x="1603" y="3022"/>
                    <a:pt x="3584" y="2743"/>
                  </a:cubicBezTo>
                  <a:cubicBezTo>
                    <a:pt x="3765" y="2717"/>
                    <a:pt x="3937" y="2706"/>
                    <a:pt x="4101" y="2706"/>
                  </a:cubicBezTo>
                  <a:cubicBezTo>
                    <a:pt x="5742" y="2706"/>
                    <a:pt x="6563" y="3875"/>
                    <a:pt x="6563" y="3875"/>
                  </a:cubicBezTo>
                  <a:lnTo>
                    <a:pt x="6423" y="1607"/>
                  </a:lnTo>
                  <a:cubicBezTo>
                    <a:pt x="6423" y="1607"/>
                    <a:pt x="5015" y="1"/>
                    <a:pt x="31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3224050" y="2035000"/>
              <a:ext cx="35400" cy="106275"/>
            </a:xfrm>
            <a:custGeom>
              <a:avLst/>
              <a:gdLst/>
              <a:ahLst/>
              <a:cxnLst/>
              <a:rect l="l" t="t" r="r" b="b"/>
              <a:pathLst>
                <a:path w="1416" h="4251" extrusionOk="0">
                  <a:moveTo>
                    <a:pt x="706" y="0"/>
                  </a:moveTo>
                  <a:cubicBezTo>
                    <a:pt x="318" y="0"/>
                    <a:pt x="0" y="950"/>
                    <a:pt x="0" y="2125"/>
                  </a:cubicBezTo>
                  <a:cubicBezTo>
                    <a:pt x="0" y="3301"/>
                    <a:pt x="318" y="4250"/>
                    <a:pt x="706" y="4250"/>
                  </a:cubicBezTo>
                  <a:cubicBezTo>
                    <a:pt x="1098" y="4250"/>
                    <a:pt x="1416" y="3297"/>
                    <a:pt x="1416" y="2125"/>
                  </a:cubicBezTo>
                  <a:cubicBezTo>
                    <a:pt x="1416" y="950"/>
                    <a:pt x="1098" y="0"/>
                    <a:pt x="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076425" y="2394050"/>
              <a:ext cx="96700" cy="86300"/>
            </a:xfrm>
            <a:custGeom>
              <a:avLst/>
              <a:gdLst/>
              <a:ahLst/>
              <a:cxnLst/>
              <a:rect l="l" t="t" r="r" b="b"/>
              <a:pathLst>
                <a:path w="3868" h="3452" extrusionOk="0">
                  <a:moveTo>
                    <a:pt x="2688" y="0"/>
                  </a:moveTo>
                  <a:cubicBezTo>
                    <a:pt x="2170" y="0"/>
                    <a:pt x="1533" y="302"/>
                    <a:pt x="1011" y="844"/>
                  </a:cubicBezTo>
                  <a:cubicBezTo>
                    <a:pt x="227" y="1663"/>
                    <a:pt x="1" y="2721"/>
                    <a:pt x="506" y="3208"/>
                  </a:cubicBezTo>
                  <a:cubicBezTo>
                    <a:pt x="678" y="3373"/>
                    <a:pt x="912" y="3451"/>
                    <a:pt x="1176" y="3451"/>
                  </a:cubicBezTo>
                  <a:cubicBezTo>
                    <a:pt x="1695" y="3451"/>
                    <a:pt x="2331" y="3151"/>
                    <a:pt x="2853" y="2612"/>
                  </a:cubicBezTo>
                  <a:cubicBezTo>
                    <a:pt x="3637" y="1793"/>
                    <a:pt x="3867" y="731"/>
                    <a:pt x="3358" y="243"/>
                  </a:cubicBezTo>
                  <a:cubicBezTo>
                    <a:pt x="3186" y="78"/>
                    <a:pt x="2953" y="0"/>
                    <a:pt x="26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2300150" y="1381175"/>
              <a:ext cx="1163950" cy="1594725"/>
            </a:xfrm>
            <a:custGeom>
              <a:avLst/>
              <a:gdLst/>
              <a:ahLst/>
              <a:cxnLst/>
              <a:rect l="l" t="t" r="r" b="b"/>
              <a:pathLst>
                <a:path w="46558" h="63789" extrusionOk="0">
                  <a:moveTo>
                    <a:pt x="32707" y="997"/>
                  </a:moveTo>
                  <a:cubicBezTo>
                    <a:pt x="34993" y="997"/>
                    <a:pt x="37174" y="1363"/>
                    <a:pt x="39060" y="2078"/>
                  </a:cubicBezTo>
                  <a:cubicBezTo>
                    <a:pt x="41916" y="3162"/>
                    <a:pt x="43762" y="4956"/>
                    <a:pt x="44259" y="7129"/>
                  </a:cubicBezTo>
                  <a:cubicBezTo>
                    <a:pt x="45278" y="11579"/>
                    <a:pt x="40945" y="13142"/>
                    <a:pt x="40758" y="13203"/>
                  </a:cubicBezTo>
                  <a:cubicBezTo>
                    <a:pt x="40510" y="13290"/>
                    <a:pt x="40370" y="13552"/>
                    <a:pt x="40436" y="13804"/>
                  </a:cubicBezTo>
                  <a:lnTo>
                    <a:pt x="41289" y="17066"/>
                  </a:lnTo>
                  <a:cubicBezTo>
                    <a:pt x="42051" y="19996"/>
                    <a:pt x="44925" y="32406"/>
                    <a:pt x="45452" y="34692"/>
                  </a:cubicBezTo>
                  <a:lnTo>
                    <a:pt x="42086" y="36634"/>
                  </a:lnTo>
                  <a:cubicBezTo>
                    <a:pt x="41933" y="36721"/>
                    <a:pt x="41838" y="36887"/>
                    <a:pt x="41838" y="37070"/>
                  </a:cubicBezTo>
                  <a:cubicBezTo>
                    <a:pt x="41838" y="37100"/>
                    <a:pt x="41838" y="40606"/>
                    <a:pt x="41663" y="44220"/>
                  </a:cubicBezTo>
                  <a:cubicBezTo>
                    <a:pt x="41337" y="51000"/>
                    <a:pt x="40710" y="51897"/>
                    <a:pt x="40588" y="52005"/>
                  </a:cubicBezTo>
                  <a:cubicBezTo>
                    <a:pt x="40409" y="52167"/>
                    <a:pt x="39251" y="52754"/>
                    <a:pt x="31905" y="53560"/>
                  </a:cubicBezTo>
                  <a:cubicBezTo>
                    <a:pt x="27921" y="53995"/>
                    <a:pt x="24059" y="54283"/>
                    <a:pt x="24019" y="54287"/>
                  </a:cubicBezTo>
                  <a:cubicBezTo>
                    <a:pt x="23919" y="54291"/>
                    <a:pt x="23823" y="54331"/>
                    <a:pt x="23745" y="54392"/>
                  </a:cubicBezTo>
                  <a:lnTo>
                    <a:pt x="13260" y="62565"/>
                  </a:lnTo>
                  <a:lnTo>
                    <a:pt x="4128" y="48731"/>
                  </a:lnTo>
                  <a:cubicBezTo>
                    <a:pt x="5478" y="47181"/>
                    <a:pt x="10647" y="41032"/>
                    <a:pt x="10233" y="38407"/>
                  </a:cubicBezTo>
                  <a:cubicBezTo>
                    <a:pt x="9815" y="35763"/>
                    <a:pt x="9393" y="30277"/>
                    <a:pt x="9389" y="30225"/>
                  </a:cubicBezTo>
                  <a:cubicBezTo>
                    <a:pt x="9375" y="30098"/>
                    <a:pt x="9319" y="29976"/>
                    <a:pt x="9223" y="29894"/>
                  </a:cubicBezTo>
                  <a:cubicBezTo>
                    <a:pt x="9188" y="29863"/>
                    <a:pt x="5844" y="26785"/>
                    <a:pt x="4054" y="24168"/>
                  </a:cubicBezTo>
                  <a:cubicBezTo>
                    <a:pt x="3040" y="22687"/>
                    <a:pt x="1834" y="20183"/>
                    <a:pt x="1481" y="17597"/>
                  </a:cubicBezTo>
                  <a:cubicBezTo>
                    <a:pt x="1028" y="14309"/>
                    <a:pt x="2008" y="11640"/>
                    <a:pt x="4385" y="9668"/>
                  </a:cubicBezTo>
                  <a:cubicBezTo>
                    <a:pt x="9802" y="5177"/>
                    <a:pt x="19330" y="5104"/>
                    <a:pt x="20038" y="5104"/>
                  </a:cubicBezTo>
                  <a:cubicBezTo>
                    <a:pt x="20062" y="5104"/>
                    <a:pt x="20075" y="5104"/>
                    <a:pt x="20079" y="5104"/>
                  </a:cubicBezTo>
                  <a:cubicBezTo>
                    <a:pt x="20083" y="5104"/>
                    <a:pt x="20087" y="5104"/>
                    <a:pt x="20091" y="5104"/>
                  </a:cubicBezTo>
                  <a:cubicBezTo>
                    <a:pt x="20252" y="5104"/>
                    <a:pt x="20399" y="5022"/>
                    <a:pt x="20492" y="4891"/>
                  </a:cubicBezTo>
                  <a:cubicBezTo>
                    <a:pt x="20514" y="4865"/>
                    <a:pt x="22369" y="2348"/>
                    <a:pt x="29232" y="1272"/>
                  </a:cubicBezTo>
                  <a:cubicBezTo>
                    <a:pt x="30401" y="1088"/>
                    <a:pt x="31567" y="997"/>
                    <a:pt x="32707" y="997"/>
                  </a:cubicBezTo>
                  <a:close/>
                  <a:moveTo>
                    <a:pt x="32694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4" y="4643"/>
                  </a:cubicBezTo>
                  <a:cubicBezTo>
                    <a:pt x="11122" y="5169"/>
                    <a:pt x="6837" y="6341"/>
                    <a:pt x="3750" y="8897"/>
                  </a:cubicBezTo>
                  <a:cubicBezTo>
                    <a:pt x="1128" y="11074"/>
                    <a:pt x="0" y="14126"/>
                    <a:pt x="492" y="17732"/>
                  </a:cubicBezTo>
                  <a:cubicBezTo>
                    <a:pt x="871" y="20488"/>
                    <a:pt x="2156" y="23157"/>
                    <a:pt x="3231" y="24729"/>
                  </a:cubicBezTo>
                  <a:cubicBezTo>
                    <a:pt x="4890" y="27155"/>
                    <a:pt x="7725" y="29859"/>
                    <a:pt x="8404" y="30495"/>
                  </a:cubicBezTo>
                  <a:cubicBezTo>
                    <a:pt x="8483" y="31514"/>
                    <a:pt x="8862" y="36134"/>
                    <a:pt x="9245" y="38559"/>
                  </a:cubicBezTo>
                  <a:cubicBezTo>
                    <a:pt x="9528" y="40353"/>
                    <a:pt x="5644" y="45522"/>
                    <a:pt x="3127" y="48356"/>
                  </a:cubicBezTo>
                  <a:cubicBezTo>
                    <a:pt x="2974" y="48526"/>
                    <a:pt x="2957" y="48774"/>
                    <a:pt x="3083" y="48966"/>
                  </a:cubicBezTo>
                  <a:lnTo>
                    <a:pt x="12720" y="63566"/>
                  </a:lnTo>
                  <a:cubicBezTo>
                    <a:pt x="12815" y="63706"/>
                    <a:pt x="12972" y="63788"/>
                    <a:pt x="13138" y="63788"/>
                  </a:cubicBezTo>
                  <a:cubicBezTo>
                    <a:pt x="13251" y="63788"/>
                    <a:pt x="13360" y="63754"/>
                    <a:pt x="13447" y="63684"/>
                  </a:cubicBezTo>
                  <a:lnTo>
                    <a:pt x="24237" y="55271"/>
                  </a:lnTo>
                  <a:cubicBezTo>
                    <a:pt x="24995" y="55215"/>
                    <a:pt x="28452" y="54945"/>
                    <a:pt x="32005" y="54557"/>
                  </a:cubicBezTo>
                  <a:cubicBezTo>
                    <a:pt x="40248" y="53651"/>
                    <a:pt x="40975" y="52994"/>
                    <a:pt x="41254" y="52750"/>
                  </a:cubicBezTo>
                  <a:cubicBezTo>
                    <a:pt x="41563" y="52467"/>
                    <a:pt x="42295" y="51809"/>
                    <a:pt x="42656" y="44268"/>
                  </a:cubicBezTo>
                  <a:cubicBezTo>
                    <a:pt x="42804" y="41233"/>
                    <a:pt x="42830" y="38272"/>
                    <a:pt x="42835" y="37357"/>
                  </a:cubicBezTo>
                  <a:lnTo>
                    <a:pt x="46270" y="35372"/>
                  </a:lnTo>
                  <a:cubicBezTo>
                    <a:pt x="46462" y="35263"/>
                    <a:pt x="46558" y="35041"/>
                    <a:pt x="46510" y="34827"/>
                  </a:cubicBezTo>
                  <a:cubicBezTo>
                    <a:pt x="46475" y="34679"/>
                    <a:pt x="43096" y="20040"/>
                    <a:pt x="42256" y="16813"/>
                  </a:cubicBezTo>
                  <a:lnTo>
                    <a:pt x="41511" y="13974"/>
                  </a:lnTo>
                  <a:cubicBezTo>
                    <a:pt x="42282" y="13621"/>
                    <a:pt x="42987" y="13147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5" y="387"/>
                    <a:pt x="35107" y="0"/>
                    <a:pt x="32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2256500" y="1393725"/>
              <a:ext cx="1190725" cy="917700"/>
            </a:xfrm>
            <a:custGeom>
              <a:avLst/>
              <a:gdLst/>
              <a:ahLst/>
              <a:cxnLst/>
              <a:rect l="l" t="t" r="r" b="b"/>
              <a:pathLst>
                <a:path w="47629" h="36708" extrusionOk="0">
                  <a:moveTo>
                    <a:pt x="34431" y="1"/>
                  </a:moveTo>
                  <a:cubicBezTo>
                    <a:pt x="33273" y="1"/>
                    <a:pt x="32088" y="92"/>
                    <a:pt x="30904" y="278"/>
                  </a:cubicBezTo>
                  <a:cubicBezTo>
                    <a:pt x="23671" y="1410"/>
                    <a:pt x="21829" y="4106"/>
                    <a:pt x="21829" y="4106"/>
                  </a:cubicBezTo>
                  <a:cubicBezTo>
                    <a:pt x="21829" y="4106"/>
                    <a:pt x="21797" y="4105"/>
                    <a:pt x="21735" y="4105"/>
                  </a:cubicBezTo>
                  <a:cubicBezTo>
                    <a:pt x="20694" y="4105"/>
                    <a:pt x="11295" y="4233"/>
                    <a:pt x="5813" y="8782"/>
                  </a:cubicBezTo>
                  <a:cubicBezTo>
                    <a:pt x="0" y="13603"/>
                    <a:pt x="3545" y="21258"/>
                    <a:pt x="5387" y="23949"/>
                  </a:cubicBezTo>
                  <a:cubicBezTo>
                    <a:pt x="7229" y="26640"/>
                    <a:pt x="10634" y="29762"/>
                    <a:pt x="10634" y="29762"/>
                  </a:cubicBezTo>
                  <a:cubicBezTo>
                    <a:pt x="10634" y="29762"/>
                    <a:pt x="10865" y="32797"/>
                    <a:pt x="11161" y="35462"/>
                  </a:cubicBezTo>
                  <a:lnTo>
                    <a:pt x="15593" y="36707"/>
                  </a:lnTo>
                  <a:lnTo>
                    <a:pt x="20414" y="34155"/>
                  </a:lnTo>
                  <a:lnTo>
                    <a:pt x="25234" y="33023"/>
                  </a:lnTo>
                  <a:cubicBezTo>
                    <a:pt x="25234" y="33023"/>
                    <a:pt x="21690" y="30328"/>
                    <a:pt x="23675" y="27776"/>
                  </a:cubicBezTo>
                  <a:cubicBezTo>
                    <a:pt x="25661" y="25225"/>
                    <a:pt x="29345" y="24375"/>
                    <a:pt x="29484" y="22390"/>
                  </a:cubicBezTo>
                  <a:cubicBezTo>
                    <a:pt x="29628" y="20404"/>
                    <a:pt x="21690" y="17570"/>
                    <a:pt x="24241" y="15871"/>
                  </a:cubicBezTo>
                  <a:cubicBezTo>
                    <a:pt x="26793" y="14169"/>
                    <a:pt x="42669" y="13176"/>
                    <a:pt x="42669" y="13176"/>
                  </a:cubicBezTo>
                  <a:cubicBezTo>
                    <a:pt x="42669" y="13176"/>
                    <a:pt x="47629" y="11473"/>
                    <a:pt x="46492" y="6514"/>
                  </a:cubicBezTo>
                  <a:cubicBezTo>
                    <a:pt x="45546" y="2367"/>
                    <a:pt x="40338" y="1"/>
                    <a:pt x="344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2300150" y="1381175"/>
              <a:ext cx="1146875" cy="942750"/>
            </a:xfrm>
            <a:custGeom>
              <a:avLst/>
              <a:gdLst/>
              <a:ahLst/>
              <a:cxnLst/>
              <a:rect l="l" t="t" r="r" b="b"/>
              <a:pathLst>
                <a:path w="45875" h="37710" extrusionOk="0">
                  <a:moveTo>
                    <a:pt x="32713" y="1002"/>
                  </a:moveTo>
                  <a:cubicBezTo>
                    <a:pt x="34998" y="1002"/>
                    <a:pt x="37178" y="1367"/>
                    <a:pt x="39064" y="2082"/>
                  </a:cubicBezTo>
                  <a:cubicBezTo>
                    <a:pt x="41920" y="3162"/>
                    <a:pt x="43767" y="4956"/>
                    <a:pt x="44267" y="7129"/>
                  </a:cubicBezTo>
                  <a:cubicBezTo>
                    <a:pt x="45230" y="11357"/>
                    <a:pt x="41372" y="12977"/>
                    <a:pt x="40823" y="13186"/>
                  </a:cubicBezTo>
                  <a:cubicBezTo>
                    <a:pt x="40261" y="13221"/>
                    <a:pt x="36551" y="13469"/>
                    <a:pt x="32615" y="13891"/>
                  </a:cubicBezTo>
                  <a:cubicBezTo>
                    <a:pt x="30464" y="14122"/>
                    <a:pt x="23915" y="14828"/>
                    <a:pt x="22221" y="15960"/>
                  </a:cubicBezTo>
                  <a:cubicBezTo>
                    <a:pt x="21624" y="16356"/>
                    <a:pt x="21494" y="16813"/>
                    <a:pt x="21489" y="17131"/>
                  </a:cubicBezTo>
                  <a:cubicBezTo>
                    <a:pt x="21481" y="18237"/>
                    <a:pt x="22913" y="19230"/>
                    <a:pt x="24568" y="20384"/>
                  </a:cubicBezTo>
                  <a:cubicBezTo>
                    <a:pt x="25652" y="21137"/>
                    <a:pt x="27285" y="22278"/>
                    <a:pt x="27242" y="22857"/>
                  </a:cubicBezTo>
                  <a:cubicBezTo>
                    <a:pt x="27185" y="23702"/>
                    <a:pt x="26118" y="24394"/>
                    <a:pt x="24890" y="25195"/>
                  </a:cubicBezTo>
                  <a:cubicBezTo>
                    <a:pt x="23758" y="25927"/>
                    <a:pt x="22478" y="26759"/>
                    <a:pt x="21537" y="27969"/>
                  </a:cubicBezTo>
                  <a:cubicBezTo>
                    <a:pt x="20971" y="28696"/>
                    <a:pt x="20740" y="29502"/>
                    <a:pt x="20854" y="30360"/>
                  </a:cubicBezTo>
                  <a:cubicBezTo>
                    <a:pt x="21010" y="31566"/>
                    <a:pt x="21825" y="32611"/>
                    <a:pt x="22452" y="33255"/>
                  </a:cubicBezTo>
                  <a:lnTo>
                    <a:pt x="18555" y="34170"/>
                  </a:lnTo>
                  <a:cubicBezTo>
                    <a:pt x="18515" y="34178"/>
                    <a:pt x="18472" y="34196"/>
                    <a:pt x="18437" y="34213"/>
                  </a:cubicBezTo>
                  <a:lnTo>
                    <a:pt x="13795" y="36674"/>
                  </a:lnTo>
                  <a:lnTo>
                    <a:pt x="9876" y="35572"/>
                  </a:lnTo>
                  <a:cubicBezTo>
                    <a:pt x="9602" y="33029"/>
                    <a:pt x="9389" y="30255"/>
                    <a:pt x="9393" y="30225"/>
                  </a:cubicBezTo>
                  <a:cubicBezTo>
                    <a:pt x="9384" y="30098"/>
                    <a:pt x="9323" y="29981"/>
                    <a:pt x="9232" y="29894"/>
                  </a:cubicBezTo>
                  <a:cubicBezTo>
                    <a:pt x="9197" y="29863"/>
                    <a:pt x="5848" y="26785"/>
                    <a:pt x="4059" y="24172"/>
                  </a:cubicBezTo>
                  <a:cubicBezTo>
                    <a:pt x="3044" y="22687"/>
                    <a:pt x="1838" y="20183"/>
                    <a:pt x="1485" y="17597"/>
                  </a:cubicBezTo>
                  <a:cubicBezTo>
                    <a:pt x="1032" y="14309"/>
                    <a:pt x="2012" y="11640"/>
                    <a:pt x="4390" y="9672"/>
                  </a:cubicBezTo>
                  <a:cubicBezTo>
                    <a:pt x="5996" y="8339"/>
                    <a:pt x="9027" y="6554"/>
                    <a:pt x="14326" y="5635"/>
                  </a:cubicBezTo>
                  <a:cubicBezTo>
                    <a:pt x="17247" y="5130"/>
                    <a:pt x="19614" y="5108"/>
                    <a:pt x="20021" y="5108"/>
                  </a:cubicBezTo>
                  <a:cubicBezTo>
                    <a:pt x="20060" y="5108"/>
                    <a:pt x="20081" y="5108"/>
                    <a:pt x="20083" y="5108"/>
                  </a:cubicBezTo>
                  <a:cubicBezTo>
                    <a:pt x="20248" y="5108"/>
                    <a:pt x="20405" y="5030"/>
                    <a:pt x="20501" y="4895"/>
                  </a:cubicBezTo>
                  <a:cubicBezTo>
                    <a:pt x="20505" y="4886"/>
                    <a:pt x="20963" y="4255"/>
                    <a:pt x="22256" y="3497"/>
                  </a:cubicBezTo>
                  <a:cubicBezTo>
                    <a:pt x="23458" y="2796"/>
                    <a:pt x="25648" y="1838"/>
                    <a:pt x="29240" y="1277"/>
                  </a:cubicBezTo>
                  <a:cubicBezTo>
                    <a:pt x="30408" y="1093"/>
                    <a:pt x="31574" y="1002"/>
                    <a:pt x="32713" y="1002"/>
                  </a:cubicBezTo>
                  <a:close/>
                  <a:moveTo>
                    <a:pt x="32693" y="0"/>
                  </a:moveTo>
                  <a:cubicBezTo>
                    <a:pt x="31506" y="0"/>
                    <a:pt x="30293" y="94"/>
                    <a:pt x="29079" y="284"/>
                  </a:cubicBezTo>
                  <a:cubicBezTo>
                    <a:pt x="22826" y="1268"/>
                    <a:pt x="20466" y="3410"/>
                    <a:pt x="19848" y="4107"/>
                  </a:cubicBezTo>
                  <a:cubicBezTo>
                    <a:pt x="17945" y="4137"/>
                    <a:pt x="16046" y="4316"/>
                    <a:pt x="14170" y="4647"/>
                  </a:cubicBezTo>
                  <a:cubicBezTo>
                    <a:pt x="8644" y="5601"/>
                    <a:pt x="5452" y="7486"/>
                    <a:pt x="3745" y="8901"/>
                  </a:cubicBezTo>
                  <a:cubicBezTo>
                    <a:pt x="1124" y="11074"/>
                    <a:pt x="0" y="14131"/>
                    <a:pt x="488" y="17732"/>
                  </a:cubicBezTo>
                  <a:cubicBezTo>
                    <a:pt x="867" y="20493"/>
                    <a:pt x="2151" y="23157"/>
                    <a:pt x="3227" y="24734"/>
                  </a:cubicBezTo>
                  <a:cubicBezTo>
                    <a:pt x="4886" y="27155"/>
                    <a:pt x="7721" y="29859"/>
                    <a:pt x="8404" y="30495"/>
                  </a:cubicBezTo>
                  <a:cubicBezTo>
                    <a:pt x="8461" y="31213"/>
                    <a:pt x="8670" y="33760"/>
                    <a:pt x="8918" y="36016"/>
                  </a:cubicBezTo>
                  <a:cubicBezTo>
                    <a:pt x="8940" y="36221"/>
                    <a:pt x="9084" y="36391"/>
                    <a:pt x="9280" y="36443"/>
                  </a:cubicBezTo>
                  <a:lnTo>
                    <a:pt x="13712" y="37688"/>
                  </a:lnTo>
                  <a:cubicBezTo>
                    <a:pt x="13756" y="37701"/>
                    <a:pt x="13804" y="37710"/>
                    <a:pt x="13847" y="37710"/>
                  </a:cubicBezTo>
                  <a:cubicBezTo>
                    <a:pt x="13930" y="37710"/>
                    <a:pt x="14009" y="37688"/>
                    <a:pt x="14083" y="37653"/>
                  </a:cubicBezTo>
                  <a:lnTo>
                    <a:pt x="18846" y="35132"/>
                  </a:lnTo>
                  <a:lnTo>
                    <a:pt x="23601" y="34013"/>
                  </a:lnTo>
                  <a:cubicBezTo>
                    <a:pt x="24015" y="33913"/>
                    <a:pt x="24128" y="33382"/>
                    <a:pt x="23789" y="33125"/>
                  </a:cubicBezTo>
                  <a:cubicBezTo>
                    <a:pt x="23771" y="33116"/>
                    <a:pt x="22047" y="31784"/>
                    <a:pt x="21847" y="30229"/>
                  </a:cubicBezTo>
                  <a:cubicBezTo>
                    <a:pt x="21768" y="29637"/>
                    <a:pt x="21925" y="29101"/>
                    <a:pt x="22326" y="28587"/>
                  </a:cubicBezTo>
                  <a:cubicBezTo>
                    <a:pt x="23166" y="27508"/>
                    <a:pt x="24368" y="26724"/>
                    <a:pt x="25435" y="26031"/>
                  </a:cubicBezTo>
                  <a:cubicBezTo>
                    <a:pt x="26889" y="25086"/>
                    <a:pt x="28143" y="24268"/>
                    <a:pt x="28239" y="22931"/>
                  </a:cubicBezTo>
                  <a:cubicBezTo>
                    <a:pt x="28322" y="21781"/>
                    <a:pt x="26845" y="20754"/>
                    <a:pt x="25138" y="19565"/>
                  </a:cubicBezTo>
                  <a:cubicBezTo>
                    <a:pt x="24015" y="18786"/>
                    <a:pt x="22482" y="17714"/>
                    <a:pt x="22487" y="17140"/>
                  </a:cubicBezTo>
                  <a:cubicBezTo>
                    <a:pt x="22487" y="17031"/>
                    <a:pt x="22582" y="16913"/>
                    <a:pt x="22770" y="16791"/>
                  </a:cubicBezTo>
                  <a:cubicBezTo>
                    <a:pt x="24773" y="15455"/>
                    <a:pt x="36573" y="14449"/>
                    <a:pt x="40949" y="14179"/>
                  </a:cubicBezTo>
                  <a:cubicBezTo>
                    <a:pt x="40997" y="14174"/>
                    <a:pt x="41041" y="14166"/>
                    <a:pt x="41080" y="14153"/>
                  </a:cubicBezTo>
                  <a:cubicBezTo>
                    <a:pt x="42016" y="13796"/>
                    <a:pt x="42874" y="13256"/>
                    <a:pt x="43601" y="12568"/>
                  </a:cubicBezTo>
                  <a:cubicBezTo>
                    <a:pt x="44703" y="11527"/>
                    <a:pt x="45874" y="9698"/>
                    <a:pt x="45234" y="6902"/>
                  </a:cubicBezTo>
                  <a:cubicBezTo>
                    <a:pt x="44664" y="4394"/>
                    <a:pt x="42595" y="2348"/>
                    <a:pt x="39417" y="1146"/>
                  </a:cubicBezTo>
                  <a:cubicBezTo>
                    <a:pt x="37412" y="387"/>
                    <a:pt x="35105" y="0"/>
                    <a:pt x="326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2368500" y="1503700"/>
              <a:ext cx="995450" cy="436825"/>
            </a:xfrm>
            <a:custGeom>
              <a:avLst/>
              <a:gdLst/>
              <a:ahLst/>
              <a:cxnLst/>
              <a:rect l="l" t="t" r="r" b="b"/>
              <a:pathLst>
                <a:path w="39818" h="17473" extrusionOk="0">
                  <a:moveTo>
                    <a:pt x="35954" y="1"/>
                  </a:moveTo>
                  <a:cubicBezTo>
                    <a:pt x="35249" y="1"/>
                    <a:pt x="34733" y="222"/>
                    <a:pt x="34414" y="665"/>
                  </a:cubicBezTo>
                  <a:cubicBezTo>
                    <a:pt x="33687" y="1671"/>
                    <a:pt x="34484" y="3243"/>
                    <a:pt x="34645" y="3547"/>
                  </a:cubicBezTo>
                  <a:cubicBezTo>
                    <a:pt x="34767" y="3769"/>
                    <a:pt x="34997" y="3893"/>
                    <a:pt x="35233" y="3893"/>
                  </a:cubicBezTo>
                  <a:cubicBezTo>
                    <a:pt x="35341" y="3893"/>
                    <a:pt x="35450" y="3867"/>
                    <a:pt x="35550" y="3813"/>
                  </a:cubicBezTo>
                  <a:cubicBezTo>
                    <a:pt x="35873" y="3639"/>
                    <a:pt x="35990" y="3234"/>
                    <a:pt x="35816" y="2912"/>
                  </a:cubicBezTo>
                  <a:cubicBezTo>
                    <a:pt x="35542" y="2406"/>
                    <a:pt x="35341" y="1653"/>
                    <a:pt x="35494" y="1444"/>
                  </a:cubicBezTo>
                  <a:cubicBezTo>
                    <a:pt x="35529" y="1398"/>
                    <a:pt x="35664" y="1336"/>
                    <a:pt x="35949" y="1336"/>
                  </a:cubicBezTo>
                  <a:cubicBezTo>
                    <a:pt x="36092" y="1336"/>
                    <a:pt x="36272" y="1351"/>
                    <a:pt x="36495" y="1392"/>
                  </a:cubicBezTo>
                  <a:cubicBezTo>
                    <a:pt x="37924" y="1653"/>
                    <a:pt x="38224" y="3229"/>
                    <a:pt x="38281" y="3708"/>
                  </a:cubicBezTo>
                  <a:cubicBezTo>
                    <a:pt x="38429" y="4967"/>
                    <a:pt x="37998" y="6561"/>
                    <a:pt x="36900" y="7053"/>
                  </a:cubicBezTo>
                  <a:cubicBezTo>
                    <a:pt x="36500" y="7231"/>
                    <a:pt x="35640" y="7294"/>
                    <a:pt x="34517" y="7294"/>
                  </a:cubicBezTo>
                  <a:cubicBezTo>
                    <a:pt x="33199" y="7294"/>
                    <a:pt x="31518" y="7207"/>
                    <a:pt x="29785" y="7118"/>
                  </a:cubicBezTo>
                  <a:cubicBezTo>
                    <a:pt x="27501" y="7001"/>
                    <a:pt x="24974" y="6871"/>
                    <a:pt x="22474" y="6871"/>
                  </a:cubicBezTo>
                  <a:cubicBezTo>
                    <a:pt x="19213" y="6871"/>
                    <a:pt x="15998" y="7092"/>
                    <a:pt x="13430" y="7854"/>
                  </a:cubicBezTo>
                  <a:cubicBezTo>
                    <a:pt x="5849" y="10101"/>
                    <a:pt x="589" y="16114"/>
                    <a:pt x="371" y="16367"/>
                  </a:cubicBezTo>
                  <a:cubicBezTo>
                    <a:pt x="1" y="16802"/>
                    <a:pt x="306" y="17468"/>
                    <a:pt x="876" y="17473"/>
                  </a:cubicBezTo>
                  <a:cubicBezTo>
                    <a:pt x="1068" y="17473"/>
                    <a:pt x="1255" y="17386"/>
                    <a:pt x="1381" y="17242"/>
                  </a:cubicBezTo>
                  <a:cubicBezTo>
                    <a:pt x="1434" y="17177"/>
                    <a:pt x="6602" y="11268"/>
                    <a:pt x="13809" y="9130"/>
                  </a:cubicBezTo>
                  <a:cubicBezTo>
                    <a:pt x="16233" y="8411"/>
                    <a:pt x="19320" y="8200"/>
                    <a:pt x="22474" y="8200"/>
                  </a:cubicBezTo>
                  <a:cubicBezTo>
                    <a:pt x="24942" y="8200"/>
                    <a:pt x="27451" y="8329"/>
                    <a:pt x="29716" y="8446"/>
                  </a:cubicBezTo>
                  <a:cubicBezTo>
                    <a:pt x="31695" y="8549"/>
                    <a:pt x="33280" y="8625"/>
                    <a:pt x="34519" y="8625"/>
                  </a:cubicBezTo>
                  <a:cubicBezTo>
                    <a:pt x="35905" y="8625"/>
                    <a:pt x="36856" y="8530"/>
                    <a:pt x="37440" y="8267"/>
                  </a:cubicBezTo>
                  <a:cubicBezTo>
                    <a:pt x="39143" y="7514"/>
                    <a:pt x="39818" y="5324"/>
                    <a:pt x="39604" y="3547"/>
                  </a:cubicBezTo>
                  <a:cubicBezTo>
                    <a:pt x="39382" y="1688"/>
                    <a:pt x="38281" y="360"/>
                    <a:pt x="36735" y="77"/>
                  </a:cubicBezTo>
                  <a:cubicBezTo>
                    <a:pt x="36453" y="26"/>
                    <a:pt x="36193" y="1"/>
                    <a:pt x="35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2471600" y="1867775"/>
              <a:ext cx="430900" cy="190550"/>
            </a:xfrm>
            <a:custGeom>
              <a:avLst/>
              <a:gdLst/>
              <a:ahLst/>
              <a:cxnLst/>
              <a:rect l="l" t="t" r="r" b="b"/>
              <a:pathLst>
                <a:path w="17236" h="7622" extrusionOk="0">
                  <a:moveTo>
                    <a:pt x="15239" y="1"/>
                  </a:moveTo>
                  <a:cubicBezTo>
                    <a:pt x="14375" y="1"/>
                    <a:pt x="13119" y="163"/>
                    <a:pt x="11318" y="480"/>
                  </a:cubicBezTo>
                  <a:cubicBezTo>
                    <a:pt x="9276" y="837"/>
                    <a:pt x="6824" y="1956"/>
                    <a:pt x="4037" y="3798"/>
                  </a:cubicBezTo>
                  <a:cubicBezTo>
                    <a:pt x="2800" y="4612"/>
                    <a:pt x="1612" y="5496"/>
                    <a:pt x="475" y="6445"/>
                  </a:cubicBezTo>
                  <a:cubicBezTo>
                    <a:pt x="1" y="6850"/>
                    <a:pt x="288" y="7621"/>
                    <a:pt x="911" y="7621"/>
                  </a:cubicBezTo>
                  <a:cubicBezTo>
                    <a:pt x="1067" y="7621"/>
                    <a:pt x="1220" y="7565"/>
                    <a:pt x="1342" y="7460"/>
                  </a:cubicBezTo>
                  <a:cubicBezTo>
                    <a:pt x="1398" y="7412"/>
                    <a:pt x="7072" y="2583"/>
                    <a:pt x="11553" y="1791"/>
                  </a:cubicBezTo>
                  <a:cubicBezTo>
                    <a:pt x="13608" y="1429"/>
                    <a:pt x="14692" y="1329"/>
                    <a:pt x="15263" y="1325"/>
                  </a:cubicBezTo>
                  <a:lnTo>
                    <a:pt x="15263" y="1325"/>
                  </a:lnTo>
                  <a:cubicBezTo>
                    <a:pt x="14910" y="1616"/>
                    <a:pt x="14253" y="2074"/>
                    <a:pt x="13042" y="2775"/>
                  </a:cubicBezTo>
                  <a:cubicBezTo>
                    <a:pt x="10482" y="4255"/>
                    <a:pt x="9772" y="4978"/>
                    <a:pt x="10116" y="5740"/>
                  </a:cubicBezTo>
                  <a:cubicBezTo>
                    <a:pt x="10305" y="6161"/>
                    <a:pt x="10728" y="6290"/>
                    <a:pt x="11229" y="6290"/>
                  </a:cubicBezTo>
                  <a:cubicBezTo>
                    <a:pt x="11572" y="6290"/>
                    <a:pt x="11950" y="6230"/>
                    <a:pt x="12315" y="6162"/>
                  </a:cubicBezTo>
                  <a:cubicBezTo>
                    <a:pt x="13125" y="6014"/>
                    <a:pt x="14166" y="5731"/>
                    <a:pt x="15245" y="5370"/>
                  </a:cubicBezTo>
                  <a:cubicBezTo>
                    <a:pt x="15598" y="5252"/>
                    <a:pt x="15785" y="4874"/>
                    <a:pt x="15668" y="4525"/>
                  </a:cubicBezTo>
                  <a:cubicBezTo>
                    <a:pt x="15574" y="4247"/>
                    <a:pt x="15317" y="4072"/>
                    <a:pt x="15040" y="4072"/>
                  </a:cubicBezTo>
                  <a:cubicBezTo>
                    <a:pt x="14970" y="4072"/>
                    <a:pt x="14898" y="4083"/>
                    <a:pt x="14827" y="4107"/>
                  </a:cubicBezTo>
                  <a:cubicBezTo>
                    <a:pt x="13991" y="4390"/>
                    <a:pt x="13142" y="4625"/>
                    <a:pt x="12284" y="4808"/>
                  </a:cubicBezTo>
                  <a:cubicBezTo>
                    <a:pt x="12620" y="4582"/>
                    <a:pt x="13086" y="4290"/>
                    <a:pt x="13708" y="3929"/>
                  </a:cubicBezTo>
                  <a:cubicBezTo>
                    <a:pt x="16421" y="2357"/>
                    <a:pt x="17235" y="1551"/>
                    <a:pt x="16935" y="724"/>
                  </a:cubicBezTo>
                  <a:cubicBezTo>
                    <a:pt x="16759" y="238"/>
                    <a:pt x="16285" y="1"/>
                    <a:pt x="1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2557875" y="2084300"/>
              <a:ext cx="240875" cy="377825"/>
            </a:xfrm>
            <a:custGeom>
              <a:avLst/>
              <a:gdLst/>
              <a:ahLst/>
              <a:cxnLst/>
              <a:rect l="l" t="t" r="r" b="b"/>
              <a:pathLst>
                <a:path w="9635" h="15113" extrusionOk="0">
                  <a:moveTo>
                    <a:pt x="4110" y="0"/>
                  </a:moveTo>
                  <a:cubicBezTo>
                    <a:pt x="1" y="0"/>
                    <a:pt x="165" y="6200"/>
                    <a:pt x="1413" y="10499"/>
                  </a:cubicBezTo>
                  <a:cubicBezTo>
                    <a:pt x="2285" y="13499"/>
                    <a:pt x="4014" y="15112"/>
                    <a:pt x="5836" y="15112"/>
                  </a:cubicBezTo>
                  <a:cubicBezTo>
                    <a:pt x="6682" y="15112"/>
                    <a:pt x="7549" y="14764"/>
                    <a:pt x="8359" y="14044"/>
                  </a:cubicBezTo>
                  <a:lnTo>
                    <a:pt x="9635" y="9223"/>
                  </a:lnTo>
                  <a:cubicBezTo>
                    <a:pt x="9635" y="9223"/>
                    <a:pt x="8786" y="297"/>
                    <a:pt x="4388" y="10"/>
                  </a:cubicBezTo>
                  <a:cubicBezTo>
                    <a:pt x="4293" y="3"/>
                    <a:pt x="4200" y="0"/>
                    <a:pt x="41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2561200" y="2071850"/>
              <a:ext cx="250400" cy="402750"/>
            </a:xfrm>
            <a:custGeom>
              <a:avLst/>
              <a:gdLst/>
              <a:ahLst/>
              <a:cxnLst/>
              <a:rect l="l" t="t" r="r" b="b"/>
              <a:pathLst>
                <a:path w="10016" h="16110" extrusionOk="0">
                  <a:moveTo>
                    <a:pt x="3976" y="1"/>
                  </a:moveTo>
                  <a:cubicBezTo>
                    <a:pt x="2824" y="1"/>
                    <a:pt x="1895" y="426"/>
                    <a:pt x="1215" y="1274"/>
                  </a:cubicBezTo>
                  <a:cubicBezTo>
                    <a:pt x="410" y="2280"/>
                    <a:pt x="0" y="3813"/>
                    <a:pt x="0" y="5833"/>
                  </a:cubicBezTo>
                  <a:cubicBezTo>
                    <a:pt x="0" y="7483"/>
                    <a:pt x="283" y="9364"/>
                    <a:pt x="802" y="11137"/>
                  </a:cubicBezTo>
                  <a:cubicBezTo>
                    <a:pt x="1546" y="13710"/>
                    <a:pt x="2966" y="15469"/>
                    <a:pt x="4694" y="15966"/>
                  </a:cubicBezTo>
                  <a:cubicBezTo>
                    <a:pt x="5021" y="16061"/>
                    <a:pt x="5361" y="16109"/>
                    <a:pt x="5696" y="16109"/>
                  </a:cubicBezTo>
                  <a:cubicBezTo>
                    <a:pt x="6684" y="16109"/>
                    <a:pt x="7673" y="15700"/>
                    <a:pt x="8552" y="14916"/>
                  </a:cubicBezTo>
                  <a:cubicBezTo>
                    <a:pt x="8748" y="14729"/>
                    <a:pt x="8766" y="14420"/>
                    <a:pt x="8583" y="14220"/>
                  </a:cubicBezTo>
                  <a:cubicBezTo>
                    <a:pt x="8485" y="14107"/>
                    <a:pt x="8348" y="14050"/>
                    <a:pt x="8209" y="14050"/>
                  </a:cubicBezTo>
                  <a:cubicBezTo>
                    <a:pt x="8095" y="14050"/>
                    <a:pt x="7980" y="14089"/>
                    <a:pt x="7886" y="14167"/>
                  </a:cubicBezTo>
                  <a:cubicBezTo>
                    <a:pt x="7185" y="14793"/>
                    <a:pt x="6440" y="15113"/>
                    <a:pt x="5699" y="15113"/>
                  </a:cubicBezTo>
                  <a:cubicBezTo>
                    <a:pt x="5455" y="15113"/>
                    <a:pt x="5211" y="15078"/>
                    <a:pt x="4969" y="15008"/>
                  </a:cubicBezTo>
                  <a:cubicBezTo>
                    <a:pt x="3580" y="14603"/>
                    <a:pt x="2408" y="13092"/>
                    <a:pt x="1759" y="10858"/>
                  </a:cubicBezTo>
                  <a:cubicBezTo>
                    <a:pt x="867" y="7792"/>
                    <a:pt x="562" y="3682"/>
                    <a:pt x="1995" y="1901"/>
                  </a:cubicBezTo>
                  <a:cubicBezTo>
                    <a:pt x="2480" y="1296"/>
                    <a:pt x="3133" y="1000"/>
                    <a:pt x="3979" y="1000"/>
                  </a:cubicBezTo>
                  <a:cubicBezTo>
                    <a:pt x="4059" y="1000"/>
                    <a:pt x="4141" y="1003"/>
                    <a:pt x="4224" y="1008"/>
                  </a:cubicBezTo>
                  <a:cubicBezTo>
                    <a:pt x="6214" y="1135"/>
                    <a:pt x="7403" y="3447"/>
                    <a:pt x="8047" y="5367"/>
                  </a:cubicBezTo>
                  <a:cubicBezTo>
                    <a:pt x="8788" y="7553"/>
                    <a:pt x="9005" y="9748"/>
                    <a:pt x="9005" y="9769"/>
                  </a:cubicBezTo>
                  <a:cubicBezTo>
                    <a:pt x="9034" y="10023"/>
                    <a:pt x="9247" y="10212"/>
                    <a:pt x="9497" y="10212"/>
                  </a:cubicBezTo>
                  <a:cubicBezTo>
                    <a:pt x="9513" y="10212"/>
                    <a:pt x="9529" y="10211"/>
                    <a:pt x="9545" y="10209"/>
                  </a:cubicBezTo>
                  <a:cubicBezTo>
                    <a:pt x="9815" y="10183"/>
                    <a:pt x="10015" y="9944"/>
                    <a:pt x="9998" y="9674"/>
                  </a:cubicBezTo>
                  <a:cubicBezTo>
                    <a:pt x="9963" y="9295"/>
                    <a:pt x="9053" y="316"/>
                    <a:pt x="4289" y="11"/>
                  </a:cubicBezTo>
                  <a:cubicBezTo>
                    <a:pt x="4183" y="4"/>
                    <a:pt x="4079" y="1"/>
                    <a:pt x="3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2210450" y="2463800"/>
              <a:ext cx="542250" cy="747675"/>
            </a:xfrm>
            <a:custGeom>
              <a:avLst/>
              <a:gdLst/>
              <a:ahLst/>
              <a:cxnLst/>
              <a:rect l="l" t="t" r="r" b="b"/>
              <a:pathLst>
                <a:path w="21690" h="29907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566" y="6658"/>
                    <a:pt x="5387" y="13464"/>
                  </a:cubicBezTo>
                  <a:cubicBezTo>
                    <a:pt x="10211" y="20270"/>
                    <a:pt x="15167" y="29906"/>
                    <a:pt x="15167" y="29906"/>
                  </a:cubicBezTo>
                  <a:lnTo>
                    <a:pt x="21690" y="21542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2210450" y="2463800"/>
              <a:ext cx="286325" cy="270000"/>
            </a:xfrm>
            <a:custGeom>
              <a:avLst/>
              <a:gdLst/>
              <a:ahLst/>
              <a:cxnLst/>
              <a:rect l="l" t="t" r="r" b="b"/>
              <a:pathLst>
                <a:path w="11453" h="10800" extrusionOk="0">
                  <a:moveTo>
                    <a:pt x="7512" y="0"/>
                  </a:moveTo>
                  <a:lnTo>
                    <a:pt x="0" y="5526"/>
                  </a:lnTo>
                  <a:cubicBezTo>
                    <a:pt x="0" y="5526"/>
                    <a:pt x="423" y="6362"/>
                    <a:pt x="3514" y="10799"/>
                  </a:cubicBezTo>
                  <a:lnTo>
                    <a:pt x="11452" y="5979"/>
                  </a:lnTo>
                  <a:lnTo>
                    <a:pt x="75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196500" y="2451325"/>
              <a:ext cx="569475" cy="772675"/>
            </a:xfrm>
            <a:custGeom>
              <a:avLst/>
              <a:gdLst/>
              <a:ahLst/>
              <a:cxnLst/>
              <a:rect l="l" t="t" r="r" b="b"/>
              <a:pathLst>
                <a:path w="22779" h="30907" extrusionOk="0">
                  <a:moveTo>
                    <a:pt x="7943" y="1213"/>
                  </a:moveTo>
                  <a:lnTo>
                    <a:pt x="21634" y="22014"/>
                  </a:lnTo>
                  <a:lnTo>
                    <a:pt x="15808" y="29482"/>
                  </a:lnTo>
                  <a:cubicBezTo>
                    <a:pt x="14575" y="27148"/>
                    <a:pt x="10395" y="19376"/>
                    <a:pt x="6354" y="13671"/>
                  </a:cubicBezTo>
                  <a:cubicBezTo>
                    <a:pt x="2910" y="8812"/>
                    <a:pt x="1651" y="6870"/>
                    <a:pt x="1216" y="6160"/>
                  </a:cubicBezTo>
                  <a:lnTo>
                    <a:pt x="7943" y="1213"/>
                  </a:lnTo>
                  <a:close/>
                  <a:moveTo>
                    <a:pt x="8071" y="1"/>
                  </a:moveTo>
                  <a:cubicBezTo>
                    <a:pt x="7968" y="1"/>
                    <a:pt x="7864" y="33"/>
                    <a:pt x="7774" y="99"/>
                  </a:cubicBezTo>
                  <a:lnTo>
                    <a:pt x="262" y="5624"/>
                  </a:lnTo>
                  <a:cubicBezTo>
                    <a:pt x="66" y="5768"/>
                    <a:pt x="1" y="6034"/>
                    <a:pt x="110" y="6251"/>
                  </a:cubicBezTo>
                  <a:cubicBezTo>
                    <a:pt x="136" y="6299"/>
                    <a:pt x="750" y="7497"/>
                    <a:pt x="5540" y="14251"/>
                  </a:cubicBezTo>
                  <a:cubicBezTo>
                    <a:pt x="10282" y="20948"/>
                    <a:pt x="15233" y="30540"/>
                    <a:pt x="15281" y="30636"/>
                  </a:cubicBezTo>
                  <a:cubicBezTo>
                    <a:pt x="15359" y="30789"/>
                    <a:pt x="15507" y="30889"/>
                    <a:pt x="15681" y="30906"/>
                  </a:cubicBezTo>
                  <a:lnTo>
                    <a:pt x="15725" y="30906"/>
                  </a:lnTo>
                  <a:cubicBezTo>
                    <a:pt x="15877" y="30906"/>
                    <a:pt x="16025" y="30836"/>
                    <a:pt x="16121" y="30715"/>
                  </a:cubicBezTo>
                  <a:lnTo>
                    <a:pt x="22640" y="22354"/>
                  </a:lnTo>
                  <a:cubicBezTo>
                    <a:pt x="22770" y="22184"/>
                    <a:pt x="22779" y="21949"/>
                    <a:pt x="22661" y="21771"/>
                  </a:cubicBezTo>
                  <a:lnTo>
                    <a:pt x="8488" y="225"/>
                  </a:lnTo>
                  <a:cubicBezTo>
                    <a:pt x="8392" y="79"/>
                    <a:pt x="8233" y="1"/>
                    <a:pt x="80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3308950" y="3206125"/>
              <a:ext cx="942650" cy="714125"/>
            </a:xfrm>
            <a:custGeom>
              <a:avLst/>
              <a:gdLst/>
              <a:ahLst/>
              <a:cxnLst/>
              <a:rect l="l" t="t" r="r" b="b"/>
              <a:pathLst>
                <a:path w="37706" h="28565" extrusionOk="0">
                  <a:moveTo>
                    <a:pt x="13756" y="1"/>
                  </a:moveTo>
                  <a:cubicBezTo>
                    <a:pt x="13543" y="1"/>
                    <a:pt x="13307" y="265"/>
                    <a:pt x="13042" y="923"/>
                  </a:cubicBezTo>
                  <a:cubicBezTo>
                    <a:pt x="12193" y="3052"/>
                    <a:pt x="6663" y="8717"/>
                    <a:pt x="4965" y="10137"/>
                  </a:cubicBezTo>
                  <a:cubicBezTo>
                    <a:pt x="3262" y="11557"/>
                    <a:pt x="3123" y="13255"/>
                    <a:pt x="2696" y="16233"/>
                  </a:cubicBezTo>
                  <a:cubicBezTo>
                    <a:pt x="2269" y="19212"/>
                    <a:pt x="1" y="23888"/>
                    <a:pt x="1" y="23888"/>
                  </a:cubicBezTo>
                  <a:lnTo>
                    <a:pt x="2692" y="28565"/>
                  </a:lnTo>
                  <a:lnTo>
                    <a:pt x="8366" y="24877"/>
                  </a:lnTo>
                  <a:cubicBezTo>
                    <a:pt x="8366" y="24877"/>
                    <a:pt x="9916" y="25059"/>
                    <a:pt x="11555" y="25059"/>
                  </a:cubicBezTo>
                  <a:cubicBezTo>
                    <a:pt x="11958" y="25059"/>
                    <a:pt x="12367" y="25048"/>
                    <a:pt x="12759" y="25020"/>
                  </a:cubicBezTo>
                  <a:cubicBezTo>
                    <a:pt x="14741" y="24877"/>
                    <a:pt x="20837" y="24028"/>
                    <a:pt x="20837" y="24028"/>
                  </a:cubicBezTo>
                  <a:cubicBezTo>
                    <a:pt x="20837" y="24028"/>
                    <a:pt x="26933" y="26723"/>
                    <a:pt x="27782" y="26862"/>
                  </a:cubicBezTo>
                  <a:cubicBezTo>
                    <a:pt x="27918" y="26885"/>
                    <a:pt x="28040" y="26897"/>
                    <a:pt x="28151" y="26897"/>
                  </a:cubicBezTo>
                  <a:cubicBezTo>
                    <a:pt x="28733" y="26897"/>
                    <a:pt x="29009" y="26564"/>
                    <a:pt x="29485" y="25730"/>
                  </a:cubicBezTo>
                  <a:cubicBezTo>
                    <a:pt x="30051" y="24737"/>
                    <a:pt x="28065" y="24454"/>
                    <a:pt x="27499" y="24028"/>
                  </a:cubicBezTo>
                  <a:cubicBezTo>
                    <a:pt x="26933" y="23601"/>
                    <a:pt x="22396" y="21049"/>
                    <a:pt x="22396" y="21049"/>
                  </a:cubicBezTo>
                  <a:lnTo>
                    <a:pt x="22396" y="21049"/>
                  </a:lnTo>
                  <a:cubicBezTo>
                    <a:pt x="22396" y="21049"/>
                    <a:pt x="31610" y="22464"/>
                    <a:pt x="32746" y="22464"/>
                  </a:cubicBezTo>
                  <a:cubicBezTo>
                    <a:pt x="33878" y="22464"/>
                    <a:pt x="34161" y="22464"/>
                    <a:pt x="34588" y="21615"/>
                  </a:cubicBezTo>
                  <a:cubicBezTo>
                    <a:pt x="35010" y="20766"/>
                    <a:pt x="35010" y="20483"/>
                    <a:pt x="34588" y="19917"/>
                  </a:cubicBezTo>
                  <a:cubicBezTo>
                    <a:pt x="34161" y="19347"/>
                    <a:pt x="22539" y="17505"/>
                    <a:pt x="22539" y="17505"/>
                  </a:cubicBezTo>
                  <a:lnTo>
                    <a:pt x="22256" y="15946"/>
                  </a:lnTo>
                  <a:cubicBezTo>
                    <a:pt x="22256" y="15946"/>
                    <a:pt x="33173" y="15097"/>
                    <a:pt x="34449" y="15097"/>
                  </a:cubicBezTo>
                  <a:cubicBezTo>
                    <a:pt x="35724" y="15097"/>
                    <a:pt x="36007" y="14957"/>
                    <a:pt x="36717" y="14387"/>
                  </a:cubicBezTo>
                  <a:cubicBezTo>
                    <a:pt x="37423" y="13821"/>
                    <a:pt x="37706" y="12828"/>
                    <a:pt x="37140" y="11979"/>
                  </a:cubicBezTo>
                  <a:cubicBezTo>
                    <a:pt x="36875" y="11583"/>
                    <a:pt x="35901" y="11463"/>
                    <a:pt x="34678" y="11463"/>
                  </a:cubicBezTo>
                  <a:cubicBezTo>
                    <a:pt x="33279" y="11463"/>
                    <a:pt x="31555" y="11619"/>
                    <a:pt x="30194" y="11696"/>
                  </a:cubicBezTo>
                  <a:cubicBezTo>
                    <a:pt x="27643" y="11835"/>
                    <a:pt x="22539" y="11979"/>
                    <a:pt x="22539" y="11979"/>
                  </a:cubicBezTo>
                  <a:lnTo>
                    <a:pt x="21546" y="10986"/>
                  </a:lnTo>
                  <a:lnTo>
                    <a:pt x="22822" y="10420"/>
                  </a:lnTo>
                  <a:cubicBezTo>
                    <a:pt x="24098" y="9854"/>
                    <a:pt x="33456" y="6593"/>
                    <a:pt x="34305" y="6166"/>
                  </a:cubicBezTo>
                  <a:cubicBezTo>
                    <a:pt x="35154" y="5743"/>
                    <a:pt x="35724" y="5600"/>
                    <a:pt x="35581" y="4185"/>
                  </a:cubicBezTo>
                  <a:cubicBezTo>
                    <a:pt x="35482" y="3180"/>
                    <a:pt x="34601" y="2603"/>
                    <a:pt x="33441" y="2603"/>
                  </a:cubicBezTo>
                  <a:cubicBezTo>
                    <a:pt x="32962" y="2603"/>
                    <a:pt x="32435" y="2701"/>
                    <a:pt x="31897" y="2909"/>
                  </a:cubicBezTo>
                  <a:cubicBezTo>
                    <a:pt x="30055" y="3614"/>
                    <a:pt x="12333" y="10276"/>
                    <a:pt x="12333" y="10276"/>
                  </a:cubicBezTo>
                  <a:lnTo>
                    <a:pt x="11061" y="9288"/>
                  </a:lnTo>
                  <a:cubicBezTo>
                    <a:pt x="11061" y="9288"/>
                    <a:pt x="12337" y="7725"/>
                    <a:pt x="13752" y="6736"/>
                  </a:cubicBezTo>
                  <a:cubicBezTo>
                    <a:pt x="15172" y="5743"/>
                    <a:pt x="15315" y="4185"/>
                    <a:pt x="14889" y="2482"/>
                  </a:cubicBezTo>
                  <a:cubicBezTo>
                    <a:pt x="14591" y="1310"/>
                    <a:pt x="14231" y="1"/>
                    <a:pt x="137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3295900" y="3193550"/>
              <a:ext cx="968650" cy="739125"/>
            </a:xfrm>
            <a:custGeom>
              <a:avLst/>
              <a:gdLst/>
              <a:ahLst/>
              <a:cxnLst/>
              <a:rect l="l" t="t" r="r" b="b"/>
              <a:pathLst>
                <a:path w="38746" h="29565" extrusionOk="0">
                  <a:moveTo>
                    <a:pt x="14274" y="1108"/>
                  </a:moveTo>
                  <a:cubicBezTo>
                    <a:pt x="14444" y="1396"/>
                    <a:pt x="14662" y="2066"/>
                    <a:pt x="14923" y="3107"/>
                  </a:cubicBezTo>
                  <a:cubicBezTo>
                    <a:pt x="15367" y="4888"/>
                    <a:pt x="15071" y="6068"/>
                    <a:pt x="13987" y="6826"/>
                  </a:cubicBezTo>
                  <a:cubicBezTo>
                    <a:pt x="12532" y="7849"/>
                    <a:pt x="11248" y="9408"/>
                    <a:pt x="11195" y="9473"/>
                  </a:cubicBezTo>
                  <a:cubicBezTo>
                    <a:pt x="11017" y="9691"/>
                    <a:pt x="11052" y="10013"/>
                    <a:pt x="11274" y="10183"/>
                  </a:cubicBezTo>
                  <a:lnTo>
                    <a:pt x="12550" y="11176"/>
                  </a:lnTo>
                  <a:cubicBezTo>
                    <a:pt x="12637" y="11246"/>
                    <a:pt x="12744" y="11282"/>
                    <a:pt x="12854" y="11282"/>
                  </a:cubicBezTo>
                  <a:cubicBezTo>
                    <a:pt x="12914" y="11282"/>
                    <a:pt x="12975" y="11271"/>
                    <a:pt x="13033" y="11250"/>
                  </a:cubicBezTo>
                  <a:cubicBezTo>
                    <a:pt x="13212" y="11184"/>
                    <a:pt x="30773" y="4579"/>
                    <a:pt x="32597" y="3878"/>
                  </a:cubicBezTo>
                  <a:cubicBezTo>
                    <a:pt x="33066" y="3697"/>
                    <a:pt x="33536" y="3607"/>
                    <a:pt x="33962" y="3607"/>
                  </a:cubicBezTo>
                  <a:cubicBezTo>
                    <a:pt x="34388" y="3607"/>
                    <a:pt x="34770" y="3697"/>
                    <a:pt x="35062" y="3878"/>
                  </a:cubicBezTo>
                  <a:cubicBezTo>
                    <a:pt x="35376" y="4056"/>
                    <a:pt x="35576" y="4378"/>
                    <a:pt x="35606" y="4735"/>
                  </a:cubicBezTo>
                  <a:cubicBezTo>
                    <a:pt x="35702" y="5689"/>
                    <a:pt x="35515" y="5781"/>
                    <a:pt x="34814" y="6120"/>
                  </a:cubicBezTo>
                  <a:cubicBezTo>
                    <a:pt x="34749" y="6155"/>
                    <a:pt x="34679" y="6190"/>
                    <a:pt x="34605" y="6225"/>
                  </a:cubicBezTo>
                  <a:cubicBezTo>
                    <a:pt x="34196" y="6429"/>
                    <a:pt x="31365" y="7448"/>
                    <a:pt x="28866" y="8350"/>
                  </a:cubicBezTo>
                  <a:cubicBezTo>
                    <a:pt x="26253" y="9295"/>
                    <a:pt x="23780" y="10183"/>
                    <a:pt x="23144" y="10466"/>
                  </a:cubicBezTo>
                  <a:lnTo>
                    <a:pt x="21868" y="11032"/>
                  </a:lnTo>
                  <a:cubicBezTo>
                    <a:pt x="21546" y="11176"/>
                    <a:pt x="21468" y="11594"/>
                    <a:pt x="21716" y="11842"/>
                  </a:cubicBezTo>
                  <a:lnTo>
                    <a:pt x="22709" y="12835"/>
                  </a:lnTo>
                  <a:cubicBezTo>
                    <a:pt x="22801" y="12931"/>
                    <a:pt x="22929" y="12983"/>
                    <a:pt x="23063" y="12983"/>
                  </a:cubicBezTo>
                  <a:cubicBezTo>
                    <a:pt x="23068" y="12983"/>
                    <a:pt x="23073" y="12983"/>
                    <a:pt x="23079" y="12983"/>
                  </a:cubicBezTo>
                  <a:cubicBezTo>
                    <a:pt x="23127" y="12983"/>
                    <a:pt x="28217" y="12839"/>
                    <a:pt x="30747" y="12700"/>
                  </a:cubicBezTo>
                  <a:cubicBezTo>
                    <a:pt x="31152" y="12674"/>
                    <a:pt x="31579" y="12647"/>
                    <a:pt x="32031" y="12617"/>
                  </a:cubicBezTo>
                  <a:cubicBezTo>
                    <a:pt x="33120" y="12542"/>
                    <a:pt x="34240" y="12467"/>
                    <a:pt x="35204" y="12467"/>
                  </a:cubicBezTo>
                  <a:cubicBezTo>
                    <a:pt x="35301" y="12467"/>
                    <a:pt x="35396" y="12467"/>
                    <a:pt x="35489" y="12469"/>
                  </a:cubicBezTo>
                  <a:cubicBezTo>
                    <a:pt x="37017" y="12495"/>
                    <a:pt x="37239" y="12752"/>
                    <a:pt x="37248" y="12761"/>
                  </a:cubicBezTo>
                  <a:cubicBezTo>
                    <a:pt x="37692" y="13427"/>
                    <a:pt x="37392" y="14128"/>
                    <a:pt x="36926" y="14502"/>
                  </a:cubicBezTo>
                  <a:cubicBezTo>
                    <a:pt x="36307" y="14994"/>
                    <a:pt x="36138" y="15099"/>
                    <a:pt x="34971" y="15099"/>
                  </a:cubicBezTo>
                  <a:cubicBezTo>
                    <a:pt x="33690" y="15099"/>
                    <a:pt x="23188" y="15918"/>
                    <a:pt x="22739" y="15952"/>
                  </a:cubicBezTo>
                  <a:cubicBezTo>
                    <a:pt x="22443" y="15974"/>
                    <a:pt x="22234" y="16249"/>
                    <a:pt x="22286" y="16540"/>
                  </a:cubicBezTo>
                  <a:lnTo>
                    <a:pt x="22569" y="18099"/>
                  </a:lnTo>
                  <a:cubicBezTo>
                    <a:pt x="22608" y="18308"/>
                    <a:pt x="22774" y="18469"/>
                    <a:pt x="22983" y="18504"/>
                  </a:cubicBezTo>
                  <a:cubicBezTo>
                    <a:pt x="28169" y="19327"/>
                    <a:pt x="33987" y="20390"/>
                    <a:pt x="34753" y="20777"/>
                  </a:cubicBezTo>
                  <a:cubicBezTo>
                    <a:pt x="34992" y="21095"/>
                    <a:pt x="35018" y="21195"/>
                    <a:pt x="34666" y="21896"/>
                  </a:cubicBezTo>
                  <a:cubicBezTo>
                    <a:pt x="34378" y="22471"/>
                    <a:pt x="34378" y="22471"/>
                    <a:pt x="33268" y="22471"/>
                  </a:cubicBezTo>
                  <a:cubicBezTo>
                    <a:pt x="32371" y="22471"/>
                    <a:pt x="25548" y="21456"/>
                    <a:pt x="22996" y="21060"/>
                  </a:cubicBezTo>
                  <a:cubicBezTo>
                    <a:pt x="22967" y="21056"/>
                    <a:pt x="22939" y="21054"/>
                    <a:pt x="22912" y="21054"/>
                  </a:cubicBezTo>
                  <a:cubicBezTo>
                    <a:pt x="22422" y="21054"/>
                    <a:pt x="22216" y="21732"/>
                    <a:pt x="22678" y="21992"/>
                  </a:cubicBezTo>
                  <a:cubicBezTo>
                    <a:pt x="24490" y="23011"/>
                    <a:pt x="27329" y="24635"/>
                    <a:pt x="27725" y="24931"/>
                  </a:cubicBezTo>
                  <a:cubicBezTo>
                    <a:pt x="27943" y="25097"/>
                    <a:pt x="28260" y="25219"/>
                    <a:pt x="28596" y="25354"/>
                  </a:cubicBezTo>
                  <a:cubicBezTo>
                    <a:pt x="28883" y="25462"/>
                    <a:pt x="29554" y="25728"/>
                    <a:pt x="29610" y="25898"/>
                  </a:cubicBezTo>
                  <a:cubicBezTo>
                    <a:pt x="29606" y="25928"/>
                    <a:pt x="29593" y="25954"/>
                    <a:pt x="29575" y="25985"/>
                  </a:cubicBezTo>
                  <a:cubicBezTo>
                    <a:pt x="29147" y="26733"/>
                    <a:pt x="28976" y="26905"/>
                    <a:pt x="28679" y="26905"/>
                  </a:cubicBezTo>
                  <a:cubicBezTo>
                    <a:pt x="28596" y="26905"/>
                    <a:pt x="28503" y="26891"/>
                    <a:pt x="28391" y="26873"/>
                  </a:cubicBezTo>
                  <a:cubicBezTo>
                    <a:pt x="27816" y="26777"/>
                    <a:pt x="23897" y="25105"/>
                    <a:pt x="21563" y="24073"/>
                  </a:cubicBezTo>
                  <a:cubicBezTo>
                    <a:pt x="21501" y="24044"/>
                    <a:pt x="21432" y="24029"/>
                    <a:pt x="21362" y="24029"/>
                  </a:cubicBezTo>
                  <a:cubicBezTo>
                    <a:pt x="21339" y="24029"/>
                    <a:pt x="21316" y="24031"/>
                    <a:pt x="21293" y="24034"/>
                  </a:cubicBezTo>
                  <a:cubicBezTo>
                    <a:pt x="21232" y="24043"/>
                    <a:pt x="15193" y="24883"/>
                    <a:pt x="13246" y="25023"/>
                  </a:cubicBezTo>
                  <a:cubicBezTo>
                    <a:pt x="12864" y="25050"/>
                    <a:pt x="12464" y="25062"/>
                    <a:pt x="12067" y="25062"/>
                  </a:cubicBezTo>
                  <a:cubicBezTo>
                    <a:pt x="10483" y="25062"/>
                    <a:pt x="8965" y="24883"/>
                    <a:pt x="8944" y="24883"/>
                  </a:cubicBezTo>
                  <a:cubicBezTo>
                    <a:pt x="8925" y="24881"/>
                    <a:pt x="8906" y="24880"/>
                    <a:pt x="8887" y="24880"/>
                  </a:cubicBezTo>
                  <a:cubicBezTo>
                    <a:pt x="8792" y="24880"/>
                    <a:pt x="8697" y="24907"/>
                    <a:pt x="8618" y="24962"/>
                  </a:cubicBezTo>
                  <a:lnTo>
                    <a:pt x="3388" y="28358"/>
                  </a:lnTo>
                  <a:lnTo>
                    <a:pt x="1089" y="24365"/>
                  </a:lnTo>
                  <a:cubicBezTo>
                    <a:pt x="1564" y="23359"/>
                    <a:pt x="3331" y="19471"/>
                    <a:pt x="3710" y="16806"/>
                  </a:cubicBezTo>
                  <a:cubicBezTo>
                    <a:pt x="3736" y="16623"/>
                    <a:pt x="3762" y="16444"/>
                    <a:pt x="3789" y="16275"/>
                  </a:cubicBezTo>
                  <a:cubicBezTo>
                    <a:pt x="4154" y="13666"/>
                    <a:pt x="4355" y="12234"/>
                    <a:pt x="5805" y="11023"/>
                  </a:cubicBezTo>
                  <a:cubicBezTo>
                    <a:pt x="7472" y="9634"/>
                    <a:pt x="13111" y="3904"/>
                    <a:pt x="14030" y="1613"/>
                  </a:cubicBezTo>
                  <a:cubicBezTo>
                    <a:pt x="14096" y="1439"/>
                    <a:pt x="14178" y="1269"/>
                    <a:pt x="14274" y="1108"/>
                  </a:cubicBezTo>
                  <a:close/>
                  <a:moveTo>
                    <a:pt x="14273" y="0"/>
                  </a:moveTo>
                  <a:cubicBezTo>
                    <a:pt x="13673" y="0"/>
                    <a:pt x="13331" y="656"/>
                    <a:pt x="13098" y="1239"/>
                  </a:cubicBezTo>
                  <a:cubicBezTo>
                    <a:pt x="12310" y="3207"/>
                    <a:pt x="6941" y="8772"/>
                    <a:pt x="5165" y="10252"/>
                  </a:cubicBezTo>
                  <a:cubicBezTo>
                    <a:pt x="3418" y="11707"/>
                    <a:pt x="3170" y="13470"/>
                    <a:pt x="2796" y="16131"/>
                  </a:cubicBezTo>
                  <a:cubicBezTo>
                    <a:pt x="2770" y="16305"/>
                    <a:pt x="2748" y="16484"/>
                    <a:pt x="2722" y="16662"/>
                  </a:cubicBezTo>
                  <a:cubicBezTo>
                    <a:pt x="2312" y="19527"/>
                    <a:pt x="96" y="24126"/>
                    <a:pt x="74" y="24169"/>
                  </a:cubicBezTo>
                  <a:cubicBezTo>
                    <a:pt x="0" y="24317"/>
                    <a:pt x="5" y="24496"/>
                    <a:pt x="87" y="24639"/>
                  </a:cubicBezTo>
                  <a:lnTo>
                    <a:pt x="2783" y="29316"/>
                  </a:lnTo>
                  <a:cubicBezTo>
                    <a:pt x="2868" y="29469"/>
                    <a:pt x="3032" y="29564"/>
                    <a:pt x="3207" y="29564"/>
                  </a:cubicBezTo>
                  <a:cubicBezTo>
                    <a:pt x="3210" y="29564"/>
                    <a:pt x="3214" y="29564"/>
                    <a:pt x="3218" y="29564"/>
                  </a:cubicBezTo>
                  <a:cubicBezTo>
                    <a:pt x="3314" y="29564"/>
                    <a:pt x="3410" y="29534"/>
                    <a:pt x="3493" y="29482"/>
                  </a:cubicBezTo>
                  <a:lnTo>
                    <a:pt x="9010" y="25894"/>
                  </a:lnTo>
                  <a:cubicBezTo>
                    <a:pt x="9466" y="25943"/>
                    <a:pt x="10707" y="26059"/>
                    <a:pt x="12026" y="26059"/>
                  </a:cubicBezTo>
                  <a:cubicBezTo>
                    <a:pt x="12456" y="26059"/>
                    <a:pt x="12894" y="26046"/>
                    <a:pt x="13316" y="26015"/>
                  </a:cubicBezTo>
                  <a:cubicBezTo>
                    <a:pt x="15154" y="25889"/>
                    <a:pt x="20344" y="25171"/>
                    <a:pt x="21289" y="25040"/>
                  </a:cubicBezTo>
                  <a:cubicBezTo>
                    <a:pt x="22565" y="25602"/>
                    <a:pt x="27390" y="27714"/>
                    <a:pt x="28226" y="27857"/>
                  </a:cubicBezTo>
                  <a:cubicBezTo>
                    <a:pt x="28386" y="27884"/>
                    <a:pt x="28532" y="27896"/>
                    <a:pt x="28667" y="27896"/>
                  </a:cubicBezTo>
                  <a:cubicBezTo>
                    <a:pt x="29560" y="27896"/>
                    <a:pt x="29950" y="27339"/>
                    <a:pt x="30442" y="26477"/>
                  </a:cubicBezTo>
                  <a:cubicBezTo>
                    <a:pt x="30660" y="26089"/>
                    <a:pt x="30625" y="25767"/>
                    <a:pt x="30551" y="25563"/>
                  </a:cubicBezTo>
                  <a:cubicBezTo>
                    <a:pt x="30337" y="24957"/>
                    <a:pt x="29606" y="24670"/>
                    <a:pt x="28962" y="24417"/>
                  </a:cubicBezTo>
                  <a:cubicBezTo>
                    <a:pt x="28713" y="24317"/>
                    <a:pt x="28430" y="24208"/>
                    <a:pt x="28321" y="24126"/>
                  </a:cubicBezTo>
                  <a:cubicBezTo>
                    <a:pt x="28021" y="23899"/>
                    <a:pt x="26732" y="23146"/>
                    <a:pt x="25513" y="22445"/>
                  </a:cubicBezTo>
                  <a:lnTo>
                    <a:pt x="25513" y="22445"/>
                  </a:lnTo>
                  <a:cubicBezTo>
                    <a:pt x="28343" y="22867"/>
                    <a:pt x="32502" y="23464"/>
                    <a:pt x="33268" y="23464"/>
                  </a:cubicBezTo>
                  <a:cubicBezTo>
                    <a:pt x="34418" y="23464"/>
                    <a:pt x="34992" y="23464"/>
                    <a:pt x="35558" y="22340"/>
                  </a:cubicBezTo>
                  <a:cubicBezTo>
                    <a:pt x="36016" y="21422"/>
                    <a:pt x="36107" y="20912"/>
                    <a:pt x="35511" y="20115"/>
                  </a:cubicBezTo>
                  <a:cubicBezTo>
                    <a:pt x="35328" y="19876"/>
                    <a:pt x="35127" y="19601"/>
                    <a:pt x="29014" y="18504"/>
                  </a:cubicBezTo>
                  <a:cubicBezTo>
                    <a:pt x="26680" y="18086"/>
                    <a:pt x="24355" y="17707"/>
                    <a:pt x="23492" y="17568"/>
                  </a:cubicBezTo>
                  <a:lnTo>
                    <a:pt x="23370" y="16902"/>
                  </a:lnTo>
                  <a:cubicBezTo>
                    <a:pt x="25604" y="16727"/>
                    <a:pt x="33891" y="16096"/>
                    <a:pt x="34971" y="16096"/>
                  </a:cubicBezTo>
                  <a:cubicBezTo>
                    <a:pt x="36342" y="16096"/>
                    <a:pt x="36734" y="15931"/>
                    <a:pt x="37548" y="15277"/>
                  </a:cubicBezTo>
                  <a:cubicBezTo>
                    <a:pt x="38524" y="14498"/>
                    <a:pt x="38746" y="13205"/>
                    <a:pt x="38080" y="12199"/>
                  </a:cubicBezTo>
                  <a:cubicBezTo>
                    <a:pt x="37708" y="11642"/>
                    <a:pt x="36747" y="11463"/>
                    <a:pt x="35250" y="11463"/>
                  </a:cubicBezTo>
                  <a:cubicBezTo>
                    <a:pt x="34347" y="11463"/>
                    <a:pt x="33248" y="11529"/>
                    <a:pt x="31966" y="11615"/>
                  </a:cubicBezTo>
                  <a:cubicBezTo>
                    <a:pt x="31513" y="11646"/>
                    <a:pt x="31086" y="11672"/>
                    <a:pt x="30690" y="11694"/>
                  </a:cubicBezTo>
                  <a:cubicBezTo>
                    <a:pt x="28469" y="11820"/>
                    <a:pt x="24259" y="11942"/>
                    <a:pt x="23262" y="11972"/>
                  </a:cubicBezTo>
                  <a:lnTo>
                    <a:pt x="22935" y="11646"/>
                  </a:lnTo>
                  <a:lnTo>
                    <a:pt x="23549" y="11372"/>
                  </a:lnTo>
                  <a:cubicBezTo>
                    <a:pt x="24150" y="11106"/>
                    <a:pt x="26719" y="10178"/>
                    <a:pt x="29201" y="9286"/>
                  </a:cubicBezTo>
                  <a:cubicBezTo>
                    <a:pt x="32454" y="8110"/>
                    <a:pt x="34618" y="7331"/>
                    <a:pt x="35049" y="7113"/>
                  </a:cubicBezTo>
                  <a:cubicBezTo>
                    <a:pt x="35119" y="7078"/>
                    <a:pt x="35184" y="7048"/>
                    <a:pt x="35249" y="7013"/>
                  </a:cubicBezTo>
                  <a:cubicBezTo>
                    <a:pt x="36029" y="6634"/>
                    <a:pt x="36765" y="6277"/>
                    <a:pt x="36599" y="4631"/>
                  </a:cubicBezTo>
                  <a:cubicBezTo>
                    <a:pt x="36538" y="3965"/>
                    <a:pt x="36159" y="3364"/>
                    <a:pt x="35585" y="3020"/>
                  </a:cubicBezTo>
                  <a:cubicBezTo>
                    <a:pt x="35131" y="2741"/>
                    <a:pt x="34569" y="2602"/>
                    <a:pt x="33956" y="2602"/>
                  </a:cubicBezTo>
                  <a:cubicBezTo>
                    <a:pt x="33409" y="2602"/>
                    <a:pt x="32821" y="2713"/>
                    <a:pt x="32236" y="2937"/>
                  </a:cubicBezTo>
                  <a:cubicBezTo>
                    <a:pt x="30538" y="3590"/>
                    <a:pt x="15149" y="9377"/>
                    <a:pt x="12942" y="10209"/>
                  </a:cubicBezTo>
                  <a:lnTo>
                    <a:pt x="12301" y="9713"/>
                  </a:lnTo>
                  <a:cubicBezTo>
                    <a:pt x="12763" y="9203"/>
                    <a:pt x="13634" y="8289"/>
                    <a:pt x="14557" y="7644"/>
                  </a:cubicBezTo>
                  <a:cubicBezTo>
                    <a:pt x="15990" y="6647"/>
                    <a:pt x="16438" y="5040"/>
                    <a:pt x="15894" y="2863"/>
                  </a:cubicBezTo>
                  <a:cubicBezTo>
                    <a:pt x="15480" y="1221"/>
                    <a:pt x="15128" y="59"/>
                    <a:pt x="14331" y="2"/>
                  </a:cubicBezTo>
                  <a:cubicBezTo>
                    <a:pt x="14311" y="1"/>
                    <a:pt x="14292" y="0"/>
                    <a:pt x="14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1639900" y="3016250"/>
              <a:ext cx="1764775" cy="1852775"/>
            </a:xfrm>
            <a:custGeom>
              <a:avLst/>
              <a:gdLst/>
              <a:ahLst/>
              <a:cxnLst/>
              <a:rect l="l" t="t" r="r" b="b"/>
              <a:pathLst>
                <a:path w="70591" h="74111" extrusionOk="0">
                  <a:moveTo>
                    <a:pt x="12834" y="0"/>
                  </a:moveTo>
                  <a:cubicBezTo>
                    <a:pt x="9895" y="0"/>
                    <a:pt x="6784" y="1353"/>
                    <a:pt x="4677" y="5117"/>
                  </a:cubicBezTo>
                  <a:cubicBezTo>
                    <a:pt x="1" y="13478"/>
                    <a:pt x="4255" y="22975"/>
                    <a:pt x="5953" y="29781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8"/>
                    <a:pt x="22393" y="74111"/>
                    <a:pt x="23726" y="74111"/>
                  </a:cubicBezTo>
                  <a:cubicBezTo>
                    <a:pt x="24556" y="74111"/>
                    <a:pt x="25342" y="73885"/>
                    <a:pt x="25940" y="73721"/>
                  </a:cubicBezTo>
                  <a:cubicBezTo>
                    <a:pt x="27499" y="73294"/>
                    <a:pt x="70590" y="38568"/>
                    <a:pt x="70590" y="38568"/>
                  </a:cubicBezTo>
                  <a:lnTo>
                    <a:pt x="67190" y="30913"/>
                  </a:lnTo>
                  <a:lnTo>
                    <a:pt x="33739" y="48065"/>
                  </a:lnTo>
                  <a:lnTo>
                    <a:pt x="26506" y="25104"/>
                  </a:lnTo>
                  <a:cubicBezTo>
                    <a:pt x="26506" y="25104"/>
                    <a:pt x="22396" y="7952"/>
                    <a:pt x="20697" y="4125"/>
                  </a:cubicBezTo>
                  <a:cubicBezTo>
                    <a:pt x="19761" y="2020"/>
                    <a:pt x="16425" y="0"/>
                    <a:pt x="12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1639900" y="3016250"/>
              <a:ext cx="1568375" cy="1852675"/>
            </a:xfrm>
            <a:custGeom>
              <a:avLst/>
              <a:gdLst/>
              <a:ahLst/>
              <a:cxnLst/>
              <a:rect l="l" t="t" r="r" b="b"/>
              <a:pathLst>
                <a:path w="62735" h="74107" extrusionOk="0">
                  <a:moveTo>
                    <a:pt x="12829" y="1"/>
                  </a:moveTo>
                  <a:cubicBezTo>
                    <a:pt x="9891" y="1"/>
                    <a:pt x="6782" y="1352"/>
                    <a:pt x="4677" y="5113"/>
                  </a:cubicBezTo>
                  <a:cubicBezTo>
                    <a:pt x="1" y="13478"/>
                    <a:pt x="4255" y="22975"/>
                    <a:pt x="5953" y="29776"/>
                  </a:cubicBezTo>
                  <a:cubicBezTo>
                    <a:pt x="7656" y="36582"/>
                    <a:pt x="18429" y="67342"/>
                    <a:pt x="19988" y="71169"/>
                  </a:cubicBezTo>
                  <a:cubicBezTo>
                    <a:pt x="20948" y="73524"/>
                    <a:pt x="22392" y="74107"/>
                    <a:pt x="23725" y="74107"/>
                  </a:cubicBezTo>
                  <a:cubicBezTo>
                    <a:pt x="24555" y="74107"/>
                    <a:pt x="25342" y="73880"/>
                    <a:pt x="25940" y="73717"/>
                  </a:cubicBezTo>
                  <a:cubicBezTo>
                    <a:pt x="27077" y="73407"/>
                    <a:pt x="50229" y="54914"/>
                    <a:pt x="62735" y="44882"/>
                  </a:cubicBezTo>
                  <a:lnTo>
                    <a:pt x="62735" y="44882"/>
                  </a:lnTo>
                  <a:lnTo>
                    <a:pt x="25304" y="62809"/>
                  </a:lnTo>
                  <a:cubicBezTo>
                    <a:pt x="25304" y="62809"/>
                    <a:pt x="27508" y="56190"/>
                    <a:pt x="29084" y="53042"/>
                  </a:cubicBezTo>
                  <a:cubicBezTo>
                    <a:pt x="29300" y="52611"/>
                    <a:pt x="29315" y="52433"/>
                    <a:pt x="29175" y="52433"/>
                  </a:cubicBezTo>
                  <a:cubicBezTo>
                    <a:pt x="28522" y="52433"/>
                    <a:pt x="24471" y="56340"/>
                    <a:pt x="21763" y="56340"/>
                  </a:cubicBezTo>
                  <a:cubicBezTo>
                    <a:pt x="20826" y="56340"/>
                    <a:pt x="20050" y="55873"/>
                    <a:pt x="19631" y="54614"/>
                  </a:cubicBezTo>
                  <a:cubicBezTo>
                    <a:pt x="17741" y="48944"/>
                    <a:pt x="5762" y="20584"/>
                    <a:pt x="7969" y="11126"/>
                  </a:cubicBezTo>
                  <a:cubicBezTo>
                    <a:pt x="9337" y="5270"/>
                    <a:pt x="12759" y="1956"/>
                    <a:pt x="15167" y="280"/>
                  </a:cubicBezTo>
                  <a:cubicBezTo>
                    <a:pt x="14416" y="101"/>
                    <a:pt x="13629" y="1"/>
                    <a:pt x="1282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1646325" y="3003700"/>
              <a:ext cx="1772050" cy="1877675"/>
            </a:xfrm>
            <a:custGeom>
              <a:avLst/>
              <a:gdLst/>
              <a:ahLst/>
              <a:cxnLst/>
              <a:rect l="l" t="t" r="r" b="b"/>
              <a:pathLst>
                <a:path w="70882" h="75107" extrusionOk="0">
                  <a:moveTo>
                    <a:pt x="12598" y="1004"/>
                  </a:moveTo>
                  <a:cubicBezTo>
                    <a:pt x="12737" y="1004"/>
                    <a:pt x="12872" y="1004"/>
                    <a:pt x="12994" y="1012"/>
                  </a:cubicBezTo>
                  <a:cubicBezTo>
                    <a:pt x="16373" y="1165"/>
                    <a:pt x="19199" y="3072"/>
                    <a:pt x="19979" y="4827"/>
                  </a:cubicBezTo>
                  <a:cubicBezTo>
                    <a:pt x="21642" y="8567"/>
                    <a:pt x="25718" y="25549"/>
                    <a:pt x="25761" y="25719"/>
                  </a:cubicBezTo>
                  <a:cubicBezTo>
                    <a:pt x="25761" y="25732"/>
                    <a:pt x="25766" y="25741"/>
                    <a:pt x="25770" y="25754"/>
                  </a:cubicBezTo>
                  <a:lnTo>
                    <a:pt x="32999" y="48715"/>
                  </a:lnTo>
                  <a:cubicBezTo>
                    <a:pt x="33066" y="48932"/>
                    <a:pt x="33266" y="49067"/>
                    <a:pt x="33478" y="49067"/>
                  </a:cubicBezTo>
                  <a:cubicBezTo>
                    <a:pt x="33555" y="49067"/>
                    <a:pt x="33634" y="49049"/>
                    <a:pt x="33708" y="49011"/>
                  </a:cubicBezTo>
                  <a:lnTo>
                    <a:pt x="66693" y="32098"/>
                  </a:lnTo>
                  <a:lnTo>
                    <a:pt x="69724" y="38922"/>
                  </a:lnTo>
                  <a:cubicBezTo>
                    <a:pt x="52676" y="52656"/>
                    <a:pt x="27094" y="73060"/>
                    <a:pt x="25535" y="73744"/>
                  </a:cubicBezTo>
                  <a:lnTo>
                    <a:pt x="25470" y="73761"/>
                  </a:lnTo>
                  <a:cubicBezTo>
                    <a:pt x="24887" y="73921"/>
                    <a:pt x="24193" y="74111"/>
                    <a:pt x="23481" y="74111"/>
                  </a:cubicBezTo>
                  <a:cubicBezTo>
                    <a:pt x="22290" y="74111"/>
                    <a:pt x="21048" y="73579"/>
                    <a:pt x="20192" y="71480"/>
                  </a:cubicBezTo>
                  <a:cubicBezTo>
                    <a:pt x="18529" y="67400"/>
                    <a:pt x="7839" y="36788"/>
                    <a:pt x="6184" y="30161"/>
                  </a:cubicBezTo>
                  <a:cubicBezTo>
                    <a:pt x="5892" y="28994"/>
                    <a:pt x="5527" y="27766"/>
                    <a:pt x="5143" y="26459"/>
                  </a:cubicBezTo>
                  <a:cubicBezTo>
                    <a:pt x="3332" y="20294"/>
                    <a:pt x="1076" y="12621"/>
                    <a:pt x="4856" y="5863"/>
                  </a:cubicBezTo>
                  <a:cubicBezTo>
                    <a:pt x="7177" y="1713"/>
                    <a:pt x="10556" y="1004"/>
                    <a:pt x="12598" y="1004"/>
                  </a:cubicBezTo>
                  <a:close/>
                  <a:moveTo>
                    <a:pt x="12597" y="1"/>
                  </a:moveTo>
                  <a:cubicBezTo>
                    <a:pt x="10319" y="1"/>
                    <a:pt x="6553" y="790"/>
                    <a:pt x="3985" y="5375"/>
                  </a:cubicBezTo>
                  <a:cubicBezTo>
                    <a:pt x="1" y="12499"/>
                    <a:pt x="2322" y="20394"/>
                    <a:pt x="4185" y="26738"/>
                  </a:cubicBezTo>
                  <a:cubicBezTo>
                    <a:pt x="4569" y="28036"/>
                    <a:pt x="4926" y="29255"/>
                    <a:pt x="5213" y="30405"/>
                  </a:cubicBezTo>
                  <a:cubicBezTo>
                    <a:pt x="6876" y="37058"/>
                    <a:pt x="17601" y="67765"/>
                    <a:pt x="19269" y="71859"/>
                  </a:cubicBezTo>
                  <a:cubicBezTo>
                    <a:pt x="20336" y="74480"/>
                    <a:pt x="21999" y="75107"/>
                    <a:pt x="23475" y="75107"/>
                  </a:cubicBezTo>
                  <a:cubicBezTo>
                    <a:pt x="24351" y="75107"/>
                    <a:pt x="25156" y="74885"/>
                    <a:pt x="25735" y="74728"/>
                  </a:cubicBezTo>
                  <a:lnTo>
                    <a:pt x="25814" y="74702"/>
                  </a:lnTo>
                  <a:cubicBezTo>
                    <a:pt x="26136" y="74615"/>
                    <a:pt x="26889" y="74410"/>
                    <a:pt x="48905" y="56875"/>
                  </a:cubicBezTo>
                  <a:cubicBezTo>
                    <a:pt x="59748" y="48240"/>
                    <a:pt x="70538" y="39544"/>
                    <a:pt x="70647" y="39457"/>
                  </a:cubicBezTo>
                  <a:cubicBezTo>
                    <a:pt x="70825" y="39318"/>
                    <a:pt x="70882" y="39074"/>
                    <a:pt x="70791" y="38865"/>
                  </a:cubicBezTo>
                  <a:lnTo>
                    <a:pt x="67390" y="31210"/>
                  </a:lnTo>
                  <a:cubicBezTo>
                    <a:pt x="67306" y="31024"/>
                    <a:pt x="67123" y="30915"/>
                    <a:pt x="66933" y="30915"/>
                  </a:cubicBezTo>
                  <a:cubicBezTo>
                    <a:pt x="66857" y="30915"/>
                    <a:pt x="66779" y="30933"/>
                    <a:pt x="66706" y="30971"/>
                  </a:cubicBezTo>
                  <a:lnTo>
                    <a:pt x="33778" y="47853"/>
                  </a:lnTo>
                  <a:lnTo>
                    <a:pt x="26733" y="25471"/>
                  </a:lnTo>
                  <a:cubicBezTo>
                    <a:pt x="26515" y="24552"/>
                    <a:pt x="22583" y="8219"/>
                    <a:pt x="20898" y="4422"/>
                  </a:cubicBezTo>
                  <a:cubicBezTo>
                    <a:pt x="20406" y="3316"/>
                    <a:pt x="19352" y="2258"/>
                    <a:pt x="17924" y="1439"/>
                  </a:cubicBezTo>
                  <a:cubicBezTo>
                    <a:pt x="16430" y="586"/>
                    <a:pt x="14758" y="98"/>
                    <a:pt x="13042" y="11"/>
                  </a:cubicBezTo>
                  <a:cubicBezTo>
                    <a:pt x="12901" y="4"/>
                    <a:pt x="12753" y="1"/>
                    <a:pt x="12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3181375" y="3847425"/>
              <a:ext cx="125200" cy="219900"/>
            </a:xfrm>
            <a:custGeom>
              <a:avLst/>
              <a:gdLst/>
              <a:ahLst/>
              <a:cxnLst/>
              <a:rect l="l" t="t" r="r" b="b"/>
              <a:pathLst>
                <a:path w="5008" h="8796" extrusionOk="0">
                  <a:moveTo>
                    <a:pt x="571" y="0"/>
                  </a:moveTo>
                  <a:cubicBezTo>
                    <a:pt x="496" y="0"/>
                    <a:pt x="420" y="17"/>
                    <a:pt x="349" y="52"/>
                  </a:cubicBezTo>
                  <a:cubicBezTo>
                    <a:pt x="101" y="174"/>
                    <a:pt x="0" y="470"/>
                    <a:pt x="122" y="718"/>
                  </a:cubicBezTo>
                  <a:lnTo>
                    <a:pt x="3950" y="8517"/>
                  </a:lnTo>
                  <a:cubicBezTo>
                    <a:pt x="4033" y="8687"/>
                    <a:pt x="4207" y="8796"/>
                    <a:pt x="4398" y="8796"/>
                  </a:cubicBezTo>
                  <a:cubicBezTo>
                    <a:pt x="4769" y="8796"/>
                    <a:pt x="5008" y="8408"/>
                    <a:pt x="4847" y="8077"/>
                  </a:cubicBezTo>
                  <a:lnTo>
                    <a:pt x="1019" y="278"/>
                  </a:lnTo>
                  <a:cubicBezTo>
                    <a:pt x="933" y="102"/>
                    <a:pt x="755" y="0"/>
                    <a:pt x="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458225" y="2882250"/>
              <a:ext cx="884850" cy="2473100"/>
            </a:xfrm>
            <a:custGeom>
              <a:avLst/>
              <a:gdLst/>
              <a:ahLst/>
              <a:cxnLst/>
              <a:rect l="l" t="t" r="r" b="b"/>
              <a:pathLst>
                <a:path w="35394" h="98924" extrusionOk="0">
                  <a:moveTo>
                    <a:pt x="19578" y="1"/>
                  </a:moveTo>
                  <a:lnTo>
                    <a:pt x="1" y="13586"/>
                  </a:lnTo>
                  <a:cubicBezTo>
                    <a:pt x="1" y="13586"/>
                    <a:pt x="9650" y="23780"/>
                    <a:pt x="8653" y="50551"/>
                  </a:cubicBezTo>
                  <a:cubicBezTo>
                    <a:pt x="7891" y="70990"/>
                    <a:pt x="10617" y="94204"/>
                    <a:pt x="14549" y="98924"/>
                  </a:cubicBezTo>
                  <a:lnTo>
                    <a:pt x="35393" y="98924"/>
                  </a:lnTo>
                  <a:cubicBezTo>
                    <a:pt x="35393" y="98924"/>
                    <a:pt x="28191" y="59199"/>
                    <a:pt x="28709" y="36395"/>
                  </a:cubicBezTo>
                  <a:cubicBezTo>
                    <a:pt x="29101" y="19090"/>
                    <a:pt x="23902" y="7081"/>
                    <a:pt x="19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443850" y="2869775"/>
              <a:ext cx="912950" cy="2498100"/>
            </a:xfrm>
            <a:custGeom>
              <a:avLst/>
              <a:gdLst/>
              <a:ahLst/>
              <a:cxnLst/>
              <a:rect l="l" t="t" r="r" b="b"/>
              <a:pathLst>
                <a:path w="36518" h="99924" extrusionOk="0">
                  <a:moveTo>
                    <a:pt x="19996" y="1214"/>
                  </a:moveTo>
                  <a:cubicBezTo>
                    <a:pt x="22526" y="5442"/>
                    <a:pt x="24547" y="10079"/>
                    <a:pt x="26005" y="15004"/>
                  </a:cubicBezTo>
                  <a:cubicBezTo>
                    <a:pt x="28022" y="21814"/>
                    <a:pt x="28958" y="29178"/>
                    <a:pt x="28779" y="36881"/>
                  </a:cubicBezTo>
                  <a:cubicBezTo>
                    <a:pt x="28514" y="48694"/>
                    <a:pt x="30347" y="65097"/>
                    <a:pt x="31936" y="76780"/>
                  </a:cubicBezTo>
                  <a:cubicBezTo>
                    <a:pt x="33412" y="87675"/>
                    <a:pt x="34958" y="96601"/>
                    <a:pt x="35372" y="98927"/>
                  </a:cubicBezTo>
                  <a:lnTo>
                    <a:pt x="15368" y="98927"/>
                  </a:lnTo>
                  <a:cubicBezTo>
                    <a:pt x="13621" y="96597"/>
                    <a:pt x="12002" y="90126"/>
                    <a:pt x="10913" y="81074"/>
                  </a:cubicBezTo>
                  <a:cubicBezTo>
                    <a:pt x="9794" y="71794"/>
                    <a:pt x="9363" y="60860"/>
                    <a:pt x="9724" y="51072"/>
                  </a:cubicBezTo>
                  <a:cubicBezTo>
                    <a:pt x="10242" y="37155"/>
                    <a:pt x="7843" y="27771"/>
                    <a:pt x="5740" y="22350"/>
                  </a:cubicBezTo>
                  <a:cubicBezTo>
                    <a:pt x="3950" y="17730"/>
                    <a:pt x="2091" y="15143"/>
                    <a:pt x="1312" y="14181"/>
                  </a:cubicBezTo>
                  <a:lnTo>
                    <a:pt x="19996" y="1214"/>
                  </a:lnTo>
                  <a:close/>
                  <a:moveTo>
                    <a:pt x="20152" y="0"/>
                  </a:moveTo>
                  <a:cubicBezTo>
                    <a:pt x="20054" y="0"/>
                    <a:pt x="19954" y="29"/>
                    <a:pt x="19866" y="90"/>
                  </a:cubicBezTo>
                  <a:lnTo>
                    <a:pt x="288" y="13672"/>
                  </a:lnTo>
                  <a:cubicBezTo>
                    <a:pt x="36" y="13846"/>
                    <a:pt x="1" y="14203"/>
                    <a:pt x="210" y="14425"/>
                  </a:cubicBezTo>
                  <a:cubicBezTo>
                    <a:pt x="236" y="14451"/>
                    <a:pt x="2579" y="16972"/>
                    <a:pt x="4808" y="22711"/>
                  </a:cubicBezTo>
                  <a:cubicBezTo>
                    <a:pt x="6876" y="28046"/>
                    <a:pt x="9237" y="37290"/>
                    <a:pt x="8727" y="51032"/>
                  </a:cubicBezTo>
                  <a:cubicBezTo>
                    <a:pt x="8361" y="60873"/>
                    <a:pt x="8797" y="71864"/>
                    <a:pt x="9920" y="81195"/>
                  </a:cubicBezTo>
                  <a:cubicBezTo>
                    <a:pt x="11483" y="94176"/>
                    <a:pt x="13613" y="98391"/>
                    <a:pt x="14741" y="99745"/>
                  </a:cubicBezTo>
                  <a:cubicBezTo>
                    <a:pt x="14836" y="99858"/>
                    <a:pt x="14976" y="99924"/>
                    <a:pt x="15124" y="99924"/>
                  </a:cubicBezTo>
                  <a:lnTo>
                    <a:pt x="35973" y="99924"/>
                  </a:lnTo>
                  <a:cubicBezTo>
                    <a:pt x="36282" y="99919"/>
                    <a:pt x="36517" y="99641"/>
                    <a:pt x="36460" y="99332"/>
                  </a:cubicBezTo>
                  <a:cubicBezTo>
                    <a:pt x="36443" y="99231"/>
                    <a:pt x="34640" y="89264"/>
                    <a:pt x="32925" y="76636"/>
                  </a:cubicBezTo>
                  <a:cubicBezTo>
                    <a:pt x="31344" y="64993"/>
                    <a:pt x="29515" y="48646"/>
                    <a:pt x="29785" y="36902"/>
                  </a:cubicBezTo>
                  <a:cubicBezTo>
                    <a:pt x="29959" y="29095"/>
                    <a:pt x="29014" y="21632"/>
                    <a:pt x="26968" y="14717"/>
                  </a:cubicBezTo>
                  <a:cubicBezTo>
                    <a:pt x="25431" y="9535"/>
                    <a:pt x="23284" y="4662"/>
                    <a:pt x="20580" y="238"/>
                  </a:cubicBezTo>
                  <a:cubicBezTo>
                    <a:pt x="20484" y="85"/>
                    <a:pt x="20320" y="0"/>
                    <a:pt x="201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517025" y="2882250"/>
              <a:ext cx="885050" cy="2473100"/>
            </a:xfrm>
            <a:custGeom>
              <a:avLst/>
              <a:gdLst/>
              <a:ahLst/>
              <a:cxnLst/>
              <a:rect l="l" t="t" r="r" b="b"/>
              <a:pathLst>
                <a:path w="35402" h="98924" extrusionOk="0">
                  <a:moveTo>
                    <a:pt x="19577" y="1"/>
                  </a:moveTo>
                  <a:lnTo>
                    <a:pt x="0" y="13586"/>
                  </a:lnTo>
                  <a:cubicBezTo>
                    <a:pt x="0" y="13586"/>
                    <a:pt x="9645" y="23784"/>
                    <a:pt x="8652" y="50551"/>
                  </a:cubicBezTo>
                  <a:cubicBezTo>
                    <a:pt x="7890" y="70990"/>
                    <a:pt x="10620" y="94204"/>
                    <a:pt x="14552" y="98924"/>
                  </a:cubicBezTo>
                  <a:lnTo>
                    <a:pt x="35401" y="98924"/>
                  </a:lnTo>
                  <a:cubicBezTo>
                    <a:pt x="35401" y="98924"/>
                    <a:pt x="28191" y="59199"/>
                    <a:pt x="28709" y="36395"/>
                  </a:cubicBezTo>
                  <a:cubicBezTo>
                    <a:pt x="29101" y="19090"/>
                    <a:pt x="23906" y="7081"/>
                    <a:pt x="195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502650" y="2869775"/>
              <a:ext cx="912925" cy="2498100"/>
            </a:xfrm>
            <a:custGeom>
              <a:avLst/>
              <a:gdLst/>
              <a:ahLst/>
              <a:cxnLst/>
              <a:rect l="l" t="t" r="r" b="b"/>
              <a:pathLst>
                <a:path w="36517" h="99924" extrusionOk="0">
                  <a:moveTo>
                    <a:pt x="20000" y="1214"/>
                  </a:moveTo>
                  <a:cubicBezTo>
                    <a:pt x="22530" y="5442"/>
                    <a:pt x="24550" y="10079"/>
                    <a:pt x="26009" y="15004"/>
                  </a:cubicBezTo>
                  <a:cubicBezTo>
                    <a:pt x="28025" y="21814"/>
                    <a:pt x="28957" y="29178"/>
                    <a:pt x="28783" y="36881"/>
                  </a:cubicBezTo>
                  <a:cubicBezTo>
                    <a:pt x="28513" y="48690"/>
                    <a:pt x="30351" y="65097"/>
                    <a:pt x="31936" y="76776"/>
                  </a:cubicBezTo>
                  <a:cubicBezTo>
                    <a:pt x="33416" y="87675"/>
                    <a:pt x="34962" y="96601"/>
                    <a:pt x="35371" y="98927"/>
                  </a:cubicBezTo>
                  <a:lnTo>
                    <a:pt x="15367" y="98927"/>
                  </a:lnTo>
                  <a:cubicBezTo>
                    <a:pt x="13621" y="96597"/>
                    <a:pt x="12001" y="90126"/>
                    <a:pt x="10912" y="81074"/>
                  </a:cubicBezTo>
                  <a:cubicBezTo>
                    <a:pt x="9793" y="71794"/>
                    <a:pt x="9362" y="60860"/>
                    <a:pt x="9724" y="51072"/>
                  </a:cubicBezTo>
                  <a:cubicBezTo>
                    <a:pt x="10242" y="37155"/>
                    <a:pt x="7843" y="27771"/>
                    <a:pt x="5739" y="22350"/>
                  </a:cubicBezTo>
                  <a:cubicBezTo>
                    <a:pt x="3950" y="17730"/>
                    <a:pt x="2090" y="15143"/>
                    <a:pt x="1315" y="14181"/>
                  </a:cubicBezTo>
                  <a:lnTo>
                    <a:pt x="20000" y="1214"/>
                  </a:lnTo>
                  <a:close/>
                  <a:moveTo>
                    <a:pt x="20154" y="0"/>
                  </a:moveTo>
                  <a:cubicBezTo>
                    <a:pt x="20056" y="0"/>
                    <a:pt x="19956" y="29"/>
                    <a:pt x="19869" y="90"/>
                  </a:cubicBezTo>
                  <a:lnTo>
                    <a:pt x="288" y="13672"/>
                  </a:lnTo>
                  <a:cubicBezTo>
                    <a:pt x="35" y="13846"/>
                    <a:pt x="0" y="14203"/>
                    <a:pt x="209" y="14429"/>
                  </a:cubicBezTo>
                  <a:cubicBezTo>
                    <a:pt x="235" y="14451"/>
                    <a:pt x="2582" y="16972"/>
                    <a:pt x="4808" y="22711"/>
                  </a:cubicBezTo>
                  <a:cubicBezTo>
                    <a:pt x="6876" y="28046"/>
                    <a:pt x="9236" y="37290"/>
                    <a:pt x="8726" y="51032"/>
                  </a:cubicBezTo>
                  <a:cubicBezTo>
                    <a:pt x="8361" y="60873"/>
                    <a:pt x="8796" y="71864"/>
                    <a:pt x="9920" y="81195"/>
                  </a:cubicBezTo>
                  <a:cubicBezTo>
                    <a:pt x="11483" y="94176"/>
                    <a:pt x="13612" y="98391"/>
                    <a:pt x="14740" y="99745"/>
                  </a:cubicBezTo>
                  <a:cubicBezTo>
                    <a:pt x="14836" y="99858"/>
                    <a:pt x="14975" y="99924"/>
                    <a:pt x="15123" y="99924"/>
                  </a:cubicBezTo>
                  <a:lnTo>
                    <a:pt x="35972" y="99924"/>
                  </a:lnTo>
                  <a:cubicBezTo>
                    <a:pt x="36281" y="99919"/>
                    <a:pt x="36516" y="99641"/>
                    <a:pt x="36460" y="99336"/>
                  </a:cubicBezTo>
                  <a:cubicBezTo>
                    <a:pt x="36442" y="99236"/>
                    <a:pt x="34640" y="89264"/>
                    <a:pt x="32928" y="76636"/>
                  </a:cubicBezTo>
                  <a:cubicBezTo>
                    <a:pt x="31343" y="64993"/>
                    <a:pt x="29514" y="48646"/>
                    <a:pt x="29784" y="36902"/>
                  </a:cubicBezTo>
                  <a:cubicBezTo>
                    <a:pt x="29959" y="29095"/>
                    <a:pt x="29014" y="21632"/>
                    <a:pt x="26967" y="14717"/>
                  </a:cubicBezTo>
                  <a:cubicBezTo>
                    <a:pt x="25434" y="9535"/>
                    <a:pt x="23283" y="4667"/>
                    <a:pt x="20579" y="238"/>
                  </a:cubicBezTo>
                  <a:cubicBezTo>
                    <a:pt x="20486" y="85"/>
                    <a:pt x="20322" y="0"/>
                    <a:pt x="201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458225" y="2882250"/>
              <a:ext cx="548250" cy="339675"/>
            </a:xfrm>
            <a:custGeom>
              <a:avLst/>
              <a:gdLst/>
              <a:ahLst/>
              <a:cxnLst/>
              <a:rect l="l" t="t" r="r" b="b"/>
              <a:pathLst>
                <a:path w="21930" h="13587" extrusionOk="0">
                  <a:moveTo>
                    <a:pt x="19578" y="1"/>
                  </a:moveTo>
                  <a:lnTo>
                    <a:pt x="1" y="13586"/>
                  </a:lnTo>
                  <a:lnTo>
                    <a:pt x="2352" y="13586"/>
                  </a:lnTo>
                  <a:lnTo>
                    <a:pt x="219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441025" y="2869725"/>
              <a:ext cx="582650" cy="364725"/>
            </a:xfrm>
            <a:custGeom>
              <a:avLst/>
              <a:gdLst/>
              <a:ahLst/>
              <a:cxnLst/>
              <a:rect l="l" t="t" r="r" b="b"/>
              <a:pathLst>
                <a:path w="23306" h="14589" extrusionOk="0">
                  <a:moveTo>
                    <a:pt x="21019" y="1002"/>
                  </a:moveTo>
                  <a:lnTo>
                    <a:pt x="2883" y="13587"/>
                  </a:lnTo>
                  <a:lnTo>
                    <a:pt x="2287" y="13587"/>
                  </a:lnTo>
                  <a:lnTo>
                    <a:pt x="20423" y="1002"/>
                  </a:lnTo>
                  <a:close/>
                  <a:moveTo>
                    <a:pt x="20266" y="1"/>
                  </a:moveTo>
                  <a:cubicBezTo>
                    <a:pt x="20162" y="1"/>
                    <a:pt x="20066" y="31"/>
                    <a:pt x="19979" y="92"/>
                  </a:cubicBezTo>
                  <a:lnTo>
                    <a:pt x="401" y="13674"/>
                  </a:lnTo>
                  <a:cubicBezTo>
                    <a:pt x="1" y="13952"/>
                    <a:pt x="197" y="14588"/>
                    <a:pt x="689" y="14588"/>
                  </a:cubicBezTo>
                  <a:lnTo>
                    <a:pt x="3040" y="14588"/>
                  </a:lnTo>
                  <a:cubicBezTo>
                    <a:pt x="3140" y="14588"/>
                    <a:pt x="3240" y="14553"/>
                    <a:pt x="3323" y="14497"/>
                  </a:cubicBezTo>
                  <a:lnTo>
                    <a:pt x="22901" y="915"/>
                  </a:lnTo>
                  <a:cubicBezTo>
                    <a:pt x="23305" y="632"/>
                    <a:pt x="23105" y="1"/>
                    <a:pt x="226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37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COMPETITORS</a:t>
            </a:r>
            <a:endParaRPr/>
          </a:p>
        </p:txBody>
      </p:sp>
      <p:sp>
        <p:nvSpPr>
          <p:cNvPr id="875" name="Google Shape;875;p37"/>
          <p:cNvSpPr txBox="1">
            <a:spLocks noGrp="1"/>
          </p:cNvSpPr>
          <p:nvPr>
            <p:ph type="body" idx="1"/>
          </p:nvPr>
        </p:nvSpPr>
        <p:spPr>
          <a:xfrm>
            <a:off x="346499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It’s a gas giant and the biggest planet in the Solar System</a:t>
            </a:r>
            <a:endParaRPr/>
          </a:p>
        </p:txBody>
      </p:sp>
      <p:sp>
        <p:nvSpPr>
          <p:cNvPr id="876" name="Google Shape;876;p37"/>
          <p:cNvSpPr txBox="1">
            <a:spLocks noGrp="1"/>
          </p:cNvSpPr>
          <p:nvPr>
            <p:ph type="title" idx="2"/>
          </p:nvPr>
        </p:nvSpPr>
        <p:spPr>
          <a:xfrm>
            <a:off x="346499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877" name="Google Shape;877;p37"/>
          <p:cNvSpPr txBox="1">
            <a:spLocks noGrp="1"/>
          </p:cNvSpPr>
          <p:nvPr>
            <p:ph type="body" idx="3"/>
          </p:nvPr>
        </p:nvSpPr>
        <p:spPr>
          <a:xfrm>
            <a:off x="835213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Despite being red, Mars is actually a cold place full of iron oxide</a:t>
            </a:r>
            <a:endParaRPr/>
          </a:p>
        </p:txBody>
      </p:sp>
      <p:sp>
        <p:nvSpPr>
          <p:cNvPr id="878" name="Google Shape;878;p37"/>
          <p:cNvSpPr txBox="1">
            <a:spLocks noGrp="1"/>
          </p:cNvSpPr>
          <p:nvPr>
            <p:ph type="title" idx="4"/>
          </p:nvPr>
        </p:nvSpPr>
        <p:spPr>
          <a:xfrm>
            <a:off x="835213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879" name="Google Shape;879;p37"/>
          <p:cNvSpPr txBox="1">
            <a:spLocks noGrp="1"/>
          </p:cNvSpPr>
          <p:nvPr>
            <p:ph type="body" idx="5"/>
          </p:nvPr>
        </p:nvSpPr>
        <p:spPr>
          <a:xfrm>
            <a:off x="6094778" y="3508236"/>
            <a:ext cx="2214000" cy="11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Saturn is a gas giant, composed mostly of hydrogen and helium</a:t>
            </a:r>
            <a:endParaRPr/>
          </a:p>
        </p:txBody>
      </p:sp>
      <p:sp>
        <p:nvSpPr>
          <p:cNvPr id="880" name="Google Shape;880;p37"/>
          <p:cNvSpPr txBox="1">
            <a:spLocks noGrp="1"/>
          </p:cNvSpPr>
          <p:nvPr>
            <p:ph type="title" idx="6"/>
          </p:nvPr>
        </p:nvSpPr>
        <p:spPr>
          <a:xfrm>
            <a:off x="6094778" y="3010385"/>
            <a:ext cx="2214000" cy="5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881" name="Google Shape;881;p37"/>
          <p:cNvSpPr/>
          <p:nvPr/>
        </p:nvSpPr>
        <p:spPr>
          <a:xfrm>
            <a:off x="1457275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37"/>
          <p:cNvSpPr/>
          <p:nvPr/>
        </p:nvSpPr>
        <p:spPr>
          <a:xfrm>
            <a:off x="4087050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37"/>
          <p:cNvSpPr/>
          <p:nvPr/>
        </p:nvSpPr>
        <p:spPr>
          <a:xfrm>
            <a:off x="6716825" y="1784300"/>
            <a:ext cx="969900" cy="969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37"/>
          <p:cNvGrpSpPr/>
          <p:nvPr/>
        </p:nvGrpSpPr>
        <p:grpSpPr>
          <a:xfrm>
            <a:off x="6881837" y="1926712"/>
            <a:ext cx="639868" cy="685078"/>
            <a:chOff x="7055134" y="2919170"/>
            <a:chExt cx="290321" cy="310820"/>
          </a:xfrm>
        </p:grpSpPr>
        <p:sp>
          <p:nvSpPr>
            <p:cNvPr id="885" name="Google Shape;885;p37"/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7"/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7"/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7"/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7"/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7"/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7"/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7"/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7"/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7"/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9" name="Google Shape;899;p37"/>
          <p:cNvGrpSpPr/>
          <p:nvPr/>
        </p:nvGrpSpPr>
        <p:grpSpPr>
          <a:xfrm>
            <a:off x="1604013" y="2015763"/>
            <a:ext cx="676401" cy="506963"/>
            <a:chOff x="1817317" y="2480330"/>
            <a:chExt cx="350958" cy="263043"/>
          </a:xfrm>
        </p:grpSpPr>
        <p:sp>
          <p:nvSpPr>
            <p:cNvPr id="900" name="Google Shape;900;p37"/>
            <p:cNvSpPr/>
            <p:nvPr/>
          </p:nvSpPr>
          <p:spPr>
            <a:xfrm>
              <a:off x="1817317" y="2480330"/>
              <a:ext cx="350958" cy="191426"/>
            </a:xfrm>
            <a:custGeom>
              <a:avLst/>
              <a:gdLst/>
              <a:ahLst/>
              <a:cxnLst/>
              <a:rect l="l" t="t" r="r" b="b"/>
              <a:pathLst>
                <a:path w="11026" h="6014" extrusionOk="0">
                  <a:moveTo>
                    <a:pt x="4477" y="1"/>
                  </a:moveTo>
                  <a:cubicBezTo>
                    <a:pt x="3918" y="1"/>
                    <a:pt x="3382" y="179"/>
                    <a:pt x="2917" y="524"/>
                  </a:cubicBezTo>
                  <a:cubicBezTo>
                    <a:pt x="2513" y="834"/>
                    <a:pt x="2203" y="1251"/>
                    <a:pt x="2036" y="1727"/>
                  </a:cubicBezTo>
                  <a:cubicBezTo>
                    <a:pt x="905" y="1787"/>
                    <a:pt x="0" y="2727"/>
                    <a:pt x="0" y="3870"/>
                  </a:cubicBezTo>
                  <a:cubicBezTo>
                    <a:pt x="0" y="5061"/>
                    <a:pt x="965" y="6013"/>
                    <a:pt x="2143" y="6013"/>
                  </a:cubicBezTo>
                  <a:lnTo>
                    <a:pt x="2917" y="6013"/>
                  </a:lnTo>
                  <a:cubicBezTo>
                    <a:pt x="3001" y="6013"/>
                    <a:pt x="3084" y="5942"/>
                    <a:pt x="3084" y="5847"/>
                  </a:cubicBezTo>
                  <a:cubicBezTo>
                    <a:pt x="3084" y="5763"/>
                    <a:pt x="3001" y="5692"/>
                    <a:pt x="2917" y="5692"/>
                  </a:cubicBezTo>
                  <a:lnTo>
                    <a:pt x="2143" y="5692"/>
                  </a:lnTo>
                  <a:cubicBezTo>
                    <a:pt x="1131" y="5692"/>
                    <a:pt x="310" y="4870"/>
                    <a:pt x="310" y="3858"/>
                  </a:cubicBezTo>
                  <a:cubicBezTo>
                    <a:pt x="310" y="2846"/>
                    <a:pt x="1131" y="2025"/>
                    <a:pt x="2132" y="2025"/>
                  </a:cubicBezTo>
                  <a:lnTo>
                    <a:pt x="2143" y="2025"/>
                  </a:lnTo>
                  <a:cubicBezTo>
                    <a:pt x="2215" y="2025"/>
                    <a:pt x="2274" y="1977"/>
                    <a:pt x="2286" y="1906"/>
                  </a:cubicBezTo>
                  <a:cubicBezTo>
                    <a:pt x="2429" y="1441"/>
                    <a:pt x="2703" y="1036"/>
                    <a:pt x="3096" y="739"/>
                  </a:cubicBezTo>
                  <a:cubicBezTo>
                    <a:pt x="3477" y="441"/>
                    <a:pt x="3953" y="286"/>
                    <a:pt x="4453" y="286"/>
                  </a:cubicBezTo>
                  <a:cubicBezTo>
                    <a:pt x="5239" y="286"/>
                    <a:pt x="5953" y="679"/>
                    <a:pt x="6370" y="1334"/>
                  </a:cubicBezTo>
                  <a:cubicBezTo>
                    <a:pt x="6412" y="1386"/>
                    <a:pt x="6471" y="1420"/>
                    <a:pt x="6533" y="1420"/>
                  </a:cubicBezTo>
                  <a:cubicBezTo>
                    <a:pt x="6542" y="1420"/>
                    <a:pt x="6551" y="1419"/>
                    <a:pt x="6561" y="1417"/>
                  </a:cubicBezTo>
                  <a:cubicBezTo>
                    <a:pt x="6751" y="1358"/>
                    <a:pt x="6954" y="1322"/>
                    <a:pt x="7144" y="1322"/>
                  </a:cubicBezTo>
                  <a:cubicBezTo>
                    <a:pt x="7942" y="1322"/>
                    <a:pt x="8644" y="1846"/>
                    <a:pt x="8882" y="2608"/>
                  </a:cubicBezTo>
                  <a:cubicBezTo>
                    <a:pt x="8918" y="2679"/>
                    <a:pt x="8978" y="2727"/>
                    <a:pt x="9061" y="2727"/>
                  </a:cubicBezTo>
                  <a:cubicBezTo>
                    <a:pt x="9121" y="2727"/>
                    <a:pt x="9168" y="2703"/>
                    <a:pt x="9228" y="2703"/>
                  </a:cubicBezTo>
                  <a:cubicBezTo>
                    <a:pt x="10049" y="2703"/>
                    <a:pt x="10704" y="3382"/>
                    <a:pt x="10704" y="4180"/>
                  </a:cubicBezTo>
                  <a:cubicBezTo>
                    <a:pt x="10704" y="4989"/>
                    <a:pt x="10025" y="5656"/>
                    <a:pt x="9228" y="5656"/>
                  </a:cubicBezTo>
                  <a:lnTo>
                    <a:pt x="8109" y="5656"/>
                  </a:lnTo>
                  <a:cubicBezTo>
                    <a:pt x="8025" y="5656"/>
                    <a:pt x="7942" y="5727"/>
                    <a:pt x="7942" y="5823"/>
                  </a:cubicBezTo>
                  <a:cubicBezTo>
                    <a:pt x="7942" y="5906"/>
                    <a:pt x="8025" y="5978"/>
                    <a:pt x="8109" y="5978"/>
                  </a:cubicBezTo>
                  <a:lnTo>
                    <a:pt x="9228" y="5978"/>
                  </a:lnTo>
                  <a:cubicBezTo>
                    <a:pt x="10228" y="5978"/>
                    <a:pt x="11026" y="5180"/>
                    <a:pt x="11026" y="4180"/>
                  </a:cubicBezTo>
                  <a:cubicBezTo>
                    <a:pt x="11026" y="3180"/>
                    <a:pt x="10204" y="2429"/>
                    <a:pt x="9228" y="2429"/>
                  </a:cubicBezTo>
                  <a:lnTo>
                    <a:pt x="9168" y="2429"/>
                  </a:lnTo>
                  <a:cubicBezTo>
                    <a:pt x="9013" y="2060"/>
                    <a:pt x="8763" y="1715"/>
                    <a:pt x="8442" y="1477"/>
                  </a:cubicBezTo>
                  <a:cubicBezTo>
                    <a:pt x="8061" y="1191"/>
                    <a:pt x="7620" y="1048"/>
                    <a:pt x="7156" y="1048"/>
                  </a:cubicBezTo>
                  <a:cubicBezTo>
                    <a:pt x="6966" y="1048"/>
                    <a:pt x="6787" y="1072"/>
                    <a:pt x="6596" y="1120"/>
                  </a:cubicBezTo>
                  <a:cubicBezTo>
                    <a:pt x="6096" y="417"/>
                    <a:pt x="5322" y="1"/>
                    <a:pt x="4477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1926844" y="2568626"/>
              <a:ext cx="131140" cy="174747"/>
            </a:xfrm>
            <a:custGeom>
              <a:avLst/>
              <a:gdLst/>
              <a:ahLst/>
              <a:cxnLst/>
              <a:rect l="l" t="t" r="r" b="b"/>
              <a:pathLst>
                <a:path w="4120" h="5490" extrusionOk="0">
                  <a:moveTo>
                    <a:pt x="2417" y="322"/>
                  </a:moveTo>
                  <a:lnTo>
                    <a:pt x="2417" y="1370"/>
                  </a:lnTo>
                  <a:cubicBezTo>
                    <a:pt x="2417" y="1537"/>
                    <a:pt x="2572" y="1691"/>
                    <a:pt x="2751" y="1691"/>
                  </a:cubicBezTo>
                  <a:lnTo>
                    <a:pt x="3274" y="1691"/>
                  </a:lnTo>
                  <a:cubicBezTo>
                    <a:pt x="3358" y="1691"/>
                    <a:pt x="3429" y="1620"/>
                    <a:pt x="3429" y="1525"/>
                  </a:cubicBezTo>
                  <a:cubicBezTo>
                    <a:pt x="3429" y="1441"/>
                    <a:pt x="3358" y="1358"/>
                    <a:pt x="3274" y="1358"/>
                  </a:cubicBezTo>
                  <a:lnTo>
                    <a:pt x="2751" y="1358"/>
                  </a:lnTo>
                  <a:cubicBezTo>
                    <a:pt x="2751" y="1358"/>
                    <a:pt x="2727" y="1358"/>
                    <a:pt x="2727" y="1346"/>
                  </a:cubicBezTo>
                  <a:lnTo>
                    <a:pt x="2727" y="346"/>
                  </a:lnTo>
                  <a:lnTo>
                    <a:pt x="3751" y="1358"/>
                  </a:lnTo>
                  <a:cubicBezTo>
                    <a:pt x="3775" y="1394"/>
                    <a:pt x="3798" y="1441"/>
                    <a:pt x="3798" y="1501"/>
                  </a:cubicBezTo>
                  <a:lnTo>
                    <a:pt x="3798" y="5180"/>
                  </a:lnTo>
                  <a:lnTo>
                    <a:pt x="3810" y="5180"/>
                  </a:lnTo>
                  <a:lnTo>
                    <a:pt x="334" y="5192"/>
                  </a:lnTo>
                  <a:cubicBezTo>
                    <a:pt x="334" y="5192"/>
                    <a:pt x="322" y="5192"/>
                    <a:pt x="322" y="5180"/>
                  </a:cubicBezTo>
                  <a:lnTo>
                    <a:pt x="322" y="334"/>
                  </a:lnTo>
                  <a:cubicBezTo>
                    <a:pt x="322" y="334"/>
                    <a:pt x="322" y="322"/>
                    <a:pt x="334" y="322"/>
                  </a:cubicBezTo>
                  <a:close/>
                  <a:moveTo>
                    <a:pt x="322" y="1"/>
                  </a:moveTo>
                  <a:cubicBezTo>
                    <a:pt x="143" y="1"/>
                    <a:pt x="0" y="144"/>
                    <a:pt x="0" y="322"/>
                  </a:cubicBezTo>
                  <a:lnTo>
                    <a:pt x="0" y="5156"/>
                  </a:lnTo>
                  <a:cubicBezTo>
                    <a:pt x="0" y="5335"/>
                    <a:pt x="143" y="5489"/>
                    <a:pt x="322" y="5489"/>
                  </a:cubicBezTo>
                  <a:lnTo>
                    <a:pt x="3775" y="5489"/>
                  </a:lnTo>
                  <a:cubicBezTo>
                    <a:pt x="3953" y="5489"/>
                    <a:pt x="4108" y="5335"/>
                    <a:pt x="4108" y="5156"/>
                  </a:cubicBezTo>
                  <a:lnTo>
                    <a:pt x="4108" y="1501"/>
                  </a:lnTo>
                  <a:cubicBezTo>
                    <a:pt x="4120" y="1382"/>
                    <a:pt x="4072" y="1251"/>
                    <a:pt x="3965" y="1156"/>
                  </a:cubicBezTo>
                  <a:lnTo>
                    <a:pt x="2953" y="144"/>
                  </a:lnTo>
                  <a:cubicBezTo>
                    <a:pt x="2870" y="48"/>
                    <a:pt x="2739" y="1"/>
                    <a:pt x="2596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1965485" y="2639893"/>
              <a:ext cx="55002" cy="70885"/>
            </a:xfrm>
            <a:custGeom>
              <a:avLst/>
              <a:gdLst/>
              <a:ahLst/>
              <a:cxnLst/>
              <a:rect l="l" t="t" r="r" b="b"/>
              <a:pathLst>
                <a:path w="1728" h="2227" extrusionOk="0">
                  <a:moveTo>
                    <a:pt x="870" y="0"/>
                  </a:moveTo>
                  <a:cubicBezTo>
                    <a:pt x="822" y="0"/>
                    <a:pt x="775" y="36"/>
                    <a:pt x="751" y="60"/>
                  </a:cubicBezTo>
                  <a:lnTo>
                    <a:pt x="60" y="929"/>
                  </a:lnTo>
                  <a:cubicBezTo>
                    <a:pt x="1" y="1000"/>
                    <a:pt x="13" y="1107"/>
                    <a:pt x="84" y="1155"/>
                  </a:cubicBezTo>
                  <a:cubicBezTo>
                    <a:pt x="117" y="1178"/>
                    <a:pt x="151" y="1189"/>
                    <a:pt x="183" y="1189"/>
                  </a:cubicBezTo>
                  <a:cubicBezTo>
                    <a:pt x="234" y="1189"/>
                    <a:pt x="281" y="1163"/>
                    <a:pt x="310" y="1119"/>
                  </a:cubicBezTo>
                  <a:lnTo>
                    <a:pt x="715" y="619"/>
                  </a:lnTo>
                  <a:lnTo>
                    <a:pt x="715" y="2060"/>
                  </a:lnTo>
                  <a:cubicBezTo>
                    <a:pt x="715" y="2143"/>
                    <a:pt x="787" y="2227"/>
                    <a:pt x="882" y="2227"/>
                  </a:cubicBezTo>
                  <a:cubicBezTo>
                    <a:pt x="965" y="2227"/>
                    <a:pt x="1048" y="2143"/>
                    <a:pt x="1048" y="2060"/>
                  </a:cubicBezTo>
                  <a:lnTo>
                    <a:pt x="1048" y="619"/>
                  </a:lnTo>
                  <a:lnTo>
                    <a:pt x="1441" y="1119"/>
                  </a:lnTo>
                  <a:cubicBezTo>
                    <a:pt x="1477" y="1167"/>
                    <a:pt x="1513" y="1179"/>
                    <a:pt x="1560" y="1179"/>
                  </a:cubicBezTo>
                  <a:cubicBezTo>
                    <a:pt x="1596" y="1179"/>
                    <a:pt x="1644" y="1167"/>
                    <a:pt x="1668" y="1155"/>
                  </a:cubicBezTo>
                  <a:cubicBezTo>
                    <a:pt x="1715" y="1107"/>
                    <a:pt x="1727" y="1000"/>
                    <a:pt x="1668" y="929"/>
                  </a:cubicBezTo>
                  <a:lnTo>
                    <a:pt x="989" y="60"/>
                  </a:lnTo>
                  <a:cubicBezTo>
                    <a:pt x="953" y="24"/>
                    <a:pt x="906" y="0"/>
                    <a:pt x="87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7"/>
            <p:cNvSpPr/>
            <p:nvPr/>
          </p:nvSpPr>
          <p:spPr>
            <a:xfrm>
              <a:off x="1965103" y="2503406"/>
              <a:ext cx="43989" cy="31162"/>
            </a:xfrm>
            <a:custGeom>
              <a:avLst/>
              <a:gdLst/>
              <a:ahLst/>
              <a:cxnLst/>
              <a:rect l="l" t="t" r="r" b="b"/>
              <a:pathLst>
                <a:path w="1382" h="979" extrusionOk="0">
                  <a:moveTo>
                    <a:pt x="181" y="0"/>
                  </a:moveTo>
                  <a:cubicBezTo>
                    <a:pt x="104" y="0"/>
                    <a:pt x="24" y="56"/>
                    <a:pt x="13" y="121"/>
                  </a:cubicBezTo>
                  <a:cubicBezTo>
                    <a:pt x="1" y="216"/>
                    <a:pt x="60" y="300"/>
                    <a:pt x="132" y="323"/>
                  </a:cubicBezTo>
                  <a:cubicBezTo>
                    <a:pt x="501" y="395"/>
                    <a:pt x="846" y="597"/>
                    <a:pt x="1072" y="919"/>
                  </a:cubicBezTo>
                  <a:cubicBezTo>
                    <a:pt x="1096" y="954"/>
                    <a:pt x="1144" y="978"/>
                    <a:pt x="1203" y="978"/>
                  </a:cubicBezTo>
                  <a:cubicBezTo>
                    <a:pt x="1227" y="978"/>
                    <a:pt x="1275" y="954"/>
                    <a:pt x="1310" y="942"/>
                  </a:cubicBezTo>
                  <a:cubicBezTo>
                    <a:pt x="1370" y="895"/>
                    <a:pt x="1382" y="800"/>
                    <a:pt x="1334" y="716"/>
                  </a:cubicBezTo>
                  <a:cubicBezTo>
                    <a:pt x="1060" y="347"/>
                    <a:pt x="656" y="97"/>
                    <a:pt x="203" y="2"/>
                  </a:cubicBezTo>
                  <a:cubicBezTo>
                    <a:pt x="196" y="1"/>
                    <a:pt x="189" y="0"/>
                    <a:pt x="181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7"/>
            <p:cNvSpPr/>
            <p:nvPr/>
          </p:nvSpPr>
          <p:spPr>
            <a:xfrm>
              <a:off x="2052668" y="2537369"/>
              <a:ext cx="34504" cy="30175"/>
            </a:xfrm>
            <a:custGeom>
              <a:avLst/>
              <a:gdLst/>
              <a:ahLst/>
              <a:cxnLst/>
              <a:rect l="l" t="t" r="r" b="b"/>
              <a:pathLst>
                <a:path w="1084" h="948" extrusionOk="0">
                  <a:moveTo>
                    <a:pt x="194" y="0"/>
                  </a:moveTo>
                  <a:cubicBezTo>
                    <a:pt x="124" y="0"/>
                    <a:pt x="56" y="45"/>
                    <a:pt x="36" y="114"/>
                  </a:cubicBezTo>
                  <a:cubicBezTo>
                    <a:pt x="0" y="209"/>
                    <a:pt x="48" y="292"/>
                    <a:pt x="131" y="328"/>
                  </a:cubicBezTo>
                  <a:cubicBezTo>
                    <a:pt x="405" y="411"/>
                    <a:pt x="631" y="602"/>
                    <a:pt x="762" y="864"/>
                  </a:cubicBezTo>
                  <a:cubicBezTo>
                    <a:pt x="786" y="923"/>
                    <a:pt x="845" y="947"/>
                    <a:pt x="905" y="947"/>
                  </a:cubicBezTo>
                  <a:cubicBezTo>
                    <a:pt x="941" y="947"/>
                    <a:pt x="953" y="947"/>
                    <a:pt x="988" y="935"/>
                  </a:cubicBezTo>
                  <a:cubicBezTo>
                    <a:pt x="1060" y="887"/>
                    <a:pt x="1084" y="804"/>
                    <a:pt x="1048" y="709"/>
                  </a:cubicBezTo>
                  <a:cubicBezTo>
                    <a:pt x="869" y="387"/>
                    <a:pt x="584" y="149"/>
                    <a:pt x="238" y="6"/>
                  </a:cubicBezTo>
                  <a:cubicBezTo>
                    <a:pt x="224" y="2"/>
                    <a:pt x="209" y="0"/>
                    <a:pt x="194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37"/>
          <p:cNvGrpSpPr/>
          <p:nvPr/>
        </p:nvGrpSpPr>
        <p:grpSpPr>
          <a:xfrm>
            <a:off x="4256808" y="2002241"/>
            <a:ext cx="630391" cy="534017"/>
            <a:chOff x="2770052" y="2009628"/>
            <a:chExt cx="327085" cy="277080"/>
          </a:xfrm>
        </p:grpSpPr>
        <p:sp>
          <p:nvSpPr>
            <p:cNvPr id="906" name="Google Shape;906;p37"/>
            <p:cNvSpPr/>
            <p:nvPr/>
          </p:nvSpPr>
          <p:spPr>
            <a:xfrm>
              <a:off x="2770052" y="2023537"/>
              <a:ext cx="327085" cy="263170"/>
            </a:xfrm>
            <a:custGeom>
              <a:avLst/>
              <a:gdLst/>
              <a:ahLst/>
              <a:cxnLst/>
              <a:rect l="l" t="t" r="r" b="b"/>
              <a:pathLst>
                <a:path w="10276" h="8268" extrusionOk="0">
                  <a:moveTo>
                    <a:pt x="6251" y="2267"/>
                  </a:moveTo>
                  <a:lnTo>
                    <a:pt x="7061" y="2541"/>
                  </a:lnTo>
                  <a:cubicBezTo>
                    <a:pt x="7073" y="2544"/>
                    <a:pt x="7086" y="2545"/>
                    <a:pt x="7098" y="2545"/>
                  </a:cubicBezTo>
                  <a:cubicBezTo>
                    <a:pt x="7136" y="2545"/>
                    <a:pt x="7174" y="2532"/>
                    <a:pt x="7192" y="2505"/>
                  </a:cubicBezTo>
                  <a:lnTo>
                    <a:pt x="7454" y="2314"/>
                  </a:lnTo>
                  <a:lnTo>
                    <a:pt x="9240" y="4660"/>
                  </a:lnTo>
                  <a:lnTo>
                    <a:pt x="8978" y="4874"/>
                  </a:lnTo>
                  <a:cubicBezTo>
                    <a:pt x="8966" y="4862"/>
                    <a:pt x="8942" y="4839"/>
                    <a:pt x="8930" y="4839"/>
                  </a:cubicBezTo>
                  <a:lnTo>
                    <a:pt x="5811" y="3148"/>
                  </a:lnTo>
                  <a:lnTo>
                    <a:pt x="5930" y="2969"/>
                  </a:lnTo>
                  <a:cubicBezTo>
                    <a:pt x="5978" y="2898"/>
                    <a:pt x="5966" y="2803"/>
                    <a:pt x="5894" y="2755"/>
                  </a:cubicBezTo>
                  <a:cubicBezTo>
                    <a:pt x="5864" y="2742"/>
                    <a:pt x="5834" y="2735"/>
                    <a:pt x="5806" y="2735"/>
                  </a:cubicBezTo>
                  <a:cubicBezTo>
                    <a:pt x="5756" y="2735"/>
                    <a:pt x="5710" y="2757"/>
                    <a:pt x="5680" y="2803"/>
                  </a:cubicBezTo>
                  <a:lnTo>
                    <a:pt x="5358" y="3326"/>
                  </a:lnTo>
                  <a:cubicBezTo>
                    <a:pt x="5335" y="3350"/>
                    <a:pt x="5323" y="3374"/>
                    <a:pt x="5323" y="3398"/>
                  </a:cubicBezTo>
                  <a:lnTo>
                    <a:pt x="5323" y="4684"/>
                  </a:lnTo>
                  <a:cubicBezTo>
                    <a:pt x="5323" y="4946"/>
                    <a:pt x="5097" y="5172"/>
                    <a:pt x="4835" y="5172"/>
                  </a:cubicBezTo>
                  <a:cubicBezTo>
                    <a:pt x="4561" y="5172"/>
                    <a:pt x="4346" y="4946"/>
                    <a:pt x="4346" y="4684"/>
                  </a:cubicBezTo>
                  <a:lnTo>
                    <a:pt x="4346" y="3410"/>
                  </a:lnTo>
                  <a:lnTo>
                    <a:pt x="4620" y="2267"/>
                  </a:lnTo>
                  <a:close/>
                  <a:moveTo>
                    <a:pt x="2680" y="1767"/>
                  </a:moveTo>
                  <a:lnTo>
                    <a:pt x="2918" y="1898"/>
                  </a:lnTo>
                  <a:lnTo>
                    <a:pt x="941" y="5303"/>
                  </a:lnTo>
                  <a:lnTo>
                    <a:pt x="703" y="5172"/>
                  </a:lnTo>
                  <a:lnTo>
                    <a:pt x="2680" y="1767"/>
                  </a:lnTo>
                  <a:close/>
                  <a:moveTo>
                    <a:pt x="3180" y="4743"/>
                  </a:moveTo>
                  <a:cubicBezTo>
                    <a:pt x="3287" y="4743"/>
                    <a:pt x="3370" y="4779"/>
                    <a:pt x="3442" y="4874"/>
                  </a:cubicBezTo>
                  <a:cubicBezTo>
                    <a:pt x="3561" y="5017"/>
                    <a:pt x="3525" y="5231"/>
                    <a:pt x="3370" y="5339"/>
                  </a:cubicBezTo>
                  <a:lnTo>
                    <a:pt x="2322" y="6112"/>
                  </a:lnTo>
                  <a:cubicBezTo>
                    <a:pt x="2262" y="6150"/>
                    <a:pt x="2194" y="6169"/>
                    <a:pt x="2127" y="6169"/>
                  </a:cubicBezTo>
                  <a:cubicBezTo>
                    <a:pt x="2023" y="6169"/>
                    <a:pt x="1923" y="6123"/>
                    <a:pt x="1858" y="6029"/>
                  </a:cubicBezTo>
                  <a:cubicBezTo>
                    <a:pt x="1751" y="5886"/>
                    <a:pt x="1787" y="5672"/>
                    <a:pt x="1929" y="5565"/>
                  </a:cubicBezTo>
                  <a:lnTo>
                    <a:pt x="2989" y="4803"/>
                  </a:lnTo>
                  <a:cubicBezTo>
                    <a:pt x="3049" y="4755"/>
                    <a:pt x="3120" y="4743"/>
                    <a:pt x="3180" y="4743"/>
                  </a:cubicBezTo>
                  <a:close/>
                  <a:moveTo>
                    <a:pt x="3775" y="5493"/>
                  </a:moveTo>
                  <a:cubicBezTo>
                    <a:pt x="3870" y="5493"/>
                    <a:pt x="3954" y="5553"/>
                    <a:pt x="4013" y="5636"/>
                  </a:cubicBezTo>
                  <a:cubicBezTo>
                    <a:pt x="4132" y="5779"/>
                    <a:pt x="4085" y="5993"/>
                    <a:pt x="3942" y="6089"/>
                  </a:cubicBezTo>
                  <a:lnTo>
                    <a:pt x="3132" y="6708"/>
                  </a:lnTo>
                  <a:cubicBezTo>
                    <a:pt x="3076" y="6745"/>
                    <a:pt x="3013" y="6764"/>
                    <a:pt x="2949" y="6764"/>
                  </a:cubicBezTo>
                  <a:cubicBezTo>
                    <a:pt x="2851" y="6764"/>
                    <a:pt x="2752" y="6718"/>
                    <a:pt x="2680" y="6624"/>
                  </a:cubicBezTo>
                  <a:cubicBezTo>
                    <a:pt x="2572" y="6482"/>
                    <a:pt x="2596" y="6255"/>
                    <a:pt x="2751" y="6148"/>
                  </a:cubicBezTo>
                  <a:lnTo>
                    <a:pt x="3537" y="5589"/>
                  </a:lnTo>
                  <a:cubicBezTo>
                    <a:pt x="3573" y="5565"/>
                    <a:pt x="3596" y="5541"/>
                    <a:pt x="3620" y="5529"/>
                  </a:cubicBezTo>
                  <a:cubicBezTo>
                    <a:pt x="3668" y="5517"/>
                    <a:pt x="3715" y="5493"/>
                    <a:pt x="3775" y="5493"/>
                  </a:cubicBezTo>
                  <a:close/>
                  <a:moveTo>
                    <a:pt x="4359" y="6281"/>
                  </a:moveTo>
                  <a:cubicBezTo>
                    <a:pt x="4454" y="6281"/>
                    <a:pt x="4550" y="6321"/>
                    <a:pt x="4620" y="6398"/>
                  </a:cubicBezTo>
                  <a:cubicBezTo>
                    <a:pt x="4739" y="6553"/>
                    <a:pt x="4704" y="6755"/>
                    <a:pt x="4549" y="6863"/>
                  </a:cubicBezTo>
                  <a:lnTo>
                    <a:pt x="3954" y="7303"/>
                  </a:lnTo>
                  <a:cubicBezTo>
                    <a:pt x="3898" y="7331"/>
                    <a:pt x="3829" y="7358"/>
                    <a:pt x="3767" y="7358"/>
                  </a:cubicBezTo>
                  <a:cubicBezTo>
                    <a:pt x="3749" y="7358"/>
                    <a:pt x="3732" y="7356"/>
                    <a:pt x="3715" y="7351"/>
                  </a:cubicBezTo>
                  <a:cubicBezTo>
                    <a:pt x="3620" y="7339"/>
                    <a:pt x="3549" y="7303"/>
                    <a:pt x="3513" y="7220"/>
                  </a:cubicBezTo>
                  <a:cubicBezTo>
                    <a:pt x="3406" y="7077"/>
                    <a:pt x="3430" y="6863"/>
                    <a:pt x="3584" y="6755"/>
                  </a:cubicBezTo>
                  <a:lnTo>
                    <a:pt x="4144" y="6363"/>
                  </a:lnTo>
                  <a:lnTo>
                    <a:pt x="4168" y="6339"/>
                  </a:lnTo>
                  <a:cubicBezTo>
                    <a:pt x="4226" y="6300"/>
                    <a:pt x="4292" y="6281"/>
                    <a:pt x="4359" y="6281"/>
                  </a:cubicBezTo>
                  <a:close/>
                  <a:moveTo>
                    <a:pt x="2870" y="2553"/>
                  </a:moveTo>
                  <a:lnTo>
                    <a:pt x="3156" y="2707"/>
                  </a:lnTo>
                  <a:cubicBezTo>
                    <a:pt x="3173" y="2725"/>
                    <a:pt x="3197" y="2736"/>
                    <a:pt x="3218" y="2736"/>
                  </a:cubicBezTo>
                  <a:cubicBezTo>
                    <a:pt x="3226" y="2736"/>
                    <a:pt x="3233" y="2734"/>
                    <a:pt x="3239" y="2731"/>
                  </a:cubicBezTo>
                  <a:lnTo>
                    <a:pt x="3942" y="2636"/>
                  </a:lnTo>
                  <a:lnTo>
                    <a:pt x="4192" y="2743"/>
                  </a:lnTo>
                  <a:lnTo>
                    <a:pt x="4049" y="3338"/>
                  </a:lnTo>
                  <a:lnTo>
                    <a:pt x="4049" y="3362"/>
                  </a:lnTo>
                  <a:lnTo>
                    <a:pt x="4049" y="4648"/>
                  </a:lnTo>
                  <a:cubicBezTo>
                    <a:pt x="4049" y="5077"/>
                    <a:pt x="4406" y="5434"/>
                    <a:pt x="4835" y="5434"/>
                  </a:cubicBezTo>
                  <a:cubicBezTo>
                    <a:pt x="5263" y="5434"/>
                    <a:pt x="5620" y="5077"/>
                    <a:pt x="5620" y="4648"/>
                  </a:cubicBezTo>
                  <a:lnTo>
                    <a:pt x="5620" y="3410"/>
                  </a:lnTo>
                  <a:lnTo>
                    <a:pt x="5656" y="3362"/>
                  </a:lnTo>
                  <a:lnTo>
                    <a:pt x="8776" y="5065"/>
                  </a:lnTo>
                  <a:cubicBezTo>
                    <a:pt x="8942" y="5184"/>
                    <a:pt x="9002" y="5374"/>
                    <a:pt x="8907" y="5541"/>
                  </a:cubicBezTo>
                  <a:cubicBezTo>
                    <a:pt x="8850" y="5654"/>
                    <a:pt x="8745" y="5717"/>
                    <a:pt x="8631" y="5717"/>
                  </a:cubicBezTo>
                  <a:cubicBezTo>
                    <a:pt x="8576" y="5717"/>
                    <a:pt x="8520" y="5703"/>
                    <a:pt x="8466" y="5672"/>
                  </a:cubicBezTo>
                  <a:lnTo>
                    <a:pt x="6740" y="4743"/>
                  </a:lnTo>
                  <a:cubicBezTo>
                    <a:pt x="6711" y="4727"/>
                    <a:pt x="6682" y="4719"/>
                    <a:pt x="6655" y="4719"/>
                  </a:cubicBezTo>
                  <a:cubicBezTo>
                    <a:pt x="6603" y="4719"/>
                    <a:pt x="6557" y="4748"/>
                    <a:pt x="6525" y="4803"/>
                  </a:cubicBezTo>
                  <a:cubicBezTo>
                    <a:pt x="6490" y="4874"/>
                    <a:pt x="6513" y="4958"/>
                    <a:pt x="6585" y="5005"/>
                  </a:cubicBezTo>
                  <a:lnTo>
                    <a:pt x="8037" y="5791"/>
                  </a:lnTo>
                  <a:cubicBezTo>
                    <a:pt x="8192" y="5886"/>
                    <a:pt x="8252" y="6077"/>
                    <a:pt x="8168" y="6243"/>
                  </a:cubicBezTo>
                  <a:cubicBezTo>
                    <a:pt x="8104" y="6356"/>
                    <a:pt x="7996" y="6415"/>
                    <a:pt x="7881" y="6415"/>
                  </a:cubicBezTo>
                  <a:cubicBezTo>
                    <a:pt x="7826" y="6415"/>
                    <a:pt x="7770" y="6401"/>
                    <a:pt x="7716" y="6374"/>
                  </a:cubicBezTo>
                  <a:lnTo>
                    <a:pt x="6251" y="5565"/>
                  </a:lnTo>
                  <a:cubicBezTo>
                    <a:pt x="6226" y="5554"/>
                    <a:pt x="6200" y="5548"/>
                    <a:pt x="6175" y="5548"/>
                  </a:cubicBezTo>
                  <a:cubicBezTo>
                    <a:pt x="6120" y="5548"/>
                    <a:pt x="6070" y="5575"/>
                    <a:pt x="6037" y="5624"/>
                  </a:cubicBezTo>
                  <a:cubicBezTo>
                    <a:pt x="5990" y="5708"/>
                    <a:pt x="6025" y="5791"/>
                    <a:pt x="6097" y="5839"/>
                  </a:cubicBezTo>
                  <a:lnTo>
                    <a:pt x="7287" y="6493"/>
                  </a:lnTo>
                  <a:cubicBezTo>
                    <a:pt x="7454" y="6577"/>
                    <a:pt x="7514" y="6779"/>
                    <a:pt x="7418" y="6934"/>
                  </a:cubicBezTo>
                  <a:cubicBezTo>
                    <a:pt x="7360" y="7050"/>
                    <a:pt x="7250" y="7114"/>
                    <a:pt x="7132" y="7114"/>
                  </a:cubicBezTo>
                  <a:cubicBezTo>
                    <a:pt x="7081" y="7114"/>
                    <a:pt x="7028" y="7102"/>
                    <a:pt x="6978" y="7077"/>
                  </a:cubicBezTo>
                  <a:lnTo>
                    <a:pt x="5728" y="6386"/>
                  </a:lnTo>
                  <a:cubicBezTo>
                    <a:pt x="5705" y="6371"/>
                    <a:pt x="5680" y="6365"/>
                    <a:pt x="5655" y="6365"/>
                  </a:cubicBezTo>
                  <a:cubicBezTo>
                    <a:pt x="5601" y="6365"/>
                    <a:pt x="5546" y="6397"/>
                    <a:pt x="5513" y="6446"/>
                  </a:cubicBezTo>
                  <a:cubicBezTo>
                    <a:pt x="5478" y="6517"/>
                    <a:pt x="5501" y="6613"/>
                    <a:pt x="5573" y="6660"/>
                  </a:cubicBezTo>
                  <a:lnTo>
                    <a:pt x="6549" y="7172"/>
                  </a:lnTo>
                  <a:cubicBezTo>
                    <a:pt x="6704" y="7267"/>
                    <a:pt x="6763" y="7458"/>
                    <a:pt x="6680" y="7625"/>
                  </a:cubicBezTo>
                  <a:cubicBezTo>
                    <a:pt x="6616" y="7737"/>
                    <a:pt x="6508" y="7801"/>
                    <a:pt x="6393" y="7801"/>
                  </a:cubicBezTo>
                  <a:cubicBezTo>
                    <a:pt x="6338" y="7801"/>
                    <a:pt x="6282" y="7786"/>
                    <a:pt x="6228" y="7756"/>
                  </a:cubicBezTo>
                  <a:lnTo>
                    <a:pt x="5549" y="7386"/>
                  </a:lnTo>
                  <a:cubicBezTo>
                    <a:pt x="5549" y="7255"/>
                    <a:pt x="5501" y="7101"/>
                    <a:pt x="5406" y="6994"/>
                  </a:cubicBezTo>
                  <a:cubicBezTo>
                    <a:pt x="5299" y="6851"/>
                    <a:pt x="5132" y="6755"/>
                    <a:pt x="4954" y="6744"/>
                  </a:cubicBezTo>
                  <a:lnTo>
                    <a:pt x="4954" y="6696"/>
                  </a:lnTo>
                  <a:cubicBezTo>
                    <a:pt x="4977" y="6541"/>
                    <a:pt x="4930" y="6363"/>
                    <a:pt x="4835" y="6220"/>
                  </a:cubicBezTo>
                  <a:cubicBezTo>
                    <a:pt x="4716" y="6077"/>
                    <a:pt x="4549" y="5982"/>
                    <a:pt x="4370" y="5970"/>
                  </a:cubicBezTo>
                  <a:lnTo>
                    <a:pt x="4370" y="5922"/>
                  </a:lnTo>
                  <a:cubicBezTo>
                    <a:pt x="4406" y="5767"/>
                    <a:pt x="4358" y="5589"/>
                    <a:pt x="4251" y="5446"/>
                  </a:cubicBezTo>
                  <a:cubicBezTo>
                    <a:pt x="4132" y="5303"/>
                    <a:pt x="3965" y="5208"/>
                    <a:pt x="3787" y="5196"/>
                  </a:cubicBezTo>
                  <a:lnTo>
                    <a:pt x="3787" y="5148"/>
                  </a:lnTo>
                  <a:cubicBezTo>
                    <a:pt x="3823" y="4993"/>
                    <a:pt x="3775" y="4815"/>
                    <a:pt x="3668" y="4672"/>
                  </a:cubicBezTo>
                  <a:cubicBezTo>
                    <a:pt x="3547" y="4516"/>
                    <a:pt x="3359" y="4432"/>
                    <a:pt x="3172" y="4432"/>
                  </a:cubicBezTo>
                  <a:cubicBezTo>
                    <a:pt x="3044" y="4432"/>
                    <a:pt x="2917" y="4471"/>
                    <a:pt x="2811" y="4553"/>
                  </a:cubicBezTo>
                  <a:lnTo>
                    <a:pt x="1763" y="5315"/>
                  </a:lnTo>
                  <a:lnTo>
                    <a:pt x="1394" y="5112"/>
                  </a:lnTo>
                  <a:lnTo>
                    <a:pt x="2870" y="2553"/>
                  </a:lnTo>
                  <a:close/>
                  <a:moveTo>
                    <a:pt x="4936" y="7026"/>
                  </a:moveTo>
                  <a:cubicBezTo>
                    <a:pt x="5036" y="7026"/>
                    <a:pt x="5132" y="7070"/>
                    <a:pt x="5204" y="7148"/>
                  </a:cubicBezTo>
                  <a:cubicBezTo>
                    <a:pt x="5251" y="7244"/>
                    <a:pt x="5275" y="7315"/>
                    <a:pt x="5263" y="7398"/>
                  </a:cubicBezTo>
                  <a:cubicBezTo>
                    <a:pt x="5251" y="7494"/>
                    <a:pt x="5204" y="7565"/>
                    <a:pt x="5132" y="7625"/>
                  </a:cubicBezTo>
                  <a:lnTo>
                    <a:pt x="4787" y="7875"/>
                  </a:lnTo>
                  <a:cubicBezTo>
                    <a:pt x="4729" y="7918"/>
                    <a:pt x="4658" y="7940"/>
                    <a:pt x="4588" y="7940"/>
                  </a:cubicBezTo>
                  <a:cubicBezTo>
                    <a:pt x="4487" y="7940"/>
                    <a:pt x="4386" y="7895"/>
                    <a:pt x="4323" y="7803"/>
                  </a:cubicBezTo>
                  <a:cubicBezTo>
                    <a:pt x="4215" y="7660"/>
                    <a:pt x="4251" y="7446"/>
                    <a:pt x="4406" y="7339"/>
                  </a:cubicBezTo>
                  <a:lnTo>
                    <a:pt x="4727" y="7101"/>
                  </a:lnTo>
                  <a:lnTo>
                    <a:pt x="4739" y="7089"/>
                  </a:lnTo>
                  <a:cubicBezTo>
                    <a:pt x="4802" y="7046"/>
                    <a:pt x="4870" y="7026"/>
                    <a:pt x="4936" y="7026"/>
                  </a:cubicBezTo>
                  <a:close/>
                  <a:moveTo>
                    <a:pt x="180" y="0"/>
                  </a:moveTo>
                  <a:cubicBezTo>
                    <a:pt x="125" y="0"/>
                    <a:pt x="69" y="27"/>
                    <a:pt x="36" y="76"/>
                  </a:cubicBezTo>
                  <a:cubicBezTo>
                    <a:pt x="1" y="159"/>
                    <a:pt x="24" y="243"/>
                    <a:pt x="96" y="290"/>
                  </a:cubicBezTo>
                  <a:lnTo>
                    <a:pt x="2382" y="1600"/>
                  </a:lnTo>
                  <a:lnTo>
                    <a:pt x="405" y="5005"/>
                  </a:lnTo>
                  <a:lnTo>
                    <a:pt x="251" y="4922"/>
                  </a:lnTo>
                  <a:cubicBezTo>
                    <a:pt x="221" y="4905"/>
                    <a:pt x="192" y="4897"/>
                    <a:pt x="164" y="4897"/>
                  </a:cubicBezTo>
                  <a:cubicBezTo>
                    <a:pt x="113" y="4897"/>
                    <a:pt x="67" y="4923"/>
                    <a:pt x="36" y="4969"/>
                  </a:cubicBezTo>
                  <a:cubicBezTo>
                    <a:pt x="1" y="5053"/>
                    <a:pt x="24" y="5136"/>
                    <a:pt x="96" y="5184"/>
                  </a:cubicBezTo>
                  <a:lnTo>
                    <a:pt x="882" y="5648"/>
                  </a:lnTo>
                  <a:cubicBezTo>
                    <a:pt x="908" y="5663"/>
                    <a:pt x="934" y="5670"/>
                    <a:pt x="959" y="5670"/>
                  </a:cubicBezTo>
                  <a:cubicBezTo>
                    <a:pt x="1014" y="5670"/>
                    <a:pt x="1063" y="5638"/>
                    <a:pt x="1096" y="5589"/>
                  </a:cubicBezTo>
                  <a:lnTo>
                    <a:pt x="1215" y="5398"/>
                  </a:lnTo>
                  <a:lnTo>
                    <a:pt x="1537" y="5565"/>
                  </a:lnTo>
                  <a:cubicBezTo>
                    <a:pt x="1441" y="5779"/>
                    <a:pt x="1453" y="6029"/>
                    <a:pt x="1584" y="6220"/>
                  </a:cubicBezTo>
                  <a:cubicBezTo>
                    <a:pt x="1703" y="6386"/>
                    <a:pt x="1894" y="6482"/>
                    <a:pt x="2096" y="6482"/>
                  </a:cubicBezTo>
                  <a:cubicBezTo>
                    <a:pt x="2156" y="6482"/>
                    <a:pt x="2227" y="6458"/>
                    <a:pt x="2287" y="6446"/>
                  </a:cubicBezTo>
                  <a:cubicBezTo>
                    <a:pt x="2287" y="6577"/>
                    <a:pt x="2334" y="6720"/>
                    <a:pt x="2406" y="6815"/>
                  </a:cubicBezTo>
                  <a:cubicBezTo>
                    <a:pt x="2525" y="6982"/>
                    <a:pt x="2715" y="7077"/>
                    <a:pt x="2906" y="7077"/>
                  </a:cubicBezTo>
                  <a:cubicBezTo>
                    <a:pt x="2965" y="7077"/>
                    <a:pt x="3049" y="7053"/>
                    <a:pt x="3108" y="7041"/>
                  </a:cubicBezTo>
                  <a:cubicBezTo>
                    <a:pt x="3108" y="7160"/>
                    <a:pt x="3144" y="7291"/>
                    <a:pt x="3227" y="7398"/>
                  </a:cubicBezTo>
                  <a:cubicBezTo>
                    <a:pt x="3323" y="7529"/>
                    <a:pt x="3465" y="7625"/>
                    <a:pt x="3644" y="7648"/>
                  </a:cubicBezTo>
                  <a:cubicBezTo>
                    <a:pt x="3668" y="7648"/>
                    <a:pt x="3715" y="7672"/>
                    <a:pt x="3739" y="7672"/>
                  </a:cubicBezTo>
                  <a:cubicBezTo>
                    <a:pt x="3799" y="7672"/>
                    <a:pt x="3882" y="7648"/>
                    <a:pt x="3942" y="7636"/>
                  </a:cubicBezTo>
                  <a:cubicBezTo>
                    <a:pt x="3942" y="7767"/>
                    <a:pt x="3977" y="7886"/>
                    <a:pt x="4061" y="7994"/>
                  </a:cubicBezTo>
                  <a:cubicBezTo>
                    <a:pt x="4156" y="8125"/>
                    <a:pt x="4299" y="8220"/>
                    <a:pt x="4477" y="8244"/>
                  </a:cubicBezTo>
                  <a:cubicBezTo>
                    <a:pt x="4501" y="8244"/>
                    <a:pt x="4549" y="8267"/>
                    <a:pt x="4573" y="8267"/>
                  </a:cubicBezTo>
                  <a:cubicBezTo>
                    <a:pt x="4716" y="8267"/>
                    <a:pt x="4835" y="8220"/>
                    <a:pt x="4954" y="8148"/>
                  </a:cubicBezTo>
                  <a:lnTo>
                    <a:pt x="5287" y="7886"/>
                  </a:lnTo>
                  <a:cubicBezTo>
                    <a:pt x="5370" y="7827"/>
                    <a:pt x="5430" y="7767"/>
                    <a:pt x="5466" y="7684"/>
                  </a:cubicBezTo>
                  <a:lnTo>
                    <a:pt x="6085" y="8029"/>
                  </a:lnTo>
                  <a:cubicBezTo>
                    <a:pt x="6168" y="8077"/>
                    <a:pt x="6275" y="8101"/>
                    <a:pt x="6382" y="8101"/>
                  </a:cubicBezTo>
                  <a:cubicBezTo>
                    <a:pt x="6442" y="8101"/>
                    <a:pt x="6501" y="8089"/>
                    <a:pt x="6561" y="8077"/>
                  </a:cubicBezTo>
                  <a:cubicBezTo>
                    <a:pt x="6716" y="8029"/>
                    <a:pt x="6859" y="7922"/>
                    <a:pt x="6930" y="7779"/>
                  </a:cubicBezTo>
                  <a:cubicBezTo>
                    <a:pt x="6990" y="7648"/>
                    <a:pt x="7013" y="7529"/>
                    <a:pt x="7002" y="7398"/>
                  </a:cubicBezTo>
                  <a:cubicBezTo>
                    <a:pt x="7049" y="7398"/>
                    <a:pt x="7073" y="7422"/>
                    <a:pt x="7121" y="7422"/>
                  </a:cubicBezTo>
                  <a:cubicBezTo>
                    <a:pt x="7347" y="7422"/>
                    <a:pt x="7573" y="7303"/>
                    <a:pt x="7668" y="7089"/>
                  </a:cubicBezTo>
                  <a:cubicBezTo>
                    <a:pt x="7728" y="6970"/>
                    <a:pt x="7764" y="6839"/>
                    <a:pt x="7752" y="6720"/>
                  </a:cubicBezTo>
                  <a:cubicBezTo>
                    <a:pt x="7787" y="6720"/>
                    <a:pt x="7823" y="6732"/>
                    <a:pt x="7871" y="6732"/>
                  </a:cubicBezTo>
                  <a:cubicBezTo>
                    <a:pt x="8085" y="6732"/>
                    <a:pt x="8311" y="6613"/>
                    <a:pt x="8418" y="6410"/>
                  </a:cubicBezTo>
                  <a:cubicBezTo>
                    <a:pt x="8478" y="6291"/>
                    <a:pt x="8502" y="6172"/>
                    <a:pt x="8490" y="6029"/>
                  </a:cubicBezTo>
                  <a:cubicBezTo>
                    <a:pt x="8537" y="6029"/>
                    <a:pt x="8561" y="6053"/>
                    <a:pt x="8609" y="6053"/>
                  </a:cubicBezTo>
                  <a:cubicBezTo>
                    <a:pt x="8668" y="6053"/>
                    <a:pt x="8728" y="6029"/>
                    <a:pt x="8787" y="6017"/>
                  </a:cubicBezTo>
                  <a:cubicBezTo>
                    <a:pt x="8954" y="5970"/>
                    <a:pt x="9085" y="5874"/>
                    <a:pt x="9157" y="5720"/>
                  </a:cubicBezTo>
                  <a:cubicBezTo>
                    <a:pt x="9240" y="5577"/>
                    <a:pt x="9264" y="5410"/>
                    <a:pt x="9204" y="5243"/>
                  </a:cubicBezTo>
                  <a:cubicBezTo>
                    <a:pt x="9192" y="5196"/>
                    <a:pt x="9180" y="5172"/>
                    <a:pt x="9157" y="5136"/>
                  </a:cubicBezTo>
                  <a:lnTo>
                    <a:pt x="9430" y="4946"/>
                  </a:lnTo>
                  <a:lnTo>
                    <a:pt x="9561" y="5124"/>
                  </a:lnTo>
                  <a:cubicBezTo>
                    <a:pt x="9591" y="5161"/>
                    <a:pt x="9644" y="5180"/>
                    <a:pt x="9694" y="5180"/>
                  </a:cubicBezTo>
                  <a:cubicBezTo>
                    <a:pt x="9724" y="5180"/>
                    <a:pt x="9753" y="5173"/>
                    <a:pt x="9776" y="5160"/>
                  </a:cubicBezTo>
                  <a:lnTo>
                    <a:pt x="10192" y="4827"/>
                  </a:lnTo>
                  <a:cubicBezTo>
                    <a:pt x="10264" y="4743"/>
                    <a:pt x="10276" y="4648"/>
                    <a:pt x="10240" y="4577"/>
                  </a:cubicBezTo>
                  <a:cubicBezTo>
                    <a:pt x="10210" y="4539"/>
                    <a:pt x="10157" y="4521"/>
                    <a:pt x="10107" y="4521"/>
                  </a:cubicBezTo>
                  <a:cubicBezTo>
                    <a:pt x="10077" y="4521"/>
                    <a:pt x="10048" y="4527"/>
                    <a:pt x="10026" y="4541"/>
                  </a:cubicBezTo>
                  <a:lnTo>
                    <a:pt x="9728" y="4779"/>
                  </a:lnTo>
                  <a:lnTo>
                    <a:pt x="7347" y="1671"/>
                  </a:lnTo>
                  <a:lnTo>
                    <a:pt x="8704" y="790"/>
                  </a:lnTo>
                  <a:cubicBezTo>
                    <a:pt x="8776" y="755"/>
                    <a:pt x="8787" y="659"/>
                    <a:pt x="8752" y="588"/>
                  </a:cubicBezTo>
                  <a:cubicBezTo>
                    <a:pt x="8721" y="542"/>
                    <a:pt x="8670" y="516"/>
                    <a:pt x="8619" y="516"/>
                  </a:cubicBezTo>
                  <a:cubicBezTo>
                    <a:pt x="8591" y="516"/>
                    <a:pt x="8563" y="523"/>
                    <a:pt x="8537" y="540"/>
                  </a:cubicBezTo>
                  <a:lnTo>
                    <a:pt x="7049" y="1493"/>
                  </a:lnTo>
                  <a:cubicBezTo>
                    <a:pt x="6978" y="1540"/>
                    <a:pt x="6966" y="1648"/>
                    <a:pt x="7002" y="1719"/>
                  </a:cubicBezTo>
                  <a:lnTo>
                    <a:pt x="7275" y="2076"/>
                  </a:lnTo>
                  <a:lnTo>
                    <a:pt x="7085" y="2219"/>
                  </a:lnTo>
                  <a:lnTo>
                    <a:pt x="6311" y="1969"/>
                  </a:lnTo>
                  <a:cubicBezTo>
                    <a:pt x="6287" y="1969"/>
                    <a:pt x="6275" y="1957"/>
                    <a:pt x="6263" y="1957"/>
                  </a:cubicBezTo>
                  <a:lnTo>
                    <a:pt x="4501" y="1957"/>
                  </a:lnTo>
                  <a:cubicBezTo>
                    <a:pt x="4430" y="1957"/>
                    <a:pt x="4370" y="2005"/>
                    <a:pt x="4358" y="2076"/>
                  </a:cubicBezTo>
                  <a:lnTo>
                    <a:pt x="4251" y="2481"/>
                  </a:lnTo>
                  <a:lnTo>
                    <a:pt x="4001" y="2374"/>
                  </a:lnTo>
                  <a:cubicBezTo>
                    <a:pt x="3965" y="2362"/>
                    <a:pt x="3954" y="2362"/>
                    <a:pt x="3930" y="2362"/>
                  </a:cubicBezTo>
                  <a:lnTo>
                    <a:pt x="3227" y="2433"/>
                  </a:lnTo>
                  <a:lnTo>
                    <a:pt x="2989" y="2302"/>
                  </a:lnTo>
                  <a:lnTo>
                    <a:pt x="3215" y="1910"/>
                  </a:lnTo>
                  <a:cubicBezTo>
                    <a:pt x="3251" y="1838"/>
                    <a:pt x="3227" y="1743"/>
                    <a:pt x="3156" y="1707"/>
                  </a:cubicBezTo>
                  <a:lnTo>
                    <a:pt x="251" y="16"/>
                  </a:lnTo>
                  <a:cubicBezTo>
                    <a:pt x="229" y="5"/>
                    <a:pt x="204" y="0"/>
                    <a:pt x="180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7"/>
            <p:cNvSpPr/>
            <p:nvPr/>
          </p:nvSpPr>
          <p:spPr>
            <a:xfrm>
              <a:off x="3059960" y="2009628"/>
              <a:ext cx="37177" cy="26960"/>
            </a:xfrm>
            <a:custGeom>
              <a:avLst/>
              <a:gdLst/>
              <a:ahLst/>
              <a:cxnLst/>
              <a:rect l="l" t="t" r="r" b="b"/>
              <a:pathLst>
                <a:path w="1168" h="847" extrusionOk="0">
                  <a:moveTo>
                    <a:pt x="999" y="0"/>
                  </a:moveTo>
                  <a:cubicBezTo>
                    <a:pt x="971" y="0"/>
                    <a:pt x="943" y="8"/>
                    <a:pt x="918" y="25"/>
                  </a:cubicBezTo>
                  <a:lnTo>
                    <a:pt x="84" y="561"/>
                  </a:lnTo>
                  <a:cubicBezTo>
                    <a:pt x="13" y="608"/>
                    <a:pt x="1" y="692"/>
                    <a:pt x="37" y="775"/>
                  </a:cubicBezTo>
                  <a:cubicBezTo>
                    <a:pt x="72" y="811"/>
                    <a:pt x="120" y="846"/>
                    <a:pt x="156" y="846"/>
                  </a:cubicBezTo>
                  <a:cubicBezTo>
                    <a:pt x="191" y="846"/>
                    <a:pt x="215" y="823"/>
                    <a:pt x="239" y="811"/>
                  </a:cubicBezTo>
                  <a:lnTo>
                    <a:pt x="1073" y="275"/>
                  </a:lnTo>
                  <a:cubicBezTo>
                    <a:pt x="1156" y="239"/>
                    <a:pt x="1168" y="144"/>
                    <a:pt x="1132" y="72"/>
                  </a:cubicBezTo>
                  <a:cubicBezTo>
                    <a:pt x="1101" y="26"/>
                    <a:pt x="1051" y="0"/>
                    <a:pt x="999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"/>
          <p:cNvSpPr txBox="1">
            <a:spLocks noGrp="1"/>
          </p:cNvSpPr>
          <p:nvPr>
            <p:ph type="title"/>
          </p:nvPr>
        </p:nvSpPr>
        <p:spPr>
          <a:xfrm>
            <a:off x="626625" y="338175"/>
            <a:ext cx="6084000" cy="53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ADVANTAGE</a:t>
            </a:r>
            <a:endParaRPr/>
          </a:p>
        </p:txBody>
      </p:sp>
      <p:sp>
        <p:nvSpPr>
          <p:cNvPr id="913" name="Google Shape;913;p38"/>
          <p:cNvSpPr txBox="1">
            <a:spLocks noGrp="1"/>
          </p:cNvSpPr>
          <p:nvPr>
            <p:ph type="body" idx="1"/>
          </p:nvPr>
        </p:nvSpPr>
        <p:spPr>
          <a:xfrm>
            <a:off x="4933300" y="18799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Mercury is the closest planet to the Sun and the smallest one in the Solar System</a:t>
            </a:r>
            <a:endParaRPr/>
          </a:p>
        </p:txBody>
      </p:sp>
      <p:sp>
        <p:nvSpPr>
          <p:cNvPr id="914" name="Google Shape;914;p38"/>
          <p:cNvSpPr txBox="1">
            <a:spLocks noGrp="1"/>
          </p:cNvSpPr>
          <p:nvPr>
            <p:ph type="title" idx="2"/>
          </p:nvPr>
        </p:nvSpPr>
        <p:spPr>
          <a:xfrm>
            <a:off x="4933300" y="15085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Them</a:t>
            </a:r>
            <a:endParaRPr/>
          </a:p>
        </p:txBody>
      </p:sp>
      <p:sp>
        <p:nvSpPr>
          <p:cNvPr id="915" name="Google Shape;915;p38"/>
          <p:cNvSpPr txBox="1">
            <a:spLocks noGrp="1"/>
          </p:cNvSpPr>
          <p:nvPr>
            <p:ph type="body" idx="3"/>
          </p:nvPr>
        </p:nvSpPr>
        <p:spPr>
          <a:xfrm>
            <a:off x="4933300" y="3595175"/>
            <a:ext cx="2510400" cy="7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Jupiter is, the biggest planet in the Solar System and the fourth-brightest object in the sky</a:t>
            </a:r>
            <a:endParaRPr/>
          </a:p>
        </p:txBody>
      </p:sp>
      <p:sp>
        <p:nvSpPr>
          <p:cNvPr id="916" name="Google Shape;916;p38"/>
          <p:cNvSpPr txBox="1">
            <a:spLocks noGrp="1"/>
          </p:cNvSpPr>
          <p:nvPr>
            <p:ph type="title" idx="4"/>
          </p:nvPr>
        </p:nvSpPr>
        <p:spPr>
          <a:xfrm>
            <a:off x="4933300" y="3223775"/>
            <a:ext cx="2510400" cy="4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</a:t>
            </a:r>
            <a:endParaRPr/>
          </a:p>
        </p:txBody>
      </p:sp>
      <p:grpSp>
        <p:nvGrpSpPr>
          <p:cNvPr id="917" name="Google Shape;917;p38"/>
          <p:cNvGrpSpPr/>
          <p:nvPr/>
        </p:nvGrpSpPr>
        <p:grpSpPr>
          <a:xfrm>
            <a:off x="296324" y="1232663"/>
            <a:ext cx="3547269" cy="3655635"/>
            <a:chOff x="1251950" y="238125"/>
            <a:chExt cx="5082775" cy="5238050"/>
          </a:xfrm>
        </p:grpSpPr>
        <p:sp>
          <p:nvSpPr>
            <p:cNvPr id="918" name="Google Shape;918;p38"/>
            <p:cNvSpPr/>
            <p:nvPr/>
          </p:nvSpPr>
          <p:spPr>
            <a:xfrm>
              <a:off x="1251950" y="962350"/>
              <a:ext cx="5082775" cy="3929850"/>
            </a:xfrm>
            <a:custGeom>
              <a:avLst/>
              <a:gdLst/>
              <a:ahLst/>
              <a:cxnLst/>
              <a:rect l="l" t="t" r="r" b="b"/>
              <a:pathLst>
                <a:path w="203311" h="157194" extrusionOk="0">
                  <a:moveTo>
                    <a:pt x="100885" y="1"/>
                  </a:moveTo>
                  <a:cubicBezTo>
                    <a:pt x="92874" y="1"/>
                    <a:pt x="84783" y="1283"/>
                    <a:pt x="76806" y="4068"/>
                  </a:cubicBezTo>
                  <a:cubicBezTo>
                    <a:pt x="49058" y="13751"/>
                    <a:pt x="26114" y="37738"/>
                    <a:pt x="13638" y="64467"/>
                  </a:cubicBezTo>
                  <a:cubicBezTo>
                    <a:pt x="4861" y="83276"/>
                    <a:pt x="0" y="107645"/>
                    <a:pt x="5342" y="128126"/>
                  </a:cubicBezTo>
                  <a:cubicBezTo>
                    <a:pt x="9982" y="145910"/>
                    <a:pt x="24797" y="153812"/>
                    <a:pt x="41740" y="155082"/>
                  </a:cubicBezTo>
                  <a:cubicBezTo>
                    <a:pt x="48780" y="155610"/>
                    <a:pt x="55827" y="155798"/>
                    <a:pt x="62878" y="155798"/>
                  </a:cubicBezTo>
                  <a:cubicBezTo>
                    <a:pt x="80424" y="155798"/>
                    <a:pt x="97992" y="154632"/>
                    <a:pt x="115534" y="154632"/>
                  </a:cubicBezTo>
                  <a:cubicBezTo>
                    <a:pt x="117772" y="154632"/>
                    <a:pt x="120009" y="154651"/>
                    <a:pt x="122246" y="154694"/>
                  </a:cubicBezTo>
                  <a:cubicBezTo>
                    <a:pt x="132898" y="154898"/>
                    <a:pt x="146681" y="157193"/>
                    <a:pt x="159730" y="157193"/>
                  </a:cubicBezTo>
                  <a:cubicBezTo>
                    <a:pt x="169995" y="157193"/>
                    <a:pt x="179806" y="155773"/>
                    <a:pt x="187279" y="150796"/>
                  </a:cubicBezTo>
                  <a:cubicBezTo>
                    <a:pt x="203310" y="140121"/>
                    <a:pt x="202308" y="116877"/>
                    <a:pt x="200551" y="99803"/>
                  </a:cubicBezTo>
                  <a:cubicBezTo>
                    <a:pt x="197934" y="74371"/>
                    <a:pt x="185913" y="50155"/>
                    <a:pt x="168784" y="31885"/>
                  </a:cubicBezTo>
                  <a:cubicBezTo>
                    <a:pt x="151059" y="12980"/>
                    <a:pt x="126371" y="1"/>
                    <a:pt x="100885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528800" y="3002450"/>
              <a:ext cx="528750" cy="818750"/>
            </a:xfrm>
            <a:custGeom>
              <a:avLst/>
              <a:gdLst/>
              <a:ahLst/>
              <a:cxnLst/>
              <a:rect l="l" t="t" r="r" b="b"/>
              <a:pathLst>
                <a:path w="21150" h="32750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9" y="12842"/>
                  </a:lnTo>
                  <a:cubicBezTo>
                    <a:pt x="16788" y="12842"/>
                    <a:pt x="16788" y="12842"/>
                    <a:pt x="16787" y="12842"/>
                  </a:cubicBezTo>
                  <a:cubicBezTo>
                    <a:pt x="16631" y="12842"/>
                    <a:pt x="16505" y="12969"/>
                    <a:pt x="16506" y="13125"/>
                  </a:cubicBezTo>
                  <a:lnTo>
                    <a:pt x="16506" y="32184"/>
                  </a:lnTo>
                  <a:lnTo>
                    <a:pt x="4643" y="32184"/>
                  </a:lnTo>
                  <a:lnTo>
                    <a:pt x="4644" y="13124"/>
                  </a:lnTo>
                  <a:cubicBezTo>
                    <a:pt x="4644" y="12968"/>
                    <a:pt x="4517" y="12841"/>
                    <a:pt x="4361" y="12841"/>
                  </a:cubicBezTo>
                  <a:lnTo>
                    <a:pt x="955" y="12841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8" y="12949"/>
                  </a:lnTo>
                  <a:cubicBezTo>
                    <a:pt x="0" y="13135"/>
                    <a:pt x="133" y="13408"/>
                    <a:pt x="370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3"/>
                    <a:pt x="4205" y="32750"/>
                    <a:pt x="4361" y="32750"/>
                  </a:cubicBezTo>
                  <a:lnTo>
                    <a:pt x="16789" y="32750"/>
                  </a:lnTo>
                  <a:cubicBezTo>
                    <a:pt x="16790" y="32750"/>
                    <a:pt x="16790" y="32750"/>
                    <a:pt x="16791" y="32750"/>
                  </a:cubicBezTo>
                  <a:cubicBezTo>
                    <a:pt x="16947" y="32750"/>
                    <a:pt x="17072" y="32623"/>
                    <a:pt x="17072" y="32467"/>
                  </a:cubicBezTo>
                  <a:lnTo>
                    <a:pt x="17072" y="13408"/>
                  </a:lnTo>
                  <a:lnTo>
                    <a:pt x="20781" y="13408"/>
                  </a:lnTo>
                  <a:cubicBezTo>
                    <a:pt x="21017" y="13408"/>
                    <a:pt x="21149" y="13135"/>
                    <a:pt x="21003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4651250" y="3002450"/>
              <a:ext cx="528750" cy="818750"/>
            </a:xfrm>
            <a:custGeom>
              <a:avLst/>
              <a:gdLst/>
              <a:ahLst/>
              <a:cxnLst/>
              <a:rect l="l" t="t" r="r" b="b"/>
              <a:pathLst>
                <a:path w="21150" h="32750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8" y="12842"/>
                  </a:lnTo>
                  <a:cubicBezTo>
                    <a:pt x="16788" y="12842"/>
                    <a:pt x="16787" y="12842"/>
                    <a:pt x="16786" y="12842"/>
                  </a:cubicBezTo>
                  <a:cubicBezTo>
                    <a:pt x="16631" y="12842"/>
                    <a:pt x="16506" y="12969"/>
                    <a:pt x="16506" y="13125"/>
                  </a:cubicBezTo>
                  <a:lnTo>
                    <a:pt x="16506" y="32184"/>
                  </a:lnTo>
                  <a:lnTo>
                    <a:pt x="4644" y="32184"/>
                  </a:lnTo>
                  <a:lnTo>
                    <a:pt x="4645" y="13125"/>
                  </a:lnTo>
                  <a:cubicBezTo>
                    <a:pt x="4645" y="12969"/>
                    <a:pt x="4519" y="12842"/>
                    <a:pt x="4364" y="12842"/>
                  </a:cubicBezTo>
                  <a:cubicBezTo>
                    <a:pt x="4363" y="12842"/>
                    <a:pt x="4363" y="12842"/>
                    <a:pt x="4362" y="12842"/>
                  </a:cubicBezTo>
                  <a:lnTo>
                    <a:pt x="956" y="12842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3" y="102"/>
                  </a:cubicBezTo>
                  <a:lnTo>
                    <a:pt x="147" y="12949"/>
                  </a:lnTo>
                  <a:cubicBezTo>
                    <a:pt x="1" y="13135"/>
                    <a:pt x="132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3"/>
                    <a:pt x="4205" y="32750"/>
                    <a:pt x="4361" y="32750"/>
                  </a:cubicBezTo>
                  <a:lnTo>
                    <a:pt x="16788" y="32750"/>
                  </a:lnTo>
                  <a:cubicBezTo>
                    <a:pt x="16789" y="32750"/>
                    <a:pt x="16790" y="32750"/>
                    <a:pt x="16790" y="32750"/>
                  </a:cubicBezTo>
                  <a:cubicBezTo>
                    <a:pt x="16946" y="32750"/>
                    <a:pt x="17072" y="32623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50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5439125" y="3793550"/>
              <a:ext cx="528725" cy="818775"/>
            </a:xfrm>
            <a:custGeom>
              <a:avLst/>
              <a:gdLst/>
              <a:ahLst/>
              <a:cxnLst/>
              <a:rect l="l" t="t" r="r" b="b"/>
              <a:pathLst>
                <a:path w="21149" h="32751" extrusionOk="0">
                  <a:moveTo>
                    <a:pt x="10574" y="733"/>
                  </a:moveTo>
                  <a:lnTo>
                    <a:pt x="20193" y="12843"/>
                  </a:lnTo>
                  <a:lnTo>
                    <a:pt x="16788" y="12843"/>
                  </a:lnTo>
                  <a:cubicBezTo>
                    <a:pt x="16632" y="12843"/>
                    <a:pt x="16505" y="12969"/>
                    <a:pt x="16505" y="13125"/>
                  </a:cubicBezTo>
                  <a:lnTo>
                    <a:pt x="16505" y="32185"/>
                  </a:lnTo>
                  <a:lnTo>
                    <a:pt x="4642" y="32185"/>
                  </a:lnTo>
                  <a:lnTo>
                    <a:pt x="4643" y="13125"/>
                  </a:lnTo>
                  <a:cubicBezTo>
                    <a:pt x="4643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4" y="733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7" y="12949"/>
                  </a:lnTo>
                  <a:cubicBezTo>
                    <a:pt x="0" y="13135"/>
                    <a:pt x="132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7" y="32624"/>
                    <a:pt x="4204" y="32751"/>
                    <a:pt x="4361" y="32751"/>
                  </a:cubicBezTo>
                  <a:lnTo>
                    <a:pt x="16788" y="32751"/>
                  </a:lnTo>
                  <a:cubicBezTo>
                    <a:pt x="16945" y="32751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9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5115950" y="1945750"/>
              <a:ext cx="528725" cy="818800"/>
            </a:xfrm>
            <a:custGeom>
              <a:avLst/>
              <a:gdLst/>
              <a:ahLst/>
              <a:cxnLst/>
              <a:rect l="l" t="t" r="r" b="b"/>
              <a:pathLst>
                <a:path w="21149" h="32752" extrusionOk="0">
                  <a:moveTo>
                    <a:pt x="10574" y="732"/>
                  </a:moveTo>
                  <a:lnTo>
                    <a:pt x="20194" y="12843"/>
                  </a:lnTo>
                  <a:lnTo>
                    <a:pt x="16788" y="12843"/>
                  </a:lnTo>
                  <a:cubicBezTo>
                    <a:pt x="16631" y="12843"/>
                    <a:pt x="16505" y="12969"/>
                    <a:pt x="16505" y="13126"/>
                  </a:cubicBezTo>
                  <a:lnTo>
                    <a:pt x="16505" y="32185"/>
                  </a:lnTo>
                  <a:lnTo>
                    <a:pt x="4643" y="32185"/>
                  </a:lnTo>
                  <a:lnTo>
                    <a:pt x="4643" y="13126"/>
                  </a:lnTo>
                  <a:cubicBezTo>
                    <a:pt x="4643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4" y="732"/>
                  </a:lnTo>
                  <a:close/>
                  <a:moveTo>
                    <a:pt x="10574" y="1"/>
                  </a:moveTo>
                  <a:cubicBezTo>
                    <a:pt x="10490" y="1"/>
                    <a:pt x="10406" y="34"/>
                    <a:pt x="10353" y="102"/>
                  </a:cubicBezTo>
                  <a:lnTo>
                    <a:pt x="147" y="12950"/>
                  </a:lnTo>
                  <a:cubicBezTo>
                    <a:pt x="0" y="13135"/>
                    <a:pt x="132" y="13408"/>
                    <a:pt x="369" y="13408"/>
                  </a:cubicBezTo>
                  <a:lnTo>
                    <a:pt x="4077" y="13408"/>
                  </a:lnTo>
                  <a:lnTo>
                    <a:pt x="4077" y="32468"/>
                  </a:lnTo>
                  <a:cubicBezTo>
                    <a:pt x="4077" y="32624"/>
                    <a:pt x="4204" y="32751"/>
                    <a:pt x="4361" y="32751"/>
                  </a:cubicBezTo>
                  <a:lnTo>
                    <a:pt x="16789" y="32751"/>
                  </a:lnTo>
                  <a:cubicBezTo>
                    <a:pt x="16944" y="32751"/>
                    <a:pt x="17072" y="32624"/>
                    <a:pt x="17072" y="32468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8" y="13135"/>
                    <a:pt x="21002" y="12950"/>
                  </a:cubicBezTo>
                  <a:lnTo>
                    <a:pt x="10796" y="102"/>
                  </a:lnTo>
                  <a:cubicBezTo>
                    <a:pt x="10742" y="34"/>
                    <a:pt x="10658" y="1"/>
                    <a:pt x="105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177650" y="2001375"/>
              <a:ext cx="528725" cy="818775"/>
            </a:xfrm>
            <a:custGeom>
              <a:avLst/>
              <a:gdLst/>
              <a:ahLst/>
              <a:cxnLst/>
              <a:rect l="l" t="t" r="r" b="b"/>
              <a:pathLst>
                <a:path w="21149" h="32751" extrusionOk="0">
                  <a:moveTo>
                    <a:pt x="10575" y="732"/>
                  </a:moveTo>
                  <a:lnTo>
                    <a:pt x="20195" y="12842"/>
                  </a:lnTo>
                  <a:lnTo>
                    <a:pt x="16788" y="12842"/>
                  </a:lnTo>
                  <a:cubicBezTo>
                    <a:pt x="16632" y="12842"/>
                    <a:pt x="16506" y="12969"/>
                    <a:pt x="16506" y="13125"/>
                  </a:cubicBezTo>
                  <a:lnTo>
                    <a:pt x="16506" y="32185"/>
                  </a:lnTo>
                  <a:lnTo>
                    <a:pt x="4643" y="32185"/>
                  </a:lnTo>
                  <a:lnTo>
                    <a:pt x="4644" y="13125"/>
                  </a:lnTo>
                  <a:cubicBezTo>
                    <a:pt x="4644" y="12969"/>
                    <a:pt x="4516" y="12842"/>
                    <a:pt x="4361" y="12842"/>
                  </a:cubicBezTo>
                  <a:lnTo>
                    <a:pt x="954" y="12842"/>
                  </a:lnTo>
                  <a:lnTo>
                    <a:pt x="10575" y="732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3" y="101"/>
                  </a:cubicBezTo>
                  <a:lnTo>
                    <a:pt x="147" y="12949"/>
                  </a:lnTo>
                  <a:cubicBezTo>
                    <a:pt x="1" y="13134"/>
                    <a:pt x="132" y="13408"/>
                    <a:pt x="369" y="13408"/>
                  </a:cubicBezTo>
                  <a:lnTo>
                    <a:pt x="4077" y="13408"/>
                  </a:lnTo>
                  <a:lnTo>
                    <a:pt x="4077" y="32467"/>
                  </a:lnTo>
                  <a:cubicBezTo>
                    <a:pt x="4077" y="32624"/>
                    <a:pt x="4205" y="32750"/>
                    <a:pt x="4361" y="32750"/>
                  </a:cubicBezTo>
                  <a:lnTo>
                    <a:pt x="16788" y="32750"/>
                  </a:lnTo>
                  <a:cubicBezTo>
                    <a:pt x="16945" y="32750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0" y="13408"/>
                  </a:lnTo>
                  <a:cubicBezTo>
                    <a:pt x="21017" y="13408"/>
                    <a:pt x="21149" y="13134"/>
                    <a:pt x="21002" y="12949"/>
                  </a:cubicBezTo>
                  <a:lnTo>
                    <a:pt x="10796" y="101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672475" y="3793550"/>
              <a:ext cx="528750" cy="818775"/>
            </a:xfrm>
            <a:custGeom>
              <a:avLst/>
              <a:gdLst/>
              <a:ahLst/>
              <a:cxnLst/>
              <a:rect l="l" t="t" r="r" b="b"/>
              <a:pathLst>
                <a:path w="21150" h="32751" extrusionOk="0">
                  <a:moveTo>
                    <a:pt x="10575" y="733"/>
                  </a:moveTo>
                  <a:lnTo>
                    <a:pt x="20194" y="12843"/>
                  </a:lnTo>
                  <a:lnTo>
                    <a:pt x="16788" y="12843"/>
                  </a:lnTo>
                  <a:cubicBezTo>
                    <a:pt x="16632" y="12843"/>
                    <a:pt x="16506" y="12969"/>
                    <a:pt x="16506" y="13125"/>
                  </a:cubicBezTo>
                  <a:lnTo>
                    <a:pt x="16506" y="32186"/>
                  </a:lnTo>
                  <a:lnTo>
                    <a:pt x="4644" y="32186"/>
                  </a:lnTo>
                  <a:lnTo>
                    <a:pt x="4644" y="13125"/>
                  </a:lnTo>
                  <a:cubicBezTo>
                    <a:pt x="4644" y="12969"/>
                    <a:pt x="4517" y="12843"/>
                    <a:pt x="4361" y="12843"/>
                  </a:cubicBezTo>
                  <a:lnTo>
                    <a:pt x="955" y="12843"/>
                  </a:lnTo>
                  <a:lnTo>
                    <a:pt x="10575" y="733"/>
                  </a:lnTo>
                  <a:close/>
                  <a:moveTo>
                    <a:pt x="10575" y="0"/>
                  </a:moveTo>
                  <a:cubicBezTo>
                    <a:pt x="10491" y="0"/>
                    <a:pt x="10407" y="34"/>
                    <a:pt x="10354" y="102"/>
                  </a:cubicBezTo>
                  <a:lnTo>
                    <a:pt x="148" y="12949"/>
                  </a:lnTo>
                  <a:cubicBezTo>
                    <a:pt x="0" y="13135"/>
                    <a:pt x="133" y="13408"/>
                    <a:pt x="369" y="13408"/>
                  </a:cubicBezTo>
                  <a:lnTo>
                    <a:pt x="4078" y="13408"/>
                  </a:lnTo>
                  <a:lnTo>
                    <a:pt x="4078" y="32467"/>
                  </a:lnTo>
                  <a:cubicBezTo>
                    <a:pt x="4078" y="32624"/>
                    <a:pt x="4204" y="32751"/>
                    <a:pt x="4361" y="32751"/>
                  </a:cubicBezTo>
                  <a:lnTo>
                    <a:pt x="16788" y="32751"/>
                  </a:lnTo>
                  <a:cubicBezTo>
                    <a:pt x="16945" y="32751"/>
                    <a:pt x="17072" y="32624"/>
                    <a:pt x="17072" y="32467"/>
                  </a:cubicBezTo>
                  <a:lnTo>
                    <a:pt x="17072" y="13408"/>
                  </a:lnTo>
                  <a:lnTo>
                    <a:pt x="20781" y="13408"/>
                  </a:lnTo>
                  <a:cubicBezTo>
                    <a:pt x="21017" y="13408"/>
                    <a:pt x="21150" y="13135"/>
                    <a:pt x="21002" y="12949"/>
                  </a:cubicBezTo>
                  <a:lnTo>
                    <a:pt x="10796" y="102"/>
                  </a:lnTo>
                  <a:cubicBezTo>
                    <a:pt x="10743" y="34"/>
                    <a:pt x="10659" y="0"/>
                    <a:pt x="105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411300" y="5141625"/>
              <a:ext cx="2884375" cy="334550"/>
            </a:xfrm>
            <a:custGeom>
              <a:avLst/>
              <a:gdLst/>
              <a:ahLst/>
              <a:cxnLst/>
              <a:rect l="l" t="t" r="r" b="b"/>
              <a:pathLst>
                <a:path w="115375" h="13382" extrusionOk="0">
                  <a:moveTo>
                    <a:pt x="57688" y="0"/>
                  </a:moveTo>
                  <a:cubicBezTo>
                    <a:pt x="42388" y="0"/>
                    <a:pt x="27716" y="706"/>
                    <a:pt x="16897" y="1961"/>
                  </a:cubicBezTo>
                  <a:cubicBezTo>
                    <a:pt x="6078" y="3215"/>
                    <a:pt x="0" y="4917"/>
                    <a:pt x="0" y="6691"/>
                  </a:cubicBezTo>
                  <a:cubicBezTo>
                    <a:pt x="0" y="8466"/>
                    <a:pt x="6078" y="10168"/>
                    <a:pt x="16897" y="11422"/>
                  </a:cubicBezTo>
                  <a:cubicBezTo>
                    <a:pt x="27716" y="12677"/>
                    <a:pt x="42388" y="13382"/>
                    <a:pt x="57688" y="13382"/>
                  </a:cubicBezTo>
                  <a:cubicBezTo>
                    <a:pt x="72987" y="13382"/>
                    <a:pt x="87661" y="12677"/>
                    <a:pt x="98479" y="11422"/>
                  </a:cubicBezTo>
                  <a:cubicBezTo>
                    <a:pt x="109297" y="10168"/>
                    <a:pt x="115375" y="8466"/>
                    <a:pt x="115375" y="6691"/>
                  </a:cubicBezTo>
                  <a:cubicBezTo>
                    <a:pt x="115375" y="4917"/>
                    <a:pt x="109297" y="3215"/>
                    <a:pt x="98479" y="1961"/>
                  </a:cubicBezTo>
                  <a:cubicBezTo>
                    <a:pt x="87661" y="706"/>
                    <a:pt x="72987" y="0"/>
                    <a:pt x="57688" y="0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2235600" y="308825"/>
              <a:ext cx="2856850" cy="1662475"/>
            </a:xfrm>
            <a:custGeom>
              <a:avLst/>
              <a:gdLst/>
              <a:ahLst/>
              <a:cxnLst/>
              <a:rect l="l" t="t" r="r" b="b"/>
              <a:pathLst>
                <a:path w="114274" h="66499" extrusionOk="0">
                  <a:moveTo>
                    <a:pt x="42288" y="0"/>
                  </a:moveTo>
                  <a:cubicBezTo>
                    <a:pt x="26420" y="0"/>
                    <a:pt x="13558" y="12863"/>
                    <a:pt x="13558" y="28729"/>
                  </a:cubicBezTo>
                  <a:cubicBezTo>
                    <a:pt x="13558" y="29083"/>
                    <a:pt x="13571" y="29434"/>
                    <a:pt x="13586" y="29784"/>
                  </a:cubicBezTo>
                  <a:cubicBezTo>
                    <a:pt x="5746" y="32019"/>
                    <a:pt x="1" y="39220"/>
                    <a:pt x="1" y="47776"/>
                  </a:cubicBezTo>
                  <a:cubicBezTo>
                    <a:pt x="1" y="57237"/>
                    <a:pt x="7026" y="65038"/>
                    <a:pt x="16141" y="66299"/>
                  </a:cubicBezTo>
                  <a:lnTo>
                    <a:pt x="16141" y="66498"/>
                  </a:lnTo>
                  <a:lnTo>
                    <a:pt x="100715" y="66498"/>
                  </a:lnTo>
                  <a:cubicBezTo>
                    <a:pt x="108204" y="66498"/>
                    <a:pt x="114274" y="60428"/>
                    <a:pt x="114274" y="52940"/>
                  </a:cubicBezTo>
                  <a:cubicBezTo>
                    <a:pt x="114274" y="45762"/>
                    <a:pt x="108690" y="39901"/>
                    <a:pt x="101632" y="39428"/>
                  </a:cubicBezTo>
                  <a:cubicBezTo>
                    <a:pt x="101868" y="38157"/>
                    <a:pt x="102007" y="36849"/>
                    <a:pt x="102007" y="35509"/>
                  </a:cubicBezTo>
                  <a:cubicBezTo>
                    <a:pt x="102007" y="23742"/>
                    <a:pt x="92468" y="14203"/>
                    <a:pt x="80702" y="14203"/>
                  </a:cubicBezTo>
                  <a:cubicBezTo>
                    <a:pt x="76318" y="14203"/>
                    <a:pt x="72247" y="15530"/>
                    <a:pt x="68859" y="17800"/>
                  </a:cubicBezTo>
                  <a:cubicBezTo>
                    <a:pt x="64559" y="7355"/>
                    <a:pt x="54284" y="0"/>
                    <a:pt x="4228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2228525" y="301750"/>
              <a:ext cx="2871000" cy="1676600"/>
            </a:xfrm>
            <a:custGeom>
              <a:avLst/>
              <a:gdLst/>
              <a:ahLst/>
              <a:cxnLst/>
              <a:rect l="l" t="t" r="r" b="b"/>
              <a:pathLst>
                <a:path w="114840" h="67064" extrusionOk="0">
                  <a:moveTo>
                    <a:pt x="42571" y="567"/>
                  </a:moveTo>
                  <a:cubicBezTo>
                    <a:pt x="54145" y="567"/>
                    <a:pt x="64472" y="7484"/>
                    <a:pt x="68881" y="18190"/>
                  </a:cubicBezTo>
                  <a:cubicBezTo>
                    <a:pt x="68914" y="18269"/>
                    <a:pt x="68979" y="18328"/>
                    <a:pt x="69061" y="18353"/>
                  </a:cubicBezTo>
                  <a:cubicBezTo>
                    <a:pt x="69087" y="18361"/>
                    <a:pt x="69114" y="18365"/>
                    <a:pt x="69142" y="18365"/>
                  </a:cubicBezTo>
                  <a:cubicBezTo>
                    <a:pt x="69197" y="18365"/>
                    <a:pt x="69252" y="18349"/>
                    <a:pt x="69300" y="18318"/>
                  </a:cubicBezTo>
                  <a:cubicBezTo>
                    <a:pt x="72765" y="15996"/>
                    <a:pt x="76805" y="14769"/>
                    <a:pt x="80985" y="14769"/>
                  </a:cubicBezTo>
                  <a:cubicBezTo>
                    <a:pt x="92576" y="14769"/>
                    <a:pt x="102007" y="24200"/>
                    <a:pt x="102007" y="35792"/>
                  </a:cubicBezTo>
                  <a:cubicBezTo>
                    <a:pt x="102007" y="37055"/>
                    <a:pt x="101885" y="38320"/>
                    <a:pt x="101636" y="39660"/>
                  </a:cubicBezTo>
                  <a:cubicBezTo>
                    <a:pt x="101605" y="39827"/>
                    <a:pt x="101727" y="39983"/>
                    <a:pt x="101895" y="39994"/>
                  </a:cubicBezTo>
                  <a:cubicBezTo>
                    <a:pt x="108837" y="40459"/>
                    <a:pt x="114274" y="46270"/>
                    <a:pt x="114274" y="53223"/>
                  </a:cubicBezTo>
                  <a:cubicBezTo>
                    <a:pt x="114274" y="60544"/>
                    <a:pt x="108318" y="66499"/>
                    <a:pt x="100998" y="66499"/>
                  </a:cubicBezTo>
                  <a:lnTo>
                    <a:pt x="16693" y="66499"/>
                  </a:lnTo>
                  <a:cubicBezTo>
                    <a:pt x="16661" y="66394"/>
                    <a:pt x="16571" y="66318"/>
                    <a:pt x="16463" y="66303"/>
                  </a:cubicBezTo>
                  <a:cubicBezTo>
                    <a:pt x="7400" y="65050"/>
                    <a:pt x="566" y="57206"/>
                    <a:pt x="566" y="48059"/>
                  </a:cubicBezTo>
                  <a:cubicBezTo>
                    <a:pt x="566" y="39872"/>
                    <a:pt x="6068" y="32586"/>
                    <a:pt x="13946" y="30339"/>
                  </a:cubicBezTo>
                  <a:cubicBezTo>
                    <a:pt x="14071" y="30304"/>
                    <a:pt x="14155" y="30187"/>
                    <a:pt x="14150" y="30057"/>
                  </a:cubicBezTo>
                  <a:lnTo>
                    <a:pt x="14147" y="29963"/>
                  </a:lnTo>
                  <a:cubicBezTo>
                    <a:pt x="14136" y="29648"/>
                    <a:pt x="14124" y="29332"/>
                    <a:pt x="14124" y="29013"/>
                  </a:cubicBezTo>
                  <a:cubicBezTo>
                    <a:pt x="14124" y="13328"/>
                    <a:pt x="26885" y="567"/>
                    <a:pt x="42571" y="567"/>
                  </a:cubicBezTo>
                  <a:close/>
                  <a:moveTo>
                    <a:pt x="42571" y="0"/>
                  </a:moveTo>
                  <a:cubicBezTo>
                    <a:pt x="26573" y="0"/>
                    <a:pt x="13558" y="13015"/>
                    <a:pt x="13558" y="29012"/>
                  </a:cubicBezTo>
                  <a:cubicBezTo>
                    <a:pt x="13558" y="29296"/>
                    <a:pt x="13566" y="29576"/>
                    <a:pt x="13577" y="29857"/>
                  </a:cubicBezTo>
                  <a:cubicBezTo>
                    <a:pt x="5571" y="32243"/>
                    <a:pt x="0" y="39694"/>
                    <a:pt x="0" y="48059"/>
                  </a:cubicBezTo>
                  <a:cubicBezTo>
                    <a:pt x="0" y="57406"/>
                    <a:pt x="6925" y="65431"/>
                    <a:pt x="16144" y="66828"/>
                  </a:cubicBezTo>
                  <a:cubicBezTo>
                    <a:pt x="16167" y="66964"/>
                    <a:pt x="16286" y="67064"/>
                    <a:pt x="16424" y="67064"/>
                  </a:cubicBezTo>
                  <a:lnTo>
                    <a:pt x="100998" y="67064"/>
                  </a:lnTo>
                  <a:cubicBezTo>
                    <a:pt x="108630" y="67064"/>
                    <a:pt x="114840" y="60856"/>
                    <a:pt x="114840" y="53223"/>
                  </a:cubicBezTo>
                  <a:cubicBezTo>
                    <a:pt x="114840" y="46078"/>
                    <a:pt x="109335" y="40091"/>
                    <a:pt x="102248" y="39454"/>
                  </a:cubicBezTo>
                  <a:cubicBezTo>
                    <a:pt x="102465" y="38205"/>
                    <a:pt x="102573" y="36975"/>
                    <a:pt x="102573" y="35791"/>
                  </a:cubicBezTo>
                  <a:cubicBezTo>
                    <a:pt x="102573" y="23888"/>
                    <a:pt x="92889" y="14204"/>
                    <a:pt x="80986" y="14204"/>
                  </a:cubicBezTo>
                  <a:cubicBezTo>
                    <a:pt x="76807" y="14204"/>
                    <a:pt x="72766" y="15397"/>
                    <a:pt x="69272" y="17659"/>
                  </a:cubicBezTo>
                  <a:cubicBezTo>
                    <a:pt x="64702" y="6921"/>
                    <a:pt x="54260" y="0"/>
                    <a:pt x="4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2235600" y="245175"/>
              <a:ext cx="2856850" cy="1662500"/>
            </a:xfrm>
            <a:custGeom>
              <a:avLst/>
              <a:gdLst/>
              <a:ahLst/>
              <a:cxnLst/>
              <a:rect l="l" t="t" r="r" b="b"/>
              <a:pathLst>
                <a:path w="114274" h="66500" extrusionOk="0">
                  <a:moveTo>
                    <a:pt x="42288" y="1"/>
                  </a:moveTo>
                  <a:cubicBezTo>
                    <a:pt x="26420" y="1"/>
                    <a:pt x="13558" y="12864"/>
                    <a:pt x="13558" y="28731"/>
                  </a:cubicBezTo>
                  <a:cubicBezTo>
                    <a:pt x="13558" y="29084"/>
                    <a:pt x="13571" y="29434"/>
                    <a:pt x="13586" y="29785"/>
                  </a:cubicBezTo>
                  <a:cubicBezTo>
                    <a:pt x="5746" y="32020"/>
                    <a:pt x="1" y="39220"/>
                    <a:pt x="1" y="47776"/>
                  </a:cubicBezTo>
                  <a:cubicBezTo>
                    <a:pt x="1" y="57239"/>
                    <a:pt x="7026" y="65040"/>
                    <a:pt x="16141" y="66301"/>
                  </a:cubicBezTo>
                  <a:lnTo>
                    <a:pt x="16141" y="66500"/>
                  </a:lnTo>
                  <a:lnTo>
                    <a:pt x="100715" y="66500"/>
                  </a:lnTo>
                  <a:cubicBezTo>
                    <a:pt x="108204" y="66500"/>
                    <a:pt x="114274" y="60430"/>
                    <a:pt x="114274" y="52941"/>
                  </a:cubicBezTo>
                  <a:cubicBezTo>
                    <a:pt x="114274" y="45762"/>
                    <a:pt x="108690" y="39903"/>
                    <a:pt x="101632" y="39430"/>
                  </a:cubicBezTo>
                  <a:cubicBezTo>
                    <a:pt x="101868" y="38157"/>
                    <a:pt x="102007" y="36851"/>
                    <a:pt x="102007" y="35510"/>
                  </a:cubicBezTo>
                  <a:cubicBezTo>
                    <a:pt x="102007" y="23743"/>
                    <a:pt x="92468" y="14205"/>
                    <a:pt x="80702" y="14205"/>
                  </a:cubicBezTo>
                  <a:cubicBezTo>
                    <a:pt x="76318" y="14205"/>
                    <a:pt x="72247" y="15531"/>
                    <a:pt x="68859" y="17800"/>
                  </a:cubicBezTo>
                  <a:cubicBezTo>
                    <a:pt x="64559" y="7355"/>
                    <a:pt x="54284" y="1"/>
                    <a:pt x="42288" y="1"/>
                  </a:cubicBezTo>
                  <a:close/>
                </a:path>
              </a:pathLst>
            </a:custGeom>
            <a:gradFill>
              <a:gsLst>
                <a:gs pos="0">
                  <a:srgbClr val="8BE3FF"/>
                </a:gs>
                <a:gs pos="100000">
                  <a:srgbClr val="ACFFD9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2228525" y="238125"/>
              <a:ext cx="2871000" cy="1676625"/>
            </a:xfrm>
            <a:custGeom>
              <a:avLst/>
              <a:gdLst/>
              <a:ahLst/>
              <a:cxnLst/>
              <a:rect l="l" t="t" r="r" b="b"/>
              <a:pathLst>
                <a:path w="114840" h="67065" extrusionOk="0">
                  <a:moveTo>
                    <a:pt x="42571" y="565"/>
                  </a:moveTo>
                  <a:cubicBezTo>
                    <a:pt x="54145" y="565"/>
                    <a:pt x="64472" y="7484"/>
                    <a:pt x="68881" y="18190"/>
                  </a:cubicBezTo>
                  <a:cubicBezTo>
                    <a:pt x="68914" y="18269"/>
                    <a:pt x="68979" y="18329"/>
                    <a:pt x="69061" y="18353"/>
                  </a:cubicBezTo>
                  <a:cubicBezTo>
                    <a:pt x="69087" y="18361"/>
                    <a:pt x="69115" y="18365"/>
                    <a:pt x="69142" y="18365"/>
                  </a:cubicBezTo>
                  <a:cubicBezTo>
                    <a:pt x="69197" y="18365"/>
                    <a:pt x="69253" y="18349"/>
                    <a:pt x="69300" y="18318"/>
                  </a:cubicBezTo>
                  <a:cubicBezTo>
                    <a:pt x="72765" y="15995"/>
                    <a:pt x="76805" y="14770"/>
                    <a:pt x="80985" y="14770"/>
                  </a:cubicBezTo>
                  <a:cubicBezTo>
                    <a:pt x="92576" y="14770"/>
                    <a:pt x="102007" y="24200"/>
                    <a:pt x="102007" y="35792"/>
                  </a:cubicBezTo>
                  <a:cubicBezTo>
                    <a:pt x="102007" y="37055"/>
                    <a:pt x="101885" y="38320"/>
                    <a:pt x="101636" y="39660"/>
                  </a:cubicBezTo>
                  <a:cubicBezTo>
                    <a:pt x="101605" y="39826"/>
                    <a:pt x="101727" y="39983"/>
                    <a:pt x="101895" y="39994"/>
                  </a:cubicBezTo>
                  <a:cubicBezTo>
                    <a:pt x="108837" y="40459"/>
                    <a:pt x="114274" y="46269"/>
                    <a:pt x="114274" y="53223"/>
                  </a:cubicBezTo>
                  <a:cubicBezTo>
                    <a:pt x="114274" y="60543"/>
                    <a:pt x="108318" y="66498"/>
                    <a:pt x="100998" y="66498"/>
                  </a:cubicBezTo>
                  <a:lnTo>
                    <a:pt x="16693" y="66498"/>
                  </a:lnTo>
                  <a:cubicBezTo>
                    <a:pt x="16661" y="66394"/>
                    <a:pt x="16571" y="66318"/>
                    <a:pt x="16463" y="66302"/>
                  </a:cubicBezTo>
                  <a:cubicBezTo>
                    <a:pt x="7400" y="65049"/>
                    <a:pt x="566" y="57205"/>
                    <a:pt x="566" y="48058"/>
                  </a:cubicBezTo>
                  <a:cubicBezTo>
                    <a:pt x="566" y="39872"/>
                    <a:pt x="6068" y="32586"/>
                    <a:pt x="13946" y="30339"/>
                  </a:cubicBezTo>
                  <a:cubicBezTo>
                    <a:pt x="14071" y="30303"/>
                    <a:pt x="14155" y="30187"/>
                    <a:pt x="14150" y="30056"/>
                  </a:cubicBezTo>
                  <a:lnTo>
                    <a:pt x="14147" y="29963"/>
                  </a:lnTo>
                  <a:cubicBezTo>
                    <a:pt x="14136" y="29648"/>
                    <a:pt x="14124" y="29331"/>
                    <a:pt x="14124" y="29013"/>
                  </a:cubicBezTo>
                  <a:cubicBezTo>
                    <a:pt x="14124" y="13327"/>
                    <a:pt x="26885" y="565"/>
                    <a:pt x="42571" y="565"/>
                  </a:cubicBezTo>
                  <a:close/>
                  <a:moveTo>
                    <a:pt x="42571" y="0"/>
                  </a:moveTo>
                  <a:cubicBezTo>
                    <a:pt x="26574" y="0"/>
                    <a:pt x="13559" y="13015"/>
                    <a:pt x="13558" y="29013"/>
                  </a:cubicBezTo>
                  <a:cubicBezTo>
                    <a:pt x="13558" y="29296"/>
                    <a:pt x="13566" y="29576"/>
                    <a:pt x="13577" y="29857"/>
                  </a:cubicBezTo>
                  <a:cubicBezTo>
                    <a:pt x="5571" y="32242"/>
                    <a:pt x="0" y="39695"/>
                    <a:pt x="0" y="48058"/>
                  </a:cubicBezTo>
                  <a:cubicBezTo>
                    <a:pt x="0" y="57405"/>
                    <a:pt x="6925" y="65431"/>
                    <a:pt x="16144" y="66827"/>
                  </a:cubicBezTo>
                  <a:cubicBezTo>
                    <a:pt x="16167" y="66964"/>
                    <a:pt x="16286" y="67063"/>
                    <a:pt x="16424" y="67064"/>
                  </a:cubicBezTo>
                  <a:lnTo>
                    <a:pt x="100998" y="67064"/>
                  </a:lnTo>
                  <a:cubicBezTo>
                    <a:pt x="108630" y="67064"/>
                    <a:pt x="114840" y="60855"/>
                    <a:pt x="114840" y="53223"/>
                  </a:cubicBezTo>
                  <a:cubicBezTo>
                    <a:pt x="114840" y="46079"/>
                    <a:pt x="109335" y="40090"/>
                    <a:pt x="102248" y="39455"/>
                  </a:cubicBezTo>
                  <a:cubicBezTo>
                    <a:pt x="102465" y="38205"/>
                    <a:pt x="102573" y="36974"/>
                    <a:pt x="102573" y="35792"/>
                  </a:cubicBezTo>
                  <a:cubicBezTo>
                    <a:pt x="102573" y="23888"/>
                    <a:pt x="92889" y="14203"/>
                    <a:pt x="80986" y="14203"/>
                  </a:cubicBezTo>
                  <a:cubicBezTo>
                    <a:pt x="76807" y="14203"/>
                    <a:pt x="72766" y="15397"/>
                    <a:pt x="69272" y="17659"/>
                  </a:cubicBezTo>
                  <a:cubicBezTo>
                    <a:pt x="64703" y="6920"/>
                    <a:pt x="54260" y="0"/>
                    <a:pt x="425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3250625" y="3126275"/>
              <a:ext cx="877075" cy="523925"/>
            </a:xfrm>
            <a:custGeom>
              <a:avLst/>
              <a:gdLst/>
              <a:ahLst/>
              <a:cxnLst/>
              <a:rect l="l" t="t" r="r" b="b"/>
              <a:pathLst>
                <a:path w="35083" h="20957" extrusionOk="0">
                  <a:moveTo>
                    <a:pt x="31694" y="1"/>
                  </a:moveTo>
                  <a:lnTo>
                    <a:pt x="28134" y="1865"/>
                  </a:lnTo>
                  <a:cubicBezTo>
                    <a:pt x="28134" y="1865"/>
                    <a:pt x="24236" y="3559"/>
                    <a:pt x="21695" y="4916"/>
                  </a:cubicBezTo>
                  <a:cubicBezTo>
                    <a:pt x="19152" y="6271"/>
                    <a:pt x="6611" y="15931"/>
                    <a:pt x="6611" y="15931"/>
                  </a:cubicBezTo>
                  <a:lnTo>
                    <a:pt x="4069" y="16101"/>
                  </a:lnTo>
                  <a:lnTo>
                    <a:pt x="2543" y="17118"/>
                  </a:lnTo>
                  <a:cubicBezTo>
                    <a:pt x="2543" y="17118"/>
                    <a:pt x="1" y="17626"/>
                    <a:pt x="1" y="18134"/>
                  </a:cubicBezTo>
                  <a:cubicBezTo>
                    <a:pt x="1" y="18643"/>
                    <a:pt x="509" y="18812"/>
                    <a:pt x="1018" y="18812"/>
                  </a:cubicBezTo>
                  <a:cubicBezTo>
                    <a:pt x="1527" y="18812"/>
                    <a:pt x="3221" y="17965"/>
                    <a:pt x="3221" y="17965"/>
                  </a:cubicBezTo>
                  <a:lnTo>
                    <a:pt x="3221" y="17965"/>
                  </a:lnTo>
                  <a:cubicBezTo>
                    <a:pt x="3221" y="17965"/>
                    <a:pt x="1501" y="20488"/>
                    <a:pt x="2179" y="20488"/>
                  </a:cubicBezTo>
                  <a:cubicBezTo>
                    <a:pt x="2856" y="20488"/>
                    <a:pt x="5103" y="20957"/>
                    <a:pt x="5103" y="20957"/>
                  </a:cubicBezTo>
                  <a:cubicBezTo>
                    <a:pt x="5103" y="20957"/>
                    <a:pt x="7627" y="20507"/>
                    <a:pt x="8475" y="20507"/>
                  </a:cubicBezTo>
                  <a:cubicBezTo>
                    <a:pt x="9323" y="20507"/>
                    <a:pt x="11356" y="15931"/>
                    <a:pt x="11356" y="15931"/>
                  </a:cubicBezTo>
                  <a:cubicBezTo>
                    <a:pt x="11356" y="15931"/>
                    <a:pt x="25931" y="10169"/>
                    <a:pt x="27795" y="8813"/>
                  </a:cubicBezTo>
                  <a:cubicBezTo>
                    <a:pt x="29659" y="7457"/>
                    <a:pt x="35083" y="4068"/>
                    <a:pt x="35083" y="4068"/>
                  </a:cubicBezTo>
                  <a:lnTo>
                    <a:pt x="316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3243575" y="3119200"/>
              <a:ext cx="892300" cy="538075"/>
            </a:xfrm>
            <a:custGeom>
              <a:avLst/>
              <a:gdLst/>
              <a:ahLst/>
              <a:cxnLst/>
              <a:rect l="l" t="t" r="r" b="b"/>
              <a:pathLst>
                <a:path w="35692" h="21523" extrusionOk="0">
                  <a:moveTo>
                    <a:pt x="31904" y="640"/>
                  </a:moveTo>
                  <a:lnTo>
                    <a:pt x="34940" y="4284"/>
                  </a:lnTo>
                  <a:cubicBezTo>
                    <a:pt x="33812" y="4992"/>
                    <a:pt x="29520" y="7697"/>
                    <a:pt x="27911" y="8868"/>
                  </a:cubicBezTo>
                  <a:cubicBezTo>
                    <a:pt x="26096" y="10187"/>
                    <a:pt x="11679" y="15895"/>
                    <a:pt x="11534" y="15951"/>
                  </a:cubicBezTo>
                  <a:cubicBezTo>
                    <a:pt x="11464" y="15978"/>
                    <a:pt x="11409" y="16032"/>
                    <a:pt x="11380" y="16100"/>
                  </a:cubicBezTo>
                  <a:cubicBezTo>
                    <a:pt x="10344" y="18430"/>
                    <a:pt x="9141" y="20449"/>
                    <a:pt x="8757" y="20507"/>
                  </a:cubicBezTo>
                  <a:cubicBezTo>
                    <a:pt x="7954" y="20507"/>
                    <a:pt x="5770" y="20884"/>
                    <a:pt x="5389" y="20952"/>
                  </a:cubicBezTo>
                  <a:cubicBezTo>
                    <a:pt x="5056" y="20883"/>
                    <a:pt x="3341" y="20537"/>
                    <a:pt x="2596" y="20494"/>
                  </a:cubicBezTo>
                  <a:cubicBezTo>
                    <a:pt x="2675" y="20146"/>
                    <a:pt x="3155" y="19260"/>
                    <a:pt x="3737" y="18409"/>
                  </a:cubicBezTo>
                  <a:cubicBezTo>
                    <a:pt x="3809" y="18302"/>
                    <a:pt x="3800" y="18160"/>
                    <a:pt x="3716" y="18063"/>
                  </a:cubicBezTo>
                  <a:cubicBezTo>
                    <a:pt x="3661" y="18000"/>
                    <a:pt x="3583" y="17966"/>
                    <a:pt x="3503" y="17966"/>
                  </a:cubicBezTo>
                  <a:cubicBezTo>
                    <a:pt x="3460" y="17966"/>
                    <a:pt x="3416" y="17976"/>
                    <a:pt x="3376" y="17997"/>
                  </a:cubicBezTo>
                  <a:cubicBezTo>
                    <a:pt x="2697" y="18336"/>
                    <a:pt x="1604" y="18814"/>
                    <a:pt x="1300" y="18814"/>
                  </a:cubicBezTo>
                  <a:cubicBezTo>
                    <a:pt x="1025" y="18814"/>
                    <a:pt x="565" y="18762"/>
                    <a:pt x="556" y="18466"/>
                  </a:cubicBezTo>
                  <a:cubicBezTo>
                    <a:pt x="677" y="18271"/>
                    <a:pt x="1764" y="17902"/>
                    <a:pt x="2880" y="17678"/>
                  </a:cubicBezTo>
                  <a:cubicBezTo>
                    <a:pt x="2916" y="17672"/>
                    <a:pt x="2951" y="17658"/>
                    <a:pt x="2981" y="17637"/>
                  </a:cubicBezTo>
                  <a:lnTo>
                    <a:pt x="4444" y="16662"/>
                  </a:lnTo>
                  <a:lnTo>
                    <a:pt x="6912" y="16497"/>
                  </a:lnTo>
                  <a:cubicBezTo>
                    <a:pt x="6967" y="16493"/>
                    <a:pt x="7020" y="16473"/>
                    <a:pt x="7065" y="16439"/>
                  </a:cubicBezTo>
                  <a:cubicBezTo>
                    <a:pt x="7190" y="16342"/>
                    <a:pt x="19617" y="6778"/>
                    <a:pt x="22109" y="5449"/>
                  </a:cubicBezTo>
                  <a:cubicBezTo>
                    <a:pt x="24611" y="4113"/>
                    <a:pt x="28490" y="2424"/>
                    <a:pt x="28548" y="2399"/>
                  </a:cubicBezTo>
                  <a:lnTo>
                    <a:pt x="31904" y="640"/>
                  </a:lnTo>
                  <a:close/>
                  <a:moveTo>
                    <a:pt x="31975" y="1"/>
                  </a:moveTo>
                  <a:cubicBezTo>
                    <a:pt x="31930" y="1"/>
                    <a:pt x="31886" y="11"/>
                    <a:pt x="31844" y="33"/>
                  </a:cubicBezTo>
                  <a:lnTo>
                    <a:pt x="28303" y="1888"/>
                  </a:lnTo>
                  <a:cubicBezTo>
                    <a:pt x="28264" y="1905"/>
                    <a:pt x="24366" y="3603"/>
                    <a:pt x="21843" y="4949"/>
                  </a:cubicBezTo>
                  <a:cubicBezTo>
                    <a:pt x="19379" y="6263"/>
                    <a:pt x="7889" y="15090"/>
                    <a:pt x="6789" y="15937"/>
                  </a:cubicBezTo>
                  <a:lnTo>
                    <a:pt x="4331" y="16101"/>
                  </a:lnTo>
                  <a:cubicBezTo>
                    <a:pt x="4282" y="16104"/>
                    <a:pt x="4235" y="16121"/>
                    <a:pt x="4193" y="16148"/>
                  </a:cubicBezTo>
                  <a:lnTo>
                    <a:pt x="2715" y="17134"/>
                  </a:lnTo>
                  <a:cubicBezTo>
                    <a:pt x="913" y="17500"/>
                    <a:pt x="0" y="17931"/>
                    <a:pt x="0" y="18417"/>
                  </a:cubicBezTo>
                  <a:cubicBezTo>
                    <a:pt x="0" y="19010"/>
                    <a:pt x="498" y="19378"/>
                    <a:pt x="1300" y="19378"/>
                  </a:cubicBezTo>
                  <a:cubicBezTo>
                    <a:pt x="1607" y="19378"/>
                    <a:pt x="2211" y="19149"/>
                    <a:pt x="2734" y="18920"/>
                  </a:cubicBezTo>
                  <a:lnTo>
                    <a:pt x="2734" y="18920"/>
                  </a:lnTo>
                  <a:cubicBezTo>
                    <a:pt x="2259" y="19708"/>
                    <a:pt x="1896" y="20493"/>
                    <a:pt x="2075" y="20833"/>
                  </a:cubicBezTo>
                  <a:cubicBezTo>
                    <a:pt x="2149" y="20974"/>
                    <a:pt x="2290" y="21054"/>
                    <a:pt x="2461" y="21054"/>
                  </a:cubicBezTo>
                  <a:cubicBezTo>
                    <a:pt x="3102" y="21054"/>
                    <a:pt x="5305" y="21512"/>
                    <a:pt x="5327" y="21516"/>
                  </a:cubicBezTo>
                  <a:cubicBezTo>
                    <a:pt x="5345" y="21520"/>
                    <a:pt x="5365" y="21522"/>
                    <a:pt x="5385" y="21522"/>
                  </a:cubicBezTo>
                  <a:cubicBezTo>
                    <a:pt x="5401" y="21522"/>
                    <a:pt x="5418" y="21520"/>
                    <a:pt x="5435" y="21518"/>
                  </a:cubicBezTo>
                  <a:cubicBezTo>
                    <a:pt x="5460" y="21514"/>
                    <a:pt x="7944" y="21072"/>
                    <a:pt x="8757" y="21072"/>
                  </a:cubicBezTo>
                  <a:cubicBezTo>
                    <a:pt x="9666" y="21072"/>
                    <a:pt x="11187" y="17913"/>
                    <a:pt x="11849" y="16435"/>
                  </a:cubicBezTo>
                  <a:cubicBezTo>
                    <a:pt x="13283" y="15866"/>
                    <a:pt x="26435" y="10640"/>
                    <a:pt x="28242" y="9324"/>
                  </a:cubicBezTo>
                  <a:cubicBezTo>
                    <a:pt x="30078" y="7991"/>
                    <a:pt x="35459" y="4625"/>
                    <a:pt x="35514" y="4591"/>
                  </a:cubicBezTo>
                  <a:cubicBezTo>
                    <a:pt x="35660" y="4501"/>
                    <a:pt x="35692" y="4301"/>
                    <a:pt x="35582" y="4169"/>
                  </a:cubicBezTo>
                  <a:lnTo>
                    <a:pt x="32192" y="102"/>
                  </a:lnTo>
                  <a:cubicBezTo>
                    <a:pt x="32137" y="36"/>
                    <a:pt x="32057" y="1"/>
                    <a:pt x="3197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3987875" y="2778125"/>
              <a:ext cx="411000" cy="496450"/>
            </a:xfrm>
            <a:custGeom>
              <a:avLst/>
              <a:gdLst/>
              <a:ahLst/>
              <a:cxnLst/>
              <a:rect l="l" t="t" r="r" b="b"/>
              <a:pathLst>
                <a:path w="16440" h="19858" extrusionOk="0">
                  <a:moveTo>
                    <a:pt x="15886" y="1"/>
                  </a:moveTo>
                  <a:lnTo>
                    <a:pt x="1" y="14434"/>
                  </a:lnTo>
                  <a:lnTo>
                    <a:pt x="4576" y="19858"/>
                  </a:lnTo>
                  <a:lnTo>
                    <a:pt x="13389" y="16469"/>
                  </a:lnTo>
                  <a:lnTo>
                    <a:pt x="16440" y="199"/>
                  </a:lnTo>
                  <a:lnTo>
                    <a:pt x="15886" y="1"/>
                  </a:lnTo>
                  <a:close/>
                </a:path>
              </a:pathLst>
            </a:custGeom>
            <a:solidFill>
              <a:srgbClr val="C6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3980025" y="2771075"/>
              <a:ext cx="426425" cy="510575"/>
            </a:xfrm>
            <a:custGeom>
              <a:avLst/>
              <a:gdLst/>
              <a:ahLst/>
              <a:cxnLst/>
              <a:rect l="l" t="t" r="r" b="b"/>
              <a:pathLst>
                <a:path w="17057" h="20423" extrusionOk="0">
                  <a:moveTo>
                    <a:pt x="16265" y="606"/>
                  </a:moveTo>
                  <a:lnTo>
                    <a:pt x="16431" y="665"/>
                  </a:lnTo>
                  <a:lnTo>
                    <a:pt x="13454" y="16543"/>
                  </a:lnTo>
                  <a:lnTo>
                    <a:pt x="4976" y="19804"/>
                  </a:lnTo>
                  <a:lnTo>
                    <a:pt x="706" y="14743"/>
                  </a:lnTo>
                  <a:lnTo>
                    <a:pt x="16265" y="606"/>
                  </a:lnTo>
                  <a:close/>
                  <a:moveTo>
                    <a:pt x="16201" y="0"/>
                  </a:moveTo>
                  <a:cubicBezTo>
                    <a:pt x="16131" y="0"/>
                    <a:pt x="16063" y="26"/>
                    <a:pt x="16010" y="74"/>
                  </a:cubicBezTo>
                  <a:lnTo>
                    <a:pt x="125" y="14508"/>
                  </a:lnTo>
                  <a:cubicBezTo>
                    <a:pt x="12" y="14610"/>
                    <a:pt x="1" y="14783"/>
                    <a:pt x="98" y="14899"/>
                  </a:cubicBezTo>
                  <a:lnTo>
                    <a:pt x="4674" y="20323"/>
                  </a:lnTo>
                  <a:cubicBezTo>
                    <a:pt x="4727" y="20386"/>
                    <a:pt x="4807" y="20423"/>
                    <a:pt x="4890" y="20423"/>
                  </a:cubicBezTo>
                  <a:cubicBezTo>
                    <a:pt x="4925" y="20423"/>
                    <a:pt x="4959" y="20416"/>
                    <a:pt x="4992" y="20404"/>
                  </a:cubicBezTo>
                  <a:lnTo>
                    <a:pt x="13804" y="17014"/>
                  </a:lnTo>
                  <a:cubicBezTo>
                    <a:pt x="13896" y="16979"/>
                    <a:pt x="13963" y="16899"/>
                    <a:pt x="13981" y="16802"/>
                  </a:cubicBezTo>
                  <a:lnTo>
                    <a:pt x="17032" y="534"/>
                  </a:lnTo>
                  <a:cubicBezTo>
                    <a:pt x="17057" y="397"/>
                    <a:pt x="16980" y="262"/>
                    <a:pt x="16849" y="215"/>
                  </a:cubicBezTo>
                  <a:lnTo>
                    <a:pt x="16295" y="17"/>
                  </a:lnTo>
                  <a:cubicBezTo>
                    <a:pt x="16264" y="6"/>
                    <a:pt x="16232" y="0"/>
                    <a:pt x="1620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3987875" y="3090850"/>
              <a:ext cx="182825" cy="183725"/>
            </a:xfrm>
            <a:custGeom>
              <a:avLst/>
              <a:gdLst/>
              <a:ahLst/>
              <a:cxnLst/>
              <a:rect l="l" t="t" r="r" b="b"/>
              <a:pathLst>
                <a:path w="7313" h="7349" extrusionOk="0">
                  <a:moveTo>
                    <a:pt x="2119" y="1"/>
                  </a:moveTo>
                  <a:lnTo>
                    <a:pt x="1" y="1925"/>
                  </a:lnTo>
                  <a:lnTo>
                    <a:pt x="4576" y="7349"/>
                  </a:lnTo>
                  <a:lnTo>
                    <a:pt x="7312" y="6297"/>
                  </a:lnTo>
                  <a:lnTo>
                    <a:pt x="2119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3980025" y="3083800"/>
              <a:ext cx="199200" cy="197850"/>
            </a:xfrm>
            <a:custGeom>
              <a:avLst/>
              <a:gdLst/>
              <a:ahLst/>
              <a:cxnLst/>
              <a:rect l="l" t="t" r="r" b="b"/>
              <a:pathLst>
                <a:path w="7968" h="7914" extrusionOk="0">
                  <a:moveTo>
                    <a:pt x="2404" y="692"/>
                  </a:moveTo>
                  <a:lnTo>
                    <a:pt x="7159" y="6455"/>
                  </a:lnTo>
                  <a:lnTo>
                    <a:pt x="4976" y="7295"/>
                  </a:lnTo>
                  <a:lnTo>
                    <a:pt x="706" y="2234"/>
                  </a:lnTo>
                  <a:lnTo>
                    <a:pt x="2404" y="692"/>
                  </a:lnTo>
                  <a:close/>
                  <a:moveTo>
                    <a:pt x="2429" y="0"/>
                  </a:moveTo>
                  <a:cubicBezTo>
                    <a:pt x="2360" y="0"/>
                    <a:pt x="2294" y="26"/>
                    <a:pt x="2243" y="74"/>
                  </a:cubicBezTo>
                  <a:lnTo>
                    <a:pt x="125" y="1999"/>
                  </a:lnTo>
                  <a:cubicBezTo>
                    <a:pt x="12" y="2101"/>
                    <a:pt x="1" y="2274"/>
                    <a:pt x="98" y="2390"/>
                  </a:cubicBezTo>
                  <a:lnTo>
                    <a:pt x="4674" y="7814"/>
                  </a:lnTo>
                  <a:cubicBezTo>
                    <a:pt x="4727" y="7877"/>
                    <a:pt x="4807" y="7914"/>
                    <a:pt x="4890" y="7914"/>
                  </a:cubicBezTo>
                  <a:cubicBezTo>
                    <a:pt x="4925" y="7914"/>
                    <a:pt x="4959" y="7907"/>
                    <a:pt x="4992" y="7895"/>
                  </a:cubicBezTo>
                  <a:lnTo>
                    <a:pt x="7728" y="6842"/>
                  </a:lnTo>
                  <a:cubicBezTo>
                    <a:pt x="7908" y="6772"/>
                    <a:pt x="7967" y="6547"/>
                    <a:pt x="7845" y="6398"/>
                  </a:cubicBezTo>
                  <a:lnTo>
                    <a:pt x="2650" y="103"/>
                  </a:lnTo>
                  <a:cubicBezTo>
                    <a:pt x="2602" y="43"/>
                    <a:pt x="2530" y="7"/>
                    <a:pt x="2453" y="1"/>
                  </a:cubicBezTo>
                  <a:cubicBezTo>
                    <a:pt x="2445" y="0"/>
                    <a:pt x="2437" y="0"/>
                    <a:pt x="242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5008775" y="5034000"/>
              <a:ext cx="219850" cy="305700"/>
            </a:xfrm>
            <a:custGeom>
              <a:avLst/>
              <a:gdLst/>
              <a:ahLst/>
              <a:cxnLst/>
              <a:rect l="l" t="t" r="r" b="b"/>
              <a:pathLst>
                <a:path w="8794" h="12228" extrusionOk="0">
                  <a:moveTo>
                    <a:pt x="2358" y="0"/>
                  </a:moveTo>
                  <a:cubicBezTo>
                    <a:pt x="1220" y="0"/>
                    <a:pt x="1" y="1626"/>
                    <a:pt x="1" y="1626"/>
                  </a:cubicBezTo>
                  <a:cubicBezTo>
                    <a:pt x="1" y="1626"/>
                    <a:pt x="618" y="2862"/>
                    <a:pt x="1132" y="3993"/>
                  </a:cubicBezTo>
                  <a:cubicBezTo>
                    <a:pt x="1647" y="5126"/>
                    <a:pt x="3499" y="11507"/>
                    <a:pt x="5558" y="12124"/>
                  </a:cubicBezTo>
                  <a:cubicBezTo>
                    <a:pt x="5790" y="12194"/>
                    <a:pt x="6012" y="12227"/>
                    <a:pt x="6223" y="12227"/>
                  </a:cubicBezTo>
                  <a:cubicBezTo>
                    <a:pt x="7874" y="12227"/>
                    <a:pt x="8794" y="10187"/>
                    <a:pt x="8337" y="7905"/>
                  </a:cubicBezTo>
                  <a:cubicBezTo>
                    <a:pt x="7823" y="5332"/>
                    <a:pt x="2779" y="83"/>
                    <a:pt x="2779" y="83"/>
                  </a:cubicBezTo>
                  <a:cubicBezTo>
                    <a:pt x="2641" y="26"/>
                    <a:pt x="2501" y="0"/>
                    <a:pt x="23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5001250" y="5026925"/>
              <a:ext cx="231225" cy="319800"/>
            </a:xfrm>
            <a:custGeom>
              <a:avLst/>
              <a:gdLst/>
              <a:ahLst/>
              <a:cxnLst/>
              <a:rect l="l" t="t" r="r" b="b"/>
              <a:pathLst>
                <a:path w="9249" h="12792" extrusionOk="0">
                  <a:moveTo>
                    <a:pt x="2661" y="567"/>
                  </a:moveTo>
                  <a:cubicBezTo>
                    <a:pt x="2750" y="567"/>
                    <a:pt x="2836" y="580"/>
                    <a:pt x="2920" y="608"/>
                  </a:cubicBezTo>
                  <a:cubicBezTo>
                    <a:pt x="3412" y="1128"/>
                    <a:pt x="7893" y="5904"/>
                    <a:pt x="8361" y="8243"/>
                  </a:cubicBezTo>
                  <a:cubicBezTo>
                    <a:pt x="8655" y="9717"/>
                    <a:pt x="8355" y="11116"/>
                    <a:pt x="7595" y="11807"/>
                  </a:cubicBezTo>
                  <a:cubicBezTo>
                    <a:pt x="7288" y="12086"/>
                    <a:pt x="6923" y="12227"/>
                    <a:pt x="6519" y="12227"/>
                  </a:cubicBezTo>
                  <a:cubicBezTo>
                    <a:pt x="6334" y="12227"/>
                    <a:pt x="6140" y="12197"/>
                    <a:pt x="5940" y="12138"/>
                  </a:cubicBezTo>
                  <a:cubicBezTo>
                    <a:pt x="4419" y="11681"/>
                    <a:pt x="2882" y="7409"/>
                    <a:pt x="2143" y="5356"/>
                  </a:cubicBezTo>
                  <a:cubicBezTo>
                    <a:pt x="1949" y="4815"/>
                    <a:pt x="1796" y="4390"/>
                    <a:pt x="1691" y="4160"/>
                  </a:cubicBezTo>
                  <a:cubicBezTo>
                    <a:pt x="1288" y="3274"/>
                    <a:pt x="818" y="2317"/>
                    <a:pt x="634" y="1944"/>
                  </a:cubicBezTo>
                  <a:cubicBezTo>
                    <a:pt x="1047" y="1440"/>
                    <a:pt x="1929" y="567"/>
                    <a:pt x="2661" y="567"/>
                  </a:cubicBezTo>
                  <a:close/>
                  <a:moveTo>
                    <a:pt x="2666" y="0"/>
                  </a:moveTo>
                  <a:cubicBezTo>
                    <a:pt x="1396" y="0"/>
                    <a:pt x="135" y="1659"/>
                    <a:pt x="75" y="1739"/>
                  </a:cubicBezTo>
                  <a:cubicBezTo>
                    <a:pt x="10" y="1825"/>
                    <a:pt x="0" y="1939"/>
                    <a:pt x="48" y="2035"/>
                  </a:cubicBezTo>
                  <a:cubicBezTo>
                    <a:pt x="55" y="2048"/>
                    <a:pt x="669" y="3280"/>
                    <a:pt x="1176" y="4394"/>
                  </a:cubicBezTo>
                  <a:cubicBezTo>
                    <a:pt x="1271" y="4602"/>
                    <a:pt x="1421" y="5019"/>
                    <a:pt x="1611" y="5546"/>
                  </a:cubicBezTo>
                  <a:cubicBezTo>
                    <a:pt x="2759" y="8737"/>
                    <a:pt x="4122" y="12182"/>
                    <a:pt x="5778" y="12679"/>
                  </a:cubicBezTo>
                  <a:cubicBezTo>
                    <a:pt x="6017" y="12753"/>
                    <a:pt x="6267" y="12791"/>
                    <a:pt x="6518" y="12792"/>
                  </a:cubicBezTo>
                  <a:cubicBezTo>
                    <a:pt x="7063" y="12792"/>
                    <a:pt x="7564" y="12600"/>
                    <a:pt x="7976" y="12225"/>
                  </a:cubicBezTo>
                  <a:cubicBezTo>
                    <a:pt x="8879" y="11402"/>
                    <a:pt x="9249" y="9796"/>
                    <a:pt x="8915" y="8131"/>
                  </a:cubicBezTo>
                  <a:cubicBezTo>
                    <a:pt x="8390" y="5509"/>
                    <a:pt x="3493" y="386"/>
                    <a:pt x="3284" y="169"/>
                  </a:cubicBezTo>
                  <a:cubicBezTo>
                    <a:pt x="3257" y="141"/>
                    <a:pt x="3224" y="119"/>
                    <a:pt x="3189" y="104"/>
                  </a:cubicBezTo>
                  <a:cubicBezTo>
                    <a:pt x="3017" y="32"/>
                    <a:pt x="2841" y="0"/>
                    <a:pt x="26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5097200" y="5233200"/>
              <a:ext cx="129400" cy="106475"/>
            </a:xfrm>
            <a:custGeom>
              <a:avLst/>
              <a:gdLst/>
              <a:ahLst/>
              <a:cxnLst/>
              <a:rect l="l" t="t" r="r" b="b"/>
              <a:pathLst>
                <a:path w="5176" h="4259" extrusionOk="0">
                  <a:moveTo>
                    <a:pt x="3340" y="0"/>
                  </a:moveTo>
                  <a:cubicBezTo>
                    <a:pt x="2189" y="0"/>
                    <a:pt x="906" y="413"/>
                    <a:pt x="0" y="1892"/>
                  </a:cubicBezTo>
                  <a:cubicBezTo>
                    <a:pt x="618" y="3034"/>
                    <a:pt x="1307" y="3942"/>
                    <a:pt x="2021" y="4156"/>
                  </a:cubicBezTo>
                  <a:cubicBezTo>
                    <a:pt x="2253" y="4226"/>
                    <a:pt x="2475" y="4259"/>
                    <a:pt x="2685" y="4259"/>
                  </a:cubicBezTo>
                  <a:cubicBezTo>
                    <a:pt x="4268" y="4259"/>
                    <a:pt x="5175" y="2381"/>
                    <a:pt x="4843" y="212"/>
                  </a:cubicBezTo>
                  <a:cubicBezTo>
                    <a:pt x="4410" y="95"/>
                    <a:pt x="3890" y="0"/>
                    <a:pt x="3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5089775" y="5226200"/>
              <a:ext cx="141650" cy="120525"/>
            </a:xfrm>
            <a:custGeom>
              <a:avLst/>
              <a:gdLst/>
              <a:ahLst/>
              <a:cxnLst/>
              <a:rect l="l" t="t" r="r" b="b"/>
              <a:pathLst>
                <a:path w="5666" h="4821" extrusionOk="0">
                  <a:moveTo>
                    <a:pt x="3631" y="560"/>
                  </a:moveTo>
                  <a:cubicBezTo>
                    <a:pt x="4068" y="560"/>
                    <a:pt x="4494" y="624"/>
                    <a:pt x="4886" y="719"/>
                  </a:cubicBezTo>
                  <a:cubicBezTo>
                    <a:pt x="5045" y="2042"/>
                    <a:pt x="4712" y="3262"/>
                    <a:pt x="4020" y="3864"/>
                  </a:cubicBezTo>
                  <a:cubicBezTo>
                    <a:pt x="3721" y="4125"/>
                    <a:pt x="3367" y="4256"/>
                    <a:pt x="2977" y="4256"/>
                  </a:cubicBezTo>
                  <a:cubicBezTo>
                    <a:pt x="2792" y="4256"/>
                    <a:pt x="2599" y="4226"/>
                    <a:pt x="2399" y="4167"/>
                  </a:cubicBezTo>
                  <a:cubicBezTo>
                    <a:pt x="2030" y="4055"/>
                    <a:pt x="1425" y="3618"/>
                    <a:pt x="625" y="2183"/>
                  </a:cubicBezTo>
                  <a:cubicBezTo>
                    <a:pt x="1446" y="940"/>
                    <a:pt x="2568" y="560"/>
                    <a:pt x="3631" y="560"/>
                  </a:cubicBezTo>
                  <a:close/>
                  <a:moveTo>
                    <a:pt x="3641" y="0"/>
                  </a:moveTo>
                  <a:cubicBezTo>
                    <a:pt x="2434" y="0"/>
                    <a:pt x="1035" y="424"/>
                    <a:pt x="56" y="2024"/>
                  </a:cubicBezTo>
                  <a:cubicBezTo>
                    <a:pt x="4" y="2111"/>
                    <a:pt x="0" y="2219"/>
                    <a:pt x="48" y="2307"/>
                  </a:cubicBezTo>
                  <a:cubicBezTo>
                    <a:pt x="807" y="3708"/>
                    <a:pt x="1522" y="4493"/>
                    <a:pt x="2237" y="4708"/>
                  </a:cubicBezTo>
                  <a:cubicBezTo>
                    <a:pt x="2476" y="4781"/>
                    <a:pt x="2725" y="4819"/>
                    <a:pt x="2976" y="4821"/>
                  </a:cubicBezTo>
                  <a:cubicBezTo>
                    <a:pt x="2981" y="4821"/>
                    <a:pt x="2985" y="4821"/>
                    <a:pt x="2990" y="4821"/>
                  </a:cubicBezTo>
                  <a:cubicBezTo>
                    <a:pt x="3505" y="4821"/>
                    <a:pt x="4003" y="4632"/>
                    <a:pt x="4391" y="4292"/>
                  </a:cubicBezTo>
                  <a:cubicBezTo>
                    <a:pt x="5272" y="3526"/>
                    <a:pt x="5665" y="2054"/>
                    <a:pt x="5420" y="449"/>
                  </a:cubicBezTo>
                  <a:cubicBezTo>
                    <a:pt x="5402" y="339"/>
                    <a:pt x="5322" y="248"/>
                    <a:pt x="5214" y="219"/>
                  </a:cubicBezTo>
                  <a:cubicBezTo>
                    <a:pt x="4785" y="103"/>
                    <a:pt x="4236" y="0"/>
                    <a:pt x="3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5079450" y="5231975"/>
              <a:ext cx="149075" cy="107725"/>
            </a:xfrm>
            <a:custGeom>
              <a:avLst/>
              <a:gdLst/>
              <a:ahLst/>
              <a:cxnLst/>
              <a:rect l="l" t="t" r="r" b="b"/>
              <a:pathLst>
                <a:path w="5963" h="4309" extrusionOk="0">
                  <a:moveTo>
                    <a:pt x="5512" y="0"/>
                  </a:moveTo>
                  <a:lnTo>
                    <a:pt x="5512" y="0"/>
                  </a:lnTo>
                  <a:cubicBezTo>
                    <a:pt x="5314" y="1052"/>
                    <a:pt x="4794" y="3079"/>
                    <a:pt x="3657" y="3382"/>
                  </a:cubicBezTo>
                  <a:cubicBezTo>
                    <a:pt x="3572" y="3405"/>
                    <a:pt x="3485" y="3416"/>
                    <a:pt x="3397" y="3416"/>
                  </a:cubicBezTo>
                  <a:cubicBezTo>
                    <a:pt x="2345" y="3416"/>
                    <a:pt x="1033" y="1895"/>
                    <a:pt x="0" y="472"/>
                  </a:cubicBezTo>
                  <a:lnTo>
                    <a:pt x="0" y="472"/>
                  </a:lnTo>
                  <a:cubicBezTo>
                    <a:pt x="774" y="2235"/>
                    <a:pt x="1729" y="3905"/>
                    <a:pt x="2731" y="4205"/>
                  </a:cubicBezTo>
                  <a:cubicBezTo>
                    <a:pt x="2963" y="4275"/>
                    <a:pt x="3185" y="4308"/>
                    <a:pt x="3396" y="4308"/>
                  </a:cubicBezTo>
                  <a:cubicBezTo>
                    <a:pt x="5043" y="4308"/>
                    <a:pt x="5962" y="2278"/>
                    <a:pt x="55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5071525" y="5224900"/>
              <a:ext cx="160875" cy="121825"/>
            </a:xfrm>
            <a:custGeom>
              <a:avLst/>
              <a:gdLst/>
              <a:ahLst/>
              <a:cxnLst/>
              <a:rect l="l" t="t" r="r" b="b"/>
              <a:pathLst>
                <a:path w="6435" h="4873" extrusionOk="0">
                  <a:moveTo>
                    <a:pt x="5606" y="2154"/>
                  </a:moveTo>
                  <a:lnTo>
                    <a:pt x="5606" y="2154"/>
                  </a:lnTo>
                  <a:cubicBezTo>
                    <a:pt x="5495" y="2882"/>
                    <a:pt x="5212" y="3500"/>
                    <a:pt x="4782" y="3889"/>
                  </a:cubicBezTo>
                  <a:cubicBezTo>
                    <a:pt x="4476" y="4168"/>
                    <a:pt x="4112" y="4307"/>
                    <a:pt x="3708" y="4307"/>
                  </a:cubicBezTo>
                  <a:cubicBezTo>
                    <a:pt x="3523" y="4307"/>
                    <a:pt x="3329" y="4278"/>
                    <a:pt x="3129" y="4219"/>
                  </a:cubicBezTo>
                  <a:cubicBezTo>
                    <a:pt x="2811" y="4122"/>
                    <a:pt x="2360" y="3801"/>
                    <a:pt x="1785" y="2939"/>
                  </a:cubicBezTo>
                  <a:lnTo>
                    <a:pt x="1785" y="2939"/>
                  </a:lnTo>
                  <a:cubicBezTo>
                    <a:pt x="2517" y="3642"/>
                    <a:pt x="3150" y="3983"/>
                    <a:pt x="3709" y="3983"/>
                  </a:cubicBezTo>
                  <a:cubicBezTo>
                    <a:pt x="3825" y="3983"/>
                    <a:pt x="3938" y="3968"/>
                    <a:pt x="4048" y="3939"/>
                  </a:cubicBezTo>
                  <a:cubicBezTo>
                    <a:pt x="4767" y="3747"/>
                    <a:pt x="5265" y="3020"/>
                    <a:pt x="5606" y="2154"/>
                  </a:cubicBezTo>
                  <a:close/>
                  <a:moveTo>
                    <a:pt x="5828" y="0"/>
                  </a:moveTo>
                  <a:cubicBezTo>
                    <a:pt x="5692" y="0"/>
                    <a:pt x="5576" y="97"/>
                    <a:pt x="5551" y="231"/>
                  </a:cubicBezTo>
                  <a:cubicBezTo>
                    <a:pt x="5389" y="1092"/>
                    <a:pt x="4905" y="3124"/>
                    <a:pt x="3901" y="3391"/>
                  </a:cubicBezTo>
                  <a:cubicBezTo>
                    <a:pt x="3845" y="3407"/>
                    <a:pt x="3783" y="3415"/>
                    <a:pt x="3714" y="3415"/>
                  </a:cubicBezTo>
                  <a:cubicBezTo>
                    <a:pt x="3166" y="3415"/>
                    <a:pt x="2198" y="2865"/>
                    <a:pt x="546" y="587"/>
                  </a:cubicBezTo>
                  <a:cubicBezTo>
                    <a:pt x="491" y="512"/>
                    <a:pt x="405" y="472"/>
                    <a:pt x="317" y="472"/>
                  </a:cubicBezTo>
                  <a:cubicBezTo>
                    <a:pt x="269" y="472"/>
                    <a:pt x="220" y="484"/>
                    <a:pt x="176" y="509"/>
                  </a:cubicBezTo>
                  <a:cubicBezTo>
                    <a:pt x="51" y="581"/>
                    <a:pt x="0" y="735"/>
                    <a:pt x="58" y="868"/>
                  </a:cubicBezTo>
                  <a:cubicBezTo>
                    <a:pt x="1085" y="3208"/>
                    <a:pt x="2037" y="4481"/>
                    <a:pt x="2967" y="4760"/>
                  </a:cubicBezTo>
                  <a:cubicBezTo>
                    <a:pt x="3206" y="4834"/>
                    <a:pt x="3456" y="4872"/>
                    <a:pt x="3707" y="4873"/>
                  </a:cubicBezTo>
                  <a:cubicBezTo>
                    <a:pt x="4251" y="4873"/>
                    <a:pt x="4752" y="4682"/>
                    <a:pt x="5163" y="4308"/>
                  </a:cubicBezTo>
                  <a:cubicBezTo>
                    <a:pt x="6064" y="3489"/>
                    <a:pt x="6434" y="1888"/>
                    <a:pt x="6106" y="229"/>
                  </a:cubicBezTo>
                  <a:cubicBezTo>
                    <a:pt x="6080" y="96"/>
                    <a:pt x="5964" y="0"/>
                    <a:pt x="58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5037050" y="5085425"/>
              <a:ext cx="77225" cy="40700"/>
            </a:xfrm>
            <a:custGeom>
              <a:avLst/>
              <a:gdLst/>
              <a:ahLst/>
              <a:cxnLst/>
              <a:rect l="l" t="t" r="r" b="b"/>
              <a:pathLst>
                <a:path w="3089" h="1628" extrusionOk="0">
                  <a:moveTo>
                    <a:pt x="2822" y="0"/>
                  </a:moveTo>
                  <a:cubicBezTo>
                    <a:pt x="2282" y="0"/>
                    <a:pt x="618" y="908"/>
                    <a:pt x="618" y="908"/>
                  </a:cubicBezTo>
                  <a:cubicBezTo>
                    <a:pt x="1" y="1525"/>
                    <a:pt x="207" y="1628"/>
                    <a:pt x="516" y="1628"/>
                  </a:cubicBezTo>
                  <a:cubicBezTo>
                    <a:pt x="825" y="1628"/>
                    <a:pt x="3089" y="496"/>
                    <a:pt x="2986" y="84"/>
                  </a:cubicBezTo>
                  <a:cubicBezTo>
                    <a:pt x="2971" y="25"/>
                    <a:pt x="2912" y="0"/>
                    <a:pt x="28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5037625" y="5081950"/>
              <a:ext cx="78125" cy="47700"/>
            </a:xfrm>
            <a:custGeom>
              <a:avLst/>
              <a:gdLst/>
              <a:ahLst/>
              <a:cxnLst/>
              <a:rect l="l" t="t" r="r" b="b"/>
              <a:pathLst>
                <a:path w="3125" h="1908" extrusionOk="0">
                  <a:moveTo>
                    <a:pt x="2788" y="277"/>
                  </a:moveTo>
                  <a:cubicBezTo>
                    <a:pt x="2799" y="277"/>
                    <a:pt x="2810" y="277"/>
                    <a:pt x="2819" y="279"/>
                  </a:cubicBezTo>
                  <a:cubicBezTo>
                    <a:pt x="2694" y="620"/>
                    <a:pt x="780" y="1620"/>
                    <a:pt x="493" y="1625"/>
                  </a:cubicBezTo>
                  <a:cubicBezTo>
                    <a:pt x="442" y="1625"/>
                    <a:pt x="392" y="1622"/>
                    <a:pt x="341" y="1614"/>
                  </a:cubicBezTo>
                  <a:lnTo>
                    <a:pt x="338" y="1616"/>
                  </a:lnTo>
                  <a:cubicBezTo>
                    <a:pt x="342" y="1587"/>
                    <a:pt x="379" y="1467"/>
                    <a:pt x="681" y="1161"/>
                  </a:cubicBezTo>
                  <a:cubicBezTo>
                    <a:pt x="1514" y="709"/>
                    <a:pt x="2489" y="277"/>
                    <a:pt x="2788" y="277"/>
                  </a:cubicBezTo>
                  <a:close/>
                  <a:moveTo>
                    <a:pt x="2806" y="1"/>
                  </a:moveTo>
                  <a:cubicBezTo>
                    <a:pt x="2248" y="1"/>
                    <a:pt x="949" y="693"/>
                    <a:pt x="528" y="922"/>
                  </a:cubicBezTo>
                  <a:cubicBezTo>
                    <a:pt x="516" y="929"/>
                    <a:pt x="505" y="937"/>
                    <a:pt x="496" y="947"/>
                  </a:cubicBezTo>
                  <a:cubicBezTo>
                    <a:pt x="123" y="1320"/>
                    <a:pt x="1" y="1546"/>
                    <a:pt x="74" y="1722"/>
                  </a:cubicBezTo>
                  <a:cubicBezTo>
                    <a:pt x="152" y="1908"/>
                    <a:pt x="400" y="1908"/>
                    <a:pt x="493" y="1908"/>
                  </a:cubicBezTo>
                  <a:cubicBezTo>
                    <a:pt x="794" y="1908"/>
                    <a:pt x="2592" y="1031"/>
                    <a:pt x="3003" y="506"/>
                  </a:cubicBezTo>
                  <a:cubicBezTo>
                    <a:pt x="3092" y="392"/>
                    <a:pt x="3124" y="285"/>
                    <a:pt x="3101" y="190"/>
                  </a:cubicBezTo>
                  <a:cubicBezTo>
                    <a:pt x="3082" y="116"/>
                    <a:pt x="3030" y="56"/>
                    <a:pt x="2961" y="28"/>
                  </a:cubicBezTo>
                  <a:cubicBezTo>
                    <a:pt x="2920" y="9"/>
                    <a:pt x="2868" y="1"/>
                    <a:pt x="28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5049950" y="5103425"/>
              <a:ext cx="77200" cy="40725"/>
            </a:xfrm>
            <a:custGeom>
              <a:avLst/>
              <a:gdLst/>
              <a:ahLst/>
              <a:cxnLst/>
              <a:rect l="l" t="t" r="r" b="b"/>
              <a:pathLst>
                <a:path w="3088" h="1629" extrusionOk="0">
                  <a:moveTo>
                    <a:pt x="2821" y="1"/>
                  </a:moveTo>
                  <a:cubicBezTo>
                    <a:pt x="2280" y="1"/>
                    <a:pt x="617" y="908"/>
                    <a:pt x="617" y="908"/>
                  </a:cubicBezTo>
                  <a:cubicBezTo>
                    <a:pt x="0" y="1526"/>
                    <a:pt x="206" y="1628"/>
                    <a:pt x="514" y="1628"/>
                  </a:cubicBezTo>
                  <a:cubicBezTo>
                    <a:pt x="823" y="1628"/>
                    <a:pt x="3088" y="496"/>
                    <a:pt x="2985" y="85"/>
                  </a:cubicBezTo>
                  <a:cubicBezTo>
                    <a:pt x="2970" y="26"/>
                    <a:pt x="2911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5050500" y="5100000"/>
              <a:ext cx="78100" cy="47675"/>
            </a:xfrm>
            <a:custGeom>
              <a:avLst/>
              <a:gdLst/>
              <a:ahLst/>
              <a:cxnLst/>
              <a:rect l="l" t="t" r="r" b="b"/>
              <a:pathLst>
                <a:path w="3124" h="1907" extrusionOk="0">
                  <a:moveTo>
                    <a:pt x="2794" y="276"/>
                  </a:moveTo>
                  <a:cubicBezTo>
                    <a:pt x="2803" y="276"/>
                    <a:pt x="2811" y="276"/>
                    <a:pt x="2818" y="277"/>
                  </a:cubicBezTo>
                  <a:cubicBezTo>
                    <a:pt x="2693" y="619"/>
                    <a:pt x="779" y="1617"/>
                    <a:pt x="492" y="1624"/>
                  </a:cubicBezTo>
                  <a:cubicBezTo>
                    <a:pt x="441" y="1624"/>
                    <a:pt x="391" y="1620"/>
                    <a:pt x="340" y="1612"/>
                  </a:cubicBezTo>
                  <a:cubicBezTo>
                    <a:pt x="339" y="1612"/>
                    <a:pt x="338" y="1613"/>
                    <a:pt x="337" y="1613"/>
                  </a:cubicBezTo>
                  <a:cubicBezTo>
                    <a:pt x="341" y="1585"/>
                    <a:pt x="378" y="1466"/>
                    <a:pt x="681" y="1160"/>
                  </a:cubicBezTo>
                  <a:cubicBezTo>
                    <a:pt x="1518" y="705"/>
                    <a:pt x="2516" y="276"/>
                    <a:pt x="2794" y="276"/>
                  </a:cubicBezTo>
                  <a:close/>
                  <a:moveTo>
                    <a:pt x="2814" y="1"/>
                  </a:moveTo>
                  <a:cubicBezTo>
                    <a:pt x="2269" y="1"/>
                    <a:pt x="951" y="690"/>
                    <a:pt x="527" y="921"/>
                  </a:cubicBezTo>
                  <a:cubicBezTo>
                    <a:pt x="515" y="927"/>
                    <a:pt x="504" y="936"/>
                    <a:pt x="495" y="945"/>
                  </a:cubicBezTo>
                  <a:cubicBezTo>
                    <a:pt x="127" y="1313"/>
                    <a:pt x="1" y="1546"/>
                    <a:pt x="74" y="1721"/>
                  </a:cubicBezTo>
                  <a:cubicBezTo>
                    <a:pt x="151" y="1906"/>
                    <a:pt x="399" y="1906"/>
                    <a:pt x="492" y="1906"/>
                  </a:cubicBezTo>
                  <a:cubicBezTo>
                    <a:pt x="794" y="1906"/>
                    <a:pt x="2592" y="1029"/>
                    <a:pt x="3002" y="503"/>
                  </a:cubicBezTo>
                  <a:cubicBezTo>
                    <a:pt x="3090" y="390"/>
                    <a:pt x="3124" y="284"/>
                    <a:pt x="3100" y="187"/>
                  </a:cubicBezTo>
                  <a:cubicBezTo>
                    <a:pt x="3081" y="114"/>
                    <a:pt x="3029" y="54"/>
                    <a:pt x="2959" y="25"/>
                  </a:cubicBezTo>
                  <a:cubicBezTo>
                    <a:pt x="2921" y="8"/>
                    <a:pt x="2872" y="1"/>
                    <a:pt x="2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5062800" y="5121450"/>
              <a:ext cx="77225" cy="40700"/>
            </a:xfrm>
            <a:custGeom>
              <a:avLst/>
              <a:gdLst/>
              <a:ahLst/>
              <a:cxnLst/>
              <a:rect l="l" t="t" r="r" b="b"/>
              <a:pathLst>
                <a:path w="3089" h="1628" extrusionOk="0">
                  <a:moveTo>
                    <a:pt x="2821" y="0"/>
                  </a:moveTo>
                  <a:cubicBezTo>
                    <a:pt x="2281" y="0"/>
                    <a:pt x="618" y="907"/>
                    <a:pt x="618" y="907"/>
                  </a:cubicBezTo>
                  <a:cubicBezTo>
                    <a:pt x="0" y="1525"/>
                    <a:pt x="207" y="1628"/>
                    <a:pt x="515" y="1628"/>
                  </a:cubicBezTo>
                  <a:cubicBezTo>
                    <a:pt x="824" y="1628"/>
                    <a:pt x="3088" y="495"/>
                    <a:pt x="2985" y="84"/>
                  </a:cubicBezTo>
                  <a:cubicBezTo>
                    <a:pt x="2970" y="26"/>
                    <a:pt x="2911" y="0"/>
                    <a:pt x="28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5063400" y="5118000"/>
              <a:ext cx="78050" cy="47700"/>
            </a:xfrm>
            <a:custGeom>
              <a:avLst/>
              <a:gdLst/>
              <a:ahLst/>
              <a:cxnLst/>
              <a:rect l="l" t="t" r="r" b="b"/>
              <a:pathLst>
                <a:path w="3122" h="1908" extrusionOk="0">
                  <a:moveTo>
                    <a:pt x="2777" y="275"/>
                  </a:moveTo>
                  <a:cubicBezTo>
                    <a:pt x="2792" y="275"/>
                    <a:pt x="2805" y="276"/>
                    <a:pt x="2817" y="278"/>
                  </a:cubicBezTo>
                  <a:cubicBezTo>
                    <a:pt x="2691" y="619"/>
                    <a:pt x="778" y="1619"/>
                    <a:pt x="491" y="1624"/>
                  </a:cubicBezTo>
                  <a:cubicBezTo>
                    <a:pt x="440" y="1624"/>
                    <a:pt x="389" y="1620"/>
                    <a:pt x="339" y="1613"/>
                  </a:cubicBezTo>
                  <a:cubicBezTo>
                    <a:pt x="338" y="1613"/>
                    <a:pt x="337" y="1614"/>
                    <a:pt x="336" y="1614"/>
                  </a:cubicBezTo>
                  <a:cubicBezTo>
                    <a:pt x="340" y="1586"/>
                    <a:pt x="376" y="1466"/>
                    <a:pt x="679" y="1159"/>
                  </a:cubicBezTo>
                  <a:cubicBezTo>
                    <a:pt x="1503" y="712"/>
                    <a:pt x="2468" y="275"/>
                    <a:pt x="2777" y="275"/>
                  </a:cubicBezTo>
                  <a:close/>
                  <a:moveTo>
                    <a:pt x="2810" y="0"/>
                  </a:moveTo>
                  <a:cubicBezTo>
                    <a:pt x="2261" y="0"/>
                    <a:pt x="949" y="691"/>
                    <a:pt x="526" y="921"/>
                  </a:cubicBezTo>
                  <a:cubicBezTo>
                    <a:pt x="514" y="928"/>
                    <a:pt x="503" y="935"/>
                    <a:pt x="494" y="945"/>
                  </a:cubicBezTo>
                  <a:cubicBezTo>
                    <a:pt x="125" y="1314"/>
                    <a:pt x="0" y="1546"/>
                    <a:pt x="73" y="1721"/>
                  </a:cubicBezTo>
                  <a:cubicBezTo>
                    <a:pt x="149" y="1907"/>
                    <a:pt x="398" y="1907"/>
                    <a:pt x="491" y="1907"/>
                  </a:cubicBezTo>
                  <a:cubicBezTo>
                    <a:pt x="792" y="1907"/>
                    <a:pt x="2590" y="1030"/>
                    <a:pt x="3000" y="504"/>
                  </a:cubicBezTo>
                  <a:cubicBezTo>
                    <a:pt x="3089" y="391"/>
                    <a:pt x="3122" y="284"/>
                    <a:pt x="3098" y="188"/>
                  </a:cubicBezTo>
                  <a:cubicBezTo>
                    <a:pt x="3079" y="115"/>
                    <a:pt x="3028" y="55"/>
                    <a:pt x="2959" y="26"/>
                  </a:cubicBezTo>
                  <a:cubicBezTo>
                    <a:pt x="2919" y="8"/>
                    <a:pt x="2869" y="0"/>
                    <a:pt x="28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5075675" y="5139450"/>
              <a:ext cx="77225" cy="40725"/>
            </a:xfrm>
            <a:custGeom>
              <a:avLst/>
              <a:gdLst/>
              <a:ahLst/>
              <a:cxnLst/>
              <a:rect l="l" t="t" r="r" b="b"/>
              <a:pathLst>
                <a:path w="3089" h="1629" extrusionOk="0">
                  <a:moveTo>
                    <a:pt x="2821" y="1"/>
                  </a:moveTo>
                  <a:cubicBezTo>
                    <a:pt x="2281" y="1"/>
                    <a:pt x="618" y="908"/>
                    <a:pt x="618" y="908"/>
                  </a:cubicBezTo>
                  <a:cubicBezTo>
                    <a:pt x="0" y="1525"/>
                    <a:pt x="206" y="1628"/>
                    <a:pt x="514" y="1628"/>
                  </a:cubicBezTo>
                  <a:cubicBezTo>
                    <a:pt x="823" y="1628"/>
                    <a:pt x="3088" y="496"/>
                    <a:pt x="2985" y="85"/>
                  </a:cubicBezTo>
                  <a:cubicBezTo>
                    <a:pt x="2970" y="26"/>
                    <a:pt x="2911" y="1"/>
                    <a:pt x="28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5076225" y="5136050"/>
              <a:ext cx="78100" cy="47650"/>
            </a:xfrm>
            <a:custGeom>
              <a:avLst/>
              <a:gdLst/>
              <a:ahLst/>
              <a:cxnLst/>
              <a:rect l="l" t="t" r="r" b="b"/>
              <a:pathLst>
                <a:path w="3124" h="1906" extrusionOk="0">
                  <a:moveTo>
                    <a:pt x="2789" y="274"/>
                  </a:moveTo>
                  <a:cubicBezTo>
                    <a:pt x="2800" y="274"/>
                    <a:pt x="2810" y="274"/>
                    <a:pt x="2818" y="275"/>
                  </a:cubicBezTo>
                  <a:cubicBezTo>
                    <a:pt x="2693" y="618"/>
                    <a:pt x="779" y="1618"/>
                    <a:pt x="492" y="1623"/>
                  </a:cubicBezTo>
                  <a:cubicBezTo>
                    <a:pt x="441" y="1622"/>
                    <a:pt x="391" y="1619"/>
                    <a:pt x="341" y="1612"/>
                  </a:cubicBezTo>
                  <a:lnTo>
                    <a:pt x="338" y="1612"/>
                  </a:lnTo>
                  <a:cubicBezTo>
                    <a:pt x="341" y="1584"/>
                    <a:pt x="378" y="1464"/>
                    <a:pt x="682" y="1159"/>
                  </a:cubicBezTo>
                  <a:cubicBezTo>
                    <a:pt x="1514" y="706"/>
                    <a:pt x="2493" y="274"/>
                    <a:pt x="2789" y="274"/>
                  </a:cubicBezTo>
                  <a:close/>
                  <a:moveTo>
                    <a:pt x="2816" y="0"/>
                  </a:moveTo>
                  <a:cubicBezTo>
                    <a:pt x="2271" y="0"/>
                    <a:pt x="951" y="690"/>
                    <a:pt x="527" y="920"/>
                  </a:cubicBezTo>
                  <a:cubicBezTo>
                    <a:pt x="516" y="926"/>
                    <a:pt x="506" y="934"/>
                    <a:pt x="496" y="944"/>
                  </a:cubicBezTo>
                  <a:cubicBezTo>
                    <a:pt x="122" y="1318"/>
                    <a:pt x="0" y="1543"/>
                    <a:pt x="74" y="1720"/>
                  </a:cubicBezTo>
                  <a:cubicBezTo>
                    <a:pt x="151" y="1906"/>
                    <a:pt x="399" y="1906"/>
                    <a:pt x="492" y="1906"/>
                  </a:cubicBezTo>
                  <a:cubicBezTo>
                    <a:pt x="814" y="1906"/>
                    <a:pt x="2586" y="1036"/>
                    <a:pt x="3002" y="504"/>
                  </a:cubicBezTo>
                  <a:cubicBezTo>
                    <a:pt x="3091" y="389"/>
                    <a:pt x="3124" y="282"/>
                    <a:pt x="3100" y="186"/>
                  </a:cubicBezTo>
                  <a:cubicBezTo>
                    <a:pt x="3081" y="113"/>
                    <a:pt x="3030" y="54"/>
                    <a:pt x="2961" y="24"/>
                  </a:cubicBezTo>
                  <a:cubicBezTo>
                    <a:pt x="2922" y="8"/>
                    <a:pt x="2874" y="0"/>
                    <a:pt x="2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3769800" y="5154025"/>
              <a:ext cx="349200" cy="167825"/>
            </a:xfrm>
            <a:custGeom>
              <a:avLst/>
              <a:gdLst/>
              <a:ahLst/>
              <a:cxnLst/>
              <a:rect l="l" t="t" r="r" b="b"/>
              <a:pathLst>
                <a:path w="13968" h="6713" extrusionOk="0">
                  <a:moveTo>
                    <a:pt x="11688" y="1"/>
                  </a:moveTo>
                  <a:lnTo>
                    <a:pt x="7960" y="600"/>
                  </a:lnTo>
                  <a:cubicBezTo>
                    <a:pt x="7578" y="1041"/>
                    <a:pt x="7166" y="1455"/>
                    <a:pt x="6727" y="1841"/>
                  </a:cubicBezTo>
                  <a:cubicBezTo>
                    <a:pt x="5997" y="2481"/>
                    <a:pt x="2605" y="3396"/>
                    <a:pt x="1303" y="4509"/>
                  </a:cubicBezTo>
                  <a:cubicBezTo>
                    <a:pt x="1" y="5621"/>
                    <a:pt x="2701" y="6648"/>
                    <a:pt x="5048" y="6710"/>
                  </a:cubicBezTo>
                  <a:cubicBezTo>
                    <a:pt x="5105" y="6712"/>
                    <a:pt x="5161" y="6712"/>
                    <a:pt x="5217" y="6712"/>
                  </a:cubicBezTo>
                  <a:cubicBezTo>
                    <a:pt x="7331" y="6712"/>
                    <a:pt x="9146" y="5701"/>
                    <a:pt x="10698" y="5701"/>
                  </a:cubicBezTo>
                  <a:cubicBezTo>
                    <a:pt x="10814" y="5701"/>
                    <a:pt x="10929" y="5707"/>
                    <a:pt x="11042" y="5719"/>
                  </a:cubicBezTo>
                  <a:cubicBezTo>
                    <a:pt x="11441" y="5762"/>
                    <a:pt x="11819" y="5792"/>
                    <a:pt x="12160" y="5792"/>
                  </a:cubicBezTo>
                  <a:cubicBezTo>
                    <a:pt x="13246" y="5792"/>
                    <a:pt x="13967" y="5486"/>
                    <a:pt x="13833" y="4301"/>
                  </a:cubicBezTo>
                  <a:cubicBezTo>
                    <a:pt x="13657" y="2743"/>
                    <a:pt x="11688" y="1"/>
                    <a:pt x="11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3785500" y="5146975"/>
              <a:ext cx="338800" cy="181925"/>
            </a:xfrm>
            <a:custGeom>
              <a:avLst/>
              <a:gdLst/>
              <a:ahLst/>
              <a:cxnLst/>
              <a:rect l="l" t="t" r="r" b="b"/>
              <a:pathLst>
                <a:path w="13552" h="7277" extrusionOk="0">
                  <a:moveTo>
                    <a:pt x="10929" y="590"/>
                  </a:moveTo>
                  <a:cubicBezTo>
                    <a:pt x="11326" y="1165"/>
                    <a:pt x="12780" y="3345"/>
                    <a:pt x="12924" y="4615"/>
                  </a:cubicBezTo>
                  <a:cubicBezTo>
                    <a:pt x="12970" y="5022"/>
                    <a:pt x="12907" y="5305"/>
                    <a:pt x="12729" y="5484"/>
                  </a:cubicBezTo>
                  <a:cubicBezTo>
                    <a:pt x="12499" y="5716"/>
                    <a:pt x="12060" y="5791"/>
                    <a:pt x="11535" y="5791"/>
                  </a:cubicBezTo>
                  <a:cubicBezTo>
                    <a:pt x="11196" y="5791"/>
                    <a:pt x="10822" y="5760"/>
                    <a:pt x="10444" y="5719"/>
                  </a:cubicBezTo>
                  <a:cubicBezTo>
                    <a:pt x="10322" y="5706"/>
                    <a:pt x="10197" y="5700"/>
                    <a:pt x="10072" y="5700"/>
                  </a:cubicBezTo>
                  <a:cubicBezTo>
                    <a:pt x="9317" y="5700"/>
                    <a:pt x="8516" y="5923"/>
                    <a:pt x="7676" y="6157"/>
                  </a:cubicBezTo>
                  <a:cubicBezTo>
                    <a:pt x="6705" y="6428"/>
                    <a:pt x="5709" y="6711"/>
                    <a:pt x="4614" y="6711"/>
                  </a:cubicBezTo>
                  <a:cubicBezTo>
                    <a:pt x="4552" y="6711"/>
                    <a:pt x="4490" y="6710"/>
                    <a:pt x="4428" y="6708"/>
                  </a:cubicBezTo>
                  <a:cubicBezTo>
                    <a:pt x="2521" y="6660"/>
                    <a:pt x="824" y="6001"/>
                    <a:pt x="634" y="5467"/>
                  </a:cubicBezTo>
                  <a:cubicBezTo>
                    <a:pt x="616" y="5416"/>
                    <a:pt x="562" y="5260"/>
                    <a:pt x="859" y="5005"/>
                  </a:cubicBezTo>
                  <a:cubicBezTo>
                    <a:pt x="1562" y="4405"/>
                    <a:pt x="2930" y="3854"/>
                    <a:pt x="4140" y="3367"/>
                  </a:cubicBezTo>
                  <a:cubicBezTo>
                    <a:pt x="5141" y="2963"/>
                    <a:pt x="5933" y="2645"/>
                    <a:pt x="6286" y="2336"/>
                  </a:cubicBezTo>
                  <a:cubicBezTo>
                    <a:pt x="6708" y="1964"/>
                    <a:pt x="7107" y="1566"/>
                    <a:pt x="7480" y="1145"/>
                  </a:cubicBezTo>
                  <a:lnTo>
                    <a:pt x="10929" y="590"/>
                  </a:lnTo>
                  <a:close/>
                  <a:moveTo>
                    <a:pt x="11057" y="1"/>
                  </a:moveTo>
                  <a:cubicBezTo>
                    <a:pt x="11043" y="1"/>
                    <a:pt x="11029" y="2"/>
                    <a:pt x="11015" y="4"/>
                  </a:cubicBezTo>
                  <a:lnTo>
                    <a:pt x="7288" y="602"/>
                  </a:lnTo>
                  <a:cubicBezTo>
                    <a:pt x="7221" y="613"/>
                    <a:pt x="7160" y="648"/>
                    <a:pt x="7117" y="700"/>
                  </a:cubicBezTo>
                  <a:cubicBezTo>
                    <a:pt x="6743" y="1131"/>
                    <a:pt x="6342" y="1535"/>
                    <a:pt x="5913" y="1910"/>
                  </a:cubicBezTo>
                  <a:cubicBezTo>
                    <a:pt x="5633" y="2157"/>
                    <a:pt x="4805" y="2489"/>
                    <a:pt x="3929" y="2842"/>
                  </a:cubicBezTo>
                  <a:cubicBezTo>
                    <a:pt x="2679" y="3346"/>
                    <a:pt x="1264" y="3915"/>
                    <a:pt x="492" y="4576"/>
                  </a:cubicBezTo>
                  <a:cubicBezTo>
                    <a:pt x="1" y="4994"/>
                    <a:pt x="8" y="5394"/>
                    <a:pt x="102" y="5656"/>
                  </a:cubicBezTo>
                  <a:cubicBezTo>
                    <a:pt x="472" y="6705"/>
                    <a:pt x="2846" y="7233"/>
                    <a:pt x="4412" y="7275"/>
                  </a:cubicBezTo>
                  <a:cubicBezTo>
                    <a:pt x="4471" y="7277"/>
                    <a:pt x="4529" y="7277"/>
                    <a:pt x="4587" y="7277"/>
                  </a:cubicBezTo>
                  <a:cubicBezTo>
                    <a:pt x="5767" y="7277"/>
                    <a:pt x="6860" y="6973"/>
                    <a:pt x="7828" y="6703"/>
                  </a:cubicBezTo>
                  <a:cubicBezTo>
                    <a:pt x="8633" y="6478"/>
                    <a:pt x="9402" y="6266"/>
                    <a:pt x="10083" y="6266"/>
                  </a:cubicBezTo>
                  <a:cubicBezTo>
                    <a:pt x="10185" y="6266"/>
                    <a:pt x="10285" y="6271"/>
                    <a:pt x="10384" y="6281"/>
                  </a:cubicBezTo>
                  <a:cubicBezTo>
                    <a:pt x="10813" y="6327"/>
                    <a:pt x="11200" y="6356"/>
                    <a:pt x="11544" y="6356"/>
                  </a:cubicBezTo>
                  <a:cubicBezTo>
                    <a:pt x="12253" y="6356"/>
                    <a:pt x="12781" y="6233"/>
                    <a:pt x="13130" y="5882"/>
                  </a:cubicBezTo>
                  <a:cubicBezTo>
                    <a:pt x="13432" y="5578"/>
                    <a:pt x="13552" y="5130"/>
                    <a:pt x="13487" y="4551"/>
                  </a:cubicBezTo>
                  <a:cubicBezTo>
                    <a:pt x="13304" y="2939"/>
                    <a:pt x="11372" y="233"/>
                    <a:pt x="11289" y="118"/>
                  </a:cubicBezTo>
                  <a:cubicBezTo>
                    <a:pt x="11234" y="43"/>
                    <a:pt x="11148" y="1"/>
                    <a:pt x="110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3769825" y="5244525"/>
              <a:ext cx="131125" cy="77275"/>
            </a:xfrm>
            <a:custGeom>
              <a:avLst/>
              <a:gdLst/>
              <a:ahLst/>
              <a:cxnLst/>
              <a:rect l="l" t="t" r="r" b="b"/>
              <a:pathLst>
                <a:path w="5245" h="3091" extrusionOk="0">
                  <a:moveTo>
                    <a:pt x="2791" y="0"/>
                  </a:moveTo>
                  <a:cubicBezTo>
                    <a:pt x="2200" y="279"/>
                    <a:pt x="1668" y="576"/>
                    <a:pt x="1302" y="888"/>
                  </a:cubicBezTo>
                  <a:cubicBezTo>
                    <a:pt x="1" y="2001"/>
                    <a:pt x="2700" y="3028"/>
                    <a:pt x="5047" y="3090"/>
                  </a:cubicBezTo>
                  <a:cubicBezTo>
                    <a:pt x="5056" y="3090"/>
                    <a:pt x="5066" y="3090"/>
                    <a:pt x="5075" y="3090"/>
                  </a:cubicBezTo>
                  <a:cubicBezTo>
                    <a:pt x="5132" y="3090"/>
                    <a:pt x="5188" y="3088"/>
                    <a:pt x="5245" y="3088"/>
                  </a:cubicBezTo>
                  <a:cubicBezTo>
                    <a:pt x="4997" y="2249"/>
                    <a:pt x="4357" y="791"/>
                    <a:pt x="2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3785500" y="5237450"/>
              <a:ext cx="123575" cy="91400"/>
            </a:xfrm>
            <a:custGeom>
              <a:avLst/>
              <a:gdLst/>
              <a:ahLst/>
              <a:cxnLst/>
              <a:rect l="l" t="t" r="r" b="b"/>
              <a:pathLst>
                <a:path w="4943" h="3656" extrusionOk="0">
                  <a:moveTo>
                    <a:pt x="2157" y="599"/>
                  </a:moveTo>
                  <a:cubicBezTo>
                    <a:pt x="3344" y="1248"/>
                    <a:pt x="3937" y="2318"/>
                    <a:pt x="4223" y="3082"/>
                  </a:cubicBezTo>
                  <a:cubicBezTo>
                    <a:pt x="2402" y="2994"/>
                    <a:pt x="817" y="2363"/>
                    <a:pt x="634" y="1848"/>
                  </a:cubicBezTo>
                  <a:cubicBezTo>
                    <a:pt x="616" y="1797"/>
                    <a:pt x="562" y="1641"/>
                    <a:pt x="858" y="1386"/>
                  </a:cubicBezTo>
                  <a:cubicBezTo>
                    <a:pt x="1142" y="1144"/>
                    <a:pt x="1568" y="886"/>
                    <a:pt x="2157" y="599"/>
                  </a:cubicBezTo>
                  <a:close/>
                  <a:moveTo>
                    <a:pt x="2163" y="0"/>
                  </a:moveTo>
                  <a:cubicBezTo>
                    <a:pt x="2121" y="0"/>
                    <a:pt x="2080" y="9"/>
                    <a:pt x="2042" y="28"/>
                  </a:cubicBezTo>
                  <a:cubicBezTo>
                    <a:pt x="1331" y="366"/>
                    <a:pt x="838" y="660"/>
                    <a:pt x="492" y="957"/>
                  </a:cubicBezTo>
                  <a:cubicBezTo>
                    <a:pt x="1" y="1377"/>
                    <a:pt x="8" y="1775"/>
                    <a:pt x="102" y="2037"/>
                  </a:cubicBezTo>
                  <a:cubicBezTo>
                    <a:pt x="472" y="3086"/>
                    <a:pt x="2846" y="3614"/>
                    <a:pt x="4412" y="3656"/>
                  </a:cubicBezTo>
                  <a:lnTo>
                    <a:pt x="4557" y="3656"/>
                  </a:lnTo>
                  <a:lnTo>
                    <a:pt x="4620" y="3655"/>
                  </a:lnTo>
                  <a:cubicBezTo>
                    <a:pt x="4808" y="3652"/>
                    <a:pt x="4943" y="3472"/>
                    <a:pt x="4890" y="3292"/>
                  </a:cubicBezTo>
                  <a:cubicBezTo>
                    <a:pt x="4637" y="2435"/>
                    <a:pt x="3964" y="876"/>
                    <a:pt x="2291" y="31"/>
                  </a:cubicBezTo>
                  <a:cubicBezTo>
                    <a:pt x="2251" y="10"/>
                    <a:pt x="2207" y="0"/>
                    <a:pt x="2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3928650" y="5190925"/>
              <a:ext cx="75125" cy="38500"/>
            </a:xfrm>
            <a:custGeom>
              <a:avLst/>
              <a:gdLst/>
              <a:ahLst/>
              <a:cxnLst/>
              <a:rect l="l" t="t" r="r" b="b"/>
              <a:pathLst>
                <a:path w="3005" h="1540" extrusionOk="0">
                  <a:moveTo>
                    <a:pt x="591" y="1"/>
                  </a:moveTo>
                  <a:lnTo>
                    <a:pt x="591" y="1"/>
                  </a:lnTo>
                  <a:cubicBezTo>
                    <a:pt x="0" y="318"/>
                    <a:pt x="1507" y="1539"/>
                    <a:pt x="2226" y="1539"/>
                  </a:cubicBezTo>
                  <a:cubicBezTo>
                    <a:pt x="2288" y="1539"/>
                    <a:pt x="2344" y="1530"/>
                    <a:pt x="2393" y="1511"/>
                  </a:cubicBezTo>
                  <a:cubicBezTo>
                    <a:pt x="3004" y="1264"/>
                    <a:pt x="591" y="1"/>
                    <a:pt x="5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8"/>
            <p:cNvSpPr/>
            <p:nvPr/>
          </p:nvSpPr>
          <p:spPr>
            <a:xfrm>
              <a:off x="3935125" y="5187375"/>
              <a:ext cx="59900" cy="45575"/>
            </a:xfrm>
            <a:custGeom>
              <a:avLst/>
              <a:gdLst/>
              <a:ahLst/>
              <a:cxnLst/>
              <a:rect l="l" t="t" r="r" b="b"/>
              <a:pathLst>
                <a:path w="2396" h="1823" extrusionOk="0">
                  <a:moveTo>
                    <a:pt x="348" y="311"/>
                  </a:moveTo>
                  <a:cubicBezTo>
                    <a:pt x="1284" y="809"/>
                    <a:pt x="2074" y="1361"/>
                    <a:pt x="2081" y="1521"/>
                  </a:cubicBezTo>
                  <a:cubicBezTo>
                    <a:pt x="2050" y="1534"/>
                    <a:pt x="2012" y="1540"/>
                    <a:pt x="1970" y="1540"/>
                  </a:cubicBezTo>
                  <a:cubicBezTo>
                    <a:pt x="1538" y="1540"/>
                    <a:pt x="587" y="933"/>
                    <a:pt x="372" y="473"/>
                  </a:cubicBezTo>
                  <a:cubicBezTo>
                    <a:pt x="332" y="387"/>
                    <a:pt x="333" y="341"/>
                    <a:pt x="348" y="311"/>
                  </a:cubicBezTo>
                  <a:close/>
                  <a:moveTo>
                    <a:pt x="331" y="1"/>
                  </a:moveTo>
                  <a:cubicBezTo>
                    <a:pt x="308" y="1"/>
                    <a:pt x="285" y="6"/>
                    <a:pt x="264" y="18"/>
                  </a:cubicBezTo>
                  <a:cubicBezTo>
                    <a:pt x="56" y="131"/>
                    <a:pt x="0" y="345"/>
                    <a:pt x="116" y="593"/>
                  </a:cubicBezTo>
                  <a:cubicBezTo>
                    <a:pt x="350" y="1092"/>
                    <a:pt x="1345" y="1822"/>
                    <a:pt x="1967" y="1822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19" y="1809"/>
                    <a:pt x="2187" y="1783"/>
                  </a:cubicBezTo>
                  <a:cubicBezTo>
                    <a:pt x="2343" y="1721"/>
                    <a:pt x="2372" y="1608"/>
                    <a:pt x="2375" y="1547"/>
                  </a:cubicBezTo>
                  <a:cubicBezTo>
                    <a:pt x="2396" y="1112"/>
                    <a:pt x="999" y="333"/>
                    <a:pt x="397" y="17"/>
                  </a:cubicBezTo>
                  <a:cubicBezTo>
                    <a:pt x="376" y="6"/>
                    <a:pt x="354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8"/>
            <p:cNvSpPr/>
            <p:nvPr/>
          </p:nvSpPr>
          <p:spPr>
            <a:xfrm>
              <a:off x="3905225" y="5197325"/>
              <a:ext cx="75125" cy="38450"/>
            </a:xfrm>
            <a:custGeom>
              <a:avLst/>
              <a:gdLst/>
              <a:ahLst/>
              <a:cxnLst/>
              <a:rect l="l" t="t" r="r" b="b"/>
              <a:pathLst>
                <a:path w="3005" h="1538" extrusionOk="0">
                  <a:moveTo>
                    <a:pt x="591" y="0"/>
                  </a:moveTo>
                  <a:lnTo>
                    <a:pt x="591" y="0"/>
                  </a:lnTo>
                  <a:cubicBezTo>
                    <a:pt x="1" y="317"/>
                    <a:pt x="1506" y="1538"/>
                    <a:pt x="2226" y="1538"/>
                  </a:cubicBezTo>
                  <a:cubicBezTo>
                    <a:pt x="2289" y="1538"/>
                    <a:pt x="2345" y="1528"/>
                    <a:pt x="2394" y="1509"/>
                  </a:cubicBezTo>
                  <a:cubicBezTo>
                    <a:pt x="3005" y="1263"/>
                    <a:pt x="591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8"/>
            <p:cNvSpPr/>
            <p:nvPr/>
          </p:nvSpPr>
          <p:spPr>
            <a:xfrm>
              <a:off x="3911700" y="5193775"/>
              <a:ext cx="59900" cy="45550"/>
            </a:xfrm>
            <a:custGeom>
              <a:avLst/>
              <a:gdLst/>
              <a:ahLst/>
              <a:cxnLst/>
              <a:rect l="l" t="t" r="r" b="b"/>
              <a:pathLst>
                <a:path w="2396" h="1822" extrusionOk="0">
                  <a:moveTo>
                    <a:pt x="348" y="311"/>
                  </a:moveTo>
                  <a:lnTo>
                    <a:pt x="348" y="311"/>
                  </a:lnTo>
                  <a:cubicBezTo>
                    <a:pt x="1285" y="809"/>
                    <a:pt x="2074" y="1362"/>
                    <a:pt x="2082" y="1520"/>
                  </a:cubicBezTo>
                  <a:cubicBezTo>
                    <a:pt x="2048" y="1534"/>
                    <a:pt x="2008" y="1541"/>
                    <a:pt x="1962" y="1541"/>
                  </a:cubicBezTo>
                  <a:cubicBezTo>
                    <a:pt x="1522" y="1541"/>
                    <a:pt x="587" y="930"/>
                    <a:pt x="372" y="472"/>
                  </a:cubicBezTo>
                  <a:cubicBezTo>
                    <a:pt x="333" y="388"/>
                    <a:pt x="333" y="340"/>
                    <a:pt x="348" y="311"/>
                  </a:cubicBezTo>
                  <a:close/>
                  <a:moveTo>
                    <a:pt x="331" y="1"/>
                  </a:moveTo>
                  <a:cubicBezTo>
                    <a:pt x="308" y="1"/>
                    <a:pt x="285" y="6"/>
                    <a:pt x="264" y="17"/>
                  </a:cubicBezTo>
                  <a:cubicBezTo>
                    <a:pt x="56" y="130"/>
                    <a:pt x="0" y="344"/>
                    <a:pt x="116" y="592"/>
                  </a:cubicBezTo>
                  <a:cubicBezTo>
                    <a:pt x="349" y="1091"/>
                    <a:pt x="1345" y="1821"/>
                    <a:pt x="1967" y="1821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19" y="1809"/>
                    <a:pt x="2187" y="1783"/>
                  </a:cubicBezTo>
                  <a:cubicBezTo>
                    <a:pt x="2343" y="1720"/>
                    <a:pt x="2372" y="1608"/>
                    <a:pt x="2375" y="1548"/>
                  </a:cubicBezTo>
                  <a:cubicBezTo>
                    <a:pt x="2396" y="1112"/>
                    <a:pt x="999" y="332"/>
                    <a:pt x="397" y="17"/>
                  </a:cubicBezTo>
                  <a:cubicBezTo>
                    <a:pt x="376" y="6"/>
                    <a:pt x="354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8"/>
            <p:cNvSpPr/>
            <p:nvPr/>
          </p:nvSpPr>
          <p:spPr>
            <a:xfrm>
              <a:off x="3891700" y="5206675"/>
              <a:ext cx="75100" cy="38475"/>
            </a:xfrm>
            <a:custGeom>
              <a:avLst/>
              <a:gdLst/>
              <a:ahLst/>
              <a:cxnLst/>
              <a:rect l="l" t="t" r="r" b="b"/>
              <a:pathLst>
                <a:path w="3004" h="1539" extrusionOk="0">
                  <a:moveTo>
                    <a:pt x="589" y="0"/>
                  </a:moveTo>
                  <a:lnTo>
                    <a:pt x="589" y="0"/>
                  </a:lnTo>
                  <a:cubicBezTo>
                    <a:pt x="0" y="317"/>
                    <a:pt x="1505" y="1539"/>
                    <a:pt x="2225" y="1539"/>
                  </a:cubicBezTo>
                  <a:cubicBezTo>
                    <a:pt x="2287" y="1539"/>
                    <a:pt x="2344" y="1529"/>
                    <a:pt x="2392" y="1510"/>
                  </a:cubicBezTo>
                  <a:cubicBezTo>
                    <a:pt x="3003" y="1264"/>
                    <a:pt x="590" y="0"/>
                    <a:pt x="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8"/>
            <p:cNvSpPr/>
            <p:nvPr/>
          </p:nvSpPr>
          <p:spPr>
            <a:xfrm>
              <a:off x="3898125" y="5203125"/>
              <a:ext cx="59950" cy="45550"/>
            </a:xfrm>
            <a:custGeom>
              <a:avLst/>
              <a:gdLst/>
              <a:ahLst/>
              <a:cxnLst/>
              <a:rect l="l" t="t" r="r" b="b"/>
              <a:pathLst>
                <a:path w="2398" h="1822" extrusionOk="0">
                  <a:moveTo>
                    <a:pt x="349" y="312"/>
                  </a:moveTo>
                  <a:cubicBezTo>
                    <a:pt x="1286" y="808"/>
                    <a:pt x="2075" y="1362"/>
                    <a:pt x="2082" y="1522"/>
                  </a:cubicBezTo>
                  <a:cubicBezTo>
                    <a:pt x="2051" y="1535"/>
                    <a:pt x="2015" y="1540"/>
                    <a:pt x="1973" y="1540"/>
                  </a:cubicBezTo>
                  <a:cubicBezTo>
                    <a:pt x="1543" y="1540"/>
                    <a:pt x="590" y="935"/>
                    <a:pt x="374" y="475"/>
                  </a:cubicBezTo>
                  <a:cubicBezTo>
                    <a:pt x="333" y="388"/>
                    <a:pt x="333" y="340"/>
                    <a:pt x="349" y="312"/>
                  </a:cubicBezTo>
                  <a:close/>
                  <a:moveTo>
                    <a:pt x="333" y="1"/>
                  </a:moveTo>
                  <a:cubicBezTo>
                    <a:pt x="310" y="1"/>
                    <a:pt x="287" y="7"/>
                    <a:pt x="266" y="18"/>
                  </a:cubicBezTo>
                  <a:cubicBezTo>
                    <a:pt x="56" y="130"/>
                    <a:pt x="1" y="345"/>
                    <a:pt x="117" y="593"/>
                  </a:cubicBezTo>
                  <a:cubicBezTo>
                    <a:pt x="351" y="1091"/>
                    <a:pt x="1345" y="1821"/>
                    <a:pt x="1968" y="1821"/>
                  </a:cubicBezTo>
                  <a:cubicBezTo>
                    <a:pt x="1971" y="1821"/>
                    <a:pt x="1974" y="1821"/>
                    <a:pt x="1977" y="1821"/>
                  </a:cubicBezTo>
                  <a:cubicBezTo>
                    <a:pt x="2049" y="1821"/>
                    <a:pt x="2120" y="1808"/>
                    <a:pt x="2188" y="1783"/>
                  </a:cubicBezTo>
                  <a:cubicBezTo>
                    <a:pt x="2344" y="1720"/>
                    <a:pt x="2372" y="1608"/>
                    <a:pt x="2376" y="1546"/>
                  </a:cubicBezTo>
                  <a:cubicBezTo>
                    <a:pt x="2397" y="1112"/>
                    <a:pt x="1000" y="332"/>
                    <a:pt x="398" y="17"/>
                  </a:cubicBezTo>
                  <a:cubicBezTo>
                    <a:pt x="377" y="6"/>
                    <a:pt x="355" y="1"/>
                    <a:pt x="3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8"/>
            <p:cNvSpPr/>
            <p:nvPr/>
          </p:nvSpPr>
          <p:spPr>
            <a:xfrm>
              <a:off x="3866775" y="5218000"/>
              <a:ext cx="75125" cy="38475"/>
            </a:xfrm>
            <a:custGeom>
              <a:avLst/>
              <a:gdLst/>
              <a:ahLst/>
              <a:cxnLst/>
              <a:rect l="l" t="t" r="r" b="b"/>
              <a:pathLst>
                <a:path w="3005" h="1539" extrusionOk="0">
                  <a:moveTo>
                    <a:pt x="590" y="0"/>
                  </a:moveTo>
                  <a:lnTo>
                    <a:pt x="590" y="0"/>
                  </a:lnTo>
                  <a:cubicBezTo>
                    <a:pt x="0" y="318"/>
                    <a:pt x="1507" y="1539"/>
                    <a:pt x="2226" y="1539"/>
                  </a:cubicBezTo>
                  <a:cubicBezTo>
                    <a:pt x="2288" y="1539"/>
                    <a:pt x="2344" y="1530"/>
                    <a:pt x="2393" y="1510"/>
                  </a:cubicBezTo>
                  <a:cubicBezTo>
                    <a:pt x="3005" y="1263"/>
                    <a:pt x="590" y="0"/>
                    <a:pt x="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8"/>
            <p:cNvSpPr/>
            <p:nvPr/>
          </p:nvSpPr>
          <p:spPr>
            <a:xfrm>
              <a:off x="3873225" y="5214450"/>
              <a:ext cx="59925" cy="45550"/>
            </a:xfrm>
            <a:custGeom>
              <a:avLst/>
              <a:gdLst/>
              <a:ahLst/>
              <a:cxnLst/>
              <a:rect l="l" t="t" r="r" b="b"/>
              <a:pathLst>
                <a:path w="2397" h="1822" extrusionOk="0">
                  <a:moveTo>
                    <a:pt x="348" y="311"/>
                  </a:moveTo>
                  <a:lnTo>
                    <a:pt x="348" y="311"/>
                  </a:lnTo>
                  <a:cubicBezTo>
                    <a:pt x="1285" y="810"/>
                    <a:pt x="2075" y="1361"/>
                    <a:pt x="2082" y="1521"/>
                  </a:cubicBezTo>
                  <a:cubicBezTo>
                    <a:pt x="2051" y="1533"/>
                    <a:pt x="2013" y="1539"/>
                    <a:pt x="1971" y="1539"/>
                  </a:cubicBezTo>
                  <a:cubicBezTo>
                    <a:pt x="1540" y="1539"/>
                    <a:pt x="588" y="933"/>
                    <a:pt x="372" y="473"/>
                  </a:cubicBezTo>
                  <a:cubicBezTo>
                    <a:pt x="332" y="387"/>
                    <a:pt x="333" y="340"/>
                    <a:pt x="348" y="311"/>
                  </a:cubicBezTo>
                  <a:close/>
                  <a:moveTo>
                    <a:pt x="332" y="0"/>
                  </a:moveTo>
                  <a:cubicBezTo>
                    <a:pt x="309" y="0"/>
                    <a:pt x="286" y="6"/>
                    <a:pt x="265" y="17"/>
                  </a:cubicBezTo>
                  <a:cubicBezTo>
                    <a:pt x="56" y="130"/>
                    <a:pt x="0" y="345"/>
                    <a:pt x="116" y="592"/>
                  </a:cubicBezTo>
                  <a:cubicBezTo>
                    <a:pt x="350" y="1091"/>
                    <a:pt x="1345" y="1822"/>
                    <a:pt x="1967" y="1822"/>
                  </a:cubicBezTo>
                  <a:cubicBezTo>
                    <a:pt x="1970" y="1822"/>
                    <a:pt x="1973" y="1822"/>
                    <a:pt x="1976" y="1822"/>
                  </a:cubicBezTo>
                  <a:cubicBezTo>
                    <a:pt x="2048" y="1822"/>
                    <a:pt x="2120" y="1809"/>
                    <a:pt x="2187" y="1782"/>
                  </a:cubicBezTo>
                  <a:cubicBezTo>
                    <a:pt x="2343" y="1721"/>
                    <a:pt x="2372" y="1607"/>
                    <a:pt x="2375" y="1547"/>
                  </a:cubicBezTo>
                  <a:cubicBezTo>
                    <a:pt x="2397" y="1112"/>
                    <a:pt x="999" y="333"/>
                    <a:pt x="398" y="16"/>
                  </a:cubicBezTo>
                  <a:cubicBezTo>
                    <a:pt x="377" y="6"/>
                    <a:pt x="355" y="0"/>
                    <a:pt x="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8"/>
            <p:cNvSpPr/>
            <p:nvPr/>
          </p:nvSpPr>
          <p:spPr>
            <a:xfrm>
              <a:off x="3784100" y="5269900"/>
              <a:ext cx="331850" cy="51950"/>
            </a:xfrm>
            <a:custGeom>
              <a:avLst/>
              <a:gdLst/>
              <a:ahLst/>
              <a:cxnLst/>
              <a:rect l="l" t="t" r="r" b="b"/>
              <a:pathLst>
                <a:path w="13274" h="2078" extrusionOk="0">
                  <a:moveTo>
                    <a:pt x="13273" y="0"/>
                  </a:moveTo>
                  <a:lnTo>
                    <a:pt x="13273" y="0"/>
                  </a:lnTo>
                  <a:cubicBezTo>
                    <a:pt x="12902" y="127"/>
                    <a:pt x="12332" y="252"/>
                    <a:pt x="11457" y="306"/>
                  </a:cubicBezTo>
                  <a:cubicBezTo>
                    <a:pt x="9377" y="432"/>
                    <a:pt x="8242" y="629"/>
                    <a:pt x="6074" y="1050"/>
                  </a:cubicBezTo>
                  <a:cubicBezTo>
                    <a:pt x="5433" y="1175"/>
                    <a:pt x="4800" y="1245"/>
                    <a:pt x="4175" y="1245"/>
                  </a:cubicBezTo>
                  <a:cubicBezTo>
                    <a:pt x="2892" y="1245"/>
                    <a:pt x="1647" y="949"/>
                    <a:pt x="458" y="220"/>
                  </a:cubicBezTo>
                  <a:lnTo>
                    <a:pt x="458" y="220"/>
                  </a:lnTo>
                  <a:cubicBezTo>
                    <a:pt x="0" y="1190"/>
                    <a:pt x="2375" y="2020"/>
                    <a:pt x="4476" y="2075"/>
                  </a:cubicBezTo>
                  <a:cubicBezTo>
                    <a:pt x="4533" y="2077"/>
                    <a:pt x="4589" y="2077"/>
                    <a:pt x="4645" y="2077"/>
                  </a:cubicBezTo>
                  <a:cubicBezTo>
                    <a:pt x="6759" y="2077"/>
                    <a:pt x="8574" y="1066"/>
                    <a:pt x="10126" y="1066"/>
                  </a:cubicBezTo>
                  <a:cubicBezTo>
                    <a:pt x="10242" y="1066"/>
                    <a:pt x="10357" y="1072"/>
                    <a:pt x="10470" y="1084"/>
                  </a:cubicBezTo>
                  <a:cubicBezTo>
                    <a:pt x="10866" y="1126"/>
                    <a:pt x="11242" y="1156"/>
                    <a:pt x="11582" y="1156"/>
                  </a:cubicBezTo>
                  <a:cubicBezTo>
                    <a:pt x="12559" y="1156"/>
                    <a:pt x="13241" y="909"/>
                    <a:pt x="132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8"/>
            <p:cNvSpPr/>
            <p:nvPr/>
          </p:nvSpPr>
          <p:spPr>
            <a:xfrm>
              <a:off x="3785925" y="5262825"/>
              <a:ext cx="337200" cy="66075"/>
            </a:xfrm>
            <a:custGeom>
              <a:avLst/>
              <a:gdLst/>
              <a:ahLst/>
              <a:cxnLst/>
              <a:rect l="l" t="t" r="r" b="b"/>
              <a:pathLst>
                <a:path w="13488" h="2643" extrusionOk="0">
                  <a:moveTo>
                    <a:pt x="12826" y="682"/>
                  </a:moveTo>
                  <a:lnTo>
                    <a:pt x="12826" y="682"/>
                  </a:lnTo>
                  <a:cubicBezTo>
                    <a:pt x="12789" y="758"/>
                    <a:pt x="12737" y="826"/>
                    <a:pt x="12674" y="881"/>
                  </a:cubicBezTo>
                  <a:cubicBezTo>
                    <a:pt x="12434" y="1089"/>
                    <a:pt x="12011" y="1157"/>
                    <a:pt x="11512" y="1157"/>
                  </a:cubicBezTo>
                  <a:cubicBezTo>
                    <a:pt x="11175" y="1157"/>
                    <a:pt x="10802" y="1126"/>
                    <a:pt x="10427" y="1085"/>
                  </a:cubicBezTo>
                  <a:cubicBezTo>
                    <a:pt x="10305" y="1072"/>
                    <a:pt x="10180" y="1066"/>
                    <a:pt x="10055" y="1066"/>
                  </a:cubicBezTo>
                  <a:cubicBezTo>
                    <a:pt x="9299" y="1066"/>
                    <a:pt x="8498" y="1289"/>
                    <a:pt x="7658" y="1523"/>
                  </a:cubicBezTo>
                  <a:cubicBezTo>
                    <a:pt x="6687" y="1794"/>
                    <a:pt x="5690" y="2077"/>
                    <a:pt x="4596" y="2077"/>
                  </a:cubicBezTo>
                  <a:cubicBezTo>
                    <a:pt x="4534" y="2077"/>
                    <a:pt x="4472" y="2076"/>
                    <a:pt x="4410" y="2074"/>
                  </a:cubicBezTo>
                  <a:cubicBezTo>
                    <a:pt x="2861" y="2034"/>
                    <a:pt x="1271" y="1572"/>
                    <a:pt x="762" y="1038"/>
                  </a:cubicBezTo>
                  <a:lnTo>
                    <a:pt x="762" y="1038"/>
                  </a:lnTo>
                  <a:cubicBezTo>
                    <a:pt x="1783" y="1554"/>
                    <a:pt x="2892" y="1810"/>
                    <a:pt x="4111" y="1810"/>
                  </a:cubicBezTo>
                  <a:cubicBezTo>
                    <a:pt x="4729" y="1810"/>
                    <a:pt x="5376" y="1744"/>
                    <a:pt x="6054" y="1613"/>
                  </a:cubicBezTo>
                  <a:cubicBezTo>
                    <a:pt x="8256" y="1183"/>
                    <a:pt x="9357" y="995"/>
                    <a:pt x="11400" y="871"/>
                  </a:cubicBezTo>
                  <a:cubicBezTo>
                    <a:pt x="11946" y="839"/>
                    <a:pt x="12423" y="775"/>
                    <a:pt x="12826" y="682"/>
                  </a:cubicBezTo>
                  <a:close/>
                  <a:moveTo>
                    <a:pt x="13201" y="1"/>
                  </a:moveTo>
                  <a:cubicBezTo>
                    <a:pt x="13170" y="1"/>
                    <a:pt x="13139" y="6"/>
                    <a:pt x="13109" y="16"/>
                  </a:cubicBezTo>
                  <a:cubicBezTo>
                    <a:pt x="12676" y="165"/>
                    <a:pt x="12089" y="262"/>
                    <a:pt x="11368" y="306"/>
                  </a:cubicBezTo>
                  <a:cubicBezTo>
                    <a:pt x="9290" y="432"/>
                    <a:pt x="8176" y="621"/>
                    <a:pt x="5947" y="1056"/>
                  </a:cubicBezTo>
                  <a:cubicBezTo>
                    <a:pt x="5307" y="1181"/>
                    <a:pt x="4698" y="1243"/>
                    <a:pt x="4116" y="1243"/>
                  </a:cubicBezTo>
                  <a:cubicBezTo>
                    <a:pt x="2788" y="1243"/>
                    <a:pt x="1605" y="917"/>
                    <a:pt x="534" y="260"/>
                  </a:cubicBezTo>
                  <a:cubicBezTo>
                    <a:pt x="488" y="234"/>
                    <a:pt x="436" y="220"/>
                    <a:pt x="384" y="220"/>
                  </a:cubicBezTo>
                  <a:cubicBezTo>
                    <a:pt x="357" y="220"/>
                    <a:pt x="331" y="224"/>
                    <a:pt x="304" y="231"/>
                  </a:cubicBezTo>
                  <a:cubicBezTo>
                    <a:pt x="227" y="254"/>
                    <a:pt x="164" y="309"/>
                    <a:pt x="129" y="382"/>
                  </a:cubicBezTo>
                  <a:cubicBezTo>
                    <a:pt x="0" y="656"/>
                    <a:pt x="19" y="943"/>
                    <a:pt x="184" y="1209"/>
                  </a:cubicBezTo>
                  <a:cubicBezTo>
                    <a:pt x="722" y="2082"/>
                    <a:pt x="2754" y="2598"/>
                    <a:pt x="4395" y="2641"/>
                  </a:cubicBezTo>
                  <a:cubicBezTo>
                    <a:pt x="4454" y="2643"/>
                    <a:pt x="4512" y="2643"/>
                    <a:pt x="4570" y="2643"/>
                  </a:cubicBezTo>
                  <a:cubicBezTo>
                    <a:pt x="5750" y="2643"/>
                    <a:pt x="6843" y="2339"/>
                    <a:pt x="7812" y="2069"/>
                  </a:cubicBezTo>
                  <a:cubicBezTo>
                    <a:pt x="8616" y="1845"/>
                    <a:pt x="9384" y="1633"/>
                    <a:pt x="10065" y="1633"/>
                  </a:cubicBezTo>
                  <a:cubicBezTo>
                    <a:pt x="10168" y="1633"/>
                    <a:pt x="10269" y="1638"/>
                    <a:pt x="10368" y="1648"/>
                  </a:cubicBezTo>
                  <a:cubicBezTo>
                    <a:pt x="10783" y="1693"/>
                    <a:pt x="11164" y="1721"/>
                    <a:pt x="11507" y="1721"/>
                  </a:cubicBezTo>
                  <a:cubicBezTo>
                    <a:pt x="12172" y="1721"/>
                    <a:pt x="12693" y="1614"/>
                    <a:pt x="13045" y="1308"/>
                  </a:cubicBezTo>
                  <a:cubicBezTo>
                    <a:pt x="13321" y="1070"/>
                    <a:pt x="13469" y="728"/>
                    <a:pt x="13484" y="293"/>
                  </a:cubicBezTo>
                  <a:cubicBezTo>
                    <a:pt x="13487" y="201"/>
                    <a:pt x="13445" y="112"/>
                    <a:pt x="13370" y="56"/>
                  </a:cubicBezTo>
                  <a:cubicBezTo>
                    <a:pt x="13320" y="20"/>
                    <a:pt x="13261" y="1"/>
                    <a:pt x="13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8"/>
            <p:cNvSpPr/>
            <p:nvPr/>
          </p:nvSpPr>
          <p:spPr>
            <a:xfrm>
              <a:off x="3801575" y="3619975"/>
              <a:ext cx="1281850" cy="1582825"/>
            </a:xfrm>
            <a:custGeom>
              <a:avLst/>
              <a:gdLst/>
              <a:ahLst/>
              <a:cxnLst/>
              <a:rect l="l" t="t" r="r" b="b"/>
              <a:pathLst>
                <a:path w="51274" h="63313" extrusionOk="0">
                  <a:moveTo>
                    <a:pt x="34102" y="1"/>
                  </a:moveTo>
                  <a:cubicBezTo>
                    <a:pt x="33263" y="1"/>
                    <a:pt x="31774" y="467"/>
                    <a:pt x="28977" y="1002"/>
                  </a:cubicBezTo>
                  <a:cubicBezTo>
                    <a:pt x="27658" y="1255"/>
                    <a:pt x="25894" y="1347"/>
                    <a:pt x="24027" y="1347"/>
                  </a:cubicBezTo>
                  <a:cubicBezTo>
                    <a:pt x="19049" y="1347"/>
                    <a:pt x="13334" y="694"/>
                    <a:pt x="13334" y="694"/>
                  </a:cubicBezTo>
                  <a:lnTo>
                    <a:pt x="12407" y="3061"/>
                  </a:lnTo>
                  <a:cubicBezTo>
                    <a:pt x="12407" y="3061"/>
                    <a:pt x="983" y="31355"/>
                    <a:pt x="491" y="32381"/>
                  </a:cubicBezTo>
                  <a:cubicBezTo>
                    <a:pt x="0" y="33406"/>
                    <a:pt x="5959" y="62187"/>
                    <a:pt x="6728" y="62848"/>
                  </a:cubicBezTo>
                  <a:cubicBezTo>
                    <a:pt x="7117" y="63182"/>
                    <a:pt x="7572" y="63312"/>
                    <a:pt x="8093" y="63312"/>
                  </a:cubicBezTo>
                  <a:cubicBezTo>
                    <a:pt x="8603" y="63312"/>
                    <a:pt x="9176" y="63188"/>
                    <a:pt x="9813" y="63008"/>
                  </a:cubicBezTo>
                  <a:cubicBezTo>
                    <a:pt x="11106" y="62645"/>
                    <a:pt x="10948" y="61738"/>
                    <a:pt x="10948" y="61738"/>
                  </a:cubicBezTo>
                  <a:lnTo>
                    <a:pt x="8983" y="35464"/>
                  </a:lnTo>
                  <a:lnTo>
                    <a:pt x="20292" y="13848"/>
                  </a:lnTo>
                  <a:lnTo>
                    <a:pt x="22968" y="14363"/>
                  </a:lnTo>
                  <a:cubicBezTo>
                    <a:pt x="22968" y="14363"/>
                    <a:pt x="25748" y="35236"/>
                    <a:pt x="27807" y="38632"/>
                  </a:cubicBezTo>
                  <a:cubicBezTo>
                    <a:pt x="29865" y="42029"/>
                    <a:pt x="47465" y="58290"/>
                    <a:pt x="47980" y="58702"/>
                  </a:cubicBezTo>
                  <a:cubicBezTo>
                    <a:pt x="48151" y="58840"/>
                    <a:pt x="48368" y="58885"/>
                    <a:pt x="48582" y="58885"/>
                  </a:cubicBezTo>
                  <a:cubicBezTo>
                    <a:pt x="49008" y="58885"/>
                    <a:pt x="49420" y="58702"/>
                    <a:pt x="49420" y="58702"/>
                  </a:cubicBezTo>
                  <a:cubicBezTo>
                    <a:pt x="51273" y="58187"/>
                    <a:pt x="51067" y="56644"/>
                    <a:pt x="51067" y="56644"/>
                  </a:cubicBezTo>
                  <a:cubicBezTo>
                    <a:pt x="51067" y="56644"/>
                    <a:pt x="45200" y="47999"/>
                    <a:pt x="42525" y="43675"/>
                  </a:cubicBezTo>
                  <a:cubicBezTo>
                    <a:pt x="39849" y="39353"/>
                    <a:pt x="37172" y="37397"/>
                    <a:pt x="37172" y="37397"/>
                  </a:cubicBezTo>
                  <a:cubicBezTo>
                    <a:pt x="37172" y="37397"/>
                    <a:pt x="35404" y="25464"/>
                    <a:pt x="34683" y="21449"/>
                  </a:cubicBezTo>
                  <a:cubicBezTo>
                    <a:pt x="33963" y="17435"/>
                    <a:pt x="35153" y="900"/>
                    <a:pt x="35153" y="900"/>
                  </a:cubicBezTo>
                  <a:cubicBezTo>
                    <a:pt x="34979" y="249"/>
                    <a:pt x="34714" y="1"/>
                    <a:pt x="341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8"/>
            <p:cNvSpPr/>
            <p:nvPr/>
          </p:nvSpPr>
          <p:spPr>
            <a:xfrm>
              <a:off x="3793375" y="3613100"/>
              <a:ext cx="1297275" cy="1596750"/>
            </a:xfrm>
            <a:custGeom>
              <a:avLst/>
              <a:gdLst/>
              <a:ahLst/>
              <a:cxnLst/>
              <a:rect l="l" t="t" r="r" b="b"/>
              <a:pathLst>
                <a:path w="51891" h="63870" extrusionOk="0">
                  <a:moveTo>
                    <a:pt x="34445" y="559"/>
                  </a:moveTo>
                  <a:cubicBezTo>
                    <a:pt x="34947" y="559"/>
                    <a:pt x="35073" y="761"/>
                    <a:pt x="35195" y="1203"/>
                  </a:cubicBezTo>
                  <a:cubicBezTo>
                    <a:pt x="35111" y="2373"/>
                    <a:pt x="34026" y="17839"/>
                    <a:pt x="34732" y="21774"/>
                  </a:cubicBezTo>
                  <a:cubicBezTo>
                    <a:pt x="35444" y="25737"/>
                    <a:pt x="37203" y="37594"/>
                    <a:pt x="37221" y="37714"/>
                  </a:cubicBezTo>
                  <a:cubicBezTo>
                    <a:pt x="37232" y="37789"/>
                    <a:pt x="37272" y="37856"/>
                    <a:pt x="37334" y="37901"/>
                  </a:cubicBezTo>
                  <a:cubicBezTo>
                    <a:pt x="37360" y="37919"/>
                    <a:pt x="39996" y="39872"/>
                    <a:pt x="42612" y="44100"/>
                  </a:cubicBezTo>
                  <a:cubicBezTo>
                    <a:pt x="45141" y="48185"/>
                    <a:pt x="50583" y="56225"/>
                    <a:pt x="51119" y="57015"/>
                  </a:cubicBezTo>
                  <a:cubicBezTo>
                    <a:pt x="51128" y="57281"/>
                    <a:pt x="51072" y="58316"/>
                    <a:pt x="49634" y="58719"/>
                  </a:cubicBezTo>
                  <a:cubicBezTo>
                    <a:pt x="49506" y="58776"/>
                    <a:pt x="49196" y="58877"/>
                    <a:pt x="48909" y="58877"/>
                  </a:cubicBezTo>
                  <a:cubicBezTo>
                    <a:pt x="48749" y="58877"/>
                    <a:pt x="48595" y="58845"/>
                    <a:pt x="48484" y="58757"/>
                  </a:cubicBezTo>
                  <a:cubicBezTo>
                    <a:pt x="48330" y="58632"/>
                    <a:pt x="30454" y="42188"/>
                    <a:pt x="28377" y="38761"/>
                  </a:cubicBezTo>
                  <a:cubicBezTo>
                    <a:pt x="26373" y="35453"/>
                    <a:pt x="23603" y="14809"/>
                    <a:pt x="23576" y="14600"/>
                  </a:cubicBezTo>
                  <a:cubicBezTo>
                    <a:pt x="23560" y="14480"/>
                    <a:pt x="23469" y="14383"/>
                    <a:pt x="23349" y="14360"/>
                  </a:cubicBezTo>
                  <a:lnTo>
                    <a:pt x="20673" y="13846"/>
                  </a:lnTo>
                  <a:cubicBezTo>
                    <a:pt x="20656" y="13843"/>
                    <a:pt x="20638" y="13841"/>
                    <a:pt x="20621" y="13841"/>
                  </a:cubicBezTo>
                  <a:cubicBezTo>
                    <a:pt x="20517" y="13841"/>
                    <a:pt x="20419" y="13899"/>
                    <a:pt x="20369" y="13993"/>
                  </a:cubicBezTo>
                  <a:lnTo>
                    <a:pt x="9061" y="35608"/>
                  </a:lnTo>
                  <a:cubicBezTo>
                    <a:pt x="9036" y="35654"/>
                    <a:pt x="9025" y="35707"/>
                    <a:pt x="9030" y="35759"/>
                  </a:cubicBezTo>
                  <a:lnTo>
                    <a:pt x="10998" y="62061"/>
                  </a:lnTo>
                  <a:cubicBezTo>
                    <a:pt x="10999" y="62068"/>
                    <a:pt x="11099" y="62720"/>
                    <a:pt x="10064" y="63012"/>
                  </a:cubicBezTo>
                  <a:cubicBezTo>
                    <a:pt x="9427" y="63191"/>
                    <a:pt x="8879" y="63307"/>
                    <a:pt x="8410" y="63307"/>
                  </a:cubicBezTo>
                  <a:cubicBezTo>
                    <a:pt x="7955" y="63307"/>
                    <a:pt x="7574" y="63198"/>
                    <a:pt x="7261" y="62930"/>
                  </a:cubicBezTo>
                  <a:cubicBezTo>
                    <a:pt x="6405" y="61732"/>
                    <a:pt x="745" y="34099"/>
                    <a:pt x="1075" y="32778"/>
                  </a:cubicBezTo>
                  <a:cubicBezTo>
                    <a:pt x="1564" y="31757"/>
                    <a:pt x="12530" y="4598"/>
                    <a:pt x="12999" y="3440"/>
                  </a:cubicBezTo>
                  <a:lnTo>
                    <a:pt x="13845" y="1274"/>
                  </a:lnTo>
                  <a:cubicBezTo>
                    <a:pt x="14960" y="1396"/>
                    <a:pt x="19912" y="1908"/>
                    <a:pt x="24327" y="1908"/>
                  </a:cubicBezTo>
                  <a:cubicBezTo>
                    <a:pt x="26217" y="1908"/>
                    <a:pt x="28008" y="1814"/>
                    <a:pt x="29358" y="1556"/>
                  </a:cubicBezTo>
                  <a:cubicBezTo>
                    <a:pt x="30516" y="1335"/>
                    <a:pt x="31453" y="1123"/>
                    <a:pt x="32206" y="955"/>
                  </a:cubicBezTo>
                  <a:cubicBezTo>
                    <a:pt x="33353" y="698"/>
                    <a:pt x="34028" y="559"/>
                    <a:pt x="34445" y="559"/>
                  </a:cubicBezTo>
                  <a:close/>
                  <a:moveTo>
                    <a:pt x="34433" y="0"/>
                  </a:moveTo>
                  <a:cubicBezTo>
                    <a:pt x="33878" y="0"/>
                    <a:pt x="33122" y="170"/>
                    <a:pt x="32082" y="404"/>
                  </a:cubicBezTo>
                  <a:cubicBezTo>
                    <a:pt x="31333" y="572"/>
                    <a:pt x="30402" y="782"/>
                    <a:pt x="29253" y="1001"/>
                  </a:cubicBezTo>
                  <a:cubicBezTo>
                    <a:pt x="27960" y="1249"/>
                    <a:pt x="26222" y="1339"/>
                    <a:pt x="24376" y="1339"/>
                  </a:cubicBezTo>
                  <a:cubicBezTo>
                    <a:pt x="19457" y="1339"/>
                    <a:pt x="13772" y="699"/>
                    <a:pt x="13693" y="688"/>
                  </a:cubicBezTo>
                  <a:cubicBezTo>
                    <a:pt x="13683" y="687"/>
                    <a:pt x="13672" y="687"/>
                    <a:pt x="13662" y="687"/>
                  </a:cubicBezTo>
                  <a:cubicBezTo>
                    <a:pt x="13547" y="687"/>
                    <a:pt x="13441" y="757"/>
                    <a:pt x="13398" y="867"/>
                  </a:cubicBezTo>
                  <a:lnTo>
                    <a:pt x="12473" y="3230"/>
                  </a:lnTo>
                  <a:cubicBezTo>
                    <a:pt x="12359" y="3513"/>
                    <a:pt x="1047" y="31528"/>
                    <a:pt x="565" y="32535"/>
                  </a:cubicBezTo>
                  <a:cubicBezTo>
                    <a:pt x="1" y="33711"/>
                    <a:pt x="5896" y="62498"/>
                    <a:pt x="6872" y="63338"/>
                  </a:cubicBezTo>
                  <a:cubicBezTo>
                    <a:pt x="7331" y="63732"/>
                    <a:pt x="7871" y="63869"/>
                    <a:pt x="8435" y="63869"/>
                  </a:cubicBezTo>
                  <a:cubicBezTo>
                    <a:pt x="9025" y="63869"/>
                    <a:pt x="9643" y="63719"/>
                    <a:pt x="10219" y="63556"/>
                  </a:cubicBezTo>
                  <a:cubicBezTo>
                    <a:pt x="11434" y="63214"/>
                    <a:pt x="11625" y="62366"/>
                    <a:pt x="11559" y="61992"/>
                  </a:cubicBezTo>
                  <a:lnTo>
                    <a:pt x="9599" y="35799"/>
                  </a:lnTo>
                  <a:lnTo>
                    <a:pt x="20772" y="14442"/>
                  </a:lnTo>
                  <a:lnTo>
                    <a:pt x="23043" y="14877"/>
                  </a:lnTo>
                  <a:cubicBezTo>
                    <a:pt x="23350" y="17164"/>
                    <a:pt x="25913" y="35788"/>
                    <a:pt x="27892" y="39055"/>
                  </a:cubicBezTo>
                  <a:cubicBezTo>
                    <a:pt x="29967" y="42477"/>
                    <a:pt x="47338" y="58564"/>
                    <a:pt x="48131" y="59199"/>
                  </a:cubicBezTo>
                  <a:cubicBezTo>
                    <a:pt x="48364" y="59385"/>
                    <a:pt x="48647" y="59445"/>
                    <a:pt x="48914" y="59445"/>
                  </a:cubicBezTo>
                  <a:cubicBezTo>
                    <a:pt x="49369" y="59445"/>
                    <a:pt x="49779" y="59272"/>
                    <a:pt x="49824" y="59250"/>
                  </a:cubicBezTo>
                  <a:cubicBezTo>
                    <a:pt x="51890" y="58676"/>
                    <a:pt x="51678" y="56900"/>
                    <a:pt x="51675" y="56882"/>
                  </a:cubicBezTo>
                  <a:cubicBezTo>
                    <a:pt x="51670" y="56838"/>
                    <a:pt x="51653" y="56797"/>
                    <a:pt x="51629" y="56761"/>
                  </a:cubicBezTo>
                  <a:cubicBezTo>
                    <a:pt x="51571" y="56674"/>
                    <a:pt x="45735" y="48070"/>
                    <a:pt x="43093" y="43802"/>
                  </a:cubicBezTo>
                  <a:cubicBezTo>
                    <a:pt x="40669" y="39887"/>
                    <a:pt x="38274" y="37914"/>
                    <a:pt x="37763" y="37517"/>
                  </a:cubicBezTo>
                  <a:cubicBezTo>
                    <a:pt x="37580" y="36282"/>
                    <a:pt x="35964" y="25437"/>
                    <a:pt x="35289" y="21675"/>
                  </a:cubicBezTo>
                  <a:cubicBezTo>
                    <a:pt x="34583" y="17741"/>
                    <a:pt x="35751" y="1361"/>
                    <a:pt x="35763" y="1197"/>
                  </a:cubicBezTo>
                  <a:cubicBezTo>
                    <a:pt x="35765" y="1165"/>
                    <a:pt x="35762" y="1134"/>
                    <a:pt x="35755" y="1103"/>
                  </a:cubicBezTo>
                  <a:cubicBezTo>
                    <a:pt x="35537" y="289"/>
                    <a:pt x="35156" y="0"/>
                    <a:pt x="34433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8"/>
            <p:cNvSpPr/>
            <p:nvPr/>
          </p:nvSpPr>
          <p:spPr>
            <a:xfrm>
              <a:off x="4154275" y="3915350"/>
              <a:ext cx="162100" cy="57925"/>
            </a:xfrm>
            <a:custGeom>
              <a:avLst/>
              <a:gdLst/>
              <a:ahLst/>
              <a:cxnLst/>
              <a:rect l="l" t="t" r="r" b="b"/>
              <a:pathLst>
                <a:path w="6484" h="2317" extrusionOk="0">
                  <a:moveTo>
                    <a:pt x="317" y="1"/>
                  </a:moveTo>
                  <a:cubicBezTo>
                    <a:pt x="195" y="1"/>
                    <a:pt x="82" y="81"/>
                    <a:pt x="45" y="203"/>
                  </a:cubicBezTo>
                  <a:cubicBezTo>
                    <a:pt x="1" y="353"/>
                    <a:pt x="87" y="510"/>
                    <a:pt x="237" y="555"/>
                  </a:cubicBezTo>
                  <a:lnTo>
                    <a:pt x="6102" y="2305"/>
                  </a:lnTo>
                  <a:cubicBezTo>
                    <a:pt x="6128" y="2312"/>
                    <a:pt x="6156" y="2317"/>
                    <a:pt x="6184" y="2317"/>
                  </a:cubicBezTo>
                  <a:cubicBezTo>
                    <a:pt x="6324" y="2317"/>
                    <a:pt x="6444" y="2214"/>
                    <a:pt x="6463" y="2074"/>
                  </a:cubicBezTo>
                  <a:cubicBezTo>
                    <a:pt x="6484" y="1935"/>
                    <a:pt x="6399" y="1803"/>
                    <a:pt x="6264" y="1762"/>
                  </a:cubicBezTo>
                  <a:lnTo>
                    <a:pt x="397" y="13"/>
                  </a:lnTo>
                  <a:cubicBezTo>
                    <a:pt x="371" y="5"/>
                    <a:pt x="343" y="1"/>
                    <a:pt x="3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8"/>
            <p:cNvSpPr/>
            <p:nvPr/>
          </p:nvSpPr>
          <p:spPr>
            <a:xfrm>
              <a:off x="4085250" y="3943675"/>
              <a:ext cx="215475" cy="37325"/>
            </a:xfrm>
            <a:custGeom>
              <a:avLst/>
              <a:gdLst/>
              <a:ahLst/>
              <a:cxnLst/>
              <a:rect l="l" t="t" r="r" b="b"/>
              <a:pathLst>
                <a:path w="8619" h="1493" extrusionOk="0">
                  <a:moveTo>
                    <a:pt x="303" y="1"/>
                  </a:moveTo>
                  <a:cubicBezTo>
                    <a:pt x="163" y="1"/>
                    <a:pt x="35" y="105"/>
                    <a:pt x="17" y="250"/>
                  </a:cubicBezTo>
                  <a:cubicBezTo>
                    <a:pt x="0" y="406"/>
                    <a:pt x="111" y="546"/>
                    <a:pt x="266" y="564"/>
                  </a:cubicBezTo>
                  <a:lnTo>
                    <a:pt x="8294" y="1490"/>
                  </a:lnTo>
                  <a:cubicBezTo>
                    <a:pt x="8305" y="1492"/>
                    <a:pt x="8317" y="1492"/>
                    <a:pt x="8328" y="1492"/>
                  </a:cubicBezTo>
                  <a:cubicBezTo>
                    <a:pt x="8478" y="1492"/>
                    <a:pt x="8601" y="1375"/>
                    <a:pt x="8610" y="1225"/>
                  </a:cubicBezTo>
                  <a:cubicBezTo>
                    <a:pt x="8619" y="1075"/>
                    <a:pt x="8509" y="945"/>
                    <a:pt x="8359" y="928"/>
                  </a:cubicBezTo>
                  <a:lnTo>
                    <a:pt x="332" y="2"/>
                  </a:lnTo>
                  <a:cubicBezTo>
                    <a:pt x="322" y="1"/>
                    <a:pt x="313" y="1"/>
                    <a:pt x="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8"/>
            <p:cNvSpPr/>
            <p:nvPr/>
          </p:nvSpPr>
          <p:spPr>
            <a:xfrm>
              <a:off x="4575950" y="3715975"/>
              <a:ext cx="66600" cy="129525"/>
            </a:xfrm>
            <a:custGeom>
              <a:avLst/>
              <a:gdLst/>
              <a:ahLst/>
              <a:cxnLst/>
              <a:rect l="l" t="t" r="r" b="b"/>
              <a:pathLst>
                <a:path w="2664" h="5181" extrusionOk="0">
                  <a:moveTo>
                    <a:pt x="2327" y="1"/>
                  </a:moveTo>
                  <a:cubicBezTo>
                    <a:pt x="2276" y="1"/>
                    <a:pt x="2225" y="14"/>
                    <a:pt x="2179" y="43"/>
                  </a:cubicBezTo>
                  <a:cubicBezTo>
                    <a:pt x="2090" y="99"/>
                    <a:pt x="1" y="1449"/>
                    <a:pt x="132" y="3013"/>
                  </a:cubicBezTo>
                  <a:cubicBezTo>
                    <a:pt x="204" y="3873"/>
                    <a:pt x="917" y="4594"/>
                    <a:pt x="2248" y="5158"/>
                  </a:cubicBezTo>
                  <a:cubicBezTo>
                    <a:pt x="2283" y="5173"/>
                    <a:pt x="2321" y="5180"/>
                    <a:pt x="2359" y="5180"/>
                  </a:cubicBezTo>
                  <a:cubicBezTo>
                    <a:pt x="2360" y="5180"/>
                    <a:pt x="2361" y="5180"/>
                    <a:pt x="2362" y="5180"/>
                  </a:cubicBezTo>
                  <a:cubicBezTo>
                    <a:pt x="2494" y="5180"/>
                    <a:pt x="2609" y="5085"/>
                    <a:pt x="2636" y="4954"/>
                  </a:cubicBezTo>
                  <a:cubicBezTo>
                    <a:pt x="2664" y="4823"/>
                    <a:pt x="2593" y="4690"/>
                    <a:pt x="2469" y="4637"/>
                  </a:cubicBezTo>
                  <a:cubicBezTo>
                    <a:pt x="1346" y="4162"/>
                    <a:pt x="750" y="3600"/>
                    <a:pt x="696" y="2966"/>
                  </a:cubicBezTo>
                  <a:cubicBezTo>
                    <a:pt x="593" y="1742"/>
                    <a:pt x="2464" y="531"/>
                    <a:pt x="2482" y="520"/>
                  </a:cubicBezTo>
                  <a:cubicBezTo>
                    <a:pt x="2611" y="434"/>
                    <a:pt x="2648" y="262"/>
                    <a:pt x="2565" y="132"/>
                  </a:cubicBezTo>
                  <a:cubicBezTo>
                    <a:pt x="2511" y="47"/>
                    <a:pt x="2420" y="1"/>
                    <a:pt x="2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8"/>
            <p:cNvSpPr/>
            <p:nvPr/>
          </p:nvSpPr>
          <p:spPr>
            <a:xfrm>
              <a:off x="4257700" y="3744100"/>
              <a:ext cx="76975" cy="175650"/>
            </a:xfrm>
            <a:custGeom>
              <a:avLst/>
              <a:gdLst/>
              <a:ahLst/>
              <a:cxnLst/>
              <a:rect l="l" t="t" r="r" b="b"/>
              <a:pathLst>
                <a:path w="3079" h="7026" extrusionOk="0">
                  <a:moveTo>
                    <a:pt x="2766" y="1"/>
                  </a:moveTo>
                  <a:cubicBezTo>
                    <a:pt x="2639" y="1"/>
                    <a:pt x="2523" y="86"/>
                    <a:pt x="2491" y="215"/>
                  </a:cubicBezTo>
                  <a:lnTo>
                    <a:pt x="1843" y="2812"/>
                  </a:lnTo>
                  <a:lnTo>
                    <a:pt x="114" y="4538"/>
                  </a:lnTo>
                  <a:cubicBezTo>
                    <a:pt x="0" y="4653"/>
                    <a:pt x="5" y="4840"/>
                    <a:pt x="125" y="4949"/>
                  </a:cubicBezTo>
                  <a:lnTo>
                    <a:pt x="2352" y="6953"/>
                  </a:lnTo>
                  <a:cubicBezTo>
                    <a:pt x="2405" y="7000"/>
                    <a:pt x="2472" y="7026"/>
                    <a:pt x="2543" y="7026"/>
                  </a:cubicBezTo>
                  <a:lnTo>
                    <a:pt x="2543" y="7025"/>
                  </a:lnTo>
                  <a:cubicBezTo>
                    <a:pt x="2543" y="7025"/>
                    <a:pt x="2543" y="7025"/>
                    <a:pt x="2544" y="7025"/>
                  </a:cubicBezTo>
                  <a:cubicBezTo>
                    <a:pt x="2803" y="7025"/>
                    <a:pt x="2925" y="6705"/>
                    <a:pt x="2732" y="6531"/>
                  </a:cubicBezTo>
                  <a:lnTo>
                    <a:pt x="726" y="4727"/>
                  </a:lnTo>
                  <a:lnTo>
                    <a:pt x="2297" y="3156"/>
                  </a:lnTo>
                  <a:cubicBezTo>
                    <a:pt x="2333" y="3119"/>
                    <a:pt x="2359" y="3074"/>
                    <a:pt x="2372" y="3025"/>
                  </a:cubicBezTo>
                  <a:lnTo>
                    <a:pt x="3040" y="352"/>
                  </a:lnTo>
                  <a:cubicBezTo>
                    <a:pt x="3078" y="200"/>
                    <a:pt x="2986" y="47"/>
                    <a:pt x="2834" y="9"/>
                  </a:cubicBezTo>
                  <a:cubicBezTo>
                    <a:pt x="2811" y="3"/>
                    <a:pt x="2788" y="1"/>
                    <a:pt x="27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8"/>
            <p:cNvSpPr/>
            <p:nvPr/>
          </p:nvSpPr>
          <p:spPr>
            <a:xfrm>
              <a:off x="4127225" y="2778000"/>
              <a:ext cx="886950" cy="960325"/>
            </a:xfrm>
            <a:custGeom>
              <a:avLst/>
              <a:gdLst/>
              <a:ahLst/>
              <a:cxnLst/>
              <a:rect l="l" t="t" r="r" b="b"/>
              <a:pathLst>
                <a:path w="35478" h="38413" extrusionOk="0">
                  <a:moveTo>
                    <a:pt x="11437" y="0"/>
                  </a:moveTo>
                  <a:cubicBezTo>
                    <a:pt x="11020" y="0"/>
                    <a:pt x="10641" y="2"/>
                    <a:pt x="10311" y="6"/>
                  </a:cubicBezTo>
                  <a:lnTo>
                    <a:pt x="4940" y="17151"/>
                  </a:lnTo>
                  <a:cubicBezTo>
                    <a:pt x="4940" y="17151"/>
                    <a:pt x="0" y="34237"/>
                    <a:pt x="206" y="34957"/>
                  </a:cubicBezTo>
                  <a:cubicBezTo>
                    <a:pt x="412" y="35677"/>
                    <a:pt x="3911" y="37325"/>
                    <a:pt x="11733" y="38251"/>
                  </a:cubicBezTo>
                  <a:cubicBezTo>
                    <a:pt x="12679" y="38363"/>
                    <a:pt x="13559" y="38413"/>
                    <a:pt x="14376" y="38413"/>
                  </a:cubicBezTo>
                  <a:cubicBezTo>
                    <a:pt x="20307" y="38413"/>
                    <a:pt x="22873" y="35759"/>
                    <a:pt x="23055" y="34854"/>
                  </a:cubicBezTo>
                  <a:cubicBezTo>
                    <a:pt x="23260" y="33825"/>
                    <a:pt x="22848" y="32075"/>
                    <a:pt x="22848" y="32075"/>
                  </a:cubicBezTo>
                  <a:lnTo>
                    <a:pt x="25525" y="27341"/>
                  </a:lnTo>
                  <a:lnTo>
                    <a:pt x="34377" y="12785"/>
                  </a:lnTo>
                  <a:cubicBezTo>
                    <a:pt x="35478" y="10973"/>
                    <a:pt x="35073" y="8628"/>
                    <a:pt x="33429" y="7292"/>
                  </a:cubicBezTo>
                  <a:cubicBezTo>
                    <a:pt x="29471" y="4078"/>
                    <a:pt x="24556" y="197"/>
                    <a:pt x="24556" y="197"/>
                  </a:cubicBezTo>
                  <a:cubicBezTo>
                    <a:pt x="24556" y="197"/>
                    <a:pt x="15854" y="0"/>
                    <a:pt x="11437" y="0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8"/>
            <p:cNvSpPr/>
            <p:nvPr/>
          </p:nvSpPr>
          <p:spPr>
            <a:xfrm>
              <a:off x="4120300" y="2770925"/>
              <a:ext cx="901625" cy="974500"/>
            </a:xfrm>
            <a:custGeom>
              <a:avLst/>
              <a:gdLst/>
              <a:ahLst/>
              <a:cxnLst/>
              <a:rect l="l" t="t" r="r" b="b"/>
              <a:pathLst>
                <a:path w="36065" h="38980" extrusionOk="0">
                  <a:moveTo>
                    <a:pt x="11769" y="565"/>
                  </a:moveTo>
                  <a:cubicBezTo>
                    <a:pt x="15915" y="565"/>
                    <a:pt x="23778" y="739"/>
                    <a:pt x="24732" y="760"/>
                  </a:cubicBezTo>
                  <a:cubicBezTo>
                    <a:pt x="25363" y="1259"/>
                    <a:pt x="29880" y="4832"/>
                    <a:pt x="33528" y="7794"/>
                  </a:cubicBezTo>
                  <a:cubicBezTo>
                    <a:pt x="35056" y="9035"/>
                    <a:pt x="35435" y="11238"/>
                    <a:pt x="34412" y="12920"/>
                  </a:cubicBezTo>
                  <a:lnTo>
                    <a:pt x="25556" y="27485"/>
                  </a:lnTo>
                  <a:lnTo>
                    <a:pt x="22879" y="32219"/>
                  </a:lnTo>
                  <a:cubicBezTo>
                    <a:pt x="22844" y="32281"/>
                    <a:pt x="22834" y="32354"/>
                    <a:pt x="22850" y="32423"/>
                  </a:cubicBezTo>
                  <a:cubicBezTo>
                    <a:pt x="22855" y="32440"/>
                    <a:pt x="23246" y="34124"/>
                    <a:pt x="23054" y="35082"/>
                  </a:cubicBezTo>
                  <a:cubicBezTo>
                    <a:pt x="22892" y="35894"/>
                    <a:pt x="20394" y="38413"/>
                    <a:pt x="14649" y="38413"/>
                  </a:cubicBezTo>
                  <a:cubicBezTo>
                    <a:pt x="13845" y="38413"/>
                    <a:pt x="12977" y="38364"/>
                    <a:pt x="12043" y="38253"/>
                  </a:cubicBezTo>
                  <a:cubicBezTo>
                    <a:pt x="3925" y="37291"/>
                    <a:pt x="887" y="35627"/>
                    <a:pt x="759" y="35186"/>
                  </a:cubicBezTo>
                  <a:cubicBezTo>
                    <a:pt x="698" y="34435"/>
                    <a:pt x="3554" y="24205"/>
                    <a:pt x="5487" y="17519"/>
                  </a:cubicBezTo>
                  <a:lnTo>
                    <a:pt x="10797" y="569"/>
                  </a:lnTo>
                  <a:cubicBezTo>
                    <a:pt x="11090" y="566"/>
                    <a:pt x="11416" y="565"/>
                    <a:pt x="11769" y="565"/>
                  </a:cubicBezTo>
                  <a:close/>
                  <a:moveTo>
                    <a:pt x="11620" y="0"/>
                  </a:moveTo>
                  <a:cubicBezTo>
                    <a:pt x="11239" y="0"/>
                    <a:pt x="10891" y="2"/>
                    <a:pt x="10586" y="5"/>
                  </a:cubicBezTo>
                  <a:cubicBezTo>
                    <a:pt x="10463" y="7"/>
                    <a:pt x="10356" y="87"/>
                    <a:pt x="10319" y="204"/>
                  </a:cubicBezTo>
                  <a:lnTo>
                    <a:pt x="4945" y="17356"/>
                  </a:lnTo>
                  <a:cubicBezTo>
                    <a:pt x="3781" y="21383"/>
                    <a:pt x="0" y="34576"/>
                    <a:pt x="212" y="35318"/>
                  </a:cubicBezTo>
                  <a:cubicBezTo>
                    <a:pt x="513" y="36373"/>
                    <a:pt x="4739" y="37959"/>
                    <a:pt x="11977" y="38814"/>
                  </a:cubicBezTo>
                  <a:cubicBezTo>
                    <a:pt x="12936" y="38928"/>
                    <a:pt x="13827" y="38979"/>
                    <a:pt x="14654" y="38979"/>
                  </a:cubicBezTo>
                  <a:cubicBezTo>
                    <a:pt x="20820" y="38979"/>
                    <a:pt x="23419" y="36143"/>
                    <a:pt x="23609" y="35194"/>
                  </a:cubicBezTo>
                  <a:cubicBezTo>
                    <a:pt x="23797" y="34257"/>
                    <a:pt x="23514" y="32812"/>
                    <a:pt x="23426" y="32404"/>
                  </a:cubicBezTo>
                  <a:lnTo>
                    <a:pt x="26044" y="27770"/>
                  </a:lnTo>
                  <a:lnTo>
                    <a:pt x="34895" y="13215"/>
                  </a:lnTo>
                  <a:cubicBezTo>
                    <a:pt x="36064" y="11292"/>
                    <a:pt x="35631" y="8773"/>
                    <a:pt x="33884" y="7356"/>
                  </a:cubicBezTo>
                  <a:cubicBezTo>
                    <a:pt x="29970" y="4178"/>
                    <a:pt x="25058" y="296"/>
                    <a:pt x="25008" y="257"/>
                  </a:cubicBezTo>
                  <a:cubicBezTo>
                    <a:pt x="24960" y="219"/>
                    <a:pt x="24901" y="199"/>
                    <a:pt x="24840" y="197"/>
                  </a:cubicBezTo>
                  <a:cubicBezTo>
                    <a:pt x="24743" y="194"/>
                    <a:pt x="15975" y="0"/>
                    <a:pt x="11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8"/>
            <p:cNvSpPr/>
            <p:nvPr/>
          </p:nvSpPr>
          <p:spPr>
            <a:xfrm>
              <a:off x="4499925" y="2779525"/>
              <a:ext cx="385300" cy="261475"/>
            </a:xfrm>
            <a:custGeom>
              <a:avLst/>
              <a:gdLst/>
              <a:ahLst/>
              <a:cxnLst/>
              <a:rect l="l" t="t" r="r" b="b"/>
              <a:pathLst>
                <a:path w="15412" h="10459" extrusionOk="0">
                  <a:moveTo>
                    <a:pt x="2527" y="0"/>
                  </a:moveTo>
                  <a:cubicBezTo>
                    <a:pt x="1600" y="2115"/>
                    <a:pt x="1" y="6438"/>
                    <a:pt x="1317" y="8577"/>
                  </a:cubicBezTo>
                  <a:cubicBezTo>
                    <a:pt x="1996" y="9680"/>
                    <a:pt x="3321" y="10459"/>
                    <a:pt x="5158" y="10459"/>
                  </a:cubicBezTo>
                  <a:cubicBezTo>
                    <a:pt x="7710" y="10459"/>
                    <a:pt x="11250" y="8955"/>
                    <a:pt x="15411" y="4724"/>
                  </a:cubicBezTo>
                  <a:cubicBezTo>
                    <a:pt x="12381" y="2294"/>
                    <a:pt x="9648" y="136"/>
                    <a:pt x="9648" y="136"/>
                  </a:cubicBezTo>
                  <a:cubicBezTo>
                    <a:pt x="9648" y="136"/>
                    <a:pt x="6189" y="58"/>
                    <a:pt x="2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8"/>
            <p:cNvSpPr/>
            <p:nvPr/>
          </p:nvSpPr>
          <p:spPr>
            <a:xfrm>
              <a:off x="4492750" y="2772450"/>
              <a:ext cx="400450" cy="275600"/>
            </a:xfrm>
            <a:custGeom>
              <a:avLst/>
              <a:gdLst/>
              <a:ahLst/>
              <a:cxnLst/>
              <a:rect l="l" t="t" r="r" b="b"/>
              <a:pathLst>
                <a:path w="16018" h="11024" extrusionOk="0">
                  <a:moveTo>
                    <a:pt x="2997" y="569"/>
                  </a:moveTo>
                  <a:cubicBezTo>
                    <a:pt x="6234" y="620"/>
                    <a:pt x="9267" y="686"/>
                    <a:pt x="9833" y="699"/>
                  </a:cubicBezTo>
                  <a:cubicBezTo>
                    <a:pt x="10275" y="1049"/>
                    <a:pt x="12636" y="2917"/>
                    <a:pt x="15276" y="5032"/>
                  </a:cubicBezTo>
                  <a:cubicBezTo>
                    <a:pt x="10707" y="9595"/>
                    <a:pt x="7337" y="10459"/>
                    <a:pt x="5437" y="10459"/>
                  </a:cubicBezTo>
                  <a:cubicBezTo>
                    <a:pt x="5199" y="10459"/>
                    <a:pt x="4984" y="10445"/>
                    <a:pt x="4793" y="10424"/>
                  </a:cubicBezTo>
                  <a:cubicBezTo>
                    <a:pt x="3480" y="10275"/>
                    <a:pt x="2432" y="9667"/>
                    <a:pt x="1844" y="8712"/>
                  </a:cubicBezTo>
                  <a:cubicBezTo>
                    <a:pt x="611" y="6706"/>
                    <a:pt x="2178" y="2475"/>
                    <a:pt x="2997" y="569"/>
                  </a:cubicBezTo>
                  <a:close/>
                  <a:moveTo>
                    <a:pt x="2818" y="1"/>
                  </a:moveTo>
                  <a:cubicBezTo>
                    <a:pt x="2720" y="5"/>
                    <a:pt x="2601" y="65"/>
                    <a:pt x="2554" y="169"/>
                  </a:cubicBezTo>
                  <a:cubicBezTo>
                    <a:pt x="1525" y="2520"/>
                    <a:pt x="1" y="6795"/>
                    <a:pt x="1363" y="9008"/>
                  </a:cubicBezTo>
                  <a:cubicBezTo>
                    <a:pt x="2044" y="10114"/>
                    <a:pt x="3240" y="10817"/>
                    <a:pt x="4730" y="10986"/>
                  </a:cubicBezTo>
                  <a:cubicBezTo>
                    <a:pt x="4962" y="11012"/>
                    <a:pt x="5196" y="11024"/>
                    <a:pt x="5430" y="11024"/>
                  </a:cubicBezTo>
                  <a:cubicBezTo>
                    <a:pt x="7470" y="11024"/>
                    <a:pt x="11085" y="10100"/>
                    <a:pt x="15901" y="5206"/>
                  </a:cubicBezTo>
                  <a:cubicBezTo>
                    <a:pt x="16018" y="5087"/>
                    <a:pt x="16006" y="4892"/>
                    <a:pt x="15876" y="4787"/>
                  </a:cubicBezTo>
                  <a:cubicBezTo>
                    <a:pt x="12843" y="2356"/>
                    <a:pt x="10110" y="196"/>
                    <a:pt x="10110" y="196"/>
                  </a:cubicBezTo>
                  <a:cubicBezTo>
                    <a:pt x="10062" y="158"/>
                    <a:pt x="10002" y="138"/>
                    <a:pt x="9941" y="136"/>
                  </a:cubicBezTo>
                  <a:cubicBezTo>
                    <a:pt x="9941" y="136"/>
                    <a:pt x="6481" y="57"/>
                    <a:pt x="28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8"/>
            <p:cNvSpPr/>
            <p:nvPr/>
          </p:nvSpPr>
          <p:spPr>
            <a:xfrm>
              <a:off x="4541500" y="2338925"/>
              <a:ext cx="473450" cy="642100"/>
            </a:xfrm>
            <a:custGeom>
              <a:avLst/>
              <a:gdLst/>
              <a:ahLst/>
              <a:cxnLst/>
              <a:rect l="l" t="t" r="r" b="b"/>
              <a:pathLst>
                <a:path w="18938" h="25684" extrusionOk="0">
                  <a:moveTo>
                    <a:pt x="9543" y="1"/>
                  </a:moveTo>
                  <a:cubicBezTo>
                    <a:pt x="9342" y="1"/>
                    <a:pt x="9177" y="43"/>
                    <a:pt x="9056" y="133"/>
                  </a:cubicBezTo>
                  <a:cubicBezTo>
                    <a:pt x="9056" y="133"/>
                    <a:pt x="6072" y="956"/>
                    <a:pt x="4837" y="2809"/>
                  </a:cubicBezTo>
                  <a:cubicBezTo>
                    <a:pt x="3603" y="4662"/>
                    <a:pt x="1" y="15469"/>
                    <a:pt x="103" y="16395"/>
                  </a:cubicBezTo>
                  <a:cubicBezTo>
                    <a:pt x="137" y="16704"/>
                    <a:pt x="674" y="16807"/>
                    <a:pt x="1376" y="16807"/>
                  </a:cubicBezTo>
                  <a:cubicBezTo>
                    <a:pt x="2778" y="16807"/>
                    <a:pt x="4837" y="16395"/>
                    <a:pt x="4837" y="16395"/>
                  </a:cubicBezTo>
                  <a:lnTo>
                    <a:pt x="4837" y="16395"/>
                  </a:lnTo>
                  <a:cubicBezTo>
                    <a:pt x="4837" y="16395"/>
                    <a:pt x="1647" y="23085"/>
                    <a:pt x="1647" y="24217"/>
                  </a:cubicBezTo>
                  <a:cubicBezTo>
                    <a:pt x="1647" y="25110"/>
                    <a:pt x="2543" y="25683"/>
                    <a:pt x="3831" y="25683"/>
                  </a:cubicBezTo>
                  <a:cubicBezTo>
                    <a:pt x="4176" y="25683"/>
                    <a:pt x="4549" y="25642"/>
                    <a:pt x="4940" y="25555"/>
                  </a:cubicBezTo>
                  <a:cubicBezTo>
                    <a:pt x="6793" y="25143"/>
                    <a:pt x="13104" y="14277"/>
                    <a:pt x="13104" y="14277"/>
                  </a:cubicBezTo>
                  <a:cubicBezTo>
                    <a:pt x="13104" y="14277"/>
                    <a:pt x="14467" y="15861"/>
                    <a:pt x="15603" y="15861"/>
                  </a:cubicBezTo>
                  <a:cubicBezTo>
                    <a:pt x="15798" y="15861"/>
                    <a:pt x="15986" y="15814"/>
                    <a:pt x="16159" y="15705"/>
                  </a:cubicBezTo>
                  <a:cubicBezTo>
                    <a:pt x="17513" y="14852"/>
                    <a:pt x="17085" y="13132"/>
                    <a:pt x="16056" y="13132"/>
                  </a:cubicBezTo>
                  <a:cubicBezTo>
                    <a:pt x="15027" y="13132"/>
                    <a:pt x="18937" y="8912"/>
                    <a:pt x="17599" y="6133"/>
                  </a:cubicBezTo>
                  <a:cubicBezTo>
                    <a:pt x="16392" y="3625"/>
                    <a:pt x="11410" y="1"/>
                    <a:pt x="95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8"/>
            <p:cNvSpPr/>
            <p:nvPr/>
          </p:nvSpPr>
          <p:spPr>
            <a:xfrm>
              <a:off x="4534275" y="2331850"/>
              <a:ext cx="476000" cy="656200"/>
            </a:xfrm>
            <a:custGeom>
              <a:avLst/>
              <a:gdLst/>
              <a:ahLst/>
              <a:cxnLst/>
              <a:rect l="l" t="t" r="r" b="b"/>
              <a:pathLst>
                <a:path w="19040" h="26248" extrusionOk="0">
                  <a:moveTo>
                    <a:pt x="9832" y="567"/>
                  </a:moveTo>
                  <a:cubicBezTo>
                    <a:pt x="9961" y="567"/>
                    <a:pt x="10118" y="589"/>
                    <a:pt x="10292" y="631"/>
                  </a:cubicBezTo>
                  <a:cubicBezTo>
                    <a:pt x="12351" y="1132"/>
                    <a:pt x="16572" y="4331"/>
                    <a:pt x="17635" y="6539"/>
                  </a:cubicBezTo>
                  <a:cubicBezTo>
                    <a:pt x="18406" y="8140"/>
                    <a:pt x="17255" y="10332"/>
                    <a:pt x="16494" y="11783"/>
                  </a:cubicBezTo>
                  <a:cubicBezTo>
                    <a:pt x="16006" y="12712"/>
                    <a:pt x="15761" y="13178"/>
                    <a:pt x="15951" y="13495"/>
                  </a:cubicBezTo>
                  <a:cubicBezTo>
                    <a:pt x="15997" y="13571"/>
                    <a:pt x="16110" y="13697"/>
                    <a:pt x="16345" y="13697"/>
                  </a:cubicBezTo>
                  <a:cubicBezTo>
                    <a:pt x="16693" y="13697"/>
                    <a:pt x="16899" y="13981"/>
                    <a:pt x="16975" y="14248"/>
                  </a:cubicBezTo>
                  <a:cubicBezTo>
                    <a:pt x="17097" y="14666"/>
                    <a:pt x="16992" y="15311"/>
                    <a:pt x="16297" y="15748"/>
                  </a:cubicBezTo>
                  <a:cubicBezTo>
                    <a:pt x="16172" y="15826"/>
                    <a:pt x="16033" y="15861"/>
                    <a:pt x="15885" y="15861"/>
                  </a:cubicBezTo>
                  <a:cubicBezTo>
                    <a:pt x="15078" y="15861"/>
                    <a:pt x="14010" y="14842"/>
                    <a:pt x="13607" y="14375"/>
                  </a:cubicBezTo>
                  <a:cubicBezTo>
                    <a:pt x="13553" y="14312"/>
                    <a:pt x="13474" y="14277"/>
                    <a:pt x="13391" y="14277"/>
                  </a:cubicBezTo>
                  <a:cubicBezTo>
                    <a:pt x="13383" y="14277"/>
                    <a:pt x="13375" y="14277"/>
                    <a:pt x="13367" y="14278"/>
                  </a:cubicBezTo>
                  <a:cubicBezTo>
                    <a:pt x="13276" y="14286"/>
                    <a:pt x="13194" y="14338"/>
                    <a:pt x="13148" y="14417"/>
                  </a:cubicBezTo>
                  <a:cubicBezTo>
                    <a:pt x="10732" y="18577"/>
                    <a:pt x="6429" y="25281"/>
                    <a:pt x="5169" y="25562"/>
                  </a:cubicBezTo>
                  <a:cubicBezTo>
                    <a:pt x="4808" y="25642"/>
                    <a:pt x="4456" y="25681"/>
                    <a:pt x="4127" y="25681"/>
                  </a:cubicBezTo>
                  <a:cubicBezTo>
                    <a:pt x="3492" y="25681"/>
                    <a:pt x="2946" y="25536"/>
                    <a:pt x="2599" y="25258"/>
                  </a:cubicBezTo>
                  <a:cubicBezTo>
                    <a:pt x="2347" y="25054"/>
                    <a:pt x="2219" y="24800"/>
                    <a:pt x="2219" y="24499"/>
                  </a:cubicBezTo>
                  <a:cubicBezTo>
                    <a:pt x="2219" y="23715"/>
                    <a:pt x="4110" y="19465"/>
                    <a:pt x="5382" y="16800"/>
                  </a:cubicBezTo>
                  <a:cubicBezTo>
                    <a:pt x="5471" y="16612"/>
                    <a:pt x="5334" y="16394"/>
                    <a:pt x="5126" y="16394"/>
                  </a:cubicBezTo>
                  <a:cubicBezTo>
                    <a:pt x="5108" y="16394"/>
                    <a:pt x="5089" y="16396"/>
                    <a:pt x="5071" y="16401"/>
                  </a:cubicBezTo>
                  <a:cubicBezTo>
                    <a:pt x="3736" y="16668"/>
                    <a:pt x="2436" y="16811"/>
                    <a:pt x="1597" y="16811"/>
                  </a:cubicBezTo>
                  <a:cubicBezTo>
                    <a:pt x="1086" y="16811"/>
                    <a:pt x="746" y="16758"/>
                    <a:pt x="672" y="16646"/>
                  </a:cubicBezTo>
                  <a:cubicBezTo>
                    <a:pt x="593" y="15887"/>
                    <a:pt x="4061" y="5200"/>
                    <a:pt x="5361" y="3249"/>
                  </a:cubicBezTo>
                  <a:cubicBezTo>
                    <a:pt x="6523" y="1507"/>
                    <a:pt x="9392" y="697"/>
                    <a:pt x="9422" y="688"/>
                  </a:cubicBezTo>
                  <a:cubicBezTo>
                    <a:pt x="9455" y="679"/>
                    <a:pt x="9488" y="663"/>
                    <a:pt x="9516" y="642"/>
                  </a:cubicBezTo>
                  <a:cubicBezTo>
                    <a:pt x="9583" y="592"/>
                    <a:pt x="9692" y="567"/>
                    <a:pt x="9832" y="567"/>
                  </a:cubicBezTo>
                  <a:close/>
                  <a:moveTo>
                    <a:pt x="9835" y="0"/>
                  </a:moveTo>
                  <a:cubicBezTo>
                    <a:pt x="9589" y="0"/>
                    <a:pt x="9385" y="52"/>
                    <a:pt x="9225" y="156"/>
                  </a:cubicBezTo>
                  <a:cubicBezTo>
                    <a:pt x="8817" y="275"/>
                    <a:pt x="6099" y="1124"/>
                    <a:pt x="4891" y="2934"/>
                  </a:cubicBezTo>
                  <a:cubicBezTo>
                    <a:pt x="3630" y="4826"/>
                    <a:pt x="1" y="15711"/>
                    <a:pt x="110" y="16708"/>
                  </a:cubicBezTo>
                  <a:cubicBezTo>
                    <a:pt x="122" y="16820"/>
                    <a:pt x="176" y="16980"/>
                    <a:pt x="355" y="17112"/>
                  </a:cubicBezTo>
                  <a:cubicBezTo>
                    <a:pt x="614" y="17302"/>
                    <a:pt x="1122" y="17370"/>
                    <a:pt x="1717" y="17370"/>
                  </a:cubicBezTo>
                  <a:cubicBezTo>
                    <a:pt x="2691" y="17370"/>
                    <a:pt x="3899" y="17187"/>
                    <a:pt x="4633" y="17057"/>
                  </a:cubicBezTo>
                  <a:lnTo>
                    <a:pt x="4633" y="17057"/>
                  </a:lnTo>
                  <a:cubicBezTo>
                    <a:pt x="3856" y="18712"/>
                    <a:pt x="1653" y="23484"/>
                    <a:pt x="1653" y="24499"/>
                  </a:cubicBezTo>
                  <a:cubicBezTo>
                    <a:pt x="1653" y="24973"/>
                    <a:pt x="1857" y="25388"/>
                    <a:pt x="2244" y="25698"/>
                  </a:cubicBezTo>
                  <a:cubicBezTo>
                    <a:pt x="2694" y="26059"/>
                    <a:pt x="3358" y="26248"/>
                    <a:pt x="4123" y="26248"/>
                  </a:cubicBezTo>
                  <a:cubicBezTo>
                    <a:pt x="4517" y="26246"/>
                    <a:pt x="4908" y="26200"/>
                    <a:pt x="5291" y="26113"/>
                  </a:cubicBezTo>
                  <a:cubicBezTo>
                    <a:pt x="7084" y="25714"/>
                    <a:pt x="12244" y="17077"/>
                    <a:pt x="13446" y="15029"/>
                  </a:cubicBezTo>
                  <a:cubicBezTo>
                    <a:pt x="13921" y="15510"/>
                    <a:pt x="14949" y="16423"/>
                    <a:pt x="15901" y="16423"/>
                  </a:cubicBezTo>
                  <a:cubicBezTo>
                    <a:pt x="16142" y="16423"/>
                    <a:pt x="16378" y="16365"/>
                    <a:pt x="16599" y="16226"/>
                  </a:cubicBezTo>
                  <a:cubicBezTo>
                    <a:pt x="17497" y="15661"/>
                    <a:pt x="17709" y="14746"/>
                    <a:pt x="17519" y="14090"/>
                  </a:cubicBezTo>
                  <a:cubicBezTo>
                    <a:pt x="17365" y="13554"/>
                    <a:pt x="16963" y="13193"/>
                    <a:pt x="16473" y="13138"/>
                  </a:cubicBezTo>
                  <a:cubicBezTo>
                    <a:pt x="16543" y="12904"/>
                    <a:pt x="16790" y="12435"/>
                    <a:pt x="16995" y="12045"/>
                  </a:cubicBezTo>
                  <a:cubicBezTo>
                    <a:pt x="17809" y="10494"/>
                    <a:pt x="19039" y="8150"/>
                    <a:pt x="18145" y="6293"/>
                  </a:cubicBezTo>
                  <a:cubicBezTo>
                    <a:pt x="17004" y="3924"/>
                    <a:pt x="12639" y="621"/>
                    <a:pt x="10427" y="80"/>
                  </a:cubicBezTo>
                  <a:cubicBezTo>
                    <a:pt x="10209" y="27"/>
                    <a:pt x="10011" y="0"/>
                    <a:pt x="9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8"/>
            <p:cNvSpPr/>
            <p:nvPr/>
          </p:nvSpPr>
          <p:spPr>
            <a:xfrm>
              <a:off x="4581175" y="2183300"/>
              <a:ext cx="498075" cy="486200"/>
            </a:xfrm>
            <a:custGeom>
              <a:avLst/>
              <a:gdLst/>
              <a:ahLst/>
              <a:cxnLst/>
              <a:rect l="l" t="t" r="r" b="b"/>
              <a:pathLst>
                <a:path w="19923" h="19448" extrusionOk="0">
                  <a:moveTo>
                    <a:pt x="5743" y="1"/>
                  </a:moveTo>
                  <a:cubicBezTo>
                    <a:pt x="3437" y="1"/>
                    <a:pt x="2660" y="1181"/>
                    <a:pt x="6337" y="3064"/>
                  </a:cubicBezTo>
                  <a:cubicBezTo>
                    <a:pt x="6337" y="3064"/>
                    <a:pt x="574" y="3064"/>
                    <a:pt x="265" y="5843"/>
                  </a:cubicBezTo>
                  <a:cubicBezTo>
                    <a:pt x="1" y="8210"/>
                    <a:pt x="2128" y="9457"/>
                    <a:pt x="4799" y="9457"/>
                  </a:cubicBezTo>
                  <a:cubicBezTo>
                    <a:pt x="5264" y="9457"/>
                    <a:pt x="5745" y="9419"/>
                    <a:pt x="6234" y="9343"/>
                  </a:cubicBezTo>
                  <a:cubicBezTo>
                    <a:pt x="7563" y="9135"/>
                    <a:pt x="8842" y="9044"/>
                    <a:pt x="9922" y="9044"/>
                  </a:cubicBezTo>
                  <a:cubicBezTo>
                    <a:pt x="11518" y="9044"/>
                    <a:pt x="12679" y="9242"/>
                    <a:pt x="12924" y="9548"/>
                  </a:cubicBezTo>
                  <a:cubicBezTo>
                    <a:pt x="13335" y="10062"/>
                    <a:pt x="8910" y="11092"/>
                    <a:pt x="9939" y="11812"/>
                  </a:cubicBezTo>
                  <a:cubicBezTo>
                    <a:pt x="10741" y="12374"/>
                    <a:pt x="11543" y="12436"/>
                    <a:pt x="11859" y="12436"/>
                  </a:cubicBezTo>
                  <a:cubicBezTo>
                    <a:pt x="11948" y="12436"/>
                    <a:pt x="11998" y="12431"/>
                    <a:pt x="11998" y="12431"/>
                  </a:cubicBezTo>
                  <a:lnTo>
                    <a:pt x="11998" y="12431"/>
                  </a:lnTo>
                  <a:cubicBezTo>
                    <a:pt x="11998" y="12431"/>
                    <a:pt x="10557" y="12843"/>
                    <a:pt x="10661" y="13872"/>
                  </a:cubicBezTo>
                  <a:cubicBezTo>
                    <a:pt x="10764" y="14901"/>
                    <a:pt x="11659" y="19447"/>
                    <a:pt x="12379" y="19447"/>
                  </a:cubicBezTo>
                  <a:cubicBezTo>
                    <a:pt x="13099" y="19447"/>
                    <a:pt x="14469" y="19357"/>
                    <a:pt x="14469" y="19357"/>
                  </a:cubicBezTo>
                  <a:cubicBezTo>
                    <a:pt x="14469" y="19357"/>
                    <a:pt x="16424" y="18430"/>
                    <a:pt x="17968" y="16783"/>
                  </a:cubicBezTo>
                  <a:cubicBezTo>
                    <a:pt x="19512" y="15137"/>
                    <a:pt x="19923" y="11637"/>
                    <a:pt x="17968" y="9580"/>
                  </a:cubicBezTo>
                  <a:cubicBezTo>
                    <a:pt x="16012" y="7521"/>
                    <a:pt x="14469" y="5534"/>
                    <a:pt x="12924" y="3888"/>
                  </a:cubicBezTo>
                  <a:cubicBezTo>
                    <a:pt x="11381" y="2241"/>
                    <a:pt x="9940" y="491"/>
                    <a:pt x="6852" y="79"/>
                  </a:cubicBezTo>
                  <a:cubicBezTo>
                    <a:pt x="6455" y="27"/>
                    <a:pt x="6082" y="1"/>
                    <a:pt x="57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8"/>
            <p:cNvSpPr/>
            <p:nvPr/>
          </p:nvSpPr>
          <p:spPr>
            <a:xfrm>
              <a:off x="4577850" y="2176275"/>
              <a:ext cx="508925" cy="500275"/>
            </a:xfrm>
            <a:custGeom>
              <a:avLst/>
              <a:gdLst/>
              <a:ahLst/>
              <a:cxnLst/>
              <a:rect l="l" t="t" r="r" b="b"/>
              <a:pathLst>
                <a:path w="20357" h="20011" extrusionOk="0">
                  <a:moveTo>
                    <a:pt x="5867" y="564"/>
                  </a:moveTo>
                  <a:cubicBezTo>
                    <a:pt x="6186" y="564"/>
                    <a:pt x="6548" y="588"/>
                    <a:pt x="6947" y="641"/>
                  </a:cubicBezTo>
                  <a:cubicBezTo>
                    <a:pt x="9736" y="1012"/>
                    <a:pt x="11105" y="2485"/>
                    <a:pt x="12554" y="4044"/>
                  </a:cubicBezTo>
                  <a:lnTo>
                    <a:pt x="12851" y="4362"/>
                  </a:lnTo>
                  <a:cubicBezTo>
                    <a:pt x="13549" y="5106"/>
                    <a:pt x="14246" y="5920"/>
                    <a:pt x="14987" y="6783"/>
                  </a:cubicBezTo>
                  <a:cubicBezTo>
                    <a:pt x="15890" y="7836"/>
                    <a:pt x="16825" y="8926"/>
                    <a:pt x="17896" y="10055"/>
                  </a:cubicBezTo>
                  <a:cubicBezTo>
                    <a:pt x="19707" y="11962"/>
                    <a:pt x="19383" y="15284"/>
                    <a:pt x="17895" y="16871"/>
                  </a:cubicBezTo>
                  <a:cubicBezTo>
                    <a:pt x="16538" y="18319"/>
                    <a:pt x="14830" y="19208"/>
                    <a:pt x="14527" y="19359"/>
                  </a:cubicBezTo>
                  <a:cubicBezTo>
                    <a:pt x="14265" y="19376"/>
                    <a:pt x="13138" y="19447"/>
                    <a:pt x="12548" y="19452"/>
                  </a:cubicBezTo>
                  <a:cubicBezTo>
                    <a:pt x="12075" y="19203"/>
                    <a:pt x="11218" y="15557"/>
                    <a:pt x="11075" y="14124"/>
                  </a:cubicBezTo>
                  <a:cubicBezTo>
                    <a:pt x="10997" y="13344"/>
                    <a:pt x="12198" y="12987"/>
                    <a:pt x="12210" y="12983"/>
                  </a:cubicBezTo>
                  <a:cubicBezTo>
                    <a:pt x="12344" y="12944"/>
                    <a:pt x="12431" y="12812"/>
                    <a:pt x="12411" y="12671"/>
                  </a:cubicBezTo>
                  <a:cubicBezTo>
                    <a:pt x="12391" y="12532"/>
                    <a:pt x="12272" y="12428"/>
                    <a:pt x="12131" y="12428"/>
                  </a:cubicBezTo>
                  <a:lnTo>
                    <a:pt x="12130" y="12428"/>
                  </a:lnTo>
                  <a:cubicBezTo>
                    <a:pt x="12122" y="12428"/>
                    <a:pt x="12111" y="12429"/>
                    <a:pt x="12103" y="12430"/>
                  </a:cubicBezTo>
                  <a:cubicBezTo>
                    <a:pt x="12102" y="12430"/>
                    <a:pt x="12063" y="12434"/>
                    <a:pt x="11996" y="12434"/>
                  </a:cubicBezTo>
                  <a:cubicBezTo>
                    <a:pt x="11723" y="12434"/>
                    <a:pt x="10975" y="12381"/>
                    <a:pt x="10234" y="11862"/>
                  </a:cubicBezTo>
                  <a:cubicBezTo>
                    <a:pt x="10225" y="11856"/>
                    <a:pt x="10216" y="11850"/>
                    <a:pt x="10211" y="11845"/>
                  </a:cubicBezTo>
                  <a:cubicBezTo>
                    <a:pt x="10358" y="11617"/>
                    <a:pt x="11293" y="11209"/>
                    <a:pt x="11806" y="10986"/>
                  </a:cubicBezTo>
                  <a:cubicBezTo>
                    <a:pt x="12794" y="10554"/>
                    <a:pt x="13273" y="10333"/>
                    <a:pt x="13355" y="9998"/>
                  </a:cubicBezTo>
                  <a:cubicBezTo>
                    <a:pt x="13386" y="9877"/>
                    <a:pt x="13357" y="9749"/>
                    <a:pt x="13278" y="9653"/>
                  </a:cubicBezTo>
                  <a:cubicBezTo>
                    <a:pt x="12940" y="9231"/>
                    <a:pt x="11668" y="9044"/>
                    <a:pt x="10103" y="9044"/>
                  </a:cubicBezTo>
                  <a:cubicBezTo>
                    <a:pt x="8917" y="9044"/>
                    <a:pt x="7565" y="9151"/>
                    <a:pt x="6323" y="9344"/>
                  </a:cubicBezTo>
                  <a:cubicBezTo>
                    <a:pt x="5851" y="9418"/>
                    <a:pt x="5387" y="9454"/>
                    <a:pt x="4942" y="9454"/>
                  </a:cubicBezTo>
                  <a:cubicBezTo>
                    <a:pt x="3464" y="9454"/>
                    <a:pt x="2181" y="9059"/>
                    <a:pt x="1426" y="8336"/>
                  </a:cubicBezTo>
                  <a:cubicBezTo>
                    <a:pt x="833" y="7768"/>
                    <a:pt x="581" y="7035"/>
                    <a:pt x="679" y="6156"/>
                  </a:cubicBezTo>
                  <a:cubicBezTo>
                    <a:pt x="956" y="3660"/>
                    <a:pt x="6416" y="3629"/>
                    <a:pt x="6471" y="3629"/>
                  </a:cubicBezTo>
                  <a:cubicBezTo>
                    <a:pt x="6601" y="3629"/>
                    <a:pt x="6714" y="3539"/>
                    <a:pt x="6746" y="3412"/>
                  </a:cubicBezTo>
                  <a:cubicBezTo>
                    <a:pt x="6776" y="3285"/>
                    <a:pt x="6716" y="3154"/>
                    <a:pt x="6599" y="3094"/>
                  </a:cubicBezTo>
                  <a:cubicBezTo>
                    <a:pt x="4682" y="2112"/>
                    <a:pt x="4121" y="1382"/>
                    <a:pt x="4223" y="1056"/>
                  </a:cubicBezTo>
                  <a:cubicBezTo>
                    <a:pt x="4308" y="783"/>
                    <a:pt x="4893" y="564"/>
                    <a:pt x="5867" y="564"/>
                  </a:cubicBezTo>
                  <a:close/>
                  <a:moveTo>
                    <a:pt x="5882" y="0"/>
                  </a:moveTo>
                  <a:cubicBezTo>
                    <a:pt x="4827" y="0"/>
                    <a:pt x="3888" y="233"/>
                    <a:pt x="3683" y="887"/>
                  </a:cubicBezTo>
                  <a:cubicBezTo>
                    <a:pt x="3481" y="1535"/>
                    <a:pt x="4079" y="2281"/>
                    <a:pt x="5461" y="3111"/>
                  </a:cubicBezTo>
                  <a:cubicBezTo>
                    <a:pt x="3730" y="3256"/>
                    <a:pt x="368" y="3829"/>
                    <a:pt x="117" y="6092"/>
                  </a:cubicBezTo>
                  <a:cubicBezTo>
                    <a:pt x="1" y="7141"/>
                    <a:pt x="318" y="8058"/>
                    <a:pt x="1036" y="8744"/>
                  </a:cubicBezTo>
                  <a:cubicBezTo>
                    <a:pt x="1904" y="9575"/>
                    <a:pt x="3300" y="10022"/>
                    <a:pt x="4921" y="10022"/>
                  </a:cubicBezTo>
                  <a:cubicBezTo>
                    <a:pt x="5401" y="10022"/>
                    <a:pt x="5900" y="9983"/>
                    <a:pt x="6411" y="9903"/>
                  </a:cubicBezTo>
                  <a:cubicBezTo>
                    <a:pt x="7768" y="9691"/>
                    <a:pt x="9012" y="9609"/>
                    <a:pt x="10037" y="9609"/>
                  </a:cubicBezTo>
                  <a:cubicBezTo>
                    <a:pt x="11388" y="9609"/>
                    <a:pt x="12360" y="9751"/>
                    <a:pt x="12714" y="9919"/>
                  </a:cubicBezTo>
                  <a:cubicBezTo>
                    <a:pt x="12480" y="10075"/>
                    <a:pt x="11953" y="10304"/>
                    <a:pt x="11581" y="10467"/>
                  </a:cubicBezTo>
                  <a:cubicBezTo>
                    <a:pt x="10409" y="10978"/>
                    <a:pt x="9686" y="11317"/>
                    <a:pt x="9637" y="11808"/>
                  </a:cubicBezTo>
                  <a:cubicBezTo>
                    <a:pt x="9623" y="11947"/>
                    <a:pt x="9660" y="12149"/>
                    <a:pt x="9911" y="12325"/>
                  </a:cubicBezTo>
                  <a:cubicBezTo>
                    <a:pt x="10286" y="12588"/>
                    <a:pt x="10707" y="12780"/>
                    <a:pt x="11151" y="12891"/>
                  </a:cubicBezTo>
                  <a:cubicBezTo>
                    <a:pt x="10782" y="13169"/>
                    <a:pt x="10453" y="13586"/>
                    <a:pt x="10513" y="14180"/>
                  </a:cubicBezTo>
                  <a:cubicBezTo>
                    <a:pt x="10519" y="14239"/>
                    <a:pt x="11314" y="20011"/>
                    <a:pt x="12513" y="20011"/>
                  </a:cubicBezTo>
                  <a:cubicBezTo>
                    <a:pt x="13234" y="20011"/>
                    <a:pt x="14564" y="19923"/>
                    <a:pt x="14620" y="19921"/>
                  </a:cubicBezTo>
                  <a:cubicBezTo>
                    <a:pt x="14655" y="19918"/>
                    <a:pt x="14690" y="19909"/>
                    <a:pt x="14723" y="19894"/>
                  </a:cubicBezTo>
                  <a:cubicBezTo>
                    <a:pt x="14804" y="19854"/>
                    <a:pt x="16744" y="18924"/>
                    <a:pt x="18307" y="17258"/>
                  </a:cubicBezTo>
                  <a:cubicBezTo>
                    <a:pt x="19998" y="15454"/>
                    <a:pt x="20357" y="11824"/>
                    <a:pt x="18306" y="9665"/>
                  </a:cubicBezTo>
                  <a:cubicBezTo>
                    <a:pt x="17243" y="8547"/>
                    <a:pt x="16314" y="7462"/>
                    <a:pt x="15415" y="6413"/>
                  </a:cubicBezTo>
                  <a:cubicBezTo>
                    <a:pt x="14671" y="5547"/>
                    <a:pt x="13969" y="4727"/>
                    <a:pt x="13264" y="3975"/>
                  </a:cubicBezTo>
                  <a:lnTo>
                    <a:pt x="12968" y="3658"/>
                  </a:lnTo>
                  <a:cubicBezTo>
                    <a:pt x="11515" y="2095"/>
                    <a:pt x="10012" y="479"/>
                    <a:pt x="7022" y="80"/>
                  </a:cubicBezTo>
                  <a:cubicBezTo>
                    <a:pt x="6646" y="30"/>
                    <a:pt x="6257" y="0"/>
                    <a:pt x="588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8"/>
            <p:cNvSpPr/>
            <p:nvPr/>
          </p:nvSpPr>
          <p:spPr>
            <a:xfrm>
              <a:off x="5032475" y="2518475"/>
              <a:ext cx="18975" cy="59825"/>
            </a:xfrm>
            <a:custGeom>
              <a:avLst/>
              <a:gdLst/>
              <a:ahLst/>
              <a:cxnLst/>
              <a:rect l="l" t="t" r="r" b="b"/>
              <a:pathLst>
                <a:path w="759" h="2393" extrusionOk="0">
                  <a:moveTo>
                    <a:pt x="305" y="0"/>
                  </a:moveTo>
                  <a:cubicBezTo>
                    <a:pt x="290" y="0"/>
                    <a:pt x="274" y="1"/>
                    <a:pt x="259" y="4"/>
                  </a:cubicBezTo>
                  <a:cubicBezTo>
                    <a:pt x="105" y="30"/>
                    <a:pt x="0" y="175"/>
                    <a:pt x="25" y="329"/>
                  </a:cubicBezTo>
                  <a:cubicBezTo>
                    <a:pt x="186" y="1318"/>
                    <a:pt x="87" y="2064"/>
                    <a:pt x="86" y="2071"/>
                  </a:cubicBezTo>
                  <a:cubicBezTo>
                    <a:pt x="64" y="2225"/>
                    <a:pt x="173" y="2369"/>
                    <a:pt x="327" y="2391"/>
                  </a:cubicBezTo>
                  <a:cubicBezTo>
                    <a:pt x="340" y="2392"/>
                    <a:pt x="354" y="2393"/>
                    <a:pt x="367" y="2393"/>
                  </a:cubicBezTo>
                  <a:cubicBezTo>
                    <a:pt x="508" y="2393"/>
                    <a:pt x="626" y="2289"/>
                    <a:pt x="646" y="2149"/>
                  </a:cubicBezTo>
                  <a:cubicBezTo>
                    <a:pt x="651" y="2116"/>
                    <a:pt x="759" y="1316"/>
                    <a:pt x="583" y="238"/>
                  </a:cubicBezTo>
                  <a:cubicBezTo>
                    <a:pt x="560" y="99"/>
                    <a:pt x="441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8"/>
            <p:cNvSpPr/>
            <p:nvPr/>
          </p:nvSpPr>
          <p:spPr>
            <a:xfrm>
              <a:off x="4654750" y="2334100"/>
              <a:ext cx="383075" cy="161700"/>
            </a:xfrm>
            <a:custGeom>
              <a:avLst/>
              <a:gdLst/>
              <a:ahLst/>
              <a:cxnLst/>
              <a:rect l="l" t="t" r="r" b="b"/>
              <a:pathLst>
                <a:path w="15323" h="6468" extrusionOk="0">
                  <a:moveTo>
                    <a:pt x="4834" y="0"/>
                  </a:moveTo>
                  <a:cubicBezTo>
                    <a:pt x="4825" y="0"/>
                    <a:pt x="4817" y="0"/>
                    <a:pt x="4808" y="1"/>
                  </a:cubicBezTo>
                  <a:cubicBezTo>
                    <a:pt x="3448" y="133"/>
                    <a:pt x="268" y="541"/>
                    <a:pt x="92" y="1475"/>
                  </a:cubicBezTo>
                  <a:cubicBezTo>
                    <a:pt x="1" y="1963"/>
                    <a:pt x="585" y="2259"/>
                    <a:pt x="777" y="2355"/>
                  </a:cubicBezTo>
                  <a:cubicBezTo>
                    <a:pt x="1380" y="2661"/>
                    <a:pt x="2046" y="2760"/>
                    <a:pt x="2774" y="2760"/>
                  </a:cubicBezTo>
                  <a:cubicBezTo>
                    <a:pt x="3410" y="2760"/>
                    <a:pt x="4093" y="2684"/>
                    <a:pt x="4822" y="2603"/>
                  </a:cubicBezTo>
                  <a:cubicBezTo>
                    <a:pt x="5664" y="2509"/>
                    <a:pt x="6556" y="2410"/>
                    <a:pt x="7500" y="2410"/>
                  </a:cubicBezTo>
                  <a:cubicBezTo>
                    <a:pt x="8721" y="2410"/>
                    <a:pt x="10032" y="2576"/>
                    <a:pt x="11441" y="3134"/>
                  </a:cubicBezTo>
                  <a:cubicBezTo>
                    <a:pt x="13028" y="3762"/>
                    <a:pt x="14139" y="4824"/>
                    <a:pt x="14740" y="6291"/>
                  </a:cubicBezTo>
                  <a:cubicBezTo>
                    <a:pt x="14783" y="6397"/>
                    <a:pt x="14886" y="6466"/>
                    <a:pt x="15002" y="6467"/>
                  </a:cubicBezTo>
                  <a:cubicBezTo>
                    <a:pt x="15039" y="6467"/>
                    <a:pt x="15075" y="6459"/>
                    <a:pt x="15108" y="6445"/>
                  </a:cubicBezTo>
                  <a:cubicBezTo>
                    <a:pt x="15253" y="6387"/>
                    <a:pt x="15322" y="6221"/>
                    <a:pt x="15264" y="6077"/>
                  </a:cubicBezTo>
                  <a:cubicBezTo>
                    <a:pt x="14601" y="4462"/>
                    <a:pt x="13384" y="3294"/>
                    <a:pt x="11649" y="2608"/>
                  </a:cubicBezTo>
                  <a:cubicBezTo>
                    <a:pt x="10163" y="2019"/>
                    <a:pt x="8762" y="1847"/>
                    <a:pt x="7483" y="1847"/>
                  </a:cubicBezTo>
                  <a:cubicBezTo>
                    <a:pt x="6498" y="1847"/>
                    <a:pt x="5584" y="1949"/>
                    <a:pt x="4759" y="2041"/>
                  </a:cubicBezTo>
                  <a:cubicBezTo>
                    <a:pt x="4050" y="2120"/>
                    <a:pt x="3388" y="2194"/>
                    <a:pt x="2782" y="2194"/>
                  </a:cubicBezTo>
                  <a:cubicBezTo>
                    <a:pt x="2129" y="2194"/>
                    <a:pt x="1541" y="2108"/>
                    <a:pt x="1032" y="1851"/>
                  </a:cubicBezTo>
                  <a:cubicBezTo>
                    <a:pt x="703" y="1684"/>
                    <a:pt x="653" y="1580"/>
                    <a:pt x="649" y="1580"/>
                  </a:cubicBezTo>
                  <a:cubicBezTo>
                    <a:pt x="769" y="1246"/>
                    <a:pt x="2736" y="771"/>
                    <a:pt x="4862" y="563"/>
                  </a:cubicBezTo>
                  <a:cubicBezTo>
                    <a:pt x="5018" y="548"/>
                    <a:pt x="5132" y="410"/>
                    <a:pt x="5117" y="254"/>
                  </a:cubicBezTo>
                  <a:cubicBezTo>
                    <a:pt x="5100" y="109"/>
                    <a:pt x="4977" y="0"/>
                    <a:pt x="4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8"/>
            <p:cNvSpPr/>
            <p:nvPr/>
          </p:nvSpPr>
          <p:spPr>
            <a:xfrm>
              <a:off x="4863275" y="2453825"/>
              <a:ext cx="138100" cy="143650"/>
            </a:xfrm>
            <a:custGeom>
              <a:avLst/>
              <a:gdLst/>
              <a:ahLst/>
              <a:cxnLst/>
              <a:rect l="l" t="t" r="r" b="b"/>
              <a:pathLst>
                <a:path w="5524" h="5746" extrusionOk="0">
                  <a:moveTo>
                    <a:pt x="325" y="1"/>
                  </a:moveTo>
                  <a:cubicBezTo>
                    <a:pt x="220" y="1"/>
                    <a:pt x="119" y="59"/>
                    <a:pt x="70" y="160"/>
                  </a:cubicBezTo>
                  <a:cubicBezTo>
                    <a:pt x="0" y="301"/>
                    <a:pt x="61" y="473"/>
                    <a:pt x="205" y="540"/>
                  </a:cubicBezTo>
                  <a:cubicBezTo>
                    <a:pt x="246" y="561"/>
                    <a:pt x="4398" y="2624"/>
                    <a:pt x="4939" y="5515"/>
                  </a:cubicBezTo>
                  <a:cubicBezTo>
                    <a:pt x="4964" y="5648"/>
                    <a:pt x="5080" y="5745"/>
                    <a:pt x="5216" y="5745"/>
                  </a:cubicBezTo>
                  <a:cubicBezTo>
                    <a:pt x="5234" y="5745"/>
                    <a:pt x="5252" y="5743"/>
                    <a:pt x="5269" y="5740"/>
                  </a:cubicBezTo>
                  <a:cubicBezTo>
                    <a:pt x="5423" y="5711"/>
                    <a:pt x="5524" y="5564"/>
                    <a:pt x="5494" y="5410"/>
                  </a:cubicBezTo>
                  <a:cubicBezTo>
                    <a:pt x="4901" y="2240"/>
                    <a:pt x="634" y="121"/>
                    <a:pt x="452" y="31"/>
                  </a:cubicBezTo>
                  <a:cubicBezTo>
                    <a:pt x="412" y="10"/>
                    <a:pt x="36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8"/>
            <p:cNvSpPr/>
            <p:nvPr/>
          </p:nvSpPr>
          <p:spPr>
            <a:xfrm>
              <a:off x="4655275" y="2705725"/>
              <a:ext cx="171975" cy="50150"/>
            </a:xfrm>
            <a:custGeom>
              <a:avLst/>
              <a:gdLst/>
              <a:ahLst/>
              <a:cxnLst/>
              <a:rect l="l" t="t" r="r" b="b"/>
              <a:pathLst>
                <a:path w="6879" h="2006" extrusionOk="0">
                  <a:moveTo>
                    <a:pt x="6561" y="1"/>
                  </a:moveTo>
                  <a:cubicBezTo>
                    <a:pt x="6498" y="1"/>
                    <a:pt x="6434" y="22"/>
                    <a:pt x="6381" y="65"/>
                  </a:cubicBezTo>
                  <a:cubicBezTo>
                    <a:pt x="5343" y="945"/>
                    <a:pt x="1617" y="1356"/>
                    <a:pt x="268" y="1440"/>
                  </a:cubicBezTo>
                  <a:cubicBezTo>
                    <a:pt x="117" y="1450"/>
                    <a:pt x="0" y="1578"/>
                    <a:pt x="5" y="1731"/>
                  </a:cubicBezTo>
                  <a:cubicBezTo>
                    <a:pt x="9" y="1883"/>
                    <a:pt x="133" y="2003"/>
                    <a:pt x="285" y="2006"/>
                  </a:cubicBezTo>
                  <a:cubicBezTo>
                    <a:pt x="292" y="2006"/>
                    <a:pt x="297" y="2004"/>
                    <a:pt x="304" y="2004"/>
                  </a:cubicBezTo>
                  <a:cubicBezTo>
                    <a:pt x="509" y="1991"/>
                    <a:pt x="5353" y="1676"/>
                    <a:pt x="6748" y="497"/>
                  </a:cubicBezTo>
                  <a:cubicBezTo>
                    <a:pt x="6864" y="396"/>
                    <a:pt x="6878" y="219"/>
                    <a:pt x="6778" y="101"/>
                  </a:cubicBezTo>
                  <a:cubicBezTo>
                    <a:pt x="6722" y="35"/>
                    <a:pt x="6642" y="1"/>
                    <a:pt x="6561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8"/>
            <p:cNvSpPr/>
            <p:nvPr/>
          </p:nvSpPr>
          <p:spPr>
            <a:xfrm>
              <a:off x="4616275" y="2610500"/>
              <a:ext cx="131400" cy="48675"/>
            </a:xfrm>
            <a:custGeom>
              <a:avLst/>
              <a:gdLst/>
              <a:ahLst/>
              <a:cxnLst/>
              <a:rect l="l" t="t" r="r" b="b"/>
              <a:pathLst>
                <a:path w="5256" h="1947" extrusionOk="0">
                  <a:moveTo>
                    <a:pt x="4933" y="0"/>
                  </a:moveTo>
                  <a:cubicBezTo>
                    <a:pt x="4828" y="0"/>
                    <a:pt x="4726" y="60"/>
                    <a:pt x="4679" y="162"/>
                  </a:cubicBezTo>
                  <a:cubicBezTo>
                    <a:pt x="4215" y="1135"/>
                    <a:pt x="3124" y="1376"/>
                    <a:pt x="2157" y="1376"/>
                  </a:cubicBezTo>
                  <a:cubicBezTo>
                    <a:pt x="1218" y="1376"/>
                    <a:pt x="396" y="1148"/>
                    <a:pt x="379" y="1143"/>
                  </a:cubicBezTo>
                  <a:cubicBezTo>
                    <a:pt x="357" y="1138"/>
                    <a:pt x="335" y="1136"/>
                    <a:pt x="314" y="1136"/>
                  </a:cubicBezTo>
                  <a:cubicBezTo>
                    <a:pt x="190" y="1136"/>
                    <a:pt x="77" y="1217"/>
                    <a:pt x="42" y="1341"/>
                  </a:cubicBezTo>
                  <a:cubicBezTo>
                    <a:pt x="1" y="1486"/>
                    <a:pt x="80" y="1639"/>
                    <a:pt x="224" y="1687"/>
                  </a:cubicBezTo>
                  <a:cubicBezTo>
                    <a:pt x="297" y="1707"/>
                    <a:pt x="1157" y="1946"/>
                    <a:pt x="2161" y="1946"/>
                  </a:cubicBezTo>
                  <a:cubicBezTo>
                    <a:pt x="3287" y="1946"/>
                    <a:pt x="4597" y="1646"/>
                    <a:pt x="5188" y="404"/>
                  </a:cubicBezTo>
                  <a:cubicBezTo>
                    <a:pt x="5256" y="263"/>
                    <a:pt x="5196" y="94"/>
                    <a:pt x="5055" y="28"/>
                  </a:cubicBezTo>
                  <a:cubicBezTo>
                    <a:pt x="5016" y="9"/>
                    <a:pt x="4974" y="0"/>
                    <a:pt x="49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8"/>
            <p:cNvSpPr/>
            <p:nvPr/>
          </p:nvSpPr>
          <p:spPr>
            <a:xfrm>
              <a:off x="4716300" y="2600225"/>
              <a:ext cx="54075" cy="29575"/>
            </a:xfrm>
            <a:custGeom>
              <a:avLst/>
              <a:gdLst/>
              <a:ahLst/>
              <a:cxnLst/>
              <a:rect l="l" t="t" r="r" b="b"/>
              <a:pathLst>
                <a:path w="2163" h="1183" extrusionOk="0">
                  <a:moveTo>
                    <a:pt x="320" y="0"/>
                  </a:moveTo>
                  <a:cubicBezTo>
                    <a:pt x="207" y="0"/>
                    <a:pt x="101" y="67"/>
                    <a:pt x="57" y="178"/>
                  </a:cubicBezTo>
                  <a:cubicBezTo>
                    <a:pt x="0" y="322"/>
                    <a:pt x="68" y="485"/>
                    <a:pt x="210" y="544"/>
                  </a:cubicBezTo>
                  <a:lnTo>
                    <a:pt x="1754" y="1162"/>
                  </a:lnTo>
                  <a:cubicBezTo>
                    <a:pt x="1787" y="1175"/>
                    <a:pt x="1823" y="1182"/>
                    <a:pt x="1859" y="1182"/>
                  </a:cubicBezTo>
                  <a:cubicBezTo>
                    <a:pt x="1994" y="1182"/>
                    <a:pt x="2111" y="1086"/>
                    <a:pt x="2136" y="953"/>
                  </a:cubicBezTo>
                  <a:cubicBezTo>
                    <a:pt x="2162" y="819"/>
                    <a:pt x="2089" y="687"/>
                    <a:pt x="1963" y="637"/>
                  </a:cubicBezTo>
                  <a:lnTo>
                    <a:pt x="420" y="18"/>
                  </a:lnTo>
                  <a:cubicBezTo>
                    <a:pt x="387" y="6"/>
                    <a:pt x="353" y="0"/>
                    <a:pt x="3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8"/>
            <p:cNvSpPr/>
            <p:nvPr/>
          </p:nvSpPr>
          <p:spPr>
            <a:xfrm>
              <a:off x="4572350" y="2527500"/>
              <a:ext cx="79800" cy="72050"/>
            </a:xfrm>
            <a:custGeom>
              <a:avLst/>
              <a:gdLst/>
              <a:ahLst/>
              <a:cxnLst/>
              <a:rect l="l" t="t" r="r" b="b"/>
              <a:pathLst>
                <a:path w="3192" h="2882" extrusionOk="0">
                  <a:moveTo>
                    <a:pt x="3191" y="0"/>
                  </a:moveTo>
                  <a:cubicBezTo>
                    <a:pt x="3191" y="1"/>
                    <a:pt x="0" y="411"/>
                    <a:pt x="0" y="927"/>
                  </a:cubicBezTo>
                  <a:cubicBezTo>
                    <a:pt x="0" y="1441"/>
                    <a:pt x="2059" y="2882"/>
                    <a:pt x="2059" y="2882"/>
                  </a:cubicBezTo>
                  <a:lnTo>
                    <a:pt x="31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8"/>
            <p:cNvSpPr/>
            <p:nvPr/>
          </p:nvSpPr>
          <p:spPr>
            <a:xfrm>
              <a:off x="4565250" y="2520400"/>
              <a:ext cx="94400" cy="86225"/>
            </a:xfrm>
            <a:custGeom>
              <a:avLst/>
              <a:gdLst/>
              <a:ahLst/>
              <a:cxnLst/>
              <a:rect l="l" t="t" r="r" b="b"/>
              <a:pathLst>
                <a:path w="3776" h="3449" extrusionOk="0">
                  <a:moveTo>
                    <a:pt x="3474" y="1"/>
                  </a:moveTo>
                  <a:cubicBezTo>
                    <a:pt x="3462" y="1"/>
                    <a:pt x="3450" y="1"/>
                    <a:pt x="3438" y="3"/>
                  </a:cubicBezTo>
                  <a:cubicBezTo>
                    <a:pt x="1" y="448"/>
                    <a:pt x="1" y="1021"/>
                    <a:pt x="1" y="1211"/>
                  </a:cubicBezTo>
                  <a:cubicBezTo>
                    <a:pt x="1" y="1787"/>
                    <a:pt x="1367" y="2828"/>
                    <a:pt x="2180" y="3397"/>
                  </a:cubicBezTo>
                  <a:cubicBezTo>
                    <a:pt x="2227" y="3431"/>
                    <a:pt x="2284" y="3448"/>
                    <a:pt x="2342" y="3448"/>
                  </a:cubicBezTo>
                  <a:lnTo>
                    <a:pt x="2342" y="3448"/>
                  </a:lnTo>
                  <a:cubicBezTo>
                    <a:pt x="2466" y="3448"/>
                    <a:pt x="2574" y="3369"/>
                    <a:pt x="2611" y="3251"/>
                  </a:cubicBezTo>
                  <a:cubicBezTo>
                    <a:pt x="2649" y="3133"/>
                    <a:pt x="2606" y="3005"/>
                    <a:pt x="2505" y="2934"/>
                  </a:cubicBezTo>
                  <a:cubicBezTo>
                    <a:pt x="1554" y="2268"/>
                    <a:pt x="708" y="1522"/>
                    <a:pt x="581" y="1252"/>
                  </a:cubicBezTo>
                  <a:cubicBezTo>
                    <a:pt x="873" y="1028"/>
                    <a:pt x="2290" y="722"/>
                    <a:pt x="3511" y="565"/>
                  </a:cubicBezTo>
                  <a:cubicBezTo>
                    <a:pt x="3666" y="544"/>
                    <a:pt x="3775" y="403"/>
                    <a:pt x="3755" y="248"/>
                  </a:cubicBezTo>
                  <a:cubicBezTo>
                    <a:pt x="3737" y="104"/>
                    <a:pt x="3614" y="1"/>
                    <a:pt x="3474" y="1"/>
                  </a:cubicBezTo>
                  <a:close/>
                  <a:moveTo>
                    <a:pt x="2342" y="3448"/>
                  </a:moveTo>
                  <a:cubicBezTo>
                    <a:pt x="2342" y="3448"/>
                    <a:pt x="2342" y="3448"/>
                    <a:pt x="2342" y="3448"/>
                  </a:cubicBezTo>
                  <a:lnTo>
                    <a:pt x="2343" y="3448"/>
                  </a:lnTo>
                  <a:cubicBezTo>
                    <a:pt x="2343" y="3448"/>
                    <a:pt x="2342" y="3448"/>
                    <a:pt x="2342" y="34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8"/>
            <p:cNvSpPr/>
            <p:nvPr/>
          </p:nvSpPr>
          <p:spPr>
            <a:xfrm>
              <a:off x="4638400" y="2478975"/>
              <a:ext cx="27625" cy="40900"/>
            </a:xfrm>
            <a:custGeom>
              <a:avLst/>
              <a:gdLst/>
              <a:ahLst/>
              <a:cxnLst/>
              <a:rect l="l" t="t" r="r" b="b"/>
              <a:pathLst>
                <a:path w="1105" h="1636" extrusionOk="0">
                  <a:moveTo>
                    <a:pt x="750" y="1"/>
                  </a:moveTo>
                  <a:cubicBezTo>
                    <a:pt x="539" y="1"/>
                    <a:pt x="283" y="284"/>
                    <a:pt x="149" y="684"/>
                  </a:cubicBezTo>
                  <a:cubicBezTo>
                    <a:pt x="0" y="1129"/>
                    <a:pt x="60" y="1549"/>
                    <a:pt x="283" y="1624"/>
                  </a:cubicBezTo>
                  <a:cubicBezTo>
                    <a:pt x="306" y="1632"/>
                    <a:pt x="329" y="1635"/>
                    <a:pt x="353" y="1635"/>
                  </a:cubicBezTo>
                  <a:cubicBezTo>
                    <a:pt x="565" y="1635"/>
                    <a:pt x="821" y="1353"/>
                    <a:pt x="956" y="952"/>
                  </a:cubicBezTo>
                  <a:cubicBezTo>
                    <a:pt x="1105" y="508"/>
                    <a:pt x="1044" y="86"/>
                    <a:pt x="821" y="12"/>
                  </a:cubicBezTo>
                  <a:cubicBezTo>
                    <a:pt x="798" y="5"/>
                    <a:pt x="775" y="1"/>
                    <a:pt x="7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8"/>
            <p:cNvSpPr/>
            <p:nvPr/>
          </p:nvSpPr>
          <p:spPr>
            <a:xfrm>
              <a:off x="4706025" y="2513300"/>
              <a:ext cx="27625" cy="40900"/>
            </a:xfrm>
            <a:custGeom>
              <a:avLst/>
              <a:gdLst/>
              <a:ahLst/>
              <a:cxnLst/>
              <a:rect l="l" t="t" r="r" b="b"/>
              <a:pathLst>
                <a:path w="1105" h="1636" extrusionOk="0">
                  <a:moveTo>
                    <a:pt x="751" y="1"/>
                  </a:moveTo>
                  <a:cubicBezTo>
                    <a:pt x="539" y="1"/>
                    <a:pt x="283" y="284"/>
                    <a:pt x="150" y="683"/>
                  </a:cubicBezTo>
                  <a:cubicBezTo>
                    <a:pt x="1" y="1128"/>
                    <a:pt x="62" y="1550"/>
                    <a:pt x="283" y="1624"/>
                  </a:cubicBezTo>
                  <a:cubicBezTo>
                    <a:pt x="306" y="1631"/>
                    <a:pt x="330" y="1635"/>
                    <a:pt x="354" y="1635"/>
                  </a:cubicBezTo>
                  <a:cubicBezTo>
                    <a:pt x="566" y="1635"/>
                    <a:pt x="822" y="1352"/>
                    <a:pt x="956" y="952"/>
                  </a:cubicBezTo>
                  <a:cubicBezTo>
                    <a:pt x="1105" y="508"/>
                    <a:pt x="1045" y="86"/>
                    <a:pt x="822" y="12"/>
                  </a:cubicBezTo>
                  <a:cubicBezTo>
                    <a:pt x="799" y="4"/>
                    <a:pt x="776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8"/>
            <p:cNvSpPr/>
            <p:nvPr/>
          </p:nvSpPr>
          <p:spPr>
            <a:xfrm>
              <a:off x="4733625" y="2464000"/>
              <a:ext cx="39000" cy="56675"/>
            </a:xfrm>
            <a:custGeom>
              <a:avLst/>
              <a:gdLst/>
              <a:ahLst/>
              <a:cxnLst/>
              <a:rect l="l" t="t" r="r" b="b"/>
              <a:pathLst>
                <a:path w="1560" h="2267" extrusionOk="0">
                  <a:moveTo>
                    <a:pt x="1" y="0"/>
                  </a:moveTo>
                  <a:lnTo>
                    <a:pt x="1418" y="2267"/>
                  </a:lnTo>
                  <a:cubicBezTo>
                    <a:pt x="1559" y="14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8"/>
            <p:cNvSpPr/>
            <p:nvPr/>
          </p:nvSpPr>
          <p:spPr>
            <a:xfrm>
              <a:off x="4724650" y="2456925"/>
              <a:ext cx="55425" cy="70825"/>
            </a:xfrm>
            <a:custGeom>
              <a:avLst/>
              <a:gdLst/>
              <a:ahLst/>
              <a:cxnLst/>
              <a:rect l="l" t="t" r="r" b="b"/>
              <a:pathLst>
                <a:path w="2217" h="2833" extrusionOk="0">
                  <a:moveTo>
                    <a:pt x="358" y="1"/>
                  </a:moveTo>
                  <a:cubicBezTo>
                    <a:pt x="141" y="1"/>
                    <a:pt x="1" y="243"/>
                    <a:pt x="120" y="433"/>
                  </a:cubicBezTo>
                  <a:lnTo>
                    <a:pt x="1538" y="2700"/>
                  </a:lnTo>
                  <a:cubicBezTo>
                    <a:pt x="1589" y="2782"/>
                    <a:pt x="1679" y="2832"/>
                    <a:pt x="1777" y="2832"/>
                  </a:cubicBezTo>
                  <a:lnTo>
                    <a:pt x="1777" y="2832"/>
                  </a:lnTo>
                  <a:cubicBezTo>
                    <a:pt x="1925" y="2832"/>
                    <a:pt x="2048" y="2717"/>
                    <a:pt x="2059" y="2568"/>
                  </a:cubicBezTo>
                  <a:cubicBezTo>
                    <a:pt x="2216" y="197"/>
                    <a:pt x="403" y="4"/>
                    <a:pt x="385" y="2"/>
                  </a:cubicBezTo>
                  <a:cubicBezTo>
                    <a:pt x="376" y="1"/>
                    <a:pt x="367" y="1"/>
                    <a:pt x="358" y="1"/>
                  </a:cubicBezTo>
                  <a:close/>
                  <a:moveTo>
                    <a:pt x="1777" y="2832"/>
                  </a:moveTo>
                  <a:cubicBezTo>
                    <a:pt x="1776" y="2832"/>
                    <a:pt x="1776" y="2832"/>
                    <a:pt x="1776" y="2832"/>
                  </a:cubicBezTo>
                  <a:lnTo>
                    <a:pt x="1777" y="2832"/>
                  </a:lnTo>
                  <a:cubicBezTo>
                    <a:pt x="1777" y="2832"/>
                    <a:pt x="1777" y="2832"/>
                    <a:pt x="1777" y="28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8"/>
            <p:cNvSpPr/>
            <p:nvPr/>
          </p:nvSpPr>
          <p:spPr>
            <a:xfrm>
              <a:off x="4648650" y="2429275"/>
              <a:ext cx="49600" cy="20600"/>
            </a:xfrm>
            <a:custGeom>
              <a:avLst/>
              <a:gdLst/>
              <a:ahLst/>
              <a:cxnLst/>
              <a:rect l="l" t="t" r="r" b="b"/>
              <a:pathLst>
                <a:path w="1984" h="824" extrusionOk="0">
                  <a:moveTo>
                    <a:pt x="1206" y="0"/>
                  </a:moveTo>
                  <a:cubicBezTo>
                    <a:pt x="877" y="0"/>
                    <a:pt x="462" y="188"/>
                    <a:pt x="0" y="823"/>
                  </a:cubicBezTo>
                  <a:lnTo>
                    <a:pt x="1984" y="398"/>
                  </a:lnTo>
                  <a:cubicBezTo>
                    <a:pt x="1984" y="398"/>
                    <a:pt x="1685" y="0"/>
                    <a:pt x="120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8"/>
            <p:cNvSpPr/>
            <p:nvPr/>
          </p:nvSpPr>
          <p:spPr>
            <a:xfrm>
              <a:off x="4639550" y="2422200"/>
              <a:ext cx="67475" cy="34725"/>
            </a:xfrm>
            <a:custGeom>
              <a:avLst/>
              <a:gdLst/>
              <a:ahLst/>
              <a:cxnLst/>
              <a:rect l="l" t="t" r="r" b="b"/>
              <a:pathLst>
                <a:path w="2699" h="1389" extrusionOk="0">
                  <a:moveTo>
                    <a:pt x="1529" y="567"/>
                  </a:moveTo>
                  <a:lnTo>
                    <a:pt x="1355" y="604"/>
                  </a:lnTo>
                  <a:cubicBezTo>
                    <a:pt x="1411" y="585"/>
                    <a:pt x="1470" y="573"/>
                    <a:pt x="1529" y="567"/>
                  </a:cubicBezTo>
                  <a:close/>
                  <a:moveTo>
                    <a:pt x="1562" y="1"/>
                  </a:moveTo>
                  <a:cubicBezTo>
                    <a:pt x="1066" y="4"/>
                    <a:pt x="587" y="320"/>
                    <a:pt x="136" y="940"/>
                  </a:cubicBezTo>
                  <a:cubicBezTo>
                    <a:pt x="0" y="1127"/>
                    <a:pt x="134" y="1389"/>
                    <a:pt x="364" y="1389"/>
                  </a:cubicBezTo>
                  <a:cubicBezTo>
                    <a:pt x="385" y="1389"/>
                    <a:pt x="404" y="1387"/>
                    <a:pt x="424" y="1382"/>
                  </a:cubicBezTo>
                  <a:lnTo>
                    <a:pt x="2408" y="957"/>
                  </a:lnTo>
                  <a:cubicBezTo>
                    <a:pt x="2610" y="915"/>
                    <a:pt x="2699" y="677"/>
                    <a:pt x="2575" y="512"/>
                  </a:cubicBezTo>
                  <a:cubicBezTo>
                    <a:pt x="2559" y="491"/>
                    <a:pt x="2185" y="1"/>
                    <a:pt x="15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8"/>
            <p:cNvSpPr/>
            <p:nvPr/>
          </p:nvSpPr>
          <p:spPr>
            <a:xfrm>
              <a:off x="3243525" y="1029425"/>
              <a:ext cx="744700" cy="1174425"/>
            </a:xfrm>
            <a:custGeom>
              <a:avLst/>
              <a:gdLst/>
              <a:ahLst/>
              <a:cxnLst/>
              <a:rect l="l" t="t" r="r" b="b"/>
              <a:pathLst>
                <a:path w="29788" h="46977" extrusionOk="0">
                  <a:moveTo>
                    <a:pt x="14894" y="1"/>
                  </a:moveTo>
                  <a:lnTo>
                    <a:pt x="0" y="18750"/>
                  </a:lnTo>
                  <a:lnTo>
                    <a:pt x="5827" y="18750"/>
                  </a:lnTo>
                  <a:lnTo>
                    <a:pt x="5827" y="46977"/>
                  </a:lnTo>
                  <a:lnTo>
                    <a:pt x="23962" y="46977"/>
                  </a:lnTo>
                  <a:lnTo>
                    <a:pt x="23962" y="18750"/>
                  </a:lnTo>
                  <a:lnTo>
                    <a:pt x="29788" y="18750"/>
                  </a:lnTo>
                  <a:lnTo>
                    <a:pt x="14894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8"/>
            <p:cNvSpPr/>
            <p:nvPr/>
          </p:nvSpPr>
          <p:spPr>
            <a:xfrm>
              <a:off x="3234300" y="1022500"/>
              <a:ext cx="763150" cy="1188425"/>
            </a:xfrm>
            <a:custGeom>
              <a:avLst/>
              <a:gdLst/>
              <a:ahLst/>
              <a:cxnLst/>
              <a:rect l="l" t="t" r="r" b="b"/>
              <a:pathLst>
                <a:path w="30526" h="47537" extrusionOk="0">
                  <a:moveTo>
                    <a:pt x="15263" y="732"/>
                  </a:moveTo>
                  <a:lnTo>
                    <a:pt x="29571" y="18744"/>
                  </a:lnTo>
                  <a:lnTo>
                    <a:pt x="24331" y="18744"/>
                  </a:lnTo>
                  <a:cubicBezTo>
                    <a:pt x="24331" y="18744"/>
                    <a:pt x="24330" y="18744"/>
                    <a:pt x="24329" y="18744"/>
                  </a:cubicBezTo>
                  <a:cubicBezTo>
                    <a:pt x="24175" y="18744"/>
                    <a:pt x="24049" y="18871"/>
                    <a:pt x="24049" y="19027"/>
                  </a:cubicBezTo>
                  <a:lnTo>
                    <a:pt x="24049" y="46971"/>
                  </a:lnTo>
                  <a:lnTo>
                    <a:pt x="6478" y="46971"/>
                  </a:lnTo>
                  <a:lnTo>
                    <a:pt x="6478" y="19027"/>
                  </a:lnTo>
                  <a:cubicBezTo>
                    <a:pt x="6478" y="18871"/>
                    <a:pt x="6352" y="18744"/>
                    <a:pt x="6198" y="18744"/>
                  </a:cubicBezTo>
                  <a:cubicBezTo>
                    <a:pt x="6197" y="18744"/>
                    <a:pt x="6196" y="18744"/>
                    <a:pt x="6196" y="18744"/>
                  </a:cubicBezTo>
                  <a:lnTo>
                    <a:pt x="955" y="18744"/>
                  </a:lnTo>
                  <a:lnTo>
                    <a:pt x="15263" y="732"/>
                  </a:lnTo>
                  <a:close/>
                  <a:moveTo>
                    <a:pt x="15263" y="1"/>
                  </a:moveTo>
                  <a:cubicBezTo>
                    <a:pt x="15180" y="1"/>
                    <a:pt x="15096" y="35"/>
                    <a:pt x="15042" y="102"/>
                  </a:cubicBezTo>
                  <a:lnTo>
                    <a:pt x="148" y="18850"/>
                  </a:lnTo>
                  <a:cubicBezTo>
                    <a:pt x="1" y="19035"/>
                    <a:pt x="133" y="19309"/>
                    <a:pt x="370" y="19309"/>
                  </a:cubicBezTo>
                  <a:lnTo>
                    <a:pt x="5913" y="19309"/>
                  </a:lnTo>
                  <a:lnTo>
                    <a:pt x="5913" y="47254"/>
                  </a:lnTo>
                  <a:cubicBezTo>
                    <a:pt x="5912" y="47410"/>
                    <a:pt x="6039" y="47536"/>
                    <a:pt x="6196" y="47536"/>
                  </a:cubicBezTo>
                  <a:lnTo>
                    <a:pt x="24331" y="47536"/>
                  </a:lnTo>
                  <a:cubicBezTo>
                    <a:pt x="24488" y="47536"/>
                    <a:pt x="24615" y="47410"/>
                    <a:pt x="24615" y="47254"/>
                  </a:cubicBezTo>
                  <a:lnTo>
                    <a:pt x="24615" y="19309"/>
                  </a:lnTo>
                  <a:lnTo>
                    <a:pt x="30157" y="19309"/>
                  </a:lnTo>
                  <a:cubicBezTo>
                    <a:pt x="30394" y="19309"/>
                    <a:pt x="30525" y="19035"/>
                    <a:pt x="30379" y="18850"/>
                  </a:cubicBezTo>
                  <a:lnTo>
                    <a:pt x="15485" y="102"/>
                  </a:lnTo>
                  <a:cubicBezTo>
                    <a:pt x="15431" y="35"/>
                    <a:pt x="15347" y="1"/>
                    <a:pt x="15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8"/>
            <p:cNvSpPr/>
            <p:nvPr/>
          </p:nvSpPr>
          <p:spPr>
            <a:xfrm>
              <a:off x="3243525" y="999075"/>
              <a:ext cx="744700" cy="1174425"/>
            </a:xfrm>
            <a:custGeom>
              <a:avLst/>
              <a:gdLst/>
              <a:ahLst/>
              <a:cxnLst/>
              <a:rect l="l" t="t" r="r" b="b"/>
              <a:pathLst>
                <a:path w="29788" h="46977" extrusionOk="0">
                  <a:moveTo>
                    <a:pt x="14894" y="1"/>
                  </a:moveTo>
                  <a:lnTo>
                    <a:pt x="0" y="18749"/>
                  </a:lnTo>
                  <a:lnTo>
                    <a:pt x="5827" y="18749"/>
                  </a:lnTo>
                  <a:lnTo>
                    <a:pt x="5827" y="46977"/>
                  </a:lnTo>
                  <a:lnTo>
                    <a:pt x="23962" y="46977"/>
                  </a:lnTo>
                  <a:lnTo>
                    <a:pt x="23962" y="18749"/>
                  </a:lnTo>
                  <a:lnTo>
                    <a:pt x="29788" y="18749"/>
                  </a:lnTo>
                  <a:lnTo>
                    <a:pt x="1489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8"/>
            <p:cNvSpPr/>
            <p:nvPr/>
          </p:nvSpPr>
          <p:spPr>
            <a:xfrm>
              <a:off x="3234300" y="992150"/>
              <a:ext cx="763150" cy="1188450"/>
            </a:xfrm>
            <a:custGeom>
              <a:avLst/>
              <a:gdLst/>
              <a:ahLst/>
              <a:cxnLst/>
              <a:rect l="l" t="t" r="r" b="b"/>
              <a:pathLst>
                <a:path w="30526" h="47538" extrusionOk="0">
                  <a:moveTo>
                    <a:pt x="15263" y="732"/>
                  </a:moveTo>
                  <a:lnTo>
                    <a:pt x="29571" y="18744"/>
                  </a:lnTo>
                  <a:lnTo>
                    <a:pt x="24331" y="18744"/>
                  </a:lnTo>
                  <a:cubicBezTo>
                    <a:pt x="24331" y="18744"/>
                    <a:pt x="24330" y="18744"/>
                    <a:pt x="24329" y="18744"/>
                  </a:cubicBezTo>
                  <a:cubicBezTo>
                    <a:pt x="24175" y="18744"/>
                    <a:pt x="24049" y="18871"/>
                    <a:pt x="24049" y="19026"/>
                  </a:cubicBezTo>
                  <a:lnTo>
                    <a:pt x="24049" y="46971"/>
                  </a:lnTo>
                  <a:lnTo>
                    <a:pt x="6478" y="46971"/>
                  </a:lnTo>
                  <a:lnTo>
                    <a:pt x="6478" y="19026"/>
                  </a:lnTo>
                  <a:cubicBezTo>
                    <a:pt x="6478" y="18870"/>
                    <a:pt x="6351" y="18744"/>
                    <a:pt x="6196" y="18744"/>
                  </a:cubicBezTo>
                  <a:lnTo>
                    <a:pt x="955" y="18744"/>
                  </a:lnTo>
                  <a:lnTo>
                    <a:pt x="15263" y="732"/>
                  </a:lnTo>
                  <a:close/>
                  <a:moveTo>
                    <a:pt x="15263" y="1"/>
                  </a:moveTo>
                  <a:cubicBezTo>
                    <a:pt x="15180" y="1"/>
                    <a:pt x="15096" y="34"/>
                    <a:pt x="15042" y="102"/>
                  </a:cubicBezTo>
                  <a:lnTo>
                    <a:pt x="148" y="18850"/>
                  </a:lnTo>
                  <a:cubicBezTo>
                    <a:pt x="1" y="19036"/>
                    <a:pt x="133" y="19309"/>
                    <a:pt x="370" y="19309"/>
                  </a:cubicBezTo>
                  <a:lnTo>
                    <a:pt x="5913" y="19309"/>
                  </a:lnTo>
                  <a:lnTo>
                    <a:pt x="5913" y="47254"/>
                  </a:lnTo>
                  <a:cubicBezTo>
                    <a:pt x="5912" y="47410"/>
                    <a:pt x="6039" y="47537"/>
                    <a:pt x="6196" y="47537"/>
                  </a:cubicBezTo>
                  <a:lnTo>
                    <a:pt x="24331" y="47537"/>
                  </a:lnTo>
                  <a:cubicBezTo>
                    <a:pt x="24488" y="47537"/>
                    <a:pt x="24615" y="47410"/>
                    <a:pt x="24615" y="47254"/>
                  </a:cubicBezTo>
                  <a:lnTo>
                    <a:pt x="24615" y="19309"/>
                  </a:lnTo>
                  <a:lnTo>
                    <a:pt x="30157" y="19309"/>
                  </a:lnTo>
                  <a:cubicBezTo>
                    <a:pt x="30394" y="19309"/>
                    <a:pt x="30525" y="19036"/>
                    <a:pt x="30379" y="18850"/>
                  </a:cubicBezTo>
                  <a:lnTo>
                    <a:pt x="15485" y="102"/>
                  </a:lnTo>
                  <a:cubicBezTo>
                    <a:pt x="15431" y="34"/>
                    <a:pt x="15347" y="1"/>
                    <a:pt x="152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8"/>
            <p:cNvSpPr/>
            <p:nvPr/>
          </p:nvSpPr>
          <p:spPr>
            <a:xfrm>
              <a:off x="2827675" y="2093775"/>
              <a:ext cx="1514525" cy="1514525"/>
            </a:xfrm>
            <a:custGeom>
              <a:avLst/>
              <a:gdLst/>
              <a:ahLst/>
              <a:cxnLst/>
              <a:rect l="l" t="t" r="r" b="b"/>
              <a:pathLst>
                <a:path w="60581" h="60581" extrusionOk="0">
                  <a:moveTo>
                    <a:pt x="1" y="1"/>
                  </a:moveTo>
                  <a:lnTo>
                    <a:pt x="1" y="60581"/>
                  </a:lnTo>
                  <a:lnTo>
                    <a:pt x="60580" y="60581"/>
                  </a:lnTo>
                  <a:lnTo>
                    <a:pt x="605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8"/>
            <p:cNvSpPr/>
            <p:nvPr/>
          </p:nvSpPr>
          <p:spPr>
            <a:xfrm>
              <a:off x="2820625" y="2086725"/>
              <a:ext cx="1528625" cy="1528650"/>
            </a:xfrm>
            <a:custGeom>
              <a:avLst/>
              <a:gdLst/>
              <a:ahLst/>
              <a:cxnLst/>
              <a:rect l="l" t="t" r="r" b="b"/>
              <a:pathLst>
                <a:path w="61145" h="61146" extrusionOk="0">
                  <a:moveTo>
                    <a:pt x="60579" y="565"/>
                  </a:moveTo>
                  <a:lnTo>
                    <a:pt x="60579" y="60580"/>
                  </a:lnTo>
                  <a:lnTo>
                    <a:pt x="565" y="60580"/>
                  </a:lnTo>
                  <a:lnTo>
                    <a:pt x="565" y="565"/>
                  </a:lnTo>
                  <a:close/>
                  <a:moveTo>
                    <a:pt x="283" y="0"/>
                  </a:moveTo>
                  <a:cubicBezTo>
                    <a:pt x="126" y="0"/>
                    <a:pt x="0" y="127"/>
                    <a:pt x="0" y="283"/>
                  </a:cubicBezTo>
                  <a:lnTo>
                    <a:pt x="0" y="60863"/>
                  </a:lnTo>
                  <a:cubicBezTo>
                    <a:pt x="0" y="61019"/>
                    <a:pt x="126" y="61145"/>
                    <a:pt x="283" y="61145"/>
                  </a:cubicBezTo>
                  <a:lnTo>
                    <a:pt x="60862" y="61145"/>
                  </a:lnTo>
                  <a:cubicBezTo>
                    <a:pt x="61018" y="61145"/>
                    <a:pt x="61145" y="61019"/>
                    <a:pt x="61145" y="60863"/>
                  </a:cubicBezTo>
                  <a:lnTo>
                    <a:pt x="61145" y="283"/>
                  </a:lnTo>
                  <a:cubicBezTo>
                    <a:pt x="61145" y="127"/>
                    <a:pt x="61018" y="0"/>
                    <a:pt x="608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8"/>
            <p:cNvSpPr/>
            <p:nvPr/>
          </p:nvSpPr>
          <p:spPr>
            <a:xfrm>
              <a:off x="2898100" y="2164225"/>
              <a:ext cx="1373650" cy="1373625"/>
            </a:xfrm>
            <a:custGeom>
              <a:avLst/>
              <a:gdLst/>
              <a:ahLst/>
              <a:cxnLst/>
              <a:rect l="l" t="t" r="r" b="b"/>
              <a:pathLst>
                <a:path w="54946" h="54945" extrusionOk="0">
                  <a:moveTo>
                    <a:pt x="1" y="0"/>
                  </a:moveTo>
                  <a:lnTo>
                    <a:pt x="1" y="54945"/>
                  </a:lnTo>
                  <a:lnTo>
                    <a:pt x="54945" y="54945"/>
                  </a:lnTo>
                  <a:lnTo>
                    <a:pt x="549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8"/>
            <p:cNvSpPr/>
            <p:nvPr/>
          </p:nvSpPr>
          <p:spPr>
            <a:xfrm>
              <a:off x="2891050" y="2157150"/>
              <a:ext cx="1387775" cy="1387800"/>
            </a:xfrm>
            <a:custGeom>
              <a:avLst/>
              <a:gdLst/>
              <a:ahLst/>
              <a:cxnLst/>
              <a:rect l="l" t="t" r="r" b="b"/>
              <a:pathLst>
                <a:path w="55511" h="55512" extrusionOk="0">
                  <a:moveTo>
                    <a:pt x="54945" y="567"/>
                  </a:moveTo>
                  <a:lnTo>
                    <a:pt x="54945" y="54945"/>
                  </a:lnTo>
                  <a:lnTo>
                    <a:pt x="566" y="54945"/>
                  </a:lnTo>
                  <a:lnTo>
                    <a:pt x="566" y="567"/>
                  </a:lnTo>
                  <a:close/>
                  <a:moveTo>
                    <a:pt x="283" y="0"/>
                  </a:moveTo>
                  <a:cubicBezTo>
                    <a:pt x="127" y="0"/>
                    <a:pt x="0" y="128"/>
                    <a:pt x="0" y="284"/>
                  </a:cubicBezTo>
                  <a:lnTo>
                    <a:pt x="0" y="55229"/>
                  </a:lnTo>
                  <a:cubicBezTo>
                    <a:pt x="0" y="55385"/>
                    <a:pt x="127" y="55511"/>
                    <a:pt x="283" y="55511"/>
                  </a:cubicBezTo>
                  <a:lnTo>
                    <a:pt x="55227" y="55511"/>
                  </a:lnTo>
                  <a:cubicBezTo>
                    <a:pt x="55384" y="55511"/>
                    <a:pt x="55511" y="55384"/>
                    <a:pt x="55511" y="55228"/>
                  </a:cubicBezTo>
                  <a:lnTo>
                    <a:pt x="55511" y="284"/>
                  </a:lnTo>
                  <a:cubicBezTo>
                    <a:pt x="55511" y="128"/>
                    <a:pt x="55384" y="0"/>
                    <a:pt x="55227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8"/>
            <p:cNvSpPr/>
            <p:nvPr/>
          </p:nvSpPr>
          <p:spPr>
            <a:xfrm>
              <a:off x="2898100" y="2600550"/>
              <a:ext cx="1373650" cy="937325"/>
            </a:xfrm>
            <a:custGeom>
              <a:avLst/>
              <a:gdLst/>
              <a:ahLst/>
              <a:cxnLst/>
              <a:rect l="l" t="t" r="r" b="b"/>
              <a:pathLst>
                <a:path w="54946" h="37493" extrusionOk="0">
                  <a:moveTo>
                    <a:pt x="44644" y="0"/>
                  </a:moveTo>
                  <a:cubicBezTo>
                    <a:pt x="43756" y="0"/>
                    <a:pt x="42867" y="348"/>
                    <a:pt x="42201" y="1044"/>
                  </a:cubicBezTo>
                  <a:lnTo>
                    <a:pt x="29390" y="14439"/>
                  </a:lnTo>
                  <a:lnTo>
                    <a:pt x="19409" y="11645"/>
                  </a:lnTo>
                  <a:cubicBezTo>
                    <a:pt x="19109" y="11560"/>
                    <a:pt x="18801" y="11519"/>
                    <a:pt x="18496" y="11519"/>
                  </a:cubicBezTo>
                  <a:cubicBezTo>
                    <a:pt x="17791" y="11519"/>
                    <a:pt x="17095" y="11740"/>
                    <a:pt x="16511" y="12163"/>
                  </a:cubicBezTo>
                  <a:lnTo>
                    <a:pt x="1" y="24137"/>
                  </a:lnTo>
                  <a:lnTo>
                    <a:pt x="1" y="37493"/>
                  </a:lnTo>
                  <a:lnTo>
                    <a:pt x="54945" y="37493"/>
                  </a:lnTo>
                  <a:lnTo>
                    <a:pt x="54945" y="9238"/>
                  </a:lnTo>
                  <a:lnTo>
                    <a:pt x="47086" y="1042"/>
                  </a:lnTo>
                  <a:cubicBezTo>
                    <a:pt x="46420" y="348"/>
                    <a:pt x="45532" y="0"/>
                    <a:pt x="446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8"/>
            <p:cNvSpPr/>
            <p:nvPr/>
          </p:nvSpPr>
          <p:spPr>
            <a:xfrm>
              <a:off x="2891050" y="2593475"/>
              <a:ext cx="1387775" cy="951475"/>
            </a:xfrm>
            <a:custGeom>
              <a:avLst/>
              <a:gdLst/>
              <a:ahLst/>
              <a:cxnLst/>
              <a:rect l="l" t="t" r="r" b="b"/>
              <a:pathLst>
                <a:path w="55511" h="38059" extrusionOk="0">
                  <a:moveTo>
                    <a:pt x="44939" y="567"/>
                  </a:moveTo>
                  <a:cubicBezTo>
                    <a:pt x="45779" y="567"/>
                    <a:pt x="46583" y="911"/>
                    <a:pt x="47163" y="1521"/>
                  </a:cubicBezTo>
                  <a:lnTo>
                    <a:pt x="54945" y="9636"/>
                  </a:lnTo>
                  <a:lnTo>
                    <a:pt x="54945" y="37492"/>
                  </a:lnTo>
                  <a:lnTo>
                    <a:pt x="566" y="37492"/>
                  </a:lnTo>
                  <a:lnTo>
                    <a:pt x="566" y="24565"/>
                  </a:lnTo>
                  <a:lnTo>
                    <a:pt x="16959" y="12676"/>
                  </a:lnTo>
                  <a:cubicBezTo>
                    <a:pt x="17492" y="12286"/>
                    <a:pt x="18129" y="12083"/>
                    <a:pt x="18775" y="12083"/>
                  </a:cubicBezTo>
                  <a:cubicBezTo>
                    <a:pt x="19056" y="12083"/>
                    <a:pt x="19338" y="12121"/>
                    <a:pt x="19614" y="12199"/>
                  </a:cubicBezTo>
                  <a:lnTo>
                    <a:pt x="29595" y="14995"/>
                  </a:lnTo>
                  <a:cubicBezTo>
                    <a:pt x="29620" y="15002"/>
                    <a:pt x="29645" y="15005"/>
                    <a:pt x="29670" y="15005"/>
                  </a:cubicBezTo>
                  <a:cubicBezTo>
                    <a:pt x="29747" y="15005"/>
                    <a:pt x="29821" y="14974"/>
                    <a:pt x="29876" y="14918"/>
                  </a:cubicBezTo>
                  <a:lnTo>
                    <a:pt x="42687" y="1523"/>
                  </a:lnTo>
                  <a:cubicBezTo>
                    <a:pt x="43267" y="913"/>
                    <a:pt x="44072" y="567"/>
                    <a:pt x="44913" y="567"/>
                  </a:cubicBezTo>
                  <a:cubicBezTo>
                    <a:pt x="44917" y="567"/>
                    <a:pt x="44921" y="567"/>
                    <a:pt x="44925" y="567"/>
                  </a:cubicBezTo>
                  <a:lnTo>
                    <a:pt x="44927" y="567"/>
                  </a:lnTo>
                  <a:cubicBezTo>
                    <a:pt x="44931" y="567"/>
                    <a:pt x="44935" y="567"/>
                    <a:pt x="44939" y="567"/>
                  </a:cubicBezTo>
                  <a:close/>
                  <a:moveTo>
                    <a:pt x="44913" y="0"/>
                  </a:moveTo>
                  <a:cubicBezTo>
                    <a:pt x="43917" y="0"/>
                    <a:pt x="42965" y="410"/>
                    <a:pt x="42278" y="1132"/>
                  </a:cubicBezTo>
                  <a:lnTo>
                    <a:pt x="29585" y="14405"/>
                  </a:lnTo>
                  <a:lnTo>
                    <a:pt x="19767" y="11655"/>
                  </a:lnTo>
                  <a:cubicBezTo>
                    <a:pt x="19441" y="11563"/>
                    <a:pt x="19107" y="11518"/>
                    <a:pt x="18776" y="11518"/>
                  </a:cubicBezTo>
                  <a:cubicBezTo>
                    <a:pt x="18012" y="11518"/>
                    <a:pt x="17258" y="11758"/>
                    <a:pt x="16627" y="12218"/>
                  </a:cubicBezTo>
                  <a:lnTo>
                    <a:pt x="118" y="24192"/>
                  </a:lnTo>
                  <a:cubicBezTo>
                    <a:pt x="44" y="24245"/>
                    <a:pt x="0" y="24330"/>
                    <a:pt x="0" y="24420"/>
                  </a:cubicBezTo>
                  <a:lnTo>
                    <a:pt x="0" y="37776"/>
                  </a:lnTo>
                  <a:cubicBezTo>
                    <a:pt x="0" y="37932"/>
                    <a:pt x="127" y="38058"/>
                    <a:pt x="283" y="38058"/>
                  </a:cubicBezTo>
                  <a:lnTo>
                    <a:pt x="55227" y="38058"/>
                  </a:lnTo>
                  <a:cubicBezTo>
                    <a:pt x="55384" y="38058"/>
                    <a:pt x="55511" y="37931"/>
                    <a:pt x="55511" y="37775"/>
                  </a:cubicBezTo>
                  <a:lnTo>
                    <a:pt x="55511" y="9520"/>
                  </a:lnTo>
                  <a:cubicBezTo>
                    <a:pt x="55511" y="9448"/>
                    <a:pt x="55483" y="9378"/>
                    <a:pt x="55433" y="9325"/>
                  </a:cubicBezTo>
                  <a:lnTo>
                    <a:pt x="47571" y="1129"/>
                  </a:lnTo>
                  <a:cubicBezTo>
                    <a:pt x="46874" y="401"/>
                    <a:pt x="45934" y="0"/>
                    <a:pt x="44927" y="0"/>
                  </a:cubicBezTo>
                  <a:lnTo>
                    <a:pt x="44925" y="0"/>
                  </a:lnTo>
                  <a:cubicBezTo>
                    <a:pt x="44921" y="0"/>
                    <a:pt x="44917" y="0"/>
                    <a:pt x="44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8"/>
            <p:cNvSpPr/>
            <p:nvPr/>
          </p:nvSpPr>
          <p:spPr>
            <a:xfrm>
              <a:off x="3234175" y="2360675"/>
              <a:ext cx="346675" cy="346650"/>
            </a:xfrm>
            <a:custGeom>
              <a:avLst/>
              <a:gdLst/>
              <a:ahLst/>
              <a:cxnLst/>
              <a:rect l="l" t="t" r="r" b="b"/>
              <a:pathLst>
                <a:path w="13867" h="13866" extrusionOk="0">
                  <a:moveTo>
                    <a:pt x="6933" y="0"/>
                  </a:moveTo>
                  <a:cubicBezTo>
                    <a:pt x="5094" y="0"/>
                    <a:pt x="3331" y="730"/>
                    <a:pt x="2032" y="2030"/>
                  </a:cubicBezTo>
                  <a:cubicBezTo>
                    <a:pt x="732" y="3330"/>
                    <a:pt x="0" y="5094"/>
                    <a:pt x="0" y="6933"/>
                  </a:cubicBezTo>
                  <a:cubicBezTo>
                    <a:pt x="0" y="8771"/>
                    <a:pt x="732" y="10535"/>
                    <a:pt x="2032" y="11835"/>
                  </a:cubicBezTo>
                  <a:cubicBezTo>
                    <a:pt x="3331" y="13135"/>
                    <a:pt x="5094" y="13865"/>
                    <a:pt x="6933" y="13865"/>
                  </a:cubicBezTo>
                  <a:cubicBezTo>
                    <a:pt x="8772" y="13865"/>
                    <a:pt x="10535" y="13135"/>
                    <a:pt x="11836" y="11835"/>
                  </a:cubicBezTo>
                  <a:cubicBezTo>
                    <a:pt x="13136" y="10535"/>
                    <a:pt x="13866" y="8771"/>
                    <a:pt x="13866" y="6933"/>
                  </a:cubicBezTo>
                  <a:cubicBezTo>
                    <a:pt x="13866" y="5094"/>
                    <a:pt x="13136" y="3330"/>
                    <a:pt x="11836" y="2030"/>
                  </a:cubicBezTo>
                  <a:cubicBezTo>
                    <a:pt x="10535" y="730"/>
                    <a:pt x="8772" y="0"/>
                    <a:pt x="69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8"/>
            <p:cNvSpPr/>
            <p:nvPr/>
          </p:nvSpPr>
          <p:spPr>
            <a:xfrm>
              <a:off x="3227100" y="2353600"/>
              <a:ext cx="360800" cy="360775"/>
            </a:xfrm>
            <a:custGeom>
              <a:avLst/>
              <a:gdLst/>
              <a:ahLst/>
              <a:cxnLst/>
              <a:rect l="l" t="t" r="r" b="b"/>
              <a:pathLst>
                <a:path w="14432" h="14431" extrusionOk="0">
                  <a:moveTo>
                    <a:pt x="7216" y="566"/>
                  </a:moveTo>
                  <a:cubicBezTo>
                    <a:pt x="10883" y="566"/>
                    <a:pt x="13867" y="3548"/>
                    <a:pt x="13867" y="7215"/>
                  </a:cubicBezTo>
                  <a:cubicBezTo>
                    <a:pt x="13867" y="10882"/>
                    <a:pt x="10883" y="13866"/>
                    <a:pt x="7216" y="13866"/>
                  </a:cubicBezTo>
                  <a:cubicBezTo>
                    <a:pt x="3550" y="13866"/>
                    <a:pt x="567" y="10882"/>
                    <a:pt x="567" y="7216"/>
                  </a:cubicBezTo>
                  <a:cubicBezTo>
                    <a:pt x="567" y="3549"/>
                    <a:pt x="3550" y="566"/>
                    <a:pt x="7216" y="566"/>
                  </a:cubicBezTo>
                  <a:close/>
                  <a:moveTo>
                    <a:pt x="7216" y="1"/>
                  </a:moveTo>
                  <a:cubicBezTo>
                    <a:pt x="3237" y="1"/>
                    <a:pt x="1" y="3237"/>
                    <a:pt x="1" y="7216"/>
                  </a:cubicBezTo>
                  <a:cubicBezTo>
                    <a:pt x="1" y="11194"/>
                    <a:pt x="3237" y="14431"/>
                    <a:pt x="7216" y="14431"/>
                  </a:cubicBezTo>
                  <a:cubicBezTo>
                    <a:pt x="11195" y="14431"/>
                    <a:pt x="14432" y="11194"/>
                    <a:pt x="14432" y="7216"/>
                  </a:cubicBezTo>
                  <a:cubicBezTo>
                    <a:pt x="14432" y="3237"/>
                    <a:pt x="11195" y="1"/>
                    <a:pt x="7216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8"/>
            <p:cNvSpPr/>
            <p:nvPr/>
          </p:nvSpPr>
          <p:spPr>
            <a:xfrm>
              <a:off x="3513700" y="2949125"/>
              <a:ext cx="1528500" cy="720675"/>
            </a:xfrm>
            <a:custGeom>
              <a:avLst/>
              <a:gdLst/>
              <a:ahLst/>
              <a:cxnLst/>
              <a:rect l="l" t="t" r="r" b="b"/>
              <a:pathLst>
                <a:path w="61140" h="28827" extrusionOk="0">
                  <a:moveTo>
                    <a:pt x="55263" y="0"/>
                  </a:moveTo>
                  <a:lnTo>
                    <a:pt x="50402" y="3063"/>
                  </a:lnTo>
                  <a:lnTo>
                    <a:pt x="35262" y="18629"/>
                  </a:lnTo>
                  <a:lnTo>
                    <a:pt x="12189" y="24985"/>
                  </a:lnTo>
                  <a:cubicBezTo>
                    <a:pt x="12189" y="24985"/>
                    <a:pt x="10133" y="22591"/>
                    <a:pt x="8648" y="22577"/>
                  </a:cubicBezTo>
                  <a:cubicBezTo>
                    <a:pt x="8642" y="22577"/>
                    <a:pt x="8636" y="22577"/>
                    <a:pt x="8630" y="22577"/>
                  </a:cubicBezTo>
                  <a:cubicBezTo>
                    <a:pt x="7125" y="22577"/>
                    <a:pt x="2395" y="24302"/>
                    <a:pt x="2395" y="24302"/>
                  </a:cubicBezTo>
                  <a:cubicBezTo>
                    <a:pt x="2395" y="24302"/>
                    <a:pt x="1788" y="25781"/>
                    <a:pt x="2976" y="25792"/>
                  </a:cubicBezTo>
                  <a:cubicBezTo>
                    <a:pt x="2987" y="25792"/>
                    <a:pt x="2998" y="25792"/>
                    <a:pt x="3009" y="25792"/>
                  </a:cubicBezTo>
                  <a:cubicBezTo>
                    <a:pt x="3119" y="25792"/>
                    <a:pt x="3239" y="25787"/>
                    <a:pt x="3365" y="25779"/>
                  </a:cubicBezTo>
                  <a:lnTo>
                    <a:pt x="3365" y="25779"/>
                  </a:lnTo>
                  <a:lnTo>
                    <a:pt x="1" y="26358"/>
                  </a:lnTo>
                  <a:cubicBezTo>
                    <a:pt x="163" y="27387"/>
                    <a:pt x="1045" y="28149"/>
                    <a:pt x="2088" y="28159"/>
                  </a:cubicBezTo>
                  <a:lnTo>
                    <a:pt x="5033" y="28186"/>
                  </a:lnTo>
                  <a:lnTo>
                    <a:pt x="10075" y="28827"/>
                  </a:lnTo>
                  <a:lnTo>
                    <a:pt x="14840" y="27385"/>
                  </a:lnTo>
                  <a:cubicBezTo>
                    <a:pt x="14840" y="27385"/>
                    <a:pt x="37433" y="24920"/>
                    <a:pt x="38623" y="24634"/>
                  </a:cubicBezTo>
                  <a:cubicBezTo>
                    <a:pt x="39813" y="24348"/>
                    <a:pt x="58970" y="7893"/>
                    <a:pt x="58970" y="7893"/>
                  </a:cubicBezTo>
                  <a:cubicBezTo>
                    <a:pt x="58970" y="7893"/>
                    <a:pt x="61139" y="5986"/>
                    <a:pt x="60312" y="3775"/>
                  </a:cubicBezTo>
                  <a:cubicBezTo>
                    <a:pt x="59485" y="1564"/>
                    <a:pt x="55263" y="0"/>
                    <a:pt x="55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8"/>
            <p:cNvSpPr/>
            <p:nvPr/>
          </p:nvSpPr>
          <p:spPr>
            <a:xfrm>
              <a:off x="3506125" y="2942150"/>
              <a:ext cx="1544150" cy="734750"/>
            </a:xfrm>
            <a:custGeom>
              <a:avLst/>
              <a:gdLst/>
              <a:ahLst/>
              <a:cxnLst/>
              <a:rect l="l" t="t" r="r" b="b"/>
              <a:pathLst>
                <a:path w="61766" h="29390" extrusionOk="0">
                  <a:moveTo>
                    <a:pt x="55574" y="1"/>
                  </a:moveTo>
                  <a:cubicBezTo>
                    <a:pt x="55459" y="1"/>
                    <a:pt x="55350" y="72"/>
                    <a:pt x="55308" y="185"/>
                  </a:cubicBezTo>
                  <a:cubicBezTo>
                    <a:pt x="55255" y="328"/>
                    <a:pt x="55325" y="488"/>
                    <a:pt x="55467" y="546"/>
                  </a:cubicBezTo>
                  <a:cubicBezTo>
                    <a:pt x="55507" y="561"/>
                    <a:pt x="59578" y="2090"/>
                    <a:pt x="60350" y="4154"/>
                  </a:cubicBezTo>
                  <a:cubicBezTo>
                    <a:pt x="61098" y="6153"/>
                    <a:pt x="59107" y="7944"/>
                    <a:pt x="59088" y="7959"/>
                  </a:cubicBezTo>
                  <a:cubicBezTo>
                    <a:pt x="51463" y="14509"/>
                    <a:pt x="39781" y="24356"/>
                    <a:pt x="38859" y="24638"/>
                  </a:cubicBezTo>
                  <a:cubicBezTo>
                    <a:pt x="37700" y="24918"/>
                    <a:pt x="15337" y="27359"/>
                    <a:pt x="15061" y="27395"/>
                  </a:cubicBezTo>
                  <a:lnTo>
                    <a:pt x="10354" y="28819"/>
                  </a:lnTo>
                  <a:lnTo>
                    <a:pt x="5337" y="28184"/>
                  </a:lnTo>
                  <a:lnTo>
                    <a:pt x="2393" y="28157"/>
                  </a:lnTo>
                  <a:cubicBezTo>
                    <a:pt x="1593" y="28151"/>
                    <a:pt x="886" y="27630"/>
                    <a:pt x="646" y="26865"/>
                  </a:cubicBezTo>
                  <a:lnTo>
                    <a:pt x="3701" y="26338"/>
                  </a:lnTo>
                  <a:cubicBezTo>
                    <a:pt x="4961" y="26251"/>
                    <a:pt x="6825" y="25806"/>
                    <a:pt x="6913" y="25785"/>
                  </a:cubicBezTo>
                  <a:cubicBezTo>
                    <a:pt x="7062" y="25750"/>
                    <a:pt x="7157" y="25603"/>
                    <a:pt x="7126" y="25453"/>
                  </a:cubicBezTo>
                  <a:cubicBezTo>
                    <a:pt x="7098" y="25318"/>
                    <a:pt x="6981" y="25226"/>
                    <a:pt x="6849" y="25226"/>
                  </a:cubicBezTo>
                  <a:cubicBezTo>
                    <a:pt x="6833" y="25226"/>
                    <a:pt x="6816" y="25228"/>
                    <a:pt x="6799" y="25231"/>
                  </a:cubicBezTo>
                  <a:lnTo>
                    <a:pt x="3633" y="25777"/>
                  </a:lnTo>
                  <a:cubicBezTo>
                    <a:pt x="3508" y="25786"/>
                    <a:pt x="3389" y="25788"/>
                    <a:pt x="3282" y="25788"/>
                  </a:cubicBezTo>
                  <a:cubicBezTo>
                    <a:pt x="2993" y="25786"/>
                    <a:pt x="2921" y="25678"/>
                    <a:pt x="2897" y="25643"/>
                  </a:cubicBezTo>
                  <a:cubicBezTo>
                    <a:pt x="2761" y="25437"/>
                    <a:pt x="2847" y="25031"/>
                    <a:pt x="2920" y="24803"/>
                  </a:cubicBezTo>
                  <a:cubicBezTo>
                    <a:pt x="3674" y="24533"/>
                    <a:pt x="7628" y="23140"/>
                    <a:pt x="8932" y="23140"/>
                  </a:cubicBezTo>
                  <a:lnTo>
                    <a:pt x="8948" y="23140"/>
                  </a:lnTo>
                  <a:cubicBezTo>
                    <a:pt x="10060" y="23149"/>
                    <a:pt x="11728" y="24811"/>
                    <a:pt x="12278" y="25449"/>
                  </a:cubicBezTo>
                  <a:cubicBezTo>
                    <a:pt x="12332" y="25513"/>
                    <a:pt x="12412" y="25548"/>
                    <a:pt x="12493" y="25548"/>
                  </a:cubicBezTo>
                  <a:cubicBezTo>
                    <a:pt x="12518" y="25548"/>
                    <a:pt x="12543" y="25545"/>
                    <a:pt x="12567" y="25538"/>
                  </a:cubicBezTo>
                  <a:lnTo>
                    <a:pt x="35640" y="19181"/>
                  </a:lnTo>
                  <a:cubicBezTo>
                    <a:pt x="35688" y="19168"/>
                    <a:pt x="35732" y="19142"/>
                    <a:pt x="35767" y="19106"/>
                  </a:cubicBezTo>
                  <a:lnTo>
                    <a:pt x="50907" y="3539"/>
                  </a:lnTo>
                  <a:cubicBezTo>
                    <a:pt x="51009" y="3426"/>
                    <a:pt x="51004" y="3253"/>
                    <a:pt x="50894" y="3147"/>
                  </a:cubicBezTo>
                  <a:cubicBezTo>
                    <a:pt x="50839" y="3094"/>
                    <a:pt x="50768" y="3067"/>
                    <a:pt x="50697" y="3067"/>
                  </a:cubicBezTo>
                  <a:cubicBezTo>
                    <a:pt x="50627" y="3067"/>
                    <a:pt x="50556" y="3093"/>
                    <a:pt x="50502" y="3144"/>
                  </a:cubicBezTo>
                  <a:lnTo>
                    <a:pt x="35415" y="18656"/>
                  </a:lnTo>
                  <a:lnTo>
                    <a:pt x="12585" y="24945"/>
                  </a:lnTo>
                  <a:cubicBezTo>
                    <a:pt x="12110" y="24421"/>
                    <a:pt x="10350" y="22586"/>
                    <a:pt x="8953" y="22573"/>
                  </a:cubicBezTo>
                  <a:lnTo>
                    <a:pt x="8934" y="22573"/>
                  </a:lnTo>
                  <a:cubicBezTo>
                    <a:pt x="7396" y="22573"/>
                    <a:pt x="2797" y="24244"/>
                    <a:pt x="2601" y="24316"/>
                  </a:cubicBezTo>
                  <a:cubicBezTo>
                    <a:pt x="2526" y="24342"/>
                    <a:pt x="2467" y="24399"/>
                    <a:pt x="2436" y="24473"/>
                  </a:cubicBezTo>
                  <a:cubicBezTo>
                    <a:pt x="2397" y="24569"/>
                    <a:pt x="2067" y="25414"/>
                    <a:pt x="2424" y="25955"/>
                  </a:cubicBezTo>
                  <a:cubicBezTo>
                    <a:pt x="2430" y="25963"/>
                    <a:pt x="2436" y="25972"/>
                    <a:pt x="2444" y="25982"/>
                  </a:cubicBezTo>
                  <a:lnTo>
                    <a:pt x="255" y="26359"/>
                  </a:lnTo>
                  <a:cubicBezTo>
                    <a:pt x="103" y="26385"/>
                    <a:pt x="1" y="26529"/>
                    <a:pt x="25" y="26682"/>
                  </a:cubicBezTo>
                  <a:cubicBezTo>
                    <a:pt x="205" y="27849"/>
                    <a:pt x="1206" y="28713"/>
                    <a:pt x="2388" y="28722"/>
                  </a:cubicBezTo>
                  <a:lnTo>
                    <a:pt x="5300" y="28747"/>
                  </a:lnTo>
                  <a:lnTo>
                    <a:pt x="10342" y="29386"/>
                  </a:lnTo>
                  <a:cubicBezTo>
                    <a:pt x="10354" y="29388"/>
                    <a:pt x="10366" y="29389"/>
                    <a:pt x="10378" y="29389"/>
                  </a:cubicBezTo>
                  <a:cubicBezTo>
                    <a:pt x="10405" y="29389"/>
                    <a:pt x="10432" y="29385"/>
                    <a:pt x="10460" y="29377"/>
                  </a:cubicBezTo>
                  <a:lnTo>
                    <a:pt x="15173" y="27947"/>
                  </a:lnTo>
                  <a:cubicBezTo>
                    <a:pt x="16096" y="27846"/>
                    <a:pt x="37798" y="25475"/>
                    <a:pt x="38992" y="25188"/>
                  </a:cubicBezTo>
                  <a:cubicBezTo>
                    <a:pt x="40213" y="24895"/>
                    <a:pt x="57492" y="10077"/>
                    <a:pt x="59460" y="8385"/>
                  </a:cubicBezTo>
                  <a:cubicBezTo>
                    <a:pt x="59554" y="8303"/>
                    <a:pt x="61765" y="6322"/>
                    <a:pt x="60880" y="3956"/>
                  </a:cubicBezTo>
                  <a:cubicBezTo>
                    <a:pt x="60017" y="1651"/>
                    <a:pt x="55841" y="82"/>
                    <a:pt x="55663" y="15"/>
                  </a:cubicBezTo>
                  <a:cubicBezTo>
                    <a:pt x="55634" y="6"/>
                    <a:pt x="55604" y="1"/>
                    <a:pt x="555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8"/>
            <p:cNvSpPr/>
            <p:nvPr/>
          </p:nvSpPr>
          <p:spPr>
            <a:xfrm>
              <a:off x="4416950" y="2923850"/>
              <a:ext cx="632475" cy="586425"/>
            </a:xfrm>
            <a:custGeom>
              <a:avLst/>
              <a:gdLst/>
              <a:ahLst/>
              <a:cxnLst/>
              <a:rect l="l" t="t" r="r" b="b"/>
              <a:pathLst>
                <a:path w="25299" h="23457" extrusionOk="0">
                  <a:moveTo>
                    <a:pt x="19818" y="1"/>
                  </a:moveTo>
                  <a:lnTo>
                    <a:pt x="11540" y="5699"/>
                  </a:lnTo>
                  <a:lnTo>
                    <a:pt x="0" y="17277"/>
                  </a:lnTo>
                  <a:lnTo>
                    <a:pt x="8588" y="23456"/>
                  </a:lnTo>
                  <a:lnTo>
                    <a:pt x="23478" y="9434"/>
                  </a:lnTo>
                  <a:cubicBezTo>
                    <a:pt x="24969" y="8030"/>
                    <a:pt x="25298" y="5774"/>
                    <a:pt x="24239" y="4021"/>
                  </a:cubicBezTo>
                  <a:cubicBezTo>
                    <a:pt x="24222" y="3994"/>
                    <a:pt x="24206" y="3967"/>
                    <a:pt x="24189" y="3940"/>
                  </a:cubicBezTo>
                  <a:cubicBezTo>
                    <a:pt x="22519" y="1213"/>
                    <a:pt x="19818" y="1"/>
                    <a:pt x="19818" y="1"/>
                  </a:cubicBezTo>
                  <a:close/>
                </a:path>
              </a:pathLst>
            </a:custGeom>
            <a:solidFill>
              <a:srgbClr val="ACFF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8"/>
            <p:cNvSpPr/>
            <p:nvPr/>
          </p:nvSpPr>
          <p:spPr>
            <a:xfrm>
              <a:off x="4409750" y="2916800"/>
              <a:ext cx="647150" cy="600550"/>
            </a:xfrm>
            <a:custGeom>
              <a:avLst/>
              <a:gdLst/>
              <a:ahLst/>
              <a:cxnLst/>
              <a:rect l="l" t="t" r="r" b="b"/>
              <a:pathLst>
                <a:path w="25886" h="24022" extrusionOk="0">
                  <a:moveTo>
                    <a:pt x="20108" y="0"/>
                  </a:moveTo>
                  <a:cubicBezTo>
                    <a:pt x="20000" y="0"/>
                    <a:pt x="19897" y="62"/>
                    <a:pt x="19850" y="166"/>
                  </a:cubicBezTo>
                  <a:cubicBezTo>
                    <a:pt x="19786" y="309"/>
                    <a:pt x="19849" y="477"/>
                    <a:pt x="19992" y="541"/>
                  </a:cubicBezTo>
                  <a:cubicBezTo>
                    <a:pt x="20018" y="553"/>
                    <a:pt x="22636" y="1753"/>
                    <a:pt x="24255" y="4399"/>
                  </a:cubicBezTo>
                  <a:lnTo>
                    <a:pt x="24285" y="4449"/>
                  </a:lnTo>
                  <a:cubicBezTo>
                    <a:pt x="25265" y="6070"/>
                    <a:pt x="24965" y="8198"/>
                    <a:pt x="23572" y="9510"/>
                  </a:cubicBezTo>
                  <a:lnTo>
                    <a:pt x="8851" y="23373"/>
                  </a:lnTo>
                  <a:lnTo>
                    <a:pt x="723" y="17523"/>
                  </a:lnTo>
                  <a:lnTo>
                    <a:pt x="12030" y="6180"/>
                  </a:lnTo>
                  <a:cubicBezTo>
                    <a:pt x="12140" y="6069"/>
                    <a:pt x="12139" y="5891"/>
                    <a:pt x="12028" y="5780"/>
                  </a:cubicBezTo>
                  <a:cubicBezTo>
                    <a:pt x="11973" y="5726"/>
                    <a:pt x="11902" y="5698"/>
                    <a:pt x="11830" y="5698"/>
                  </a:cubicBezTo>
                  <a:cubicBezTo>
                    <a:pt x="11757" y="5698"/>
                    <a:pt x="11684" y="5726"/>
                    <a:pt x="11629" y="5782"/>
                  </a:cubicBezTo>
                  <a:lnTo>
                    <a:pt x="90" y="17359"/>
                  </a:lnTo>
                  <a:cubicBezTo>
                    <a:pt x="30" y="17417"/>
                    <a:pt x="0" y="17499"/>
                    <a:pt x="8" y="17581"/>
                  </a:cubicBezTo>
                  <a:cubicBezTo>
                    <a:pt x="15" y="17664"/>
                    <a:pt x="57" y="17739"/>
                    <a:pt x="124" y="17788"/>
                  </a:cubicBezTo>
                  <a:lnTo>
                    <a:pt x="8711" y="23968"/>
                  </a:lnTo>
                  <a:cubicBezTo>
                    <a:pt x="8758" y="24003"/>
                    <a:pt x="8816" y="24021"/>
                    <a:pt x="8876" y="24021"/>
                  </a:cubicBezTo>
                  <a:cubicBezTo>
                    <a:pt x="8948" y="24021"/>
                    <a:pt x="9017" y="23994"/>
                    <a:pt x="9069" y="23944"/>
                  </a:cubicBezTo>
                  <a:lnTo>
                    <a:pt x="23959" y="9922"/>
                  </a:lnTo>
                  <a:cubicBezTo>
                    <a:pt x="25545" y="8429"/>
                    <a:pt x="25885" y="6004"/>
                    <a:pt x="24771" y="4158"/>
                  </a:cubicBezTo>
                  <a:lnTo>
                    <a:pt x="24720" y="4074"/>
                  </a:lnTo>
                  <a:cubicBezTo>
                    <a:pt x="23022" y="1303"/>
                    <a:pt x="20337" y="75"/>
                    <a:pt x="20224" y="25"/>
                  </a:cubicBezTo>
                  <a:cubicBezTo>
                    <a:pt x="20186" y="8"/>
                    <a:pt x="20146" y="0"/>
                    <a:pt x="20108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8"/>
            <p:cNvSpPr/>
            <p:nvPr/>
          </p:nvSpPr>
          <p:spPr>
            <a:xfrm>
              <a:off x="4416950" y="3305775"/>
              <a:ext cx="265150" cy="204500"/>
            </a:xfrm>
            <a:custGeom>
              <a:avLst/>
              <a:gdLst/>
              <a:ahLst/>
              <a:cxnLst/>
              <a:rect l="l" t="t" r="r" b="b"/>
              <a:pathLst>
                <a:path w="10606" h="8180" extrusionOk="0">
                  <a:moveTo>
                    <a:pt x="1992" y="1"/>
                  </a:moveTo>
                  <a:lnTo>
                    <a:pt x="0" y="1998"/>
                  </a:lnTo>
                  <a:lnTo>
                    <a:pt x="8588" y="8179"/>
                  </a:lnTo>
                  <a:lnTo>
                    <a:pt x="10605" y="6279"/>
                  </a:lnTo>
                  <a:lnTo>
                    <a:pt x="19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8"/>
            <p:cNvSpPr/>
            <p:nvPr/>
          </p:nvSpPr>
          <p:spPr>
            <a:xfrm>
              <a:off x="4409750" y="3298750"/>
              <a:ext cx="280425" cy="218600"/>
            </a:xfrm>
            <a:custGeom>
              <a:avLst/>
              <a:gdLst/>
              <a:ahLst/>
              <a:cxnLst/>
              <a:rect l="l" t="t" r="r" b="b"/>
              <a:pathLst>
                <a:path w="11217" h="8744" extrusionOk="0">
                  <a:moveTo>
                    <a:pt x="2309" y="653"/>
                  </a:moveTo>
                  <a:lnTo>
                    <a:pt x="10452" y="6588"/>
                  </a:lnTo>
                  <a:lnTo>
                    <a:pt x="8851" y="8095"/>
                  </a:lnTo>
                  <a:lnTo>
                    <a:pt x="724" y="2245"/>
                  </a:lnTo>
                  <a:lnTo>
                    <a:pt x="2309" y="653"/>
                  </a:lnTo>
                  <a:close/>
                  <a:moveTo>
                    <a:pt x="2281" y="0"/>
                  </a:moveTo>
                  <a:cubicBezTo>
                    <a:pt x="2208" y="0"/>
                    <a:pt x="2135" y="29"/>
                    <a:pt x="2080" y="84"/>
                  </a:cubicBezTo>
                  <a:lnTo>
                    <a:pt x="90" y="2081"/>
                  </a:lnTo>
                  <a:cubicBezTo>
                    <a:pt x="30" y="2139"/>
                    <a:pt x="0" y="2221"/>
                    <a:pt x="8" y="2303"/>
                  </a:cubicBezTo>
                  <a:cubicBezTo>
                    <a:pt x="15" y="2386"/>
                    <a:pt x="57" y="2461"/>
                    <a:pt x="124" y="2510"/>
                  </a:cubicBezTo>
                  <a:lnTo>
                    <a:pt x="8711" y="8690"/>
                  </a:lnTo>
                  <a:cubicBezTo>
                    <a:pt x="8758" y="8725"/>
                    <a:pt x="8816" y="8743"/>
                    <a:pt x="8876" y="8743"/>
                  </a:cubicBezTo>
                  <a:cubicBezTo>
                    <a:pt x="8948" y="8743"/>
                    <a:pt x="9017" y="8716"/>
                    <a:pt x="9069" y="8667"/>
                  </a:cubicBezTo>
                  <a:lnTo>
                    <a:pt x="11088" y="6767"/>
                  </a:lnTo>
                  <a:cubicBezTo>
                    <a:pt x="11217" y="6645"/>
                    <a:pt x="11204" y="6437"/>
                    <a:pt x="11060" y="6332"/>
                  </a:cubicBezTo>
                  <a:lnTo>
                    <a:pt x="2447" y="55"/>
                  </a:lnTo>
                  <a:cubicBezTo>
                    <a:pt x="2397" y="18"/>
                    <a:pt x="2339" y="0"/>
                    <a:pt x="2281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8"/>
            <p:cNvSpPr/>
            <p:nvPr/>
          </p:nvSpPr>
          <p:spPr>
            <a:xfrm>
              <a:off x="3250625" y="3574150"/>
              <a:ext cx="107125" cy="70225"/>
            </a:xfrm>
            <a:custGeom>
              <a:avLst/>
              <a:gdLst/>
              <a:ahLst/>
              <a:cxnLst/>
              <a:rect l="l" t="t" r="r" b="b"/>
              <a:pathLst>
                <a:path w="4285" h="2809" extrusionOk="0">
                  <a:moveTo>
                    <a:pt x="1009" y="1"/>
                  </a:moveTo>
                  <a:lnTo>
                    <a:pt x="1" y="219"/>
                  </a:lnTo>
                  <a:lnTo>
                    <a:pt x="2179" y="2573"/>
                  </a:lnTo>
                  <a:lnTo>
                    <a:pt x="4284" y="2808"/>
                  </a:lnTo>
                  <a:lnTo>
                    <a:pt x="10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8"/>
            <p:cNvSpPr/>
            <p:nvPr/>
          </p:nvSpPr>
          <p:spPr>
            <a:xfrm>
              <a:off x="3241750" y="3567075"/>
              <a:ext cx="125550" cy="84350"/>
            </a:xfrm>
            <a:custGeom>
              <a:avLst/>
              <a:gdLst/>
              <a:ahLst/>
              <a:cxnLst/>
              <a:rect l="l" t="t" r="r" b="b"/>
              <a:pathLst>
                <a:path w="5022" h="3374" extrusionOk="0">
                  <a:moveTo>
                    <a:pt x="1286" y="589"/>
                  </a:moveTo>
                  <a:lnTo>
                    <a:pt x="3759" y="2709"/>
                  </a:lnTo>
                  <a:lnTo>
                    <a:pt x="2670" y="2587"/>
                  </a:lnTo>
                  <a:lnTo>
                    <a:pt x="900" y="674"/>
                  </a:lnTo>
                  <a:lnTo>
                    <a:pt x="1286" y="589"/>
                  </a:lnTo>
                  <a:close/>
                  <a:moveTo>
                    <a:pt x="1365" y="1"/>
                  </a:moveTo>
                  <a:cubicBezTo>
                    <a:pt x="1345" y="1"/>
                    <a:pt x="1324" y="3"/>
                    <a:pt x="1304" y="8"/>
                  </a:cubicBezTo>
                  <a:lnTo>
                    <a:pt x="296" y="226"/>
                  </a:lnTo>
                  <a:cubicBezTo>
                    <a:pt x="83" y="272"/>
                    <a:pt x="0" y="534"/>
                    <a:pt x="148" y="695"/>
                  </a:cubicBezTo>
                  <a:lnTo>
                    <a:pt x="2325" y="3049"/>
                  </a:lnTo>
                  <a:cubicBezTo>
                    <a:pt x="2372" y="3099"/>
                    <a:pt x="2434" y="3130"/>
                    <a:pt x="2502" y="3138"/>
                  </a:cubicBezTo>
                  <a:lnTo>
                    <a:pt x="4608" y="3372"/>
                  </a:lnTo>
                  <a:cubicBezTo>
                    <a:pt x="4619" y="3373"/>
                    <a:pt x="4628" y="3374"/>
                    <a:pt x="4639" y="3374"/>
                  </a:cubicBezTo>
                  <a:cubicBezTo>
                    <a:pt x="4901" y="3374"/>
                    <a:pt x="5022" y="3047"/>
                    <a:pt x="4823" y="2876"/>
                  </a:cubicBezTo>
                  <a:lnTo>
                    <a:pt x="1548" y="69"/>
                  </a:lnTo>
                  <a:cubicBezTo>
                    <a:pt x="1497" y="25"/>
                    <a:pt x="1432" y="1"/>
                    <a:pt x="1365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8"/>
            <p:cNvSpPr/>
            <p:nvPr/>
          </p:nvSpPr>
          <p:spPr>
            <a:xfrm>
              <a:off x="3353000" y="3574150"/>
              <a:ext cx="107075" cy="70225"/>
            </a:xfrm>
            <a:custGeom>
              <a:avLst/>
              <a:gdLst/>
              <a:ahLst/>
              <a:cxnLst/>
              <a:rect l="l" t="t" r="r" b="b"/>
              <a:pathLst>
                <a:path w="4283" h="2809" extrusionOk="0">
                  <a:moveTo>
                    <a:pt x="1008" y="1"/>
                  </a:moveTo>
                  <a:lnTo>
                    <a:pt x="0" y="219"/>
                  </a:lnTo>
                  <a:lnTo>
                    <a:pt x="2177" y="2573"/>
                  </a:lnTo>
                  <a:lnTo>
                    <a:pt x="4282" y="2808"/>
                  </a:lnTo>
                  <a:lnTo>
                    <a:pt x="10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8"/>
            <p:cNvSpPr/>
            <p:nvPr/>
          </p:nvSpPr>
          <p:spPr>
            <a:xfrm>
              <a:off x="3344075" y="3567075"/>
              <a:ext cx="125575" cy="84350"/>
            </a:xfrm>
            <a:custGeom>
              <a:avLst/>
              <a:gdLst/>
              <a:ahLst/>
              <a:cxnLst/>
              <a:rect l="l" t="t" r="r" b="b"/>
              <a:pathLst>
                <a:path w="5023" h="3374" extrusionOk="0">
                  <a:moveTo>
                    <a:pt x="1287" y="589"/>
                  </a:moveTo>
                  <a:lnTo>
                    <a:pt x="3759" y="2709"/>
                  </a:lnTo>
                  <a:lnTo>
                    <a:pt x="2671" y="2587"/>
                  </a:lnTo>
                  <a:lnTo>
                    <a:pt x="900" y="674"/>
                  </a:lnTo>
                  <a:lnTo>
                    <a:pt x="1287" y="589"/>
                  </a:lnTo>
                  <a:close/>
                  <a:moveTo>
                    <a:pt x="1366" y="1"/>
                  </a:moveTo>
                  <a:cubicBezTo>
                    <a:pt x="1346" y="1"/>
                    <a:pt x="1325" y="3"/>
                    <a:pt x="1305" y="8"/>
                  </a:cubicBezTo>
                  <a:lnTo>
                    <a:pt x="297" y="226"/>
                  </a:lnTo>
                  <a:cubicBezTo>
                    <a:pt x="83" y="272"/>
                    <a:pt x="1" y="534"/>
                    <a:pt x="149" y="695"/>
                  </a:cubicBezTo>
                  <a:lnTo>
                    <a:pt x="2326" y="3049"/>
                  </a:lnTo>
                  <a:cubicBezTo>
                    <a:pt x="2372" y="3099"/>
                    <a:pt x="2435" y="3130"/>
                    <a:pt x="2503" y="3138"/>
                  </a:cubicBezTo>
                  <a:lnTo>
                    <a:pt x="4609" y="3372"/>
                  </a:lnTo>
                  <a:cubicBezTo>
                    <a:pt x="4619" y="3373"/>
                    <a:pt x="4630" y="3374"/>
                    <a:pt x="4639" y="3374"/>
                  </a:cubicBezTo>
                  <a:cubicBezTo>
                    <a:pt x="4902" y="3374"/>
                    <a:pt x="5023" y="3047"/>
                    <a:pt x="4824" y="2876"/>
                  </a:cubicBezTo>
                  <a:lnTo>
                    <a:pt x="1549" y="69"/>
                  </a:lnTo>
                  <a:cubicBezTo>
                    <a:pt x="1498" y="25"/>
                    <a:pt x="1433" y="1"/>
                    <a:pt x="1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8"/>
            <p:cNvSpPr/>
            <p:nvPr/>
          </p:nvSpPr>
          <p:spPr>
            <a:xfrm>
              <a:off x="3296300" y="3565375"/>
              <a:ext cx="114075" cy="84825"/>
            </a:xfrm>
            <a:custGeom>
              <a:avLst/>
              <a:gdLst/>
              <a:ahLst/>
              <a:cxnLst/>
              <a:rect l="l" t="t" r="r" b="b"/>
              <a:pathLst>
                <a:path w="4563" h="3393" extrusionOk="0">
                  <a:moveTo>
                    <a:pt x="1" y="1"/>
                  </a:moveTo>
                  <a:lnTo>
                    <a:pt x="2457" y="3159"/>
                  </a:lnTo>
                  <a:lnTo>
                    <a:pt x="3276" y="3393"/>
                  </a:lnTo>
                  <a:lnTo>
                    <a:pt x="4562" y="3159"/>
                  </a:lnTo>
                  <a:lnTo>
                    <a:pt x="15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8"/>
            <p:cNvSpPr/>
            <p:nvPr/>
          </p:nvSpPr>
          <p:spPr>
            <a:xfrm>
              <a:off x="3287125" y="3558325"/>
              <a:ext cx="132250" cy="98950"/>
            </a:xfrm>
            <a:custGeom>
              <a:avLst/>
              <a:gdLst/>
              <a:ahLst/>
              <a:cxnLst/>
              <a:rect l="l" t="t" r="r" b="b"/>
              <a:pathLst>
                <a:path w="5290" h="3958" extrusionOk="0">
                  <a:moveTo>
                    <a:pt x="1768" y="566"/>
                  </a:moveTo>
                  <a:lnTo>
                    <a:pt x="4360" y="3258"/>
                  </a:lnTo>
                  <a:lnTo>
                    <a:pt x="3658" y="3385"/>
                  </a:lnTo>
                  <a:lnTo>
                    <a:pt x="2990" y="3194"/>
                  </a:lnTo>
                  <a:lnTo>
                    <a:pt x="946" y="566"/>
                  </a:lnTo>
                  <a:close/>
                  <a:moveTo>
                    <a:pt x="368" y="0"/>
                  </a:moveTo>
                  <a:cubicBezTo>
                    <a:pt x="132" y="0"/>
                    <a:pt x="0" y="271"/>
                    <a:pt x="144" y="457"/>
                  </a:cubicBezTo>
                  <a:lnTo>
                    <a:pt x="2601" y="3614"/>
                  </a:lnTo>
                  <a:cubicBezTo>
                    <a:pt x="2637" y="3662"/>
                    <a:pt x="2688" y="3697"/>
                    <a:pt x="2746" y="3713"/>
                  </a:cubicBezTo>
                  <a:lnTo>
                    <a:pt x="3565" y="3947"/>
                  </a:lnTo>
                  <a:cubicBezTo>
                    <a:pt x="3590" y="3953"/>
                    <a:pt x="3616" y="3957"/>
                    <a:pt x="3643" y="3957"/>
                  </a:cubicBezTo>
                  <a:cubicBezTo>
                    <a:pt x="3660" y="3957"/>
                    <a:pt x="3676" y="3955"/>
                    <a:pt x="3694" y="3953"/>
                  </a:cubicBezTo>
                  <a:lnTo>
                    <a:pt x="4979" y="3719"/>
                  </a:lnTo>
                  <a:cubicBezTo>
                    <a:pt x="5202" y="3678"/>
                    <a:pt x="5289" y="3407"/>
                    <a:pt x="5133" y="3244"/>
                  </a:cubicBezTo>
                  <a:lnTo>
                    <a:pt x="2093" y="86"/>
                  </a:lnTo>
                  <a:cubicBezTo>
                    <a:pt x="2038" y="32"/>
                    <a:pt x="1966" y="0"/>
                    <a:pt x="1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8"/>
            <p:cNvSpPr/>
            <p:nvPr/>
          </p:nvSpPr>
          <p:spPr>
            <a:xfrm>
              <a:off x="3229050" y="3579625"/>
              <a:ext cx="76050" cy="58875"/>
            </a:xfrm>
            <a:custGeom>
              <a:avLst/>
              <a:gdLst/>
              <a:ahLst/>
              <a:cxnLst/>
              <a:rect l="l" t="t" r="r" b="b"/>
              <a:pathLst>
                <a:path w="3042" h="2355" extrusionOk="0">
                  <a:moveTo>
                    <a:pt x="864" y="0"/>
                  </a:moveTo>
                  <a:lnTo>
                    <a:pt x="1" y="249"/>
                  </a:lnTo>
                  <a:lnTo>
                    <a:pt x="1053" y="2238"/>
                  </a:lnTo>
                  <a:lnTo>
                    <a:pt x="3042" y="2354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8"/>
            <p:cNvSpPr/>
            <p:nvPr/>
          </p:nvSpPr>
          <p:spPr>
            <a:xfrm>
              <a:off x="3220700" y="3572575"/>
              <a:ext cx="93800" cy="73050"/>
            </a:xfrm>
            <a:custGeom>
              <a:avLst/>
              <a:gdLst/>
              <a:ahLst/>
              <a:cxnLst/>
              <a:rect l="l" t="t" r="r" b="b"/>
              <a:pathLst>
                <a:path w="3752" h="2922" extrusionOk="0">
                  <a:moveTo>
                    <a:pt x="1109" y="602"/>
                  </a:moveTo>
                  <a:lnTo>
                    <a:pt x="2691" y="2314"/>
                  </a:lnTo>
                  <a:lnTo>
                    <a:pt x="1563" y="2247"/>
                  </a:lnTo>
                  <a:lnTo>
                    <a:pt x="748" y="706"/>
                  </a:lnTo>
                  <a:lnTo>
                    <a:pt x="1109" y="602"/>
                  </a:lnTo>
                  <a:close/>
                  <a:moveTo>
                    <a:pt x="1198" y="1"/>
                  </a:moveTo>
                  <a:cubicBezTo>
                    <a:pt x="1172" y="1"/>
                    <a:pt x="1146" y="4"/>
                    <a:pt x="1120" y="12"/>
                  </a:cubicBezTo>
                  <a:lnTo>
                    <a:pt x="255" y="261"/>
                  </a:lnTo>
                  <a:cubicBezTo>
                    <a:pt x="84" y="311"/>
                    <a:pt x="0" y="506"/>
                    <a:pt x="85" y="665"/>
                  </a:cubicBezTo>
                  <a:lnTo>
                    <a:pt x="1137" y="2653"/>
                  </a:lnTo>
                  <a:cubicBezTo>
                    <a:pt x="1184" y="2740"/>
                    <a:pt x="1272" y="2797"/>
                    <a:pt x="1371" y="2803"/>
                  </a:cubicBezTo>
                  <a:lnTo>
                    <a:pt x="3358" y="2919"/>
                  </a:lnTo>
                  <a:lnTo>
                    <a:pt x="3376" y="2919"/>
                  </a:lnTo>
                  <a:lnTo>
                    <a:pt x="3376" y="2921"/>
                  </a:lnTo>
                  <a:cubicBezTo>
                    <a:pt x="3623" y="2921"/>
                    <a:pt x="3752" y="2627"/>
                    <a:pt x="3583" y="2445"/>
                  </a:cubicBezTo>
                  <a:lnTo>
                    <a:pt x="1405" y="91"/>
                  </a:lnTo>
                  <a:cubicBezTo>
                    <a:pt x="1351" y="32"/>
                    <a:pt x="1276" y="1"/>
                    <a:pt x="11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1F1C51"/>
      </a:lt2>
      <a:accent1>
        <a:srgbClr val="1F1C51"/>
      </a:accent1>
      <a:accent2>
        <a:srgbClr val="ACFFD9"/>
      </a:accent2>
      <a:accent3>
        <a:srgbClr val="C6FF00"/>
      </a:accent3>
      <a:accent4>
        <a:srgbClr val="FFFFFF"/>
      </a:accent4>
      <a:accent5>
        <a:srgbClr val="A8C987"/>
      </a:accent5>
      <a:accent6>
        <a:srgbClr val="8BE3FF"/>
      </a:accent6>
      <a:hlink>
        <a:srgbClr val="1F1C5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947</Words>
  <Application>Microsoft Office PowerPoint</Application>
  <PresentationFormat>全屏显示(16:9)</PresentationFormat>
  <Paragraphs>241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0" baseType="lpstr">
      <vt:lpstr>Arial</vt:lpstr>
      <vt:lpstr>Viga</vt:lpstr>
      <vt:lpstr>DM Sans</vt:lpstr>
      <vt:lpstr>Proxima Nova</vt:lpstr>
      <vt:lpstr>https://www.freeppt7.com</vt:lpstr>
      <vt:lpstr>CYBER SECURITY BUSINESS PLAN</vt:lpstr>
      <vt:lpstr>01</vt:lpstr>
      <vt:lpstr>MISSION STATEMENT</vt:lpstr>
      <vt:lpstr>OUR COMPANY</vt:lpstr>
      <vt:lpstr>BUSINESS OVERVIEW</vt:lpstr>
      <vt:lpstr>MARKET TRENDS</vt:lpstr>
      <vt:lpstr>PROBLEM VS. SOLUTION</vt:lpstr>
      <vt:lpstr>COMPETITORS</vt:lpstr>
      <vt:lpstr>COMPETITIVE ADVANTAGE</vt:lpstr>
      <vt:lpstr>MARKET ANALYSIS</vt:lpstr>
      <vt:lpstr>TARGET</vt:lpstr>
      <vt:lpstr>MARKET SIZE</vt:lpstr>
      <vt:lpstr>MARKET SHARE</vt:lpstr>
      <vt:lpstr>COMPETITION ANALYSIS</vt:lpstr>
      <vt:lpstr>MARKETING PLAN</vt:lpstr>
      <vt:lpstr>OUR SERVICES</vt:lpstr>
      <vt:lpstr>BREAK-EVEN ANALYSIS</vt:lpstr>
      <vt:lpstr>OUR PLANS</vt:lpstr>
      <vt:lpstr>SALES AND DISTRIBUTION</vt:lpstr>
      <vt:lpstr>A PICTURE ALWAYS REINFORCES THE CONCEPT</vt:lpstr>
      <vt:lpstr>ADVERTISING AND PROMOTION</vt:lpstr>
      <vt:lpstr>MANAGEMENT PLAN</vt:lpstr>
      <vt:lpstr>OUR TEAM</vt:lpstr>
      <vt:lpstr>ORGANIZATIONAL CHART</vt:lpstr>
      <vt:lpstr>OUR PARTNERS</vt:lpstr>
      <vt:lpstr>OUR EXPANSION</vt:lpstr>
      <vt:lpstr>OPERATING PLAN</vt:lpstr>
      <vt:lpstr>OUR PROCESS</vt:lpstr>
      <vt:lpstr>A PICTURE IS WORTH A THOUSAND WORDS</vt:lpstr>
      <vt:lpstr>FINANCIAL PLAN</vt:lpstr>
      <vt:lpstr>PREDICTED GROW</vt:lpstr>
      <vt:lpstr>BALANCE SHEET</vt:lpstr>
      <vt:lpstr>498,300,000</vt:lpstr>
      <vt:lpstr>THANKS!</vt:lpstr>
      <vt:lpstr>ALTERNATIVE RESOURCES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https:/www.freeppt7.com</cp:keywords>
  <dc:description>https://www.freeppt7.com</dc:description>
  <cp:lastModifiedBy>宇 之灵</cp:lastModifiedBy>
  <cp:revision>2</cp:revision>
  <dcterms:modified xsi:type="dcterms:W3CDTF">2020-03-19T13:30:09Z</dcterms:modified>
</cp:coreProperties>
</file>