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2" r:id="rId4"/>
    <p:sldId id="265" r:id="rId5"/>
    <p:sldId id="266" r:id="rId6"/>
    <p:sldId id="267" r:id="rId7"/>
    <p:sldId id="278" r:id="rId8"/>
    <p:sldId id="268" r:id="rId9"/>
    <p:sldId id="284" r:id="rId10"/>
    <p:sldId id="271" r:id="rId11"/>
    <p:sldId id="270" r:id="rId12"/>
    <p:sldId id="269" r:id="rId13"/>
    <p:sldId id="275" r:id="rId14"/>
    <p:sldId id="285" r:id="rId15"/>
    <p:sldId id="272" r:id="rId16"/>
    <p:sldId id="276" r:id="rId17"/>
    <p:sldId id="273" r:id="rId18"/>
    <p:sldId id="274" r:id="rId19"/>
    <p:sldId id="277" r:id="rId20"/>
    <p:sldId id="286" r:id="rId21"/>
    <p:sldId id="279" r:id="rId22"/>
    <p:sldId id="288" r:id="rId23"/>
    <p:sldId id="280" r:id="rId24"/>
    <p:sldId id="281" r:id="rId25"/>
    <p:sldId id="289" r:id="rId26"/>
    <p:sldId id="282" r:id="rId27"/>
    <p:sldId id="290" r:id="rId28"/>
    <p:sldId id="287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21DF5-E435-4097-ABA9-9E0D35B5D190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5502-F965-47E3-8C93-525ADA43F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3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710C-B573-4CF0-89F6-AE6AEC9531FC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44F15-3827-42EC-87DB-32F63379AD6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7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D558-5CF2-4E4F-B1C1-C736329F3579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202ED-6B55-4039-95F7-CBB50AF6BB2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F3B78-9440-4FBB-90F7-418F40C1BC01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CDD23-DF3D-4432-B5A4-052DBB1BCB0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9719-F593-4465-B08F-7C6EEF5A8FBF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0E1E8-C025-49A9-BEEC-4F8FC3CA5C6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F736E-E9EE-48E5-B34B-122B9FBE09C0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AA22C-7C74-4C22-86D3-EE5CDB194D9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8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FBD4-C59E-446A-B1D6-B35F2681FFB0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00283-CC2F-4FB5-9594-6C8E9F65F53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210D-DCE4-4592-BB82-28A097731F25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7784A-5053-4C56-AD35-31725FF6030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2667-39C7-482F-A98C-37033531446B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5FEB8-DADC-4195-ABA4-F9C53BFB444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1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6492-611E-4689-806B-CABBBE9C2594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0C447-FC61-4760-95B2-712F16C2326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2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4B17-5295-4274-AF17-8531EFF0701B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247E0-20FF-4AA0-A1AB-CF80466EF7E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5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87A3-FAD5-4B09-B714-0FE3F1A0F62C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610C5-B7DC-4E5E-9C7F-96226507DE6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19828B-FA4B-4AF9-8D4F-CED2B59824DF}" type="datetime1">
              <a:rPr lang="zh-CN" altLang="en-US"/>
              <a:pPr>
                <a:defRPr/>
              </a:pPr>
              <a:t>2020/4/6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7C1B7E-B015-4227-B1F6-BC5BC2096C4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椭圆 1"/>
          <p:cNvSpPr>
            <a:spLocks noChangeArrowheads="1"/>
          </p:cNvSpPr>
          <p:nvPr/>
        </p:nvSpPr>
        <p:spPr bwMode="auto">
          <a:xfrm>
            <a:off x="3221038" y="590550"/>
            <a:ext cx="5726112" cy="5726113"/>
          </a:xfrm>
          <a:prstGeom prst="ellipse">
            <a:avLst/>
          </a:prstGeom>
          <a:solidFill>
            <a:srgbClr val="2633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椭圆 10"/>
          <p:cNvSpPr>
            <a:spLocks noChangeArrowheads="1"/>
          </p:cNvSpPr>
          <p:nvPr/>
        </p:nvSpPr>
        <p:spPr bwMode="auto">
          <a:xfrm>
            <a:off x="3360738" y="730250"/>
            <a:ext cx="5446712" cy="5446713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文本框 12"/>
          <p:cNvSpPr>
            <a:spLocks noChangeArrowheads="1"/>
          </p:cNvSpPr>
          <p:nvPr/>
        </p:nvSpPr>
        <p:spPr bwMode="auto">
          <a:xfrm>
            <a:off x="4470400" y="3919538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COMPANY   NAME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53" name="直接连接符 21"/>
          <p:cNvSpPr>
            <a:spLocks noChangeShapeType="1"/>
          </p:cNvSpPr>
          <p:nvPr/>
        </p:nvSpPr>
        <p:spPr bwMode="auto">
          <a:xfrm>
            <a:off x="3924300" y="3425825"/>
            <a:ext cx="4319588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" name="文本框 24"/>
          <p:cNvSpPr>
            <a:spLocks noChangeArrowheads="1"/>
          </p:cNvSpPr>
          <p:nvPr/>
        </p:nvSpPr>
        <p:spPr bwMode="auto">
          <a:xfrm>
            <a:off x="4487863" y="4781550"/>
            <a:ext cx="320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you to the center of the narrative</a:t>
            </a:r>
            <a:endParaRPr lang="zh-CN" altLang="en-US" sz="12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thought  Click here to add you to the center </a:t>
            </a:r>
          </a:p>
          <a:p>
            <a:pPr eaLnBrk="1" hangingPunct="1"/>
            <a:r>
              <a:rPr lang="en-US" altLang="zh-CN" sz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of the  narrative thought</a:t>
            </a:r>
            <a:endParaRPr lang="en-US" altLang="zh-CN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6" name="椭圆 25"/>
          <p:cNvSpPr>
            <a:spLocks noChangeArrowheads="1"/>
          </p:cNvSpPr>
          <p:nvPr/>
        </p:nvSpPr>
        <p:spPr bwMode="auto">
          <a:xfrm>
            <a:off x="2946400" y="298450"/>
            <a:ext cx="6311900" cy="6310313"/>
          </a:xfrm>
          <a:prstGeom prst="ellipse">
            <a:avLst/>
          </a:prstGeom>
          <a:noFill/>
          <a:ln w="6350">
            <a:solidFill>
              <a:srgbClr val="FFFFFF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7" name="椭圆 26"/>
          <p:cNvSpPr>
            <a:spLocks noChangeArrowheads="1"/>
          </p:cNvSpPr>
          <p:nvPr/>
        </p:nvSpPr>
        <p:spPr bwMode="auto">
          <a:xfrm>
            <a:off x="2676525" y="0"/>
            <a:ext cx="6837363" cy="6837363"/>
          </a:xfrm>
          <a:prstGeom prst="ellipse">
            <a:avLst/>
          </a:prstGeom>
          <a:noFill/>
          <a:ln w="6350">
            <a:solidFill>
              <a:srgbClr val="FFFFFF">
                <a:alpha val="3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>
            <a:solidFill>
              <a:srgbClr val="FFFFFF">
                <a:alpha val="2901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9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6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C55A700-FEDA-48F6-9E6F-E57334147C06}"/>
              </a:ext>
            </a:extLst>
          </p:cNvPr>
          <p:cNvSpPr txBox="1"/>
          <p:nvPr/>
        </p:nvSpPr>
        <p:spPr>
          <a:xfrm>
            <a:off x="4984482" y="2169185"/>
            <a:ext cx="224843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37"/>
          <p:cNvSpPr>
            <a:spLocks noChangeArrowheads="1"/>
          </p:cNvSpPr>
          <p:nvPr/>
        </p:nvSpPr>
        <p:spPr bwMode="auto">
          <a:xfrm rot="5400000">
            <a:off x="1784350" y="3763963"/>
            <a:ext cx="1443038" cy="2868612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矩形 38"/>
          <p:cNvSpPr>
            <a:spLocks noChangeArrowheads="1"/>
          </p:cNvSpPr>
          <p:nvPr/>
        </p:nvSpPr>
        <p:spPr bwMode="auto">
          <a:xfrm rot="5400000">
            <a:off x="8982075" y="3763963"/>
            <a:ext cx="1443038" cy="2868612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36"/>
          <p:cNvSpPr>
            <a:spLocks noChangeArrowheads="1"/>
          </p:cNvSpPr>
          <p:nvPr/>
        </p:nvSpPr>
        <p:spPr bwMode="auto">
          <a:xfrm rot="5400000">
            <a:off x="5384800" y="1612900"/>
            <a:ext cx="1441450" cy="28702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矩形 29"/>
          <p:cNvSpPr>
            <a:spLocks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1274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129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5" name="矩形 14"/>
          <p:cNvSpPr>
            <a:spLocks noChangeArrowheads="1"/>
          </p:cNvSpPr>
          <p:nvPr/>
        </p:nvSpPr>
        <p:spPr bwMode="auto">
          <a:xfrm>
            <a:off x="4670425" y="4476750"/>
            <a:ext cx="2870200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矩形 18"/>
          <p:cNvSpPr>
            <a:spLocks noChangeArrowheads="1"/>
          </p:cNvSpPr>
          <p:nvPr/>
        </p:nvSpPr>
        <p:spPr bwMode="auto">
          <a:xfrm>
            <a:off x="8269288" y="2327275"/>
            <a:ext cx="2870200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1071563" y="2327275"/>
            <a:ext cx="2868612" cy="1443038"/>
          </a:xfrm>
          <a:prstGeom prst="rect">
            <a:avLst/>
          </a:prstGeom>
          <a:noFill/>
          <a:ln w="2540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文本框 22"/>
          <p:cNvSpPr>
            <a:spLocks noChangeArrowheads="1"/>
          </p:cNvSpPr>
          <p:nvPr/>
        </p:nvSpPr>
        <p:spPr bwMode="auto">
          <a:xfrm>
            <a:off x="5618163" y="2365375"/>
            <a:ext cx="954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2016</a:t>
            </a:r>
            <a:endParaRPr lang="zh-CN" altLang="en-US" sz="3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79" name="文本框 23"/>
          <p:cNvSpPr>
            <a:spLocks noChangeArrowheads="1"/>
          </p:cNvSpPr>
          <p:nvPr/>
        </p:nvSpPr>
        <p:spPr bwMode="auto">
          <a:xfrm>
            <a:off x="1990725" y="2365375"/>
            <a:ext cx="954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2015</a:t>
            </a:r>
            <a:endParaRPr lang="zh-CN" altLang="en-US" sz="3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0" name="文本框 24"/>
          <p:cNvSpPr>
            <a:spLocks noChangeArrowheads="1"/>
          </p:cNvSpPr>
          <p:nvPr/>
        </p:nvSpPr>
        <p:spPr bwMode="auto">
          <a:xfrm>
            <a:off x="9242425" y="2365375"/>
            <a:ext cx="954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2017</a:t>
            </a:r>
            <a:endParaRPr lang="zh-CN" altLang="en-US" sz="3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1" name="文本框 25"/>
          <p:cNvSpPr>
            <a:spLocks noChangeArrowheads="1"/>
          </p:cNvSpPr>
          <p:nvPr/>
        </p:nvSpPr>
        <p:spPr bwMode="auto">
          <a:xfrm>
            <a:off x="1930400" y="4476750"/>
            <a:ext cx="954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2018</a:t>
            </a:r>
            <a:endParaRPr lang="zh-CN" altLang="en-US" sz="3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2" name="文本框 26"/>
          <p:cNvSpPr>
            <a:spLocks noChangeArrowheads="1"/>
          </p:cNvSpPr>
          <p:nvPr/>
        </p:nvSpPr>
        <p:spPr bwMode="auto">
          <a:xfrm>
            <a:off x="5607050" y="4476750"/>
            <a:ext cx="954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2019</a:t>
            </a:r>
            <a:endParaRPr lang="zh-CN" altLang="en-US" sz="3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3" name="文本框 27"/>
          <p:cNvSpPr>
            <a:spLocks noChangeArrowheads="1"/>
          </p:cNvSpPr>
          <p:nvPr/>
        </p:nvSpPr>
        <p:spPr bwMode="auto">
          <a:xfrm>
            <a:off x="9205913" y="4476750"/>
            <a:ext cx="954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2020</a:t>
            </a:r>
            <a:endParaRPr lang="zh-CN" altLang="en-US" sz="3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4" name="文本框 28"/>
          <p:cNvSpPr>
            <a:spLocks noChangeArrowheads="1"/>
          </p:cNvSpPr>
          <p:nvPr/>
        </p:nvSpPr>
        <p:spPr bwMode="auto">
          <a:xfrm>
            <a:off x="1262063" y="5192713"/>
            <a:ext cx="257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A20B3C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5" name="文本框 31"/>
          <p:cNvSpPr>
            <a:spLocks noChangeArrowheads="1"/>
          </p:cNvSpPr>
          <p:nvPr/>
        </p:nvSpPr>
        <p:spPr bwMode="auto">
          <a:xfrm>
            <a:off x="8450263" y="5192713"/>
            <a:ext cx="257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A20B3C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6" name="文本框 32"/>
          <p:cNvSpPr>
            <a:spLocks noChangeArrowheads="1"/>
          </p:cNvSpPr>
          <p:nvPr/>
        </p:nvSpPr>
        <p:spPr bwMode="auto">
          <a:xfrm>
            <a:off x="4860925" y="5192713"/>
            <a:ext cx="2570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A20B3C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7" name="文本框 33"/>
          <p:cNvSpPr>
            <a:spLocks noChangeArrowheads="1"/>
          </p:cNvSpPr>
          <p:nvPr/>
        </p:nvSpPr>
        <p:spPr bwMode="auto">
          <a:xfrm>
            <a:off x="8450263" y="3067050"/>
            <a:ext cx="257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A20B3C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8" name="文本框 34"/>
          <p:cNvSpPr>
            <a:spLocks noChangeArrowheads="1"/>
          </p:cNvSpPr>
          <p:nvPr/>
        </p:nvSpPr>
        <p:spPr bwMode="auto">
          <a:xfrm>
            <a:off x="1222375" y="3067050"/>
            <a:ext cx="2568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A20B3C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1289" name="文本框 35"/>
          <p:cNvSpPr>
            <a:spLocks noChangeArrowheads="1"/>
          </p:cNvSpPr>
          <p:nvPr/>
        </p:nvSpPr>
        <p:spPr bwMode="auto">
          <a:xfrm>
            <a:off x="4860925" y="3067050"/>
            <a:ext cx="257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A20B3C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 of the </a:t>
            </a: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2295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235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5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5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6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6" name="直接连接符 11"/>
          <p:cNvSpPr>
            <a:spLocks noChangeShapeType="1"/>
          </p:cNvSpPr>
          <p:nvPr/>
        </p:nvSpPr>
        <p:spPr bwMode="auto">
          <a:xfrm rot="5400000">
            <a:off x="2971800" y="3175000"/>
            <a:ext cx="431800" cy="0"/>
          </a:xfrm>
          <a:prstGeom prst="line">
            <a:avLst/>
          </a:prstGeom>
          <a:noFill/>
          <a:ln w="12700">
            <a:solidFill>
              <a:srgbClr val="2F2637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直接连接符 14"/>
          <p:cNvSpPr>
            <a:spLocks noChangeShapeType="1"/>
          </p:cNvSpPr>
          <p:nvPr/>
        </p:nvSpPr>
        <p:spPr bwMode="auto">
          <a:xfrm rot="10800000">
            <a:off x="3187700" y="3384550"/>
            <a:ext cx="1439863" cy="1588"/>
          </a:xfrm>
          <a:prstGeom prst="line">
            <a:avLst/>
          </a:prstGeom>
          <a:noFill/>
          <a:ln w="12700">
            <a:solidFill>
              <a:srgbClr val="2F2637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椭圆 18"/>
          <p:cNvSpPr>
            <a:spLocks noChangeArrowheads="1"/>
          </p:cNvSpPr>
          <p:nvPr/>
        </p:nvSpPr>
        <p:spPr bwMode="auto">
          <a:xfrm>
            <a:off x="3132138" y="2865438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299" name="组合 19"/>
          <p:cNvGrpSpPr>
            <a:grpSpLocks/>
          </p:cNvGrpSpPr>
          <p:nvPr/>
        </p:nvGrpSpPr>
        <p:grpSpPr bwMode="auto">
          <a:xfrm flipV="1">
            <a:off x="2020888" y="4192588"/>
            <a:ext cx="1439862" cy="431800"/>
            <a:chOff x="0" y="0"/>
            <a:chExt cx="1440000" cy="432000"/>
          </a:xfrm>
        </p:grpSpPr>
        <p:sp>
          <p:nvSpPr>
            <p:cNvPr id="12355" name="直接连接符 20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6" name="直接连接符 21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0" name="组合 22"/>
          <p:cNvGrpSpPr>
            <a:grpSpLocks/>
          </p:cNvGrpSpPr>
          <p:nvPr/>
        </p:nvGrpSpPr>
        <p:grpSpPr bwMode="auto">
          <a:xfrm flipV="1">
            <a:off x="3460750" y="5083175"/>
            <a:ext cx="1146175" cy="431800"/>
            <a:chOff x="0" y="0"/>
            <a:chExt cx="1440000" cy="432000"/>
          </a:xfrm>
        </p:grpSpPr>
        <p:sp>
          <p:nvSpPr>
            <p:cNvPr id="12353" name="直接连接符 23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4" name="直接连接符 24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1" name="组合 25"/>
          <p:cNvGrpSpPr>
            <a:grpSpLocks/>
          </p:cNvGrpSpPr>
          <p:nvPr/>
        </p:nvGrpSpPr>
        <p:grpSpPr bwMode="auto">
          <a:xfrm flipV="1">
            <a:off x="8756650" y="3384550"/>
            <a:ext cx="801688" cy="431800"/>
            <a:chOff x="0" y="0"/>
            <a:chExt cx="1440000" cy="432000"/>
          </a:xfrm>
        </p:grpSpPr>
        <p:sp>
          <p:nvSpPr>
            <p:cNvPr id="12351" name="直接连接符 26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直接连接符 27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2" name="组合 28"/>
          <p:cNvGrpSpPr>
            <a:grpSpLocks/>
          </p:cNvGrpSpPr>
          <p:nvPr/>
        </p:nvGrpSpPr>
        <p:grpSpPr bwMode="auto">
          <a:xfrm flipV="1">
            <a:off x="6918325" y="2587625"/>
            <a:ext cx="803275" cy="431800"/>
            <a:chOff x="0" y="0"/>
            <a:chExt cx="1440000" cy="432000"/>
          </a:xfrm>
        </p:grpSpPr>
        <p:sp>
          <p:nvSpPr>
            <p:cNvPr id="12349" name="直接连接符 31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直接连接符 32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3" name="组合 33"/>
          <p:cNvGrpSpPr>
            <a:grpSpLocks/>
          </p:cNvGrpSpPr>
          <p:nvPr/>
        </p:nvGrpSpPr>
        <p:grpSpPr bwMode="auto">
          <a:xfrm>
            <a:off x="7491413" y="5100638"/>
            <a:ext cx="801687" cy="642937"/>
            <a:chOff x="0" y="0"/>
            <a:chExt cx="1440000" cy="432000"/>
          </a:xfrm>
        </p:grpSpPr>
        <p:sp>
          <p:nvSpPr>
            <p:cNvPr id="12347" name="直接连接符 34"/>
            <p:cNvSpPr>
              <a:spLocks noChangeShapeType="1"/>
            </p:cNvSpPr>
            <p:nvPr/>
          </p:nvSpPr>
          <p:spPr bwMode="auto">
            <a:xfrm rot="5400000">
              <a:off x="-215999" y="215998"/>
              <a:ext cx="432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8" name="直接连接符 35"/>
            <p:cNvSpPr>
              <a:spLocks noChangeShapeType="1"/>
            </p:cNvSpPr>
            <p:nvPr/>
          </p:nvSpPr>
          <p:spPr bwMode="auto">
            <a:xfrm rot="10800000">
              <a:off x="0" y="426195"/>
              <a:ext cx="1440000" cy="1"/>
            </a:xfrm>
            <a:prstGeom prst="line">
              <a:avLst/>
            </a:prstGeom>
            <a:noFill/>
            <a:ln w="12700">
              <a:solidFill>
                <a:srgbClr val="2F263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4" name="椭圆 36"/>
          <p:cNvSpPr>
            <a:spLocks noChangeArrowheads="1"/>
          </p:cNvSpPr>
          <p:nvPr/>
        </p:nvSpPr>
        <p:spPr bwMode="auto">
          <a:xfrm>
            <a:off x="1963738" y="462121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5" name="椭圆 37"/>
          <p:cNvSpPr>
            <a:spLocks noChangeArrowheads="1"/>
          </p:cNvSpPr>
          <p:nvPr/>
        </p:nvSpPr>
        <p:spPr bwMode="auto">
          <a:xfrm>
            <a:off x="3403600" y="550386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6" name="椭圆 38"/>
          <p:cNvSpPr>
            <a:spLocks noChangeArrowheads="1"/>
          </p:cNvSpPr>
          <p:nvPr/>
        </p:nvSpPr>
        <p:spPr bwMode="auto">
          <a:xfrm>
            <a:off x="8275638" y="568801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7" name="椭圆 39"/>
          <p:cNvSpPr>
            <a:spLocks noChangeArrowheads="1"/>
          </p:cNvSpPr>
          <p:nvPr/>
        </p:nvSpPr>
        <p:spPr bwMode="auto">
          <a:xfrm>
            <a:off x="9502775" y="3330575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8" name="椭圆 40"/>
          <p:cNvSpPr>
            <a:spLocks noChangeArrowheads="1"/>
          </p:cNvSpPr>
          <p:nvPr/>
        </p:nvSpPr>
        <p:spPr bwMode="auto">
          <a:xfrm>
            <a:off x="7721600" y="2532063"/>
            <a:ext cx="111125" cy="1111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9" name="六边形 41"/>
          <p:cNvSpPr>
            <a:spLocks noChangeArrowheads="1"/>
          </p:cNvSpPr>
          <p:nvPr/>
        </p:nvSpPr>
        <p:spPr bwMode="auto">
          <a:xfrm rot="5400000">
            <a:off x="6632575" y="3698875"/>
            <a:ext cx="1746250" cy="1504950"/>
          </a:xfrm>
          <a:prstGeom prst="hexagon">
            <a:avLst>
              <a:gd name="adj" fmla="val 29669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0" name="六边形 42"/>
          <p:cNvSpPr>
            <a:spLocks noChangeArrowheads="1"/>
          </p:cNvSpPr>
          <p:nvPr/>
        </p:nvSpPr>
        <p:spPr bwMode="auto">
          <a:xfrm rot="5400000">
            <a:off x="4352926" y="2779712"/>
            <a:ext cx="1922462" cy="1655763"/>
          </a:xfrm>
          <a:prstGeom prst="hexagon">
            <a:avLst>
              <a:gd name="adj" fmla="val 29693"/>
              <a:gd name="vf" fmla="val 115470"/>
            </a:avLst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1" name="六边形 43"/>
          <p:cNvSpPr>
            <a:spLocks noChangeArrowheads="1"/>
          </p:cNvSpPr>
          <p:nvPr/>
        </p:nvSpPr>
        <p:spPr bwMode="auto">
          <a:xfrm rot="5400000">
            <a:off x="6177756" y="2913857"/>
            <a:ext cx="1108075" cy="954088"/>
          </a:xfrm>
          <a:prstGeom prst="hexagon">
            <a:avLst>
              <a:gd name="adj" fmla="val 29696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2" name="六边形 44"/>
          <p:cNvSpPr>
            <a:spLocks noChangeArrowheads="1"/>
          </p:cNvSpPr>
          <p:nvPr/>
        </p:nvSpPr>
        <p:spPr bwMode="auto">
          <a:xfrm rot="5400000">
            <a:off x="3853657" y="4282281"/>
            <a:ext cx="1219200" cy="1049337"/>
          </a:xfrm>
          <a:prstGeom prst="hexagon">
            <a:avLst>
              <a:gd name="adj" fmla="val 29714"/>
              <a:gd name="vf" fmla="val 115470"/>
            </a:avLst>
          </a:prstGeom>
          <a:solidFill>
            <a:srgbClr val="D0EAEB"/>
          </a:solidFill>
          <a:ln w="12700">
            <a:solidFill>
              <a:srgbClr val="262626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3" name="六边形 45"/>
          <p:cNvSpPr>
            <a:spLocks noChangeArrowheads="1"/>
          </p:cNvSpPr>
          <p:nvPr/>
        </p:nvSpPr>
        <p:spPr bwMode="auto">
          <a:xfrm rot="5400000">
            <a:off x="2979738" y="3792538"/>
            <a:ext cx="971550" cy="838200"/>
          </a:xfrm>
          <a:prstGeom prst="hexagon">
            <a:avLst>
              <a:gd name="adj" fmla="val 29648"/>
              <a:gd name="vf" fmla="val 11547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4" name="六边形 46"/>
          <p:cNvSpPr>
            <a:spLocks noChangeArrowheads="1"/>
          </p:cNvSpPr>
          <p:nvPr/>
        </p:nvSpPr>
        <p:spPr bwMode="auto">
          <a:xfrm rot="5400000">
            <a:off x="8262938" y="3827463"/>
            <a:ext cx="971550" cy="838200"/>
          </a:xfrm>
          <a:prstGeom prst="hexagon">
            <a:avLst>
              <a:gd name="adj" fmla="val 29648"/>
              <a:gd name="vf" fmla="val 115470"/>
            </a:avLst>
          </a:prstGeom>
          <a:solidFill>
            <a:srgbClr val="D0EAEB"/>
          </a:solidFill>
          <a:ln w="12700">
            <a:solidFill>
              <a:srgbClr val="262626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315" name="组合 47"/>
          <p:cNvGrpSpPr>
            <a:grpSpLocks/>
          </p:cNvGrpSpPr>
          <p:nvPr/>
        </p:nvGrpSpPr>
        <p:grpSpPr bwMode="auto">
          <a:xfrm>
            <a:off x="4197350" y="4592638"/>
            <a:ext cx="568325" cy="431800"/>
            <a:chOff x="0" y="0"/>
            <a:chExt cx="509646" cy="387231"/>
          </a:xfrm>
        </p:grpSpPr>
        <p:sp>
          <p:nvSpPr>
            <p:cNvPr id="1234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6" name="组合 50"/>
          <p:cNvGrpSpPr>
            <a:grpSpLocks/>
          </p:cNvGrpSpPr>
          <p:nvPr/>
        </p:nvGrpSpPr>
        <p:grpSpPr bwMode="auto">
          <a:xfrm>
            <a:off x="5032375" y="3384550"/>
            <a:ext cx="593725" cy="568325"/>
            <a:chOff x="0" y="0"/>
            <a:chExt cx="2438400" cy="2332038"/>
          </a:xfrm>
        </p:grpSpPr>
        <p:sp>
          <p:nvSpPr>
            <p:cNvPr id="1234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4" name="任意多边形 5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7" name="组合 53"/>
          <p:cNvGrpSpPr>
            <a:grpSpLocks/>
          </p:cNvGrpSpPr>
          <p:nvPr/>
        </p:nvGrpSpPr>
        <p:grpSpPr bwMode="auto">
          <a:xfrm>
            <a:off x="7277100" y="4064000"/>
            <a:ext cx="468313" cy="598488"/>
            <a:chOff x="0" y="0"/>
            <a:chExt cx="563562" cy="720725"/>
          </a:xfrm>
        </p:grpSpPr>
        <p:sp>
          <p:nvSpPr>
            <p:cNvPr id="1234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8" name="组合 57"/>
          <p:cNvGrpSpPr>
            <a:grpSpLocks/>
          </p:cNvGrpSpPr>
          <p:nvPr/>
        </p:nvGrpSpPr>
        <p:grpSpPr bwMode="auto">
          <a:xfrm>
            <a:off x="6557963" y="3175000"/>
            <a:ext cx="374650" cy="420688"/>
            <a:chOff x="0" y="0"/>
            <a:chExt cx="402656" cy="450303"/>
          </a:xfrm>
        </p:grpSpPr>
        <p:sp>
          <p:nvSpPr>
            <p:cNvPr id="1233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9" name="组合 63"/>
          <p:cNvGrpSpPr>
            <a:grpSpLocks/>
          </p:cNvGrpSpPr>
          <p:nvPr/>
        </p:nvGrpSpPr>
        <p:grpSpPr bwMode="auto">
          <a:xfrm>
            <a:off x="3282950" y="3968750"/>
            <a:ext cx="390525" cy="439738"/>
            <a:chOff x="0" y="0"/>
            <a:chExt cx="406394" cy="459644"/>
          </a:xfrm>
        </p:grpSpPr>
        <p:sp>
          <p:nvSpPr>
            <p:cNvPr id="12332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4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320" name="文本框 67"/>
          <p:cNvSpPr>
            <a:spLocks noChangeArrowheads="1"/>
          </p:cNvSpPr>
          <p:nvPr/>
        </p:nvSpPr>
        <p:spPr bwMode="auto">
          <a:xfrm>
            <a:off x="1712913" y="2222500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1" name="文本框 68"/>
          <p:cNvSpPr>
            <a:spLocks noChangeArrowheads="1"/>
          </p:cNvSpPr>
          <p:nvPr/>
        </p:nvSpPr>
        <p:spPr bwMode="auto">
          <a:xfrm>
            <a:off x="895350" y="4808538"/>
            <a:ext cx="2055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2" name="文本框 69"/>
          <p:cNvSpPr>
            <a:spLocks noChangeArrowheads="1"/>
          </p:cNvSpPr>
          <p:nvPr/>
        </p:nvSpPr>
        <p:spPr bwMode="auto">
          <a:xfrm>
            <a:off x="2628900" y="5791200"/>
            <a:ext cx="2055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3" name="文本框 70"/>
          <p:cNvSpPr>
            <a:spLocks noChangeArrowheads="1"/>
          </p:cNvSpPr>
          <p:nvPr/>
        </p:nvSpPr>
        <p:spPr bwMode="auto">
          <a:xfrm>
            <a:off x="8585200" y="5443538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4" name="文本框 71"/>
          <p:cNvSpPr>
            <a:spLocks noChangeArrowheads="1"/>
          </p:cNvSpPr>
          <p:nvPr/>
        </p:nvSpPr>
        <p:spPr bwMode="auto">
          <a:xfrm>
            <a:off x="7891463" y="2108200"/>
            <a:ext cx="20558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2325" name="文本框 72"/>
          <p:cNvSpPr>
            <a:spLocks noChangeArrowheads="1"/>
          </p:cNvSpPr>
          <p:nvPr/>
        </p:nvSpPr>
        <p:spPr bwMode="auto">
          <a:xfrm>
            <a:off x="9794875" y="3073400"/>
            <a:ext cx="205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9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0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2326" name="组合 128"/>
          <p:cNvGrpSpPr>
            <a:grpSpLocks/>
          </p:cNvGrpSpPr>
          <p:nvPr/>
        </p:nvGrpSpPr>
        <p:grpSpPr bwMode="auto">
          <a:xfrm>
            <a:off x="8596313" y="4017963"/>
            <a:ext cx="400050" cy="430212"/>
            <a:chOff x="0" y="0"/>
            <a:chExt cx="466184" cy="501686"/>
          </a:xfrm>
        </p:grpSpPr>
        <p:sp>
          <p:nvSpPr>
            <p:cNvPr id="1232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0" y="0"/>
            <a:ext cx="12192000" cy="416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35"/>
          <p:cNvSpPr>
            <a:spLocks noChangeArrowheads="1"/>
          </p:cNvSpPr>
          <p:nvPr/>
        </p:nvSpPr>
        <p:spPr bwMode="auto">
          <a:xfrm>
            <a:off x="0" y="0"/>
            <a:ext cx="12192000" cy="4165600"/>
          </a:xfrm>
          <a:prstGeom prst="rect">
            <a:avLst/>
          </a:prstGeom>
          <a:solidFill>
            <a:srgbClr val="26334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8" name="矩形 22"/>
          <p:cNvSpPr>
            <a:spLocks noChangeArrowheads="1"/>
          </p:cNvSpPr>
          <p:nvPr/>
        </p:nvSpPr>
        <p:spPr bwMode="auto">
          <a:xfrm>
            <a:off x="1079500" y="2935288"/>
            <a:ext cx="3584575" cy="2460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0">
            <a:solidFill>
              <a:srgbClr val="D0EAEB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9" name="文本框 23"/>
          <p:cNvSpPr>
            <a:spLocks noChangeArrowheads="1"/>
          </p:cNvSpPr>
          <p:nvPr/>
        </p:nvSpPr>
        <p:spPr bwMode="auto">
          <a:xfrm>
            <a:off x="5022850" y="4533900"/>
            <a:ext cx="29241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TEMPLATE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 narrative thought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narrative thought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endParaRPr lang="zh-CN" altLang="en-US" dirty="0">
              <a:solidFill>
                <a:srgbClr val="3F3F3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文本框 24"/>
          <p:cNvSpPr>
            <a:spLocks noChangeArrowheads="1"/>
          </p:cNvSpPr>
          <p:nvPr/>
        </p:nvSpPr>
        <p:spPr bwMode="auto">
          <a:xfrm>
            <a:off x="8670925" y="4533900"/>
            <a:ext cx="29225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TEMPLATE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 narrative thought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Click here to add  you to the </a:t>
            </a:r>
          </a:p>
          <a:p>
            <a:pPr eaLnBrk="1" hangingPunct="1"/>
            <a:r>
              <a:rPr lang="en-US" altLang="zh-CN" sz="16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center of the narrative thought </a:t>
            </a:r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endParaRPr lang="zh-CN" altLang="en-US" dirty="0">
              <a:solidFill>
                <a:srgbClr val="3F3F3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1" name="直接连接符 25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直接连接符 26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文本框 27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D0EAEB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D0EAEB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3324" name="组合 28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3325" name="椭圆 31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6" name="椭圆 32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7" name="椭圆 33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8" name="椭圆 34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任意多边形 51"/>
          <p:cNvSpPr>
            <a:spLocks noChangeArrowheads="1"/>
          </p:cNvSpPr>
          <p:nvPr/>
        </p:nvSpPr>
        <p:spPr bwMode="auto">
          <a:xfrm flipH="1">
            <a:off x="5929313" y="4329113"/>
            <a:ext cx="2998787" cy="2509837"/>
          </a:xfrm>
          <a:custGeom>
            <a:avLst/>
            <a:gdLst>
              <a:gd name="T0" fmla="*/ 1499394 w 2999296"/>
              <a:gd name="T1" fmla="*/ 0 h 2511084"/>
              <a:gd name="T2" fmla="*/ 1499394 w 2999296"/>
              <a:gd name="T3" fmla="*/ 1 h 2511084"/>
              <a:gd name="T4" fmla="*/ 0 w 2999296"/>
              <a:gd name="T5" fmla="*/ 2509837 h 2511084"/>
              <a:gd name="T6" fmla="*/ 1499394 w 2999296"/>
              <a:gd name="T7" fmla="*/ 2509837 h 2511084"/>
              <a:gd name="T8" fmla="*/ 1499394 w 2999296"/>
              <a:gd name="T9" fmla="*/ 2509836 h 2511084"/>
              <a:gd name="T10" fmla="*/ 2998787 w 2999296"/>
              <a:gd name="T11" fmla="*/ 2509836 h 25110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9296"/>
              <a:gd name="T19" fmla="*/ 0 h 2511084"/>
              <a:gd name="T20" fmla="*/ 2999296 w 2999296"/>
              <a:gd name="T21" fmla="*/ 2511084 h 25110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9296" h="2511084">
                <a:moveTo>
                  <a:pt x="1499648" y="0"/>
                </a:moveTo>
                <a:lnTo>
                  <a:pt x="1499648" y="1"/>
                </a:lnTo>
                <a:lnTo>
                  <a:pt x="0" y="2511084"/>
                </a:lnTo>
                <a:lnTo>
                  <a:pt x="1499648" y="2511084"/>
                </a:lnTo>
                <a:lnTo>
                  <a:pt x="1499648" y="2511083"/>
                </a:lnTo>
                <a:lnTo>
                  <a:pt x="2999296" y="2511083"/>
                </a:lnTo>
                <a:lnTo>
                  <a:pt x="1499648" y="0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39" name="任意多边形 50"/>
          <p:cNvSpPr>
            <a:spLocks noChangeArrowheads="1"/>
          </p:cNvSpPr>
          <p:nvPr/>
        </p:nvSpPr>
        <p:spPr bwMode="auto">
          <a:xfrm>
            <a:off x="1076325" y="5441950"/>
            <a:ext cx="2825750" cy="1398588"/>
          </a:xfrm>
          <a:custGeom>
            <a:avLst/>
            <a:gdLst>
              <a:gd name="T0" fmla="*/ 1412875 w 2827124"/>
              <a:gd name="T1" fmla="*/ 0 h 1397389"/>
              <a:gd name="T2" fmla="*/ 2825750 w 2827124"/>
              <a:gd name="T3" fmla="*/ 1398588 h 1397389"/>
              <a:gd name="T4" fmla="*/ 1412875 w 2827124"/>
              <a:gd name="T5" fmla="*/ 1398588 h 1397389"/>
              <a:gd name="T6" fmla="*/ 0 w 2827124"/>
              <a:gd name="T7" fmla="*/ 1398588 h 1397389"/>
              <a:gd name="T8" fmla="*/ 0 60000 65536"/>
              <a:gd name="T9" fmla="*/ 0 60000 65536"/>
              <a:gd name="T10" fmla="*/ 0 60000 65536"/>
              <a:gd name="T11" fmla="*/ 0 60000 65536"/>
              <a:gd name="T12" fmla="*/ 0 w 2827124"/>
              <a:gd name="T13" fmla="*/ 0 h 1397389"/>
              <a:gd name="T14" fmla="*/ 2827124 w 2827124"/>
              <a:gd name="T15" fmla="*/ 1397389 h 13973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7124" h="1397389">
                <a:moveTo>
                  <a:pt x="1413562" y="0"/>
                </a:moveTo>
                <a:lnTo>
                  <a:pt x="2827124" y="1397389"/>
                </a:lnTo>
                <a:lnTo>
                  <a:pt x="1413562" y="1397389"/>
                </a:lnTo>
                <a:lnTo>
                  <a:pt x="0" y="1397389"/>
                </a:lnTo>
                <a:lnTo>
                  <a:pt x="1413562" y="0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0" name="直角三角形 22"/>
          <p:cNvSpPr>
            <a:spLocks noChangeArrowheads="1"/>
          </p:cNvSpPr>
          <p:nvPr/>
        </p:nvSpPr>
        <p:spPr bwMode="auto">
          <a:xfrm>
            <a:off x="2489200" y="5461000"/>
            <a:ext cx="1412875" cy="1397000"/>
          </a:xfrm>
          <a:prstGeom prst="rtTriangle">
            <a:avLst/>
          </a:pr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直角三角形 23"/>
          <p:cNvSpPr>
            <a:spLocks noChangeArrowheads="1"/>
          </p:cNvSpPr>
          <p:nvPr/>
        </p:nvSpPr>
        <p:spPr bwMode="auto">
          <a:xfrm flipH="1">
            <a:off x="1076325" y="5461000"/>
            <a:ext cx="1412875" cy="1397000"/>
          </a:xfrm>
          <a:prstGeom prst="rtTriangl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直角三角形 19"/>
          <p:cNvSpPr>
            <a:spLocks noChangeArrowheads="1"/>
          </p:cNvSpPr>
          <p:nvPr/>
        </p:nvSpPr>
        <p:spPr bwMode="auto">
          <a:xfrm flipH="1">
            <a:off x="5946775" y="4346575"/>
            <a:ext cx="1498600" cy="2511425"/>
          </a:xfrm>
          <a:prstGeom prst="rtTriangl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4348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437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7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8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8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9" name="直角三角形 11"/>
          <p:cNvSpPr>
            <a:spLocks noChangeArrowheads="1"/>
          </p:cNvSpPr>
          <p:nvPr/>
        </p:nvSpPr>
        <p:spPr bwMode="auto">
          <a:xfrm>
            <a:off x="9864725" y="5613400"/>
            <a:ext cx="1265238" cy="1244600"/>
          </a:xfrm>
          <a:prstGeom prst="rtTriangle">
            <a:avLst/>
          </a:pr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0" name="直角三角形 14"/>
          <p:cNvSpPr>
            <a:spLocks noChangeArrowheads="1"/>
          </p:cNvSpPr>
          <p:nvPr/>
        </p:nvSpPr>
        <p:spPr bwMode="auto">
          <a:xfrm flipH="1">
            <a:off x="8596313" y="5613400"/>
            <a:ext cx="1266825" cy="1244600"/>
          </a:xfrm>
          <a:prstGeom prst="rtTriangl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1" name="直角三角形 18"/>
          <p:cNvSpPr>
            <a:spLocks noChangeArrowheads="1"/>
          </p:cNvSpPr>
          <p:nvPr/>
        </p:nvSpPr>
        <p:spPr bwMode="auto">
          <a:xfrm>
            <a:off x="7427913" y="4346575"/>
            <a:ext cx="1500187" cy="2511425"/>
          </a:xfrm>
          <a:prstGeom prst="rtTriangle">
            <a:avLst/>
          </a:pr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2" name="直角三角形 20"/>
          <p:cNvSpPr>
            <a:spLocks noChangeArrowheads="1"/>
          </p:cNvSpPr>
          <p:nvPr/>
        </p:nvSpPr>
        <p:spPr bwMode="auto">
          <a:xfrm flipH="1">
            <a:off x="3425825" y="5151438"/>
            <a:ext cx="1412875" cy="1706562"/>
          </a:xfrm>
          <a:prstGeom prst="rtTriangl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3" name="直角三角形 21"/>
          <p:cNvSpPr>
            <a:spLocks noChangeArrowheads="1"/>
          </p:cNvSpPr>
          <p:nvPr/>
        </p:nvSpPr>
        <p:spPr bwMode="auto">
          <a:xfrm>
            <a:off x="4838700" y="5151438"/>
            <a:ext cx="1412875" cy="1706562"/>
          </a:xfrm>
          <a:prstGeom prst="rtTriangle">
            <a:avLst/>
          </a:pr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4" name="椭圆 24"/>
          <p:cNvSpPr>
            <a:spLocks noChangeAspect="1" noChangeArrowheads="1"/>
          </p:cNvSpPr>
          <p:nvPr/>
        </p:nvSpPr>
        <p:spPr bwMode="auto">
          <a:xfrm>
            <a:off x="2117725" y="4511675"/>
            <a:ext cx="720725" cy="719138"/>
          </a:xfrm>
          <a:prstGeom prst="ellipse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5" name="椭圆 25"/>
          <p:cNvSpPr>
            <a:spLocks noChangeAspect="1" noChangeArrowheads="1"/>
          </p:cNvSpPr>
          <p:nvPr/>
        </p:nvSpPr>
        <p:spPr bwMode="auto">
          <a:xfrm>
            <a:off x="4459288" y="4152900"/>
            <a:ext cx="719137" cy="7207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6" name="椭圆 26"/>
          <p:cNvSpPr>
            <a:spLocks noChangeAspect="1" noChangeArrowheads="1"/>
          </p:cNvSpPr>
          <p:nvPr/>
        </p:nvSpPr>
        <p:spPr bwMode="auto">
          <a:xfrm>
            <a:off x="7045325" y="3405188"/>
            <a:ext cx="719138" cy="720725"/>
          </a:xfrm>
          <a:prstGeom prst="ellipse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7" name="椭圆 27"/>
          <p:cNvSpPr>
            <a:spLocks noChangeAspect="1" noChangeArrowheads="1"/>
          </p:cNvSpPr>
          <p:nvPr/>
        </p:nvSpPr>
        <p:spPr bwMode="auto">
          <a:xfrm>
            <a:off x="9488488" y="4648200"/>
            <a:ext cx="720725" cy="7207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358" name="组合 28"/>
          <p:cNvGrpSpPr>
            <a:grpSpLocks/>
          </p:cNvGrpSpPr>
          <p:nvPr/>
        </p:nvGrpSpPr>
        <p:grpSpPr bwMode="auto">
          <a:xfrm>
            <a:off x="4576763" y="4329113"/>
            <a:ext cx="477837" cy="363537"/>
            <a:chOff x="0" y="0"/>
            <a:chExt cx="509646" cy="387231"/>
          </a:xfrm>
        </p:grpSpPr>
        <p:sp>
          <p:nvSpPr>
            <p:cNvPr id="1437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9" name="组合 33"/>
          <p:cNvGrpSpPr>
            <a:grpSpLocks/>
          </p:cNvGrpSpPr>
          <p:nvPr/>
        </p:nvGrpSpPr>
        <p:grpSpPr bwMode="auto">
          <a:xfrm>
            <a:off x="2301875" y="4718050"/>
            <a:ext cx="341313" cy="327025"/>
            <a:chOff x="0" y="0"/>
            <a:chExt cx="2438400" cy="2332038"/>
          </a:xfrm>
        </p:grpSpPr>
        <p:sp>
          <p:nvSpPr>
            <p:cNvPr id="1437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任意多边形 3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0" name="组合 36"/>
          <p:cNvGrpSpPr>
            <a:grpSpLocks/>
          </p:cNvGrpSpPr>
          <p:nvPr/>
        </p:nvGrpSpPr>
        <p:grpSpPr bwMode="auto">
          <a:xfrm>
            <a:off x="7237413" y="3516313"/>
            <a:ext cx="334962" cy="430212"/>
            <a:chOff x="0" y="0"/>
            <a:chExt cx="563562" cy="720725"/>
          </a:xfrm>
        </p:grpSpPr>
        <p:sp>
          <p:nvSpPr>
            <p:cNvPr id="1437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1" name="组合 40"/>
          <p:cNvGrpSpPr>
            <a:grpSpLocks/>
          </p:cNvGrpSpPr>
          <p:nvPr/>
        </p:nvGrpSpPr>
        <p:grpSpPr bwMode="auto">
          <a:xfrm>
            <a:off x="9702800" y="4808538"/>
            <a:ext cx="331788" cy="371475"/>
            <a:chOff x="0" y="0"/>
            <a:chExt cx="402656" cy="450303"/>
          </a:xfrm>
        </p:grpSpPr>
        <p:sp>
          <p:nvSpPr>
            <p:cNvPr id="1436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2" name="文本框 52"/>
          <p:cNvSpPr>
            <a:spLocks noChangeArrowheads="1"/>
          </p:cNvSpPr>
          <p:nvPr/>
        </p:nvSpPr>
        <p:spPr bwMode="auto">
          <a:xfrm>
            <a:off x="1273175" y="35925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3" name="文本框 53"/>
          <p:cNvSpPr>
            <a:spLocks noChangeArrowheads="1"/>
          </p:cNvSpPr>
          <p:nvPr/>
        </p:nvSpPr>
        <p:spPr bwMode="auto">
          <a:xfrm>
            <a:off x="3741738" y="28829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4" name="文本框 54"/>
          <p:cNvSpPr>
            <a:spLocks noChangeArrowheads="1"/>
          </p:cNvSpPr>
          <p:nvPr/>
        </p:nvSpPr>
        <p:spPr bwMode="auto">
          <a:xfrm>
            <a:off x="6448425" y="22209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4365" name="文本框 55"/>
          <p:cNvSpPr>
            <a:spLocks noChangeArrowheads="1"/>
          </p:cNvSpPr>
          <p:nvPr/>
        </p:nvSpPr>
        <p:spPr bwMode="auto">
          <a:xfrm>
            <a:off x="8713788" y="3762375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368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5369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371" name="组合 59"/>
          <p:cNvGrpSpPr>
            <a:grpSpLocks/>
          </p:cNvGrpSpPr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1537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2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3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4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6391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640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92" name="矩形 11"/>
          <p:cNvSpPr>
            <a:spLocks noChangeArrowheads="1"/>
          </p:cNvSpPr>
          <p:nvPr/>
        </p:nvSpPr>
        <p:spPr bwMode="auto">
          <a:xfrm>
            <a:off x="655638" y="251936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14"/>
          <p:cNvSpPr>
            <a:spLocks noChangeArrowheads="1"/>
          </p:cNvSpPr>
          <p:nvPr/>
        </p:nvSpPr>
        <p:spPr bwMode="auto">
          <a:xfrm>
            <a:off x="3556000" y="2519363"/>
            <a:ext cx="2184400" cy="3644900"/>
          </a:xfrm>
          <a:prstGeom prst="rect">
            <a:avLst/>
          </a:prstGeom>
          <a:solidFill>
            <a:srgbClr val="D0EAEB"/>
          </a:solidFill>
          <a:ln w="6350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矩形 18"/>
          <p:cNvSpPr>
            <a:spLocks noChangeArrowheads="1"/>
          </p:cNvSpPr>
          <p:nvPr/>
        </p:nvSpPr>
        <p:spPr bwMode="auto">
          <a:xfrm>
            <a:off x="6457950" y="252571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矩形 19"/>
          <p:cNvSpPr>
            <a:spLocks noChangeArrowheads="1"/>
          </p:cNvSpPr>
          <p:nvPr/>
        </p:nvSpPr>
        <p:spPr bwMode="auto">
          <a:xfrm>
            <a:off x="9358313" y="2519363"/>
            <a:ext cx="2184400" cy="36449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文本框 20"/>
          <p:cNvSpPr>
            <a:spLocks noChangeArrowheads="1"/>
          </p:cNvSpPr>
          <p:nvPr/>
        </p:nvSpPr>
        <p:spPr bwMode="auto">
          <a:xfrm>
            <a:off x="3717925" y="3508375"/>
            <a:ext cx="2022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pPr eaLnBrk="1" hangingPunct="1"/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pPr eaLnBrk="1" hangingPunct="1"/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rgbClr val="3F3F3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397" name="矩形 21"/>
          <p:cNvSpPr>
            <a:spLocks noChangeArrowheads="1"/>
          </p:cNvSpPr>
          <p:nvPr/>
        </p:nvSpPr>
        <p:spPr bwMode="auto">
          <a:xfrm>
            <a:off x="3719513" y="2643188"/>
            <a:ext cx="1870075" cy="522287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矩形 22"/>
          <p:cNvSpPr>
            <a:spLocks noChangeArrowheads="1"/>
          </p:cNvSpPr>
          <p:nvPr/>
        </p:nvSpPr>
        <p:spPr bwMode="auto">
          <a:xfrm>
            <a:off x="808038" y="2644775"/>
            <a:ext cx="1870075" cy="522288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文本框 23"/>
          <p:cNvSpPr>
            <a:spLocks noChangeArrowheads="1"/>
          </p:cNvSpPr>
          <p:nvPr/>
        </p:nvSpPr>
        <p:spPr bwMode="auto">
          <a:xfrm>
            <a:off x="1362075" y="2490788"/>
            <a:ext cx="76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0" name="文本框 24"/>
          <p:cNvSpPr>
            <a:spLocks noChangeArrowheads="1"/>
          </p:cNvSpPr>
          <p:nvPr/>
        </p:nvSpPr>
        <p:spPr bwMode="auto">
          <a:xfrm>
            <a:off x="762000" y="3508375"/>
            <a:ext cx="2022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1" name="矩形 25"/>
          <p:cNvSpPr>
            <a:spLocks noChangeArrowheads="1"/>
          </p:cNvSpPr>
          <p:nvPr/>
        </p:nvSpPr>
        <p:spPr bwMode="auto">
          <a:xfrm>
            <a:off x="6615113" y="2643188"/>
            <a:ext cx="1870075" cy="522287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2" name="文本框 26"/>
          <p:cNvSpPr>
            <a:spLocks noChangeArrowheads="1"/>
          </p:cNvSpPr>
          <p:nvPr/>
        </p:nvSpPr>
        <p:spPr bwMode="auto">
          <a:xfrm>
            <a:off x="6569075" y="3506788"/>
            <a:ext cx="2022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3" name="矩形 27"/>
          <p:cNvSpPr>
            <a:spLocks noChangeArrowheads="1"/>
          </p:cNvSpPr>
          <p:nvPr/>
        </p:nvSpPr>
        <p:spPr bwMode="auto">
          <a:xfrm>
            <a:off x="9526588" y="2643188"/>
            <a:ext cx="1870075" cy="522287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4" name="文本框 28"/>
          <p:cNvSpPr>
            <a:spLocks noChangeArrowheads="1"/>
          </p:cNvSpPr>
          <p:nvPr/>
        </p:nvSpPr>
        <p:spPr bwMode="auto">
          <a:xfrm>
            <a:off x="9480550" y="3506788"/>
            <a:ext cx="2022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the  center of the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</a:t>
            </a:r>
            <a:endParaRPr lang="zh-CN" altLang="en-US" sz="1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5" name="文本框 31"/>
          <p:cNvSpPr>
            <a:spLocks noChangeArrowheads="1"/>
          </p:cNvSpPr>
          <p:nvPr/>
        </p:nvSpPr>
        <p:spPr bwMode="auto">
          <a:xfrm>
            <a:off x="4267200" y="2489200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48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6" name="文本框 32"/>
          <p:cNvSpPr>
            <a:spLocks noChangeArrowheads="1"/>
          </p:cNvSpPr>
          <p:nvPr/>
        </p:nvSpPr>
        <p:spPr bwMode="auto">
          <a:xfrm>
            <a:off x="7199313" y="2486025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6407" name="文本框 33"/>
          <p:cNvSpPr>
            <a:spLocks noChangeArrowheads="1"/>
          </p:cNvSpPr>
          <p:nvPr/>
        </p:nvSpPr>
        <p:spPr bwMode="auto">
          <a:xfrm>
            <a:off x="10069513" y="2486025"/>
            <a:ext cx="76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48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7415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742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6" name="任意多边形 11"/>
          <p:cNvSpPr>
            <a:spLocks noChangeArrowheads="1"/>
          </p:cNvSpPr>
          <p:nvPr/>
        </p:nvSpPr>
        <p:spPr bwMode="auto">
          <a:xfrm rot="2618723">
            <a:off x="3586163" y="2778125"/>
            <a:ext cx="1527175" cy="430213"/>
          </a:xfrm>
          <a:custGeom>
            <a:avLst/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5 h 456228"/>
              <a:gd name="T12" fmla="*/ 1506462 w 1620800"/>
              <a:gd name="T13" fmla="*/ 377167 h 456228"/>
              <a:gd name="T14" fmla="*/ 1527175 w 1620800"/>
              <a:gd name="T15" fmla="*/ 376264 h 456228"/>
              <a:gd name="T16" fmla="*/ 1516644 w 1620800"/>
              <a:gd name="T17" fmla="*/ 378946 h 456228"/>
              <a:gd name="T18" fmla="*/ 972763 w 1620800"/>
              <a:gd name="T19" fmla="*/ 430213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任意多边形 14"/>
          <p:cNvSpPr>
            <a:spLocks noChangeArrowheads="1"/>
          </p:cNvSpPr>
          <p:nvPr/>
        </p:nvSpPr>
        <p:spPr bwMode="auto">
          <a:xfrm rot="1996494">
            <a:off x="3756025" y="2284413"/>
            <a:ext cx="2276475" cy="1150937"/>
          </a:xfrm>
          <a:custGeom>
            <a:avLst/>
            <a:gdLst>
              <a:gd name="T0" fmla="*/ 213623 w 2417304"/>
              <a:gd name="T1" fmla="*/ 400996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2 h 1221597"/>
              <a:gd name="T8" fmla="*/ 642396 w 2417304"/>
              <a:gd name="T9" fmla="*/ 255101 h 1221597"/>
              <a:gd name="T10" fmla="*/ 657099 w 2417304"/>
              <a:gd name="T11" fmla="*/ 252527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1 h 1221597"/>
              <a:gd name="T26" fmla="*/ 1616318 w 2417304"/>
              <a:gd name="T27" fmla="*/ 1150937 h 1221597"/>
              <a:gd name="T28" fmla="*/ 1639388 w 2417304"/>
              <a:gd name="T29" fmla="*/ 918489 h 1221597"/>
              <a:gd name="T30" fmla="*/ 1595661 w 2417304"/>
              <a:gd name="T31" fmla="*/ 903605 h 1221597"/>
              <a:gd name="T32" fmla="*/ 1452717 w 2417304"/>
              <a:gd name="T33" fmla="*/ 862854 h 1221597"/>
              <a:gd name="T34" fmla="*/ 1380676 w 2417304"/>
              <a:gd name="T35" fmla="*/ 843162 h 1221597"/>
              <a:gd name="T36" fmla="*/ 1145399 w 2417304"/>
              <a:gd name="T37" fmla="*/ 791940 h 1221597"/>
              <a:gd name="T38" fmla="*/ 939683 w 2417304"/>
              <a:gd name="T39" fmla="*/ 759342 h 1221597"/>
              <a:gd name="T40" fmla="*/ 877220 w 2417304"/>
              <a:gd name="T41" fmla="*/ 751980 h 1221597"/>
              <a:gd name="T42" fmla="*/ 782472 w 2417304"/>
              <a:gd name="T43" fmla="*/ 742347 h 1221597"/>
              <a:gd name="T44" fmla="*/ 752294 w 2417304"/>
              <a:gd name="T45" fmla="*/ 738998 h 1221597"/>
              <a:gd name="T46" fmla="*/ 677343 w 2417304"/>
              <a:gd name="T47" fmla="*/ 733763 h 1221597"/>
              <a:gd name="T48" fmla="*/ 619102 w 2417304"/>
              <a:gd name="T49" fmla="*/ 731429 h 1221597"/>
              <a:gd name="T50" fmla="*/ 576294 w 2417304"/>
              <a:gd name="T51" fmla="*/ 729286 h 1221597"/>
              <a:gd name="T52" fmla="*/ 500624 w 2417304"/>
              <a:gd name="T53" fmla="*/ 728022 h 1221597"/>
              <a:gd name="T54" fmla="*/ 438692 w 2417304"/>
              <a:gd name="T55" fmla="*/ 730061 h 1221597"/>
              <a:gd name="T56" fmla="*/ 403500 w 2417304"/>
              <a:gd name="T57" fmla="*/ 730837 h 1221597"/>
              <a:gd name="T58" fmla="*/ 339219 w 2417304"/>
              <a:gd name="T59" fmla="*/ 733797 h 1221597"/>
              <a:gd name="T60" fmla="*/ 52904 w 2417304"/>
              <a:gd name="T61" fmla="*/ 802885 h 1221597"/>
              <a:gd name="T62" fmla="*/ 25752 w 2417304"/>
              <a:gd name="T63" fmla="*/ 822293 h 1221597"/>
              <a:gd name="T64" fmla="*/ 17798 w 2417304"/>
              <a:gd name="T65" fmla="*/ 805602 h 1221597"/>
              <a:gd name="T66" fmla="*/ 0 w 2417304"/>
              <a:gd name="T67" fmla="*/ 710338 h 1221597"/>
              <a:gd name="T68" fmla="*/ 149613 w 2417304"/>
              <a:gd name="T69" fmla="*/ 446051 h 1221597"/>
              <a:gd name="T70" fmla="*/ 213623 w 2417304"/>
              <a:gd name="T71" fmla="*/ 400996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8" name="任意多边形 18"/>
          <p:cNvSpPr>
            <a:spLocks noChangeArrowheads="1"/>
          </p:cNvSpPr>
          <p:nvPr/>
        </p:nvSpPr>
        <p:spPr bwMode="auto">
          <a:xfrm rot="18981277" flipH="1">
            <a:off x="7043738" y="2778125"/>
            <a:ext cx="1525587" cy="430213"/>
          </a:xfrm>
          <a:custGeom>
            <a:avLst/>
            <a:gdLst>
              <a:gd name="T0" fmla="*/ 43688 w 1620800"/>
              <a:gd name="T1" fmla="*/ 40761 h 456228"/>
              <a:gd name="T2" fmla="*/ 76365 w 1620800"/>
              <a:gd name="T3" fmla="*/ 13182 h 456228"/>
              <a:gd name="T4" fmla="*/ 99526 w 1620800"/>
              <a:gd name="T5" fmla="*/ 0 h 456228"/>
              <a:gd name="T6" fmla="*/ 97432 w 1620800"/>
              <a:gd name="T7" fmla="*/ 3213 h 456228"/>
              <a:gd name="T8" fmla="*/ 90247 w 1620800"/>
              <a:gd name="T9" fmla="*/ 33673 h 456228"/>
              <a:gd name="T10" fmla="*/ 1265693 w 1620800"/>
              <a:gd name="T11" fmla="*/ 374945 h 456228"/>
              <a:gd name="T12" fmla="*/ 1504895 w 1620800"/>
              <a:gd name="T13" fmla="*/ 377167 h 456228"/>
              <a:gd name="T14" fmla="*/ 1525587 w 1620800"/>
              <a:gd name="T15" fmla="*/ 376264 h 456228"/>
              <a:gd name="T16" fmla="*/ 1515067 w 1620800"/>
              <a:gd name="T17" fmla="*/ 378946 h 456228"/>
              <a:gd name="T18" fmla="*/ 971751 w 1620800"/>
              <a:gd name="T19" fmla="*/ 430213 h 456228"/>
              <a:gd name="T20" fmla="*/ 0 w 1620800"/>
              <a:gd name="T21" fmla="*/ 130027 h 456228"/>
              <a:gd name="T22" fmla="*/ 43688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9" name="任意多边形 19"/>
          <p:cNvSpPr>
            <a:spLocks noChangeArrowheads="1"/>
          </p:cNvSpPr>
          <p:nvPr/>
        </p:nvSpPr>
        <p:spPr bwMode="auto">
          <a:xfrm rot="19603506" flipH="1">
            <a:off x="6122988" y="2284413"/>
            <a:ext cx="2276475" cy="1150937"/>
          </a:xfrm>
          <a:custGeom>
            <a:avLst/>
            <a:gdLst>
              <a:gd name="T0" fmla="*/ 213623 w 2417304"/>
              <a:gd name="T1" fmla="*/ 400996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2 h 1221597"/>
              <a:gd name="T8" fmla="*/ 642396 w 2417304"/>
              <a:gd name="T9" fmla="*/ 255101 h 1221597"/>
              <a:gd name="T10" fmla="*/ 657099 w 2417304"/>
              <a:gd name="T11" fmla="*/ 252527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1 h 1221597"/>
              <a:gd name="T26" fmla="*/ 1616318 w 2417304"/>
              <a:gd name="T27" fmla="*/ 1150937 h 1221597"/>
              <a:gd name="T28" fmla="*/ 1639388 w 2417304"/>
              <a:gd name="T29" fmla="*/ 918489 h 1221597"/>
              <a:gd name="T30" fmla="*/ 1595661 w 2417304"/>
              <a:gd name="T31" fmla="*/ 903605 h 1221597"/>
              <a:gd name="T32" fmla="*/ 1452717 w 2417304"/>
              <a:gd name="T33" fmla="*/ 862854 h 1221597"/>
              <a:gd name="T34" fmla="*/ 1380676 w 2417304"/>
              <a:gd name="T35" fmla="*/ 843162 h 1221597"/>
              <a:gd name="T36" fmla="*/ 1145399 w 2417304"/>
              <a:gd name="T37" fmla="*/ 791940 h 1221597"/>
              <a:gd name="T38" fmla="*/ 939683 w 2417304"/>
              <a:gd name="T39" fmla="*/ 759342 h 1221597"/>
              <a:gd name="T40" fmla="*/ 877220 w 2417304"/>
              <a:gd name="T41" fmla="*/ 751980 h 1221597"/>
              <a:gd name="T42" fmla="*/ 782472 w 2417304"/>
              <a:gd name="T43" fmla="*/ 742347 h 1221597"/>
              <a:gd name="T44" fmla="*/ 752294 w 2417304"/>
              <a:gd name="T45" fmla="*/ 738998 h 1221597"/>
              <a:gd name="T46" fmla="*/ 677343 w 2417304"/>
              <a:gd name="T47" fmla="*/ 733763 h 1221597"/>
              <a:gd name="T48" fmla="*/ 619102 w 2417304"/>
              <a:gd name="T49" fmla="*/ 731429 h 1221597"/>
              <a:gd name="T50" fmla="*/ 576294 w 2417304"/>
              <a:gd name="T51" fmla="*/ 729286 h 1221597"/>
              <a:gd name="T52" fmla="*/ 500624 w 2417304"/>
              <a:gd name="T53" fmla="*/ 728022 h 1221597"/>
              <a:gd name="T54" fmla="*/ 438692 w 2417304"/>
              <a:gd name="T55" fmla="*/ 730061 h 1221597"/>
              <a:gd name="T56" fmla="*/ 403500 w 2417304"/>
              <a:gd name="T57" fmla="*/ 730837 h 1221597"/>
              <a:gd name="T58" fmla="*/ 339219 w 2417304"/>
              <a:gd name="T59" fmla="*/ 733797 h 1221597"/>
              <a:gd name="T60" fmla="*/ 52904 w 2417304"/>
              <a:gd name="T61" fmla="*/ 802885 h 1221597"/>
              <a:gd name="T62" fmla="*/ 25752 w 2417304"/>
              <a:gd name="T63" fmla="*/ 822293 h 1221597"/>
              <a:gd name="T64" fmla="*/ 17798 w 2417304"/>
              <a:gd name="T65" fmla="*/ 805602 h 1221597"/>
              <a:gd name="T66" fmla="*/ 0 w 2417304"/>
              <a:gd name="T67" fmla="*/ 710338 h 1221597"/>
              <a:gd name="T68" fmla="*/ 149613 w 2417304"/>
              <a:gd name="T69" fmla="*/ 446051 h 1221597"/>
              <a:gd name="T70" fmla="*/ 213623 w 2417304"/>
              <a:gd name="T71" fmla="*/ 400996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0" name="任意多边形 20"/>
          <p:cNvSpPr>
            <a:spLocks noChangeArrowheads="1"/>
          </p:cNvSpPr>
          <p:nvPr/>
        </p:nvSpPr>
        <p:spPr bwMode="auto">
          <a:xfrm rot="2618723" flipH="1" flipV="1">
            <a:off x="7080250" y="4459288"/>
            <a:ext cx="1527175" cy="430212"/>
          </a:xfrm>
          <a:custGeom>
            <a:avLst/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4 h 456228"/>
              <a:gd name="T12" fmla="*/ 1506462 w 1620800"/>
              <a:gd name="T13" fmla="*/ 377166 h 456228"/>
              <a:gd name="T14" fmla="*/ 1527175 w 1620800"/>
              <a:gd name="T15" fmla="*/ 376263 h 456228"/>
              <a:gd name="T16" fmla="*/ 1516644 w 1620800"/>
              <a:gd name="T17" fmla="*/ 378945 h 456228"/>
              <a:gd name="T18" fmla="*/ 972763 w 1620800"/>
              <a:gd name="T19" fmla="*/ 430212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1" name="任意多边形 21"/>
          <p:cNvSpPr>
            <a:spLocks noChangeArrowheads="1"/>
          </p:cNvSpPr>
          <p:nvPr/>
        </p:nvSpPr>
        <p:spPr bwMode="auto">
          <a:xfrm rot="1996494" flipH="1" flipV="1">
            <a:off x="6161088" y="4232275"/>
            <a:ext cx="2276475" cy="1150938"/>
          </a:xfrm>
          <a:custGeom>
            <a:avLst/>
            <a:gdLst>
              <a:gd name="T0" fmla="*/ 213623 w 2417304"/>
              <a:gd name="T1" fmla="*/ 400997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3 h 1221597"/>
              <a:gd name="T8" fmla="*/ 642396 w 2417304"/>
              <a:gd name="T9" fmla="*/ 255102 h 1221597"/>
              <a:gd name="T10" fmla="*/ 657099 w 2417304"/>
              <a:gd name="T11" fmla="*/ 252528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2 h 1221597"/>
              <a:gd name="T26" fmla="*/ 1616318 w 2417304"/>
              <a:gd name="T27" fmla="*/ 1150938 h 1221597"/>
              <a:gd name="T28" fmla="*/ 1639388 w 2417304"/>
              <a:gd name="T29" fmla="*/ 918490 h 1221597"/>
              <a:gd name="T30" fmla="*/ 1595661 w 2417304"/>
              <a:gd name="T31" fmla="*/ 903605 h 1221597"/>
              <a:gd name="T32" fmla="*/ 1452717 w 2417304"/>
              <a:gd name="T33" fmla="*/ 862855 h 1221597"/>
              <a:gd name="T34" fmla="*/ 1380676 w 2417304"/>
              <a:gd name="T35" fmla="*/ 843163 h 1221597"/>
              <a:gd name="T36" fmla="*/ 1145399 w 2417304"/>
              <a:gd name="T37" fmla="*/ 791941 h 1221597"/>
              <a:gd name="T38" fmla="*/ 939683 w 2417304"/>
              <a:gd name="T39" fmla="*/ 759343 h 1221597"/>
              <a:gd name="T40" fmla="*/ 877220 w 2417304"/>
              <a:gd name="T41" fmla="*/ 751981 h 1221597"/>
              <a:gd name="T42" fmla="*/ 782472 w 2417304"/>
              <a:gd name="T43" fmla="*/ 742347 h 1221597"/>
              <a:gd name="T44" fmla="*/ 752294 w 2417304"/>
              <a:gd name="T45" fmla="*/ 738999 h 1221597"/>
              <a:gd name="T46" fmla="*/ 677343 w 2417304"/>
              <a:gd name="T47" fmla="*/ 733763 h 1221597"/>
              <a:gd name="T48" fmla="*/ 619102 w 2417304"/>
              <a:gd name="T49" fmla="*/ 731430 h 1221597"/>
              <a:gd name="T50" fmla="*/ 576294 w 2417304"/>
              <a:gd name="T51" fmla="*/ 729286 h 1221597"/>
              <a:gd name="T52" fmla="*/ 500624 w 2417304"/>
              <a:gd name="T53" fmla="*/ 728023 h 1221597"/>
              <a:gd name="T54" fmla="*/ 438692 w 2417304"/>
              <a:gd name="T55" fmla="*/ 730062 h 1221597"/>
              <a:gd name="T56" fmla="*/ 403500 w 2417304"/>
              <a:gd name="T57" fmla="*/ 730838 h 1221597"/>
              <a:gd name="T58" fmla="*/ 339219 w 2417304"/>
              <a:gd name="T59" fmla="*/ 733797 h 1221597"/>
              <a:gd name="T60" fmla="*/ 52904 w 2417304"/>
              <a:gd name="T61" fmla="*/ 802886 h 1221597"/>
              <a:gd name="T62" fmla="*/ 25752 w 2417304"/>
              <a:gd name="T63" fmla="*/ 822293 h 1221597"/>
              <a:gd name="T64" fmla="*/ 17798 w 2417304"/>
              <a:gd name="T65" fmla="*/ 805603 h 1221597"/>
              <a:gd name="T66" fmla="*/ 0 w 2417304"/>
              <a:gd name="T67" fmla="*/ 710339 h 1221597"/>
              <a:gd name="T68" fmla="*/ 149613 w 2417304"/>
              <a:gd name="T69" fmla="*/ 446052 h 1221597"/>
              <a:gd name="T70" fmla="*/ 213623 w 2417304"/>
              <a:gd name="T71" fmla="*/ 400997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2" name="任意多边形 22"/>
          <p:cNvSpPr>
            <a:spLocks noChangeArrowheads="1"/>
          </p:cNvSpPr>
          <p:nvPr/>
        </p:nvSpPr>
        <p:spPr bwMode="auto">
          <a:xfrm rot="18981277" flipV="1">
            <a:off x="3584575" y="4446588"/>
            <a:ext cx="1527175" cy="430212"/>
          </a:xfrm>
          <a:custGeom>
            <a:avLst/>
            <a:gdLst>
              <a:gd name="T0" fmla="*/ 43734 w 1620800"/>
              <a:gd name="T1" fmla="*/ 40761 h 456228"/>
              <a:gd name="T2" fmla="*/ 76444 w 1620800"/>
              <a:gd name="T3" fmla="*/ 13182 h 456228"/>
              <a:gd name="T4" fmla="*/ 99629 w 1620800"/>
              <a:gd name="T5" fmla="*/ 0 h 456228"/>
              <a:gd name="T6" fmla="*/ 97534 w 1620800"/>
              <a:gd name="T7" fmla="*/ 3213 h 456228"/>
              <a:gd name="T8" fmla="*/ 90341 w 1620800"/>
              <a:gd name="T9" fmla="*/ 33673 h 456228"/>
              <a:gd name="T10" fmla="*/ 1267011 w 1620800"/>
              <a:gd name="T11" fmla="*/ 374944 h 456228"/>
              <a:gd name="T12" fmla="*/ 1506462 w 1620800"/>
              <a:gd name="T13" fmla="*/ 377166 h 456228"/>
              <a:gd name="T14" fmla="*/ 1527175 w 1620800"/>
              <a:gd name="T15" fmla="*/ 376263 h 456228"/>
              <a:gd name="T16" fmla="*/ 1516644 w 1620800"/>
              <a:gd name="T17" fmla="*/ 378945 h 456228"/>
              <a:gd name="T18" fmla="*/ 972763 w 1620800"/>
              <a:gd name="T19" fmla="*/ 430212 h 456228"/>
              <a:gd name="T20" fmla="*/ 0 w 1620800"/>
              <a:gd name="T21" fmla="*/ 130027 h 456228"/>
              <a:gd name="T22" fmla="*/ 43734 w 1620800"/>
              <a:gd name="T23" fmla="*/ 40761 h 4562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0800"/>
              <a:gd name="T37" fmla="*/ 0 h 456228"/>
              <a:gd name="T38" fmla="*/ 1620800 w 1620800"/>
              <a:gd name="T39" fmla="*/ 456228 h 4562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0800" h="456228">
                <a:moveTo>
                  <a:pt x="46415" y="43226"/>
                </a:moveTo>
                <a:cubicBezTo>
                  <a:pt x="56470" y="33258"/>
                  <a:pt x="68070" y="23500"/>
                  <a:pt x="81131" y="13979"/>
                </a:cubicBezTo>
                <a:lnTo>
                  <a:pt x="105737" y="0"/>
                </a:lnTo>
                <a:lnTo>
                  <a:pt x="103513" y="3407"/>
                </a:lnTo>
                <a:cubicBezTo>
                  <a:pt x="98841" y="13952"/>
                  <a:pt x="96260" y="24728"/>
                  <a:pt x="95879" y="35709"/>
                </a:cubicBezTo>
                <a:cubicBezTo>
                  <a:pt x="89775" y="211416"/>
                  <a:pt x="648885" y="373449"/>
                  <a:pt x="1344686" y="397618"/>
                </a:cubicBezTo>
                <a:cubicBezTo>
                  <a:pt x="1431662" y="400639"/>
                  <a:pt x="1516656" y="401363"/>
                  <a:pt x="1598817" y="399974"/>
                </a:cubicBezTo>
                <a:lnTo>
                  <a:pt x="1620800" y="399017"/>
                </a:lnTo>
                <a:lnTo>
                  <a:pt x="1609623" y="401861"/>
                </a:lnTo>
                <a:cubicBezTo>
                  <a:pt x="1444851" y="436185"/>
                  <a:pt x="1246216" y="456228"/>
                  <a:pt x="1032399" y="456228"/>
                </a:cubicBezTo>
                <a:cubicBezTo>
                  <a:pt x="462221" y="456228"/>
                  <a:pt x="0" y="313703"/>
                  <a:pt x="0" y="137890"/>
                </a:cubicBezTo>
                <a:cubicBezTo>
                  <a:pt x="0" y="104925"/>
                  <a:pt x="16250" y="73131"/>
                  <a:pt x="46415" y="4322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3" name="任意多边形 23"/>
          <p:cNvSpPr>
            <a:spLocks noChangeArrowheads="1"/>
          </p:cNvSpPr>
          <p:nvPr/>
        </p:nvSpPr>
        <p:spPr bwMode="auto">
          <a:xfrm rot="19603506" flipV="1">
            <a:off x="3754438" y="4219575"/>
            <a:ext cx="2276475" cy="1150938"/>
          </a:xfrm>
          <a:custGeom>
            <a:avLst/>
            <a:gdLst>
              <a:gd name="T0" fmla="*/ 213623 w 2417304"/>
              <a:gd name="T1" fmla="*/ 400997 h 1221597"/>
              <a:gd name="T2" fmla="*/ 554815 w 2417304"/>
              <a:gd name="T3" fmla="*/ 270433 h 1221597"/>
              <a:gd name="T4" fmla="*/ 584112 w 2417304"/>
              <a:gd name="T5" fmla="*/ 265305 h 1221597"/>
              <a:gd name="T6" fmla="*/ 583008 w 2417304"/>
              <a:gd name="T7" fmla="*/ 263623 h 1221597"/>
              <a:gd name="T8" fmla="*/ 642396 w 2417304"/>
              <a:gd name="T9" fmla="*/ 255102 h 1221597"/>
              <a:gd name="T10" fmla="*/ 657099 w 2417304"/>
              <a:gd name="T11" fmla="*/ 252528 h 1221597"/>
              <a:gd name="T12" fmla="*/ 668646 w 2417304"/>
              <a:gd name="T13" fmla="*/ 251336 h 1221597"/>
              <a:gd name="T14" fmla="*/ 740164 w 2417304"/>
              <a:gd name="T15" fmla="*/ 241076 h 1221597"/>
              <a:gd name="T16" fmla="*/ 1106271 w 2417304"/>
              <a:gd name="T17" fmla="*/ 220681 h 1221597"/>
              <a:gd name="T18" fmla="*/ 1676486 w 2417304"/>
              <a:gd name="T19" fmla="*/ 271588 h 1221597"/>
              <a:gd name="T20" fmla="*/ 1703029 w 2417304"/>
              <a:gd name="T21" fmla="*/ 277243 h 1221597"/>
              <a:gd name="T22" fmla="*/ 1730545 w 2417304"/>
              <a:gd name="T23" fmla="*/ 0 h 1221597"/>
              <a:gd name="T24" fmla="*/ 2276475 w 2417304"/>
              <a:gd name="T25" fmla="*/ 635372 h 1221597"/>
              <a:gd name="T26" fmla="*/ 1616318 w 2417304"/>
              <a:gd name="T27" fmla="*/ 1150938 h 1221597"/>
              <a:gd name="T28" fmla="*/ 1639388 w 2417304"/>
              <a:gd name="T29" fmla="*/ 918490 h 1221597"/>
              <a:gd name="T30" fmla="*/ 1595661 w 2417304"/>
              <a:gd name="T31" fmla="*/ 903605 h 1221597"/>
              <a:gd name="T32" fmla="*/ 1452717 w 2417304"/>
              <a:gd name="T33" fmla="*/ 862855 h 1221597"/>
              <a:gd name="T34" fmla="*/ 1380676 w 2417304"/>
              <a:gd name="T35" fmla="*/ 843163 h 1221597"/>
              <a:gd name="T36" fmla="*/ 1145399 w 2417304"/>
              <a:gd name="T37" fmla="*/ 791941 h 1221597"/>
              <a:gd name="T38" fmla="*/ 939683 w 2417304"/>
              <a:gd name="T39" fmla="*/ 759343 h 1221597"/>
              <a:gd name="T40" fmla="*/ 877220 w 2417304"/>
              <a:gd name="T41" fmla="*/ 751981 h 1221597"/>
              <a:gd name="T42" fmla="*/ 782472 w 2417304"/>
              <a:gd name="T43" fmla="*/ 742347 h 1221597"/>
              <a:gd name="T44" fmla="*/ 752294 w 2417304"/>
              <a:gd name="T45" fmla="*/ 738999 h 1221597"/>
              <a:gd name="T46" fmla="*/ 677343 w 2417304"/>
              <a:gd name="T47" fmla="*/ 733763 h 1221597"/>
              <a:gd name="T48" fmla="*/ 619102 w 2417304"/>
              <a:gd name="T49" fmla="*/ 731430 h 1221597"/>
              <a:gd name="T50" fmla="*/ 576294 w 2417304"/>
              <a:gd name="T51" fmla="*/ 729286 h 1221597"/>
              <a:gd name="T52" fmla="*/ 500624 w 2417304"/>
              <a:gd name="T53" fmla="*/ 728023 h 1221597"/>
              <a:gd name="T54" fmla="*/ 438692 w 2417304"/>
              <a:gd name="T55" fmla="*/ 730062 h 1221597"/>
              <a:gd name="T56" fmla="*/ 403500 w 2417304"/>
              <a:gd name="T57" fmla="*/ 730838 h 1221597"/>
              <a:gd name="T58" fmla="*/ 339219 w 2417304"/>
              <a:gd name="T59" fmla="*/ 733797 h 1221597"/>
              <a:gd name="T60" fmla="*/ 52904 w 2417304"/>
              <a:gd name="T61" fmla="*/ 802886 h 1221597"/>
              <a:gd name="T62" fmla="*/ 25752 w 2417304"/>
              <a:gd name="T63" fmla="*/ 822293 h 1221597"/>
              <a:gd name="T64" fmla="*/ 17798 w 2417304"/>
              <a:gd name="T65" fmla="*/ 805603 h 1221597"/>
              <a:gd name="T66" fmla="*/ 0 w 2417304"/>
              <a:gd name="T67" fmla="*/ 710339 h 1221597"/>
              <a:gd name="T68" fmla="*/ 149613 w 2417304"/>
              <a:gd name="T69" fmla="*/ 446052 h 1221597"/>
              <a:gd name="T70" fmla="*/ 213623 w 2417304"/>
              <a:gd name="T71" fmla="*/ 400997 h 12215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7304"/>
              <a:gd name="T109" fmla="*/ 0 h 1221597"/>
              <a:gd name="T110" fmla="*/ 2417304 w 2417304"/>
              <a:gd name="T111" fmla="*/ 1221597 h 12215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7304" h="1221597">
                <a:moveTo>
                  <a:pt x="226838" y="425615"/>
                </a:moveTo>
                <a:cubicBezTo>
                  <a:pt x="324305" y="364929"/>
                  <a:pt x="448318" y="316985"/>
                  <a:pt x="589137" y="287036"/>
                </a:cubicBezTo>
                <a:lnTo>
                  <a:pt x="620247" y="281593"/>
                </a:lnTo>
                <a:lnTo>
                  <a:pt x="619074" y="279807"/>
                </a:lnTo>
                <a:lnTo>
                  <a:pt x="682136" y="270763"/>
                </a:lnTo>
                <a:lnTo>
                  <a:pt x="697749" y="268031"/>
                </a:lnTo>
                <a:lnTo>
                  <a:pt x="710010" y="266766"/>
                </a:lnTo>
                <a:lnTo>
                  <a:pt x="785953" y="255876"/>
                </a:lnTo>
                <a:cubicBezTo>
                  <a:pt x="910209" y="241745"/>
                  <a:pt x="1040474" y="234229"/>
                  <a:pt x="1174708" y="234229"/>
                </a:cubicBezTo>
                <a:cubicBezTo>
                  <a:pt x="1389485" y="234229"/>
                  <a:pt x="1594095" y="253469"/>
                  <a:pt x="1780198" y="288262"/>
                </a:cubicBezTo>
                <a:lnTo>
                  <a:pt x="1808383" y="294264"/>
                </a:lnTo>
                <a:lnTo>
                  <a:pt x="1837601" y="0"/>
                </a:lnTo>
                <a:lnTo>
                  <a:pt x="2417304" y="674379"/>
                </a:lnTo>
                <a:lnTo>
                  <a:pt x="1716308" y="1221597"/>
                </a:lnTo>
                <a:lnTo>
                  <a:pt x="1740805" y="974878"/>
                </a:lnTo>
                <a:lnTo>
                  <a:pt x="1694373" y="959080"/>
                </a:lnTo>
                <a:lnTo>
                  <a:pt x="1542586" y="915828"/>
                </a:lnTo>
                <a:lnTo>
                  <a:pt x="1466088" y="894927"/>
                </a:lnTo>
                <a:lnTo>
                  <a:pt x="1216256" y="840560"/>
                </a:lnTo>
                <a:lnTo>
                  <a:pt x="997814" y="805961"/>
                </a:lnTo>
                <a:lnTo>
                  <a:pt x="931487" y="798147"/>
                </a:lnTo>
                <a:lnTo>
                  <a:pt x="830878" y="787922"/>
                </a:lnTo>
                <a:lnTo>
                  <a:pt x="798833" y="784368"/>
                </a:lnTo>
                <a:lnTo>
                  <a:pt x="719245" y="778811"/>
                </a:lnTo>
                <a:lnTo>
                  <a:pt x="657401" y="776334"/>
                </a:lnTo>
                <a:lnTo>
                  <a:pt x="611945" y="774059"/>
                </a:lnTo>
                <a:lnTo>
                  <a:pt x="531594" y="772718"/>
                </a:lnTo>
                <a:lnTo>
                  <a:pt x="465831" y="774882"/>
                </a:lnTo>
                <a:lnTo>
                  <a:pt x="428462" y="775706"/>
                </a:lnTo>
                <a:lnTo>
                  <a:pt x="360204" y="778847"/>
                </a:lnTo>
                <a:cubicBezTo>
                  <a:pt x="226028" y="790007"/>
                  <a:pt x="120706" y="814757"/>
                  <a:pt x="56177" y="852177"/>
                </a:cubicBezTo>
                <a:lnTo>
                  <a:pt x="27345" y="872776"/>
                </a:lnTo>
                <a:lnTo>
                  <a:pt x="18899" y="855061"/>
                </a:lnTo>
                <a:cubicBezTo>
                  <a:pt x="6508" y="822400"/>
                  <a:pt x="0" y="788584"/>
                  <a:pt x="0" y="753948"/>
                </a:cubicBezTo>
                <a:cubicBezTo>
                  <a:pt x="0" y="650040"/>
                  <a:pt x="58567" y="553510"/>
                  <a:pt x="158868" y="473436"/>
                </a:cubicBezTo>
                <a:cubicBezTo>
                  <a:pt x="179764" y="456754"/>
                  <a:pt x="202472" y="440786"/>
                  <a:pt x="226838" y="4256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24" name="文本框 24"/>
          <p:cNvSpPr>
            <a:spLocks noChangeArrowheads="1"/>
          </p:cNvSpPr>
          <p:nvPr/>
        </p:nvSpPr>
        <p:spPr bwMode="auto">
          <a:xfrm>
            <a:off x="871538" y="22860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5" name="文本框 25"/>
          <p:cNvSpPr>
            <a:spLocks noChangeArrowheads="1"/>
          </p:cNvSpPr>
          <p:nvPr/>
        </p:nvSpPr>
        <p:spPr bwMode="auto">
          <a:xfrm>
            <a:off x="866775" y="479583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6" name="文本框 26"/>
          <p:cNvSpPr>
            <a:spLocks noChangeArrowheads="1"/>
          </p:cNvSpPr>
          <p:nvPr/>
        </p:nvSpPr>
        <p:spPr bwMode="auto">
          <a:xfrm>
            <a:off x="8867775" y="228600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7427" name="文本框 27"/>
          <p:cNvSpPr>
            <a:spLocks noChangeArrowheads="1"/>
          </p:cNvSpPr>
          <p:nvPr/>
        </p:nvSpPr>
        <p:spPr bwMode="auto">
          <a:xfrm>
            <a:off x="8863013" y="479583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8439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8451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2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3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4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0" name="矩形 11"/>
          <p:cNvSpPr>
            <a:spLocks noChangeArrowheads="1"/>
          </p:cNvSpPr>
          <p:nvPr/>
        </p:nvSpPr>
        <p:spPr bwMode="auto">
          <a:xfrm flipH="1">
            <a:off x="0" y="2006600"/>
            <a:ext cx="12192000" cy="4300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矩形 14"/>
          <p:cNvSpPr>
            <a:spLocks noChangeArrowheads="1"/>
          </p:cNvSpPr>
          <p:nvPr/>
        </p:nvSpPr>
        <p:spPr bwMode="auto">
          <a:xfrm>
            <a:off x="7893050" y="2006600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矩形 18"/>
          <p:cNvSpPr>
            <a:spLocks noChangeArrowheads="1"/>
          </p:cNvSpPr>
          <p:nvPr/>
        </p:nvSpPr>
        <p:spPr bwMode="auto">
          <a:xfrm>
            <a:off x="10042525" y="4156075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矩形 19"/>
          <p:cNvSpPr>
            <a:spLocks noChangeArrowheads="1"/>
          </p:cNvSpPr>
          <p:nvPr/>
        </p:nvSpPr>
        <p:spPr bwMode="auto">
          <a:xfrm>
            <a:off x="10042525" y="2006600"/>
            <a:ext cx="2149475" cy="2149475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矩形 20"/>
          <p:cNvSpPr>
            <a:spLocks noChangeArrowheads="1"/>
          </p:cNvSpPr>
          <p:nvPr/>
        </p:nvSpPr>
        <p:spPr bwMode="auto">
          <a:xfrm>
            <a:off x="7893050" y="4156075"/>
            <a:ext cx="2149475" cy="2149475"/>
          </a:xfrm>
          <a:prstGeom prst="rect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矩形 21"/>
          <p:cNvSpPr>
            <a:spLocks noChangeArrowheads="1"/>
          </p:cNvSpPr>
          <p:nvPr/>
        </p:nvSpPr>
        <p:spPr bwMode="auto">
          <a:xfrm>
            <a:off x="5743575" y="4156075"/>
            <a:ext cx="2149475" cy="21494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文本框 22"/>
          <p:cNvSpPr>
            <a:spLocks noChangeArrowheads="1"/>
          </p:cNvSpPr>
          <p:nvPr/>
        </p:nvSpPr>
        <p:spPr bwMode="auto">
          <a:xfrm>
            <a:off x="8275638" y="4770438"/>
            <a:ext cx="1406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84%</a:t>
            </a:r>
            <a:endParaRPr lang="en-US" altLang="zh-CN" sz="3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7" name="文本框 23"/>
          <p:cNvSpPr>
            <a:spLocks noChangeArrowheads="1"/>
          </p:cNvSpPr>
          <p:nvPr/>
        </p:nvSpPr>
        <p:spPr bwMode="auto">
          <a:xfrm>
            <a:off x="10237788" y="2620963"/>
            <a:ext cx="1638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4,528</a:t>
            </a:r>
            <a:endParaRPr lang="en-US" altLang="zh-CN" sz="36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8" name="文本框 24"/>
          <p:cNvSpPr>
            <a:spLocks noChangeArrowheads="1"/>
          </p:cNvSpPr>
          <p:nvPr/>
        </p:nvSpPr>
        <p:spPr bwMode="auto">
          <a:xfrm>
            <a:off x="7881938" y="2697163"/>
            <a:ext cx="1985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49" name="文本框 25"/>
          <p:cNvSpPr>
            <a:spLocks noChangeArrowheads="1"/>
          </p:cNvSpPr>
          <p:nvPr/>
        </p:nvSpPr>
        <p:spPr bwMode="auto">
          <a:xfrm>
            <a:off x="5715000" y="4846638"/>
            <a:ext cx="1985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华文宋体" panose="0201060004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8450" name="文本框 26"/>
          <p:cNvSpPr>
            <a:spLocks noChangeArrowheads="1"/>
          </p:cNvSpPr>
          <p:nvPr/>
        </p:nvSpPr>
        <p:spPr bwMode="auto">
          <a:xfrm>
            <a:off x="10064750" y="4846638"/>
            <a:ext cx="1987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</a:t>
            </a:r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CONTNET  </a:t>
            </a:r>
            <a:endParaRPr lang="zh-CN" altLang="en-US" sz="20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TITLE   HERE</a:t>
            </a:r>
            <a:endParaRPr lang="en-US" altLang="zh-CN" sz="16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19463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19494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5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6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7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4" name="任意多边形 27"/>
          <p:cNvSpPr>
            <a:spLocks noChangeAspect="1" noChangeArrowheads="1"/>
          </p:cNvSpPr>
          <p:nvPr/>
        </p:nvSpPr>
        <p:spPr bwMode="auto">
          <a:xfrm rot="2700000">
            <a:off x="5439569" y="2924969"/>
            <a:ext cx="1279525" cy="1277937"/>
          </a:xfrm>
          <a:custGeom>
            <a:avLst/>
            <a:gdLst>
              <a:gd name="T0" fmla="*/ 20764 w 1417005"/>
              <a:gd name="T1" fmla="*/ 20738 h 1417005"/>
              <a:gd name="T2" fmla="*/ 70892 w 1417005"/>
              <a:gd name="T3" fmla="*/ 0 h 1417005"/>
              <a:gd name="T4" fmla="*/ 1229397 w 1417005"/>
              <a:gd name="T5" fmla="*/ 0 h 1417005"/>
              <a:gd name="T6" fmla="*/ 1279525 w 1417005"/>
              <a:gd name="T7" fmla="*/ 20738 h 1417005"/>
              <a:gd name="T8" fmla="*/ 20764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64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5" name="任意多边形 28"/>
          <p:cNvSpPr>
            <a:spLocks noChangeAspect="1" noChangeArrowheads="1"/>
          </p:cNvSpPr>
          <p:nvPr/>
        </p:nvSpPr>
        <p:spPr bwMode="auto">
          <a:xfrm rot="18900000" flipV="1">
            <a:off x="5440363" y="2928938"/>
            <a:ext cx="1277937" cy="1277937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6" name="任意多边形 25"/>
          <p:cNvSpPr>
            <a:spLocks noChangeAspect="1" noChangeArrowheads="1"/>
          </p:cNvSpPr>
          <p:nvPr/>
        </p:nvSpPr>
        <p:spPr bwMode="auto">
          <a:xfrm rot="2700000">
            <a:off x="5440363" y="4779963"/>
            <a:ext cx="1277937" cy="1277937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B3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7" name="任意多边形 26"/>
          <p:cNvSpPr>
            <a:spLocks noChangeAspect="1" noChangeArrowheads="1"/>
          </p:cNvSpPr>
          <p:nvPr/>
        </p:nvSpPr>
        <p:spPr bwMode="auto">
          <a:xfrm rot="18900000" flipV="1">
            <a:off x="5440363" y="4802188"/>
            <a:ext cx="1277937" cy="1277937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7 h 1417005"/>
              <a:gd name="T10" fmla="*/ 0 w 1417005"/>
              <a:gd name="T11" fmla="*/ 1227871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8" name="任意多边形 23"/>
          <p:cNvSpPr>
            <a:spLocks noChangeAspect="1" noChangeArrowheads="1"/>
          </p:cNvSpPr>
          <p:nvPr/>
        </p:nvSpPr>
        <p:spPr bwMode="auto">
          <a:xfrm rot="18900000" flipV="1">
            <a:off x="4495800" y="3873500"/>
            <a:ext cx="1277938" cy="1277938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2 w 1417005"/>
              <a:gd name="T5" fmla="*/ 0 h 1417005"/>
              <a:gd name="T6" fmla="*/ 1277938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9" name="任意多边形 24"/>
          <p:cNvSpPr>
            <a:spLocks noChangeAspect="1" noChangeArrowheads="1"/>
          </p:cNvSpPr>
          <p:nvPr/>
        </p:nvSpPr>
        <p:spPr bwMode="auto">
          <a:xfrm rot="2700000">
            <a:off x="4495006" y="3852069"/>
            <a:ext cx="1279525" cy="1277938"/>
          </a:xfrm>
          <a:custGeom>
            <a:avLst/>
            <a:gdLst>
              <a:gd name="T0" fmla="*/ 20764 w 1417005"/>
              <a:gd name="T1" fmla="*/ 20738 h 1417005"/>
              <a:gd name="T2" fmla="*/ 70892 w 1417005"/>
              <a:gd name="T3" fmla="*/ 0 h 1417005"/>
              <a:gd name="T4" fmla="*/ 1229397 w 1417005"/>
              <a:gd name="T5" fmla="*/ 0 h 1417005"/>
              <a:gd name="T6" fmla="*/ 1279525 w 1417005"/>
              <a:gd name="T7" fmla="*/ 20738 h 1417005"/>
              <a:gd name="T8" fmla="*/ 20764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64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0" name="任意多边形 21"/>
          <p:cNvSpPr>
            <a:spLocks noChangeAspect="1" noChangeArrowheads="1"/>
          </p:cNvSpPr>
          <p:nvPr/>
        </p:nvSpPr>
        <p:spPr bwMode="auto">
          <a:xfrm rot="2700000" flipV="1">
            <a:off x="6389688" y="3879850"/>
            <a:ext cx="1277937" cy="1277938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1" name="任意多边形 22"/>
          <p:cNvSpPr>
            <a:spLocks noChangeAspect="1" noChangeArrowheads="1"/>
          </p:cNvSpPr>
          <p:nvPr/>
        </p:nvSpPr>
        <p:spPr bwMode="auto">
          <a:xfrm rot="8100000">
            <a:off x="6411913" y="3879850"/>
            <a:ext cx="1277937" cy="1277938"/>
          </a:xfrm>
          <a:custGeom>
            <a:avLst/>
            <a:gdLst>
              <a:gd name="T0" fmla="*/ 20738 w 1417005"/>
              <a:gd name="T1" fmla="*/ 20738 h 1417005"/>
              <a:gd name="T2" fmla="*/ 70804 w 1417005"/>
              <a:gd name="T3" fmla="*/ 0 h 1417005"/>
              <a:gd name="T4" fmla="*/ 1227871 w 1417005"/>
              <a:gd name="T5" fmla="*/ 0 h 1417005"/>
              <a:gd name="T6" fmla="*/ 1277937 w 1417005"/>
              <a:gd name="T7" fmla="*/ 20738 h 1417005"/>
              <a:gd name="T8" fmla="*/ 20738 w 1417005"/>
              <a:gd name="T9" fmla="*/ 1277938 h 1417005"/>
              <a:gd name="T10" fmla="*/ 0 w 1417005"/>
              <a:gd name="T11" fmla="*/ 1227872 h 1417005"/>
              <a:gd name="T12" fmla="*/ 0 w 1417005"/>
              <a:gd name="T13" fmla="*/ 70804 h 1417005"/>
              <a:gd name="T14" fmla="*/ 20738 w 1417005"/>
              <a:gd name="T15" fmla="*/ 20738 h 14170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7005"/>
              <a:gd name="T25" fmla="*/ 0 h 1417005"/>
              <a:gd name="T26" fmla="*/ 1417005 w 1417005"/>
              <a:gd name="T27" fmla="*/ 1417005 h 14170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7005" h="1417005">
                <a:moveTo>
                  <a:pt x="22995" y="22995"/>
                </a:moveTo>
                <a:cubicBezTo>
                  <a:pt x="37202" y="8787"/>
                  <a:pt x="56829" y="0"/>
                  <a:pt x="78509" y="0"/>
                </a:cubicBezTo>
                <a:lnTo>
                  <a:pt x="1361491" y="0"/>
                </a:lnTo>
                <a:cubicBezTo>
                  <a:pt x="1383171" y="0"/>
                  <a:pt x="1402798" y="8788"/>
                  <a:pt x="1417005" y="22995"/>
                </a:cubicBezTo>
                <a:lnTo>
                  <a:pt x="22995" y="1417005"/>
                </a:lnTo>
                <a:cubicBezTo>
                  <a:pt x="8788" y="1402798"/>
                  <a:pt x="0" y="1383170"/>
                  <a:pt x="0" y="1361491"/>
                </a:cubicBezTo>
                <a:lnTo>
                  <a:pt x="0" y="78509"/>
                </a:lnTo>
                <a:cubicBezTo>
                  <a:pt x="0" y="56829"/>
                  <a:pt x="8788" y="37202"/>
                  <a:pt x="22995" y="22995"/>
                </a:cubicBezTo>
                <a:close/>
              </a:path>
            </a:pathLst>
          </a:custGeom>
          <a:solidFill>
            <a:srgbClr val="56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9472" name="组合 2"/>
          <p:cNvGrpSpPr>
            <a:grpSpLocks/>
          </p:cNvGrpSpPr>
          <p:nvPr/>
        </p:nvGrpSpPr>
        <p:grpSpPr bwMode="auto">
          <a:xfrm>
            <a:off x="5910263" y="2960688"/>
            <a:ext cx="347662" cy="342900"/>
            <a:chOff x="0" y="0"/>
            <a:chExt cx="347275" cy="343693"/>
          </a:xfrm>
        </p:grpSpPr>
        <p:sp>
          <p:nvSpPr>
            <p:cNvPr id="19492" name="Freeform 136"/>
            <p:cNvSpPr>
              <a:spLocks noChangeArrowheads="1"/>
            </p:cNvSpPr>
            <p:nvPr/>
          </p:nvSpPr>
          <p:spPr bwMode="auto">
            <a:xfrm>
              <a:off x="0" y="192611"/>
              <a:ext cx="347275" cy="151082"/>
            </a:xfrm>
            <a:custGeom>
              <a:avLst/>
              <a:gdLst>
                <a:gd name="T0" fmla="*/ 174485 w 205"/>
                <a:gd name="T1" fmla="*/ 32253 h 89"/>
                <a:gd name="T2" fmla="*/ 79619 w 205"/>
                <a:gd name="T3" fmla="*/ 0 h 89"/>
                <a:gd name="T4" fmla="*/ 0 w 205"/>
                <a:gd name="T5" fmla="*/ 0 h 89"/>
                <a:gd name="T6" fmla="*/ 0 w 205"/>
                <a:gd name="T7" fmla="*/ 113736 h 89"/>
                <a:gd name="T8" fmla="*/ 37269 w 205"/>
                <a:gd name="T9" fmla="*/ 151082 h 89"/>
                <a:gd name="T10" fmla="*/ 310006 w 205"/>
                <a:gd name="T11" fmla="*/ 151082 h 89"/>
                <a:gd name="T12" fmla="*/ 347275 w 205"/>
                <a:gd name="T13" fmla="*/ 113736 h 89"/>
                <a:gd name="T14" fmla="*/ 347275 w 205"/>
                <a:gd name="T15" fmla="*/ 0 h 89"/>
                <a:gd name="T16" fmla="*/ 267656 w 205"/>
                <a:gd name="T17" fmla="*/ 0 h 89"/>
                <a:gd name="T18" fmla="*/ 174485 w 205"/>
                <a:gd name="T19" fmla="*/ 3225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47275" cy="199772"/>
            </a:xfrm>
            <a:custGeom>
              <a:avLst/>
              <a:gdLst>
                <a:gd name="T0" fmla="*/ 310006 w 205"/>
                <a:gd name="T1" fmla="*/ 71105 h 118"/>
                <a:gd name="T2" fmla="*/ 304924 w 205"/>
                <a:gd name="T3" fmla="*/ 71105 h 118"/>
                <a:gd name="T4" fmla="*/ 260880 w 205"/>
                <a:gd name="T5" fmla="*/ 71105 h 118"/>
                <a:gd name="T6" fmla="*/ 260880 w 205"/>
                <a:gd name="T7" fmla="*/ 37246 h 118"/>
                <a:gd name="T8" fmla="*/ 223611 w 205"/>
                <a:gd name="T9" fmla="*/ 0 h 118"/>
                <a:gd name="T10" fmla="*/ 123664 w 205"/>
                <a:gd name="T11" fmla="*/ 0 h 118"/>
                <a:gd name="T12" fmla="*/ 86395 w 205"/>
                <a:gd name="T13" fmla="*/ 37246 h 118"/>
                <a:gd name="T14" fmla="*/ 86395 w 205"/>
                <a:gd name="T15" fmla="*/ 71105 h 118"/>
                <a:gd name="T16" fmla="*/ 42351 w 205"/>
                <a:gd name="T17" fmla="*/ 71105 h 118"/>
                <a:gd name="T18" fmla="*/ 37269 w 205"/>
                <a:gd name="T19" fmla="*/ 71105 h 118"/>
                <a:gd name="T20" fmla="*/ 0 w 205"/>
                <a:gd name="T21" fmla="*/ 108351 h 118"/>
                <a:gd name="T22" fmla="*/ 0 w 205"/>
                <a:gd name="T23" fmla="*/ 170991 h 118"/>
                <a:gd name="T24" fmla="*/ 91477 w 205"/>
                <a:gd name="T25" fmla="*/ 170991 h 118"/>
                <a:gd name="T26" fmla="*/ 174485 w 205"/>
                <a:gd name="T27" fmla="*/ 199772 h 118"/>
                <a:gd name="T28" fmla="*/ 255798 w 205"/>
                <a:gd name="T29" fmla="*/ 170991 h 118"/>
                <a:gd name="T30" fmla="*/ 347275 w 205"/>
                <a:gd name="T31" fmla="*/ 170991 h 118"/>
                <a:gd name="T32" fmla="*/ 347275 w 205"/>
                <a:gd name="T33" fmla="*/ 108351 h 118"/>
                <a:gd name="T34" fmla="*/ 310006 w 205"/>
                <a:gd name="T35" fmla="*/ 71105 h 118"/>
                <a:gd name="T36" fmla="*/ 113500 w 205"/>
                <a:gd name="T37" fmla="*/ 44018 h 118"/>
                <a:gd name="T38" fmla="*/ 113500 w 205"/>
                <a:gd name="T39" fmla="*/ 37246 h 118"/>
                <a:gd name="T40" fmla="*/ 123664 w 205"/>
                <a:gd name="T41" fmla="*/ 28781 h 118"/>
                <a:gd name="T42" fmla="*/ 223611 w 205"/>
                <a:gd name="T43" fmla="*/ 28781 h 118"/>
                <a:gd name="T44" fmla="*/ 233775 w 205"/>
                <a:gd name="T45" fmla="*/ 37246 h 118"/>
                <a:gd name="T46" fmla="*/ 233775 w 205"/>
                <a:gd name="T47" fmla="*/ 44018 h 118"/>
                <a:gd name="T48" fmla="*/ 233775 w 205"/>
                <a:gd name="T49" fmla="*/ 71105 h 118"/>
                <a:gd name="T50" fmla="*/ 113500 w 205"/>
                <a:gd name="T51" fmla="*/ 71105 h 118"/>
                <a:gd name="T52" fmla="*/ 113500 w 205"/>
                <a:gd name="T53" fmla="*/ 44018 h 118"/>
                <a:gd name="T54" fmla="*/ 171096 w 205"/>
                <a:gd name="T55" fmla="*/ 170991 h 118"/>
                <a:gd name="T56" fmla="*/ 143992 w 205"/>
                <a:gd name="T57" fmla="*/ 145597 h 118"/>
                <a:gd name="T58" fmla="*/ 171096 w 205"/>
                <a:gd name="T59" fmla="*/ 118509 h 118"/>
                <a:gd name="T60" fmla="*/ 198201 w 205"/>
                <a:gd name="T61" fmla="*/ 145597 h 118"/>
                <a:gd name="T62" fmla="*/ 171096 w 205"/>
                <a:gd name="T63" fmla="*/ 17099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组合 3"/>
          <p:cNvGrpSpPr>
            <a:grpSpLocks/>
          </p:cNvGrpSpPr>
          <p:nvPr/>
        </p:nvGrpSpPr>
        <p:grpSpPr bwMode="auto">
          <a:xfrm>
            <a:off x="6451600" y="4324350"/>
            <a:ext cx="457200" cy="346075"/>
            <a:chOff x="0" y="0"/>
            <a:chExt cx="456349" cy="346739"/>
          </a:xfrm>
        </p:grpSpPr>
        <p:sp>
          <p:nvSpPr>
            <p:cNvPr id="19490" name="Freeform 20"/>
            <p:cNvSpPr>
              <a:spLocks noEditPoints="1" noChangeArrowheads="1"/>
            </p:cNvSpPr>
            <p:nvPr/>
          </p:nvSpPr>
          <p:spPr bwMode="auto">
            <a:xfrm>
              <a:off x="0" y="46418"/>
              <a:ext cx="302555" cy="300321"/>
            </a:xfrm>
            <a:custGeom>
              <a:avLst/>
              <a:gdLst>
                <a:gd name="T0" fmla="*/ 302555 w 229"/>
                <a:gd name="T1" fmla="*/ 169344 h 227"/>
                <a:gd name="T2" fmla="*/ 302555 w 229"/>
                <a:gd name="T3" fmla="*/ 129654 h 227"/>
                <a:gd name="T4" fmla="*/ 272167 w 229"/>
                <a:gd name="T5" fmla="*/ 123039 h 227"/>
                <a:gd name="T6" fmla="*/ 264240 w 229"/>
                <a:gd name="T7" fmla="*/ 100548 h 227"/>
                <a:gd name="T8" fmla="*/ 285379 w 229"/>
                <a:gd name="T9" fmla="*/ 76734 h 227"/>
                <a:gd name="T10" fmla="*/ 261598 w 229"/>
                <a:gd name="T11" fmla="*/ 44982 h 227"/>
                <a:gd name="T12" fmla="*/ 232531 w 229"/>
                <a:gd name="T13" fmla="*/ 58212 h 227"/>
                <a:gd name="T14" fmla="*/ 212713 w 229"/>
                <a:gd name="T15" fmla="*/ 43659 h 227"/>
                <a:gd name="T16" fmla="*/ 216677 w 229"/>
                <a:gd name="T17" fmla="*/ 11907 h 227"/>
                <a:gd name="T18" fmla="*/ 178362 w 229"/>
                <a:gd name="T19" fmla="*/ 0 h 227"/>
                <a:gd name="T20" fmla="*/ 162508 w 229"/>
                <a:gd name="T21" fmla="*/ 26460 h 227"/>
                <a:gd name="T22" fmla="*/ 150617 w 229"/>
                <a:gd name="T23" fmla="*/ 26460 h 227"/>
                <a:gd name="T24" fmla="*/ 138726 w 229"/>
                <a:gd name="T25" fmla="*/ 26460 h 227"/>
                <a:gd name="T26" fmla="*/ 122872 w 229"/>
                <a:gd name="T27" fmla="*/ 0 h 227"/>
                <a:gd name="T28" fmla="*/ 85878 w 229"/>
                <a:gd name="T29" fmla="*/ 11907 h 227"/>
                <a:gd name="T30" fmla="*/ 88520 w 229"/>
                <a:gd name="T31" fmla="*/ 43659 h 227"/>
                <a:gd name="T32" fmla="*/ 68702 w 229"/>
                <a:gd name="T33" fmla="*/ 58212 h 227"/>
                <a:gd name="T34" fmla="*/ 39636 w 229"/>
                <a:gd name="T35" fmla="*/ 44982 h 227"/>
                <a:gd name="T36" fmla="*/ 17176 w 229"/>
                <a:gd name="T37" fmla="*/ 76734 h 227"/>
                <a:gd name="T38" fmla="*/ 38315 w 229"/>
                <a:gd name="T39" fmla="*/ 100548 h 227"/>
                <a:gd name="T40" fmla="*/ 30388 w 229"/>
                <a:gd name="T41" fmla="*/ 124362 h 227"/>
                <a:gd name="T42" fmla="*/ 0 w 229"/>
                <a:gd name="T43" fmla="*/ 129654 h 227"/>
                <a:gd name="T44" fmla="*/ 0 w 229"/>
                <a:gd name="T45" fmla="*/ 169344 h 227"/>
                <a:gd name="T46" fmla="*/ 30388 w 229"/>
                <a:gd name="T47" fmla="*/ 175959 h 227"/>
                <a:gd name="T48" fmla="*/ 38315 w 229"/>
                <a:gd name="T49" fmla="*/ 199773 h 227"/>
                <a:gd name="T50" fmla="*/ 17176 w 229"/>
                <a:gd name="T51" fmla="*/ 223587 h 227"/>
                <a:gd name="T52" fmla="*/ 40957 w 229"/>
                <a:gd name="T53" fmla="*/ 255339 h 227"/>
                <a:gd name="T54" fmla="*/ 68702 w 229"/>
                <a:gd name="T55" fmla="*/ 242109 h 227"/>
                <a:gd name="T56" fmla="*/ 88520 w 229"/>
                <a:gd name="T57" fmla="*/ 256662 h 227"/>
                <a:gd name="T58" fmla="*/ 85878 w 229"/>
                <a:gd name="T59" fmla="*/ 288414 h 227"/>
                <a:gd name="T60" fmla="*/ 122872 w 229"/>
                <a:gd name="T61" fmla="*/ 300321 h 227"/>
                <a:gd name="T62" fmla="*/ 138726 w 229"/>
                <a:gd name="T63" fmla="*/ 272538 h 227"/>
                <a:gd name="T64" fmla="*/ 150617 w 229"/>
                <a:gd name="T65" fmla="*/ 273861 h 227"/>
                <a:gd name="T66" fmla="*/ 163829 w 229"/>
                <a:gd name="T67" fmla="*/ 272538 h 227"/>
                <a:gd name="T68" fmla="*/ 178362 w 229"/>
                <a:gd name="T69" fmla="*/ 300321 h 227"/>
                <a:gd name="T70" fmla="*/ 216677 w 229"/>
                <a:gd name="T71" fmla="*/ 287091 h 227"/>
                <a:gd name="T72" fmla="*/ 212713 w 229"/>
                <a:gd name="T73" fmla="*/ 256662 h 227"/>
                <a:gd name="T74" fmla="*/ 232531 w 229"/>
                <a:gd name="T75" fmla="*/ 242109 h 227"/>
                <a:gd name="T76" fmla="*/ 261598 w 229"/>
                <a:gd name="T77" fmla="*/ 255339 h 227"/>
                <a:gd name="T78" fmla="*/ 285379 w 229"/>
                <a:gd name="T79" fmla="*/ 222264 h 227"/>
                <a:gd name="T80" fmla="*/ 264240 w 229"/>
                <a:gd name="T81" fmla="*/ 199773 h 227"/>
                <a:gd name="T82" fmla="*/ 272167 w 229"/>
                <a:gd name="T83" fmla="*/ 175959 h 227"/>
                <a:gd name="T84" fmla="*/ 302555 w 229"/>
                <a:gd name="T85" fmla="*/ 169344 h 227"/>
                <a:gd name="T86" fmla="*/ 150617 w 229"/>
                <a:gd name="T87" fmla="*/ 238140 h 227"/>
                <a:gd name="T88" fmla="*/ 62096 w 229"/>
                <a:gd name="T89" fmla="*/ 149499 h 227"/>
                <a:gd name="T90" fmla="*/ 150617 w 229"/>
                <a:gd name="T91" fmla="*/ 60858 h 227"/>
                <a:gd name="T92" fmla="*/ 239137 w 229"/>
                <a:gd name="T93" fmla="*/ 149499 h 227"/>
                <a:gd name="T94" fmla="*/ 150617 w 229"/>
                <a:gd name="T95" fmla="*/ 23814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Freeform 21"/>
            <p:cNvSpPr>
              <a:spLocks noEditPoints="1" noChangeArrowheads="1"/>
            </p:cNvSpPr>
            <p:nvPr/>
          </p:nvSpPr>
          <p:spPr bwMode="auto">
            <a:xfrm>
              <a:off x="277389" y="0"/>
              <a:ext cx="178960" cy="178962"/>
            </a:xfrm>
            <a:custGeom>
              <a:avLst/>
              <a:gdLst>
                <a:gd name="T0" fmla="*/ 178960 w 135"/>
                <a:gd name="T1" fmla="*/ 100749 h 135"/>
                <a:gd name="T2" fmla="*/ 178960 w 135"/>
                <a:gd name="T3" fmla="*/ 76887 h 135"/>
                <a:gd name="T4" fmla="*/ 161727 w 135"/>
                <a:gd name="T5" fmla="*/ 72910 h 135"/>
                <a:gd name="T6" fmla="*/ 156424 w 135"/>
                <a:gd name="T7" fmla="*/ 59654 h 135"/>
                <a:gd name="T8" fmla="*/ 169681 w 135"/>
                <a:gd name="T9" fmla="*/ 45072 h 135"/>
                <a:gd name="T10" fmla="*/ 155099 w 135"/>
                <a:gd name="T11" fmla="*/ 26513 h 135"/>
                <a:gd name="T12" fmla="*/ 137865 w 135"/>
                <a:gd name="T13" fmla="*/ 34467 h 135"/>
                <a:gd name="T14" fmla="*/ 127260 w 135"/>
                <a:gd name="T15" fmla="*/ 25187 h 135"/>
                <a:gd name="T16" fmla="*/ 128586 w 135"/>
                <a:gd name="T17" fmla="*/ 6628 h 135"/>
                <a:gd name="T18" fmla="*/ 106050 w 135"/>
                <a:gd name="T19" fmla="*/ 0 h 135"/>
                <a:gd name="T20" fmla="*/ 96771 w 135"/>
                <a:gd name="T21" fmla="*/ 15908 h 135"/>
                <a:gd name="T22" fmla="*/ 88817 w 135"/>
                <a:gd name="T23" fmla="*/ 15908 h 135"/>
                <a:gd name="T24" fmla="*/ 82189 w 135"/>
                <a:gd name="T25" fmla="*/ 15908 h 135"/>
                <a:gd name="T26" fmla="*/ 72910 w 135"/>
                <a:gd name="T27" fmla="*/ 0 h 135"/>
                <a:gd name="T28" fmla="*/ 50374 w 135"/>
                <a:gd name="T29" fmla="*/ 6628 h 135"/>
                <a:gd name="T30" fmla="*/ 51700 w 135"/>
                <a:gd name="T31" fmla="*/ 25187 h 135"/>
                <a:gd name="T32" fmla="*/ 39769 w 135"/>
                <a:gd name="T33" fmla="*/ 34467 h 135"/>
                <a:gd name="T34" fmla="*/ 23861 w 135"/>
                <a:gd name="T35" fmla="*/ 26513 h 135"/>
                <a:gd name="T36" fmla="*/ 9279 w 135"/>
                <a:gd name="T37" fmla="*/ 45072 h 135"/>
                <a:gd name="T38" fmla="*/ 22536 w 135"/>
                <a:gd name="T39" fmla="*/ 59654 h 135"/>
                <a:gd name="T40" fmla="*/ 17233 w 135"/>
                <a:gd name="T41" fmla="*/ 72910 h 135"/>
                <a:gd name="T42" fmla="*/ 0 w 135"/>
                <a:gd name="T43" fmla="*/ 76887 h 135"/>
                <a:gd name="T44" fmla="*/ 0 w 135"/>
                <a:gd name="T45" fmla="*/ 100749 h 135"/>
                <a:gd name="T46" fmla="*/ 17233 w 135"/>
                <a:gd name="T47" fmla="*/ 104726 h 135"/>
                <a:gd name="T48" fmla="*/ 22536 w 135"/>
                <a:gd name="T49" fmla="*/ 119308 h 135"/>
                <a:gd name="T50" fmla="*/ 9279 w 135"/>
                <a:gd name="T51" fmla="*/ 132564 h 135"/>
                <a:gd name="T52" fmla="*/ 23861 w 135"/>
                <a:gd name="T53" fmla="*/ 151123 h 135"/>
                <a:gd name="T54" fmla="*/ 41095 w 135"/>
                <a:gd name="T55" fmla="*/ 144495 h 135"/>
                <a:gd name="T56" fmla="*/ 51700 w 135"/>
                <a:gd name="T57" fmla="*/ 152449 h 135"/>
                <a:gd name="T58" fmla="*/ 50374 w 135"/>
                <a:gd name="T59" fmla="*/ 171008 h 135"/>
                <a:gd name="T60" fmla="*/ 72910 w 135"/>
                <a:gd name="T61" fmla="*/ 178962 h 135"/>
                <a:gd name="T62" fmla="*/ 82189 w 135"/>
                <a:gd name="T63" fmla="*/ 161729 h 135"/>
                <a:gd name="T64" fmla="*/ 90143 w 135"/>
                <a:gd name="T65" fmla="*/ 163054 h 135"/>
                <a:gd name="T66" fmla="*/ 96771 w 135"/>
                <a:gd name="T67" fmla="*/ 161729 h 135"/>
                <a:gd name="T68" fmla="*/ 106050 w 135"/>
                <a:gd name="T69" fmla="*/ 178962 h 135"/>
                <a:gd name="T70" fmla="*/ 128586 w 135"/>
                <a:gd name="T71" fmla="*/ 171008 h 135"/>
                <a:gd name="T72" fmla="*/ 127260 w 135"/>
                <a:gd name="T73" fmla="*/ 152449 h 135"/>
                <a:gd name="T74" fmla="*/ 137865 w 135"/>
                <a:gd name="T75" fmla="*/ 144495 h 135"/>
                <a:gd name="T76" fmla="*/ 155099 w 135"/>
                <a:gd name="T77" fmla="*/ 151123 h 135"/>
                <a:gd name="T78" fmla="*/ 169681 w 135"/>
                <a:gd name="T79" fmla="*/ 132564 h 135"/>
                <a:gd name="T80" fmla="*/ 156424 w 135"/>
                <a:gd name="T81" fmla="*/ 117982 h 135"/>
                <a:gd name="T82" fmla="*/ 161727 w 135"/>
                <a:gd name="T83" fmla="*/ 104726 h 135"/>
                <a:gd name="T84" fmla="*/ 178960 w 135"/>
                <a:gd name="T85" fmla="*/ 100749 h 135"/>
                <a:gd name="T86" fmla="*/ 88817 w 135"/>
                <a:gd name="T87" fmla="*/ 141844 h 135"/>
                <a:gd name="T88" fmla="*/ 37118 w 135"/>
                <a:gd name="T89" fmla="*/ 88818 h 135"/>
                <a:gd name="T90" fmla="*/ 88817 w 135"/>
                <a:gd name="T91" fmla="*/ 35792 h 135"/>
                <a:gd name="T92" fmla="*/ 141842 w 135"/>
                <a:gd name="T93" fmla="*/ 88818 h 135"/>
                <a:gd name="T94" fmla="*/ 88817 w 135"/>
                <a:gd name="T95" fmla="*/ 141844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组合 5"/>
          <p:cNvGrpSpPr>
            <a:grpSpLocks/>
          </p:cNvGrpSpPr>
          <p:nvPr/>
        </p:nvGrpSpPr>
        <p:grpSpPr bwMode="auto">
          <a:xfrm>
            <a:off x="5940425" y="4835525"/>
            <a:ext cx="363538" cy="406400"/>
            <a:chOff x="0" y="0"/>
            <a:chExt cx="364122" cy="407208"/>
          </a:xfrm>
        </p:grpSpPr>
        <p:sp>
          <p:nvSpPr>
            <p:cNvPr id="19485" name="Freeform 108"/>
            <p:cNvSpPr>
              <a:spLocks noEditPoints="1" noChangeArrowheads="1"/>
            </p:cNvSpPr>
            <p:nvPr/>
          </p:nvSpPr>
          <p:spPr bwMode="auto">
            <a:xfrm>
              <a:off x="62518" y="151224"/>
              <a:ext cx="51534" cy="52380"/>
            </a:xfrm>
            <a:custGeom>
              <a:avLst/>
              <a:gdLst>
                <a:gd name="T0" fmla="*/ 25767 w 26"/>
                <a:gd name="T1" fmla="*/ 0 h 26"/>
                <a:gd name="T2" fmla="*/ 0 w 26"/>
                <a:gd name="T3" fmla="*/ 26190 h 26"/>
                <a:gd name="T4" fmla="*/ 25767 w 26"/>
                <a:gd name="T5" fmla="*/ 52380 h 26"/>
                <a:gd name="T6" fmla="*/ 51534 w 26"/>
                <a:gd name="T7" fmla="*/ 26190 h 26"/>
                <a:gd name="T8" fmla="*/ 25767 w 26"/>
                <a:gd name="T9" fmla="*/ 0 h 26"/>
                <a:gd name="T10" fmla="*/ 25767 w 26"/>
                <a:gd name="T11" fmla="*/ 46336 h 26"/>
                <a:gd name="T12" fmla="*/ 5946 w 26"/>
                <a:gd name="T13" fmla="*/ 26190 h 26"/>
                <a:gd name="T14" fmla="*/ 25767 w 26"/>
                <a:gd name="T15" fmla="*/ 6044 h 26"/>
                <a:gd name="T16" fmla="*/ 45588 w 26"/>
                <a:gd name="T17" fmla="*/ 26190 h 26"/>
                <a:gd name="T18" fmla="*/ 25767 w 26"/>
                <a:gd name="T19" fmla="*/ 4633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09"/>
            <p:cNvSpPr>
              <a:spLocks noEditPoints="1" noChangeArrowheads="1"/>
            </p:cNvSpPr>
            <p:nvPr/>
          </p:nvSpPr>
          <p:spPr bwMode="auto">
            <a:xfrm>
              <a:off x="178260" y="117431"/>
              <a:ext cx="43931" cy="43931"/>
            </a:xfrm>
            <a:custGeom>
              <a:avLst/>
              <a:gdLst>
                <a:gd name="T0" fmla="*/ 21966 w 22"/>
                <a:gd name="T1" fmla="*/ 0 h 22"/>
                <a:gd name="T2" fmla="*/ 0 w 22"/>
                <a:gd name="T3" fmla="*/ 21966 h 22"/>
                <a:gd name="T4" fmla="*/ 21966 w 22"/>
                <a:gd name="T5" fmla="*/ 43931 h 22"/>
                <a:gd name="T6" fmla="*/ 43931 w 22"/>
                <a:gd name="T7" fmla="*/ 21966 h 22"/>
                <a:gd name="T8" fmla="*/ 21966 w 22"/>
                <a:gd name="T9" fmla="*/ 0 h 22"/>
                <a:gd name="T10" fmla="*/ 21966 w 22"/>
                <a:gd name="T11" fmla="*/ 33947 h 22"/>
                <a:gd name="T12" fmla="*/ 9984 w 22"/>
                <a:gd name="T13" fmla="*/ 21966 h 22"/>
                <a:gd name="T14" fmla="*/ 21966 w 22"/>
                <a:gd name="T15" fmla="*/ 9984 h 22"/>
                <a:gd name="T16" fmla="*/ 33947 w 22"/>
                <a:gd name="T17" fmla="*/ 21966 h 22"/>
                <a:gd name="T18" fmla="*/ 21966 w 22"/>
                <a:gd name="T19" fmla="*/ 339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10"/>
            <p:cNvSpPr>
              <a:spLocks noEditPoints="1" noChangeArrowheads="1"/>
            </p:cNvSpPr>
            <p:nvPr/>
          </p:nvSpPr>
          <p:spPr bwMode="auto">
            <a:xfrm>
              <a:off x="74345" y="163897"/>
              <a:ext cx="27880" cy="27880"/>
            </a:xfrm>
            <a:custGeom>
              <a:avLst/>
              <a:gdLst>
                <a:gd name="T0" fmla="*/ 13940 w 14"/>
                <a:gd name="T1" fmla="*/ 0 h 14"/>
                <a:gd name="T2" fmla="*/ 0 w 14"/>
                <a:gd name="T3" fmla="*/ 13940 h 14"/>
                <a:gd name="T4" fmla="*/ 13940 w 14"/>
                <a:gd name="T5" fmla="*/ 27880 h 14"/>
                <a:gd name="T6" fmla="*/ 27880 w 14"/>
                <a:gd name="T7" fmla="*/ 13940 h 14"/>
                <a:gd name="T8" fmla="*/ 13940 w 14"/>
                <a:gd name="T9" fmla="*/ 0 h 14"/>
                <a:gd name="T10" fmla="*/ 13940 w 14"/>
                <a:gd name="T11" fmla="*/ 19914 h 14"/>
                <a:gd name="T12" fmla="*/ 7966 w 14"/>
                <a:gd name="T13" fmla="*/ 13940 h 14"/>
                <a:gd name="T14" fmla="*/ 13940 w 14"/>
                <a:gd name="T15" fmla="*/ 5974 h 14"/>
                <a:gd name="T16" fmla="*/ 21906 w 14"/>
                <a:gd name="T17" fmla="*/ 13940 h 14"/>
                <a:gd name="T18" fmla="*/ 13940 w 14"/>
                <a:gd name="T19" fmla="*/ 1991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11"/>
            <p:cNvSpPr>
              <a:spLocks noEditPoints="1" noChangeArrowheads="1"/>
            </p:cNvSpPr>
            <p:nvPr/>
          </p:nvSpPr>
          <p:spPr bwMode="auto">
            <a:xfrm>
              <a:off x="156294" y="95465"/>
              <a:ext cx="87863" cy="87862"/>
            </a:xfrm>
            <a:custGeom>
              <a:avLst/>
              <a:gdLst>
                <a:gd name="T0" fmla="*/ 43932 w 44"/>
                <a:gd name="T1" fmla="*/ 0 h 44"/>
                <a:gd name="T2" fmla="*/ 0 w 44"/>
                <a:gd name="T3" fmla="*/ 43931 h 44"/>
                <a:gd name="T4" fmla="*/ 43932 w 44"/>
                <a:gd name="T5" fmla="*/ 87862 h 44"/>
                <a:gd name="T6" fmla="*/ 87863 w 44"/>
                <a:gd name="T7" fmla="*/ 43931 h 44"/>
                <a:gd name="T8" fmla="*/ 43932 w 44"/>
                <a:gd name="T9" fmla="*/ 0 h 44"/>
                <a:gd name="T10" fmla="*/ 43932 w 44"/>
                <a:gd name="T11" fmla="*/ 77878 h 44"/>
                <a:gd name="T12" fmla="*/ 9984 w 44"/>
                <a:gd name="T13" fmla="*/ 43931 h 44"/>
                <a:gd name="T14" fmla="*/ 43932 w 44"/>
                <a:gd name="T15" fmla="*/ 11981 h 44"/>
                <a:gd name="T16" fmla="*/ 77879 w 44"/>
                <a:gd name="T17" fmla="*/ 43931 h 44"/>
                <a:gd name="T18" fmla="*/ 43932 w 44"/>
                <a:gd name="T19" fmla="*/ 77878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364122" cy="407208"/>
            </a:xfrm>
            <a:custGeom>
              <a:avLst/>
              <a:gdLst>
                <a:gd name="T0" fmla="*/ 314105 w 182"/>
                <a:gd name="T1" fmla="*/ 191627 h 204"/>
                <a:gd name="T2" fmla="*/ 306103 w 182"/>
                <a:gd name="T3" fmla="*/ 95814 h 204"/>
                <a:gd name="T4" fmla="*/ 156052 w 182"/>
                <a:gd name="T5" fmla="*/ 0 h 204"/>
                <a:gd name="T6" fmla="*/ 2001 w 182"/>
                <a:gd name="T7" fmla="*/ 157693 h 204"/>
                <a:gd name="T8" fmla="*/ 0 w 182"/>
                <a:gd name="T9" fmla="*/ 407208 h 204"/>
                <a:gd name="T10" fmla="*/ 226076 w 182"/>
                <a:gd name="T11" fmla="*/ 351317 h 204"/>
                <a:gd name="T12" fmla="*/ 294099 w 182"/>
                <a:gd name="T13" fmla="*/ 351317 h 204"/>
                <a:gd name="T14" fmla="*/ 294099 w 182"/>
                <a:gd name="T15" fmla="*/ 351317 h 204"/>
                <a:gd name="T16" fmla="*/ 312105 w 182"/>
                <a:gd name="T17" fmla="*/ 301414 h 204"/>
                <a:gd name="T18" fmla="*/ 292098 w 182"/>
                <a:gd name="T19" fmla="*/ 289437 h 204"/>
                <a:gd name="T20" fmla="*/ 312105 w 182"/>
                <a:gd name="T21" fmla="*/ 279456 h 204"/>
                <a:gd name="T22" fmla="*/ 310104 w 182"/>
                <a:gd name="T23" fmla="*/ 275464 h 204"/>
                <a:gd name="T24" fmla="*/ 340114 w 182"/>
                <a:gd name="T25" fmla="*/ 221569 h 204"/>
                <a:gd name="T26" fmla="*/ 124042 w 182"/>
                <a:gd name="T27" fmla="*/ 185639 h 204"/>
                <a:gd name="T28" fmla="*/ 124042 w 182"/>
                <a:gd name="T29" fmla="*/ 203604 h 204"/>
                <a:gd name="T30" fmla="*/ 108036 w 182"/>
                <a:gd name="T31" fmla="*/ 209592 h 204"/>
                <a:gd name="T32" fmla="*/ 96032 w 182"/>
                <a:gd name="T33" fmla="*/ 219573 h 204"/>
                <a:gd name="T34" fmla="*/ 80027 w 182"/>
                <a:gd name="T35" fmla="*/ 213585 h 204"/>
                <a:gd name="T36" fmla="*/ 64021 w 182"/>
                <a:gd name="T37" fmla="*/ 213585 h 204"/>
                <a:gd name="T38" fmla="*/ 56019 w 182"/>
                <a:gd name="T39" fmla="*/ 197616 h 204"/>
                <a:gd name="T40" fmla="*/ 44015 w 182"/>
                <a:gd name="T41" fmla="*/ 185639 h 204"/>
                <a:gd name="T42" fmla="*/ 52017 w 182"/>
                <a:gd name="T43" fmla="*/ 169670 h 204"/>
                <a:gd name="T44" fmla="*/ 52017 w 182"/>
                <a:gd name="T45" fmla="*/ 151705 h 204"/>
                <a:gd name="T46" fmla="*/ 68023 w 182"/>
                <a:gd name="T47" fmla="*/ 145717 h 204"/>
                <a:gd name="T48" fmla="*/ 80027 w 182"/>
                <a:gd name="T49" fmla="*/ 135736 h 204"/>
                <a:gd name="T50" fmla="*/ 96032 w 182"/>
                <a:gd name="T51" fmla="*/ 141724 h 204"/>
                <a:gd name="T52" fmla="*/ 114038 w 182"/>
                <a:gd name="T53" fmla="*/ 141724 h 204"/>
                <a:gd name="T54" fmla="*/ 120040 w 182"/>
                <a:gd name="T55" fmla="*/ 157693 h 204"/>
                <a:gd name="T56" fmla="*/ 132044 w 182"/>
                <a:gd name="T57" fmla="*/ 169670 h 204"/>
                <a:gd name="T58" fmla="*/ 272091 w 182"/>
                <a:gd name="T59" fmla="*/ 153701 h 204"/>
                <a:gd name="T60" fmla="*/ 252084 w 182"/>
                <a:gd name="T61" fmla="*/ 173662 h 204"/>
                <a:gd name="T62" fmla="*/ 242081 w 182"/>
                <a:gd name="T63" fmla="*/ 199612 h 204"/>
                <a:gd name="T64" fmla="*/ 214072 w 182"/>
                <a:gd name="T65" fmla="*/ 199612 h 204"/>
                <a:gd name="T66" fmla="*/ 188063 w 182"/>
                <a:gd name="T67" fmla="*/ 209592 h 204"/>
                <a:gd name="T68" fmla="*/ 166056 w 182"/>
                <a:gd name="T69" fmla="*/ 191627 h 204"/>
                <a:gd name="T70" fmla="*/ 140047 w 182"/>
                <a:gd name="T71" fmla="*/ 181647 h 204"/>
                <a:gd name="T72" fmla="*/ 140047 w 182"/>
                <a:gd name="T73" fmla="*/ 153701 h 204"/>
                <a:gd name="T74" fmla="*/ 128043 w 182"/>
                <a:gd name="T75" fmla="*/ 127752 h 204"/>
                <a:gd name="T76" fmla="*/ 148050 w 182"/>
                <a:gd name="T77" fmla="*/ 105794 h 204"/>
                <a:gd name="T78" fmla="*/ 158053 w 182"/>
                <a:gd name="T79" fmla="*/ 79845 h 204"/>
                <a:gd name="T80" fmla="*/ 188063 w 182"/>
                <a:gd name="T81" fmla="*/ 79845 h 204"/>
                <a:gd name="T82" fmla="*/ 214072 w 182"/>
                <a:gd name="T83" fmla="*/ 69864 h 204"/>
                <a:gd name="T84" fmla="*/ 234078 w 182"/>
                <a:gd name="T85" fmla="*/ 87829 h 204"/>
                <a:gd name="T86" fmla="*/ 260087 w 182"/>
                <a:gd name="T87" fmla="*/ 97810 h 204"/>
                <a:gd name="T88" fmla="*/ 260087 w 182"/>
                <a:gd name="T89" fmla="*/ 127752 h 204"/>
                <a:gd name="T90" fmla="*/ 272091 w 182"/>
                <a:gd name="T91" fmla="*/ 153701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5" name="组合 4"/>
          <p:cNvGrpSpPr>
            <a:grpSpLocks/>
          </p:cNvGrpSpPr>
          <p:nvPr/>
        </p:nvGrpSpPr>
        <p:grpSpPr bwMode="auto">
          <a:xfrm>
            <a:off x="4889500" y="4630738"/>
            <a:ext cx="361950" cy="407987"/>
            <a:chOff x="0" y="0"/>
            <a:chExt cx="361075" cy="408388"/>
          </a:xfrm>
        </p:grpSpPr>
        <p:sp>
          <p:nvSpPr>
            <p:cNvPr id="19482" name="Freeform 148"/>
            <p:cNvSpPr>
              <a:spLocks noEditPoints="1" noChangeArrowheads="1"/>
            </p:cNvSpPr>
            <p:nvPr/>
          </p:nvSpPr>
          <p:spPr bwMode="auto">
            <a:xfrm>
              <a:off x="48973" y="0"/>
              <a:ext cx="312102" cy="405898"/>
            </a:xfrm>
            <a:custGeom>
              <a:avLst/>
              <a:gdLst>
                <a:gd name="T0" fmla="*/ 308176 w 159"/>
                <a:gd name="T1" fmla="*/ 362759 h 207"/>
                <a:gd name="T2" fmla="*/ 174699 w 159"/>
                <a:gd name="T3" fmla="*/ 154908 h 207"/>
                <a:gd name="T4" fmla="*/ 180587 w 159"/>
                <a:gd name="T5" fmla="*/ 47061 h 207"/>
                <a:gd name="T6" fmla="*/ 82442 w 159"/>
                <a:gd name="T7" fmla="*/ 7843 h 207"/>
                <a:gd name="T8" fmla="*/ 137403 w 159"/>
                <a:gd name="T9" fmla="*/ 94121 h 207"/>
                <a:gd name="T10" fmla="*/ 72628 w 159"/>
                <a:gd name="T11" fmla="*/ 135299 h 207"/>
                <a:gd name="T12" fmla="*/ 19629 w 159"/>
                <a:gd name="T13" fmla="*/ 52943 h 207"/>
                <a:gd name="T14" fmla="*/ 19629 w 159"/>
                <a:gd name="T15" fmla="*/ 150986 h 207"/>
                <a:gd name="T16" fmla="*/ 121700 w 159"/>
                <a:gd name="T17" fmla="*/ 188243 h 207"/>
                <a:gd name="T18" fmla="*/ 255178 w 159"/>
                <a:gd name="T19" fmla="*/ 396094 h 207"/>
                <a:gd name="T20" fmla="*/ 280696 w 159"/>
                <a:gd name="T21" fmla="*/ 401976 h 207"/>
                <a:gd name="T22" fmla="*/ 302287 w 159"/>
                <a:gd name="T23" fmla="*/ 386289 h 207"/>
                <a:gd name="T24" fmla="*/ 308176 w 159"/>
                <a:gd name="T25" fmla="*/ 362759 h 207"/>
                <a:gd name="T26" fmla="*/ 282658 w 159"/>
                <a:gd name="T27" fmla="*/ 378446 h 207"/>
                <a:gd name="T28" fmla="*/ 263029 w 159"/>
                <a:gd name="T29" fmla="*/ 374524 h 207"/>
                <a:gd name="T30" fmla="*/ 268918 w 159"/>
                <a:gd name="T31" fmla="*/ 356877 h 207"/>
                <a:gd name="T32" fmla="*/ 286584 w 159"/>
                <a:gd name="T33" fmla="*/ 360798 h 207"/>
                <a:gd name="T34" fmla="*/ 282658 w 159"/>
                <a:gd name="T35" fmla="*/ 3784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Freeform 149"/>
            <p:cNvSpPr>
              <a:spLocks noEditPoints="1" noChangeArrowheads="1"/>
            </p:cNvSpPr>
            <p:nvPr/>
          </p:nvSpPr>
          <p:spPr bwMode="auto">
            <a:xfrm>
              <a:off x="0" y="205854"/>
              <a:ext cx="205855" cy="202534"/>
            </a:xfrm>
            <a:custGeom>
              <a:avLst/>
              <a:gdLst>
                <a:gd name="T0" fmla="*/ 178408 w 105"/>
                <a:gd name="T1" fmla="*/ 51125 h 103"/>
                <a:gd name="T2" fmla="*/ 190171 w 105"/>
                <a:gd name="T3" fmla="*/ 39327 h 103"/>
                <a:gd name="T4" fmla="*/ 164684 w 105"/>
                <a:gd name="T5" fmla="*/ 13764 h 103"/>
                <a:gd name="T6" fmla="*/ 152921 w 105"/>
                <a:gd name="T7" fmla="*/ 25563 h 103"/>
                <a:gd name="T8" fmla="*/ 121552 w 105"/>
                <a:gd name="T9" fmla="*/ 13764 h 103"/>
                <a:gd name="T10" fmla="*/ 121552 w 105"/>
                <a:gd name="T11" fmla="*/ 0 h 103"/>
                <a:gd name="T12" fmla="*/ 84303 w 105"/>
                <a:gd name="T13" fmla="*/ 0 h 103"/>
                <a:gd name="T14" fmla="*/ 84303 w 105"/>
                <a:gd name="T15" fmla="*/ 13764 h 103"/>
                <a:gd name="T16" fmla="*/ 54895 w 105"/>
                <a:gd name="T17" fmla="*/ 25563 h 103"/>
                <a:gd name="T18" fmla="*/ 43132 w 105"/>
                <a:gd name="T19" fmla="*/ 13764 h 103"/>
                <a:gd name="T20" fmla="*/ 15684 w 105"/>
                <a:gd name="T21" fmla="*/ 39327 h 103"/>
                <a:gd name="T22" fmla="*/ 29408 w 105"/>
                <a:gd name="T23" fmla="*/ 53091 h 103"/>
                <a:gd name="T24" fmla="*/ 15684 w 105"/>
                <a:gd name="T25" fmla="*/ 82587 h 103"/>
                <a:gd name="T26" fmla="*/ 0 w 105"/>
                <a:gd name="T27" fmla="*/ 82587 h 103"/>
                <a:gd name="T28" fmla="*/ 0 w 105"/>
                <a:gd name="T29" fmla="*/ 119947 h 103"/>
                <a:gd name="T30" fmla="*/ 17645 w 105"/>
                <a:gd name="T31" fmla="*/ 119947 h 103"/>
                <a:gd name="T32" fmla="*/ 29408 w 105"/>
                <a:gd name="T33" fmla="*/ 149443 h 103"/>
                <a:gd name="T34" fmla="*/ 17645 w 105"/>
                <a:gd name="T35" fmla="*/ 161241 h 103"/>
                <a:gd name="T36" fmla="*/ 43132 w 105"/>
                <a:gd name="T37" fmla="*/ 186803 h 103"/>
                <a:gd name="T38" fmla="*/ 54895 w 105"/>
                <a:gd name="T39" fmla="*/ 175005 h 103"/>
                <a:gd name="T40" fmla="*/ 84303 w 105"/>
                <a:gd name="T41" fmla="*/ 186803 h 103"/>
                <a:gd name="T42" fmla="*/ 84303 w 105"/>
                <a:gd name="T43" fmla="*/ 202534 h 103"/>
                <a:gd name="T44" fmla="*/ 121552 w 105"/>
                <a:gd name="T45" fmla="*/ 202534 h 103"/>
                <a:gd name="T46" fmla="*/ 121552 w 105"/>
                <a:gd name="T47" fmla="*/ 186803 h 103"/>
                <a:gd name="T48" fmla="*/ 150960 w 105"/>
                <a:gd name="T49" fmla="*/ 175005 h 103"/>
                <a:gd name="T50" fmla="*/ 162723 w 105"/>
                <a:gd name="T51" fmla="*/ 186803 h 103"/>
                <a:gd name="T52" fmla="*/ 188210 w 105"/>
                <a:gd name="T53" fmla="*/ 161241 h 103"/>
                <a:gd name="T54" fmla="*/ 178408 w 105"/>
                <a:gd name="T55" fmla="*/ 149443 h 103"/>
                <a:gd name="T56" fmla="*/ 190171 w 105"/>
                <a:gd name="T57" fmla="*/ 119947 h 103"/>
                <a:gd name="T58" fmla="*/ 205855 w 105"/>
                <a:gd name="T59" fmla="*/ 119947 h 103"/>
                <a:gd name="T60" fmla="*/ 205855 w 105"/>
                <a:gd name="T61" fmla="*/ 82587 h 103"/>
                <a:gd name="T62" fmla="*/ 190171 w 105"/>
                <a:gd name="T63" fmla="*/ 82587 h 103"/>
                <a:gd name="T64" fmla="*/ 178408 w 105"/>
                <a:gd name="T65" fmla="*/ 51125 h 103"/>
                <a:gd name="T66" fmla="*/ 103908 w 105"/>
                <a:gd name="T67" fmla="*/ 163207 h 103"/>
                <a:gd name="T68" fmla="*/ 41171 w 105"/>
                <a:gd name="T69" fmla="*/ 100284 h 103"/>
                <a:gd name="T70" fmla="*/ 103908 w 105"/>
                <a:gd name="T71" fmla="*/ 37361 h 103"/>
                <a:gd name="T72" fmla="*/ 166645 w 105"/>
                <a:gd name="T73" fmla="*/ 100284 h 103"/>
                <a:gd name="T74" fmla="*/ 103908 w 105"/>
                <a:gd name="T75" fmla="*/ 16320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Oval 150"/>
            <p:cNvSpPr>
              <a:spLocks noChangeArrowheads="1"/>
            </p:cNvSpPr>
            <p:nvPr/>
          </p:nvSpPr>
          <p:spPr bwMode="auto">
            <a:xfrm>
              <a:off x="86325" y="290520"/>
              <a:ext cx="33203" cy="33203"/>
            </a:xfrm>
            <a:prstGeom prst="ellipse">
              <a:avLst/>
            </a:prstGeom>
            <a:solidFill>
              <a:srgbClr val="B3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9476" name="任意多边形 55"/>
          <p:cNvSpPr>
            <a:spLocks noChangeAspect="1" noChangeArrowheads="1"/>
          </p:cNvSpPr>
          <p:nvPr/>
        </p:nvSpPr>
        <p:spPr bwMode="auto">
          <a:xfrm rot="2700000">
            <a:off x="5441156" y="2934495"/>
            <a:ext cx="1292225" cy="1293812"/>
          </a:xfrm>
          <a:custGeom>
            <a:avLst/>
            <a:gdLst>
              <a:gd name="T0" fmla="*/ 20726 w 1293118"/>
              <a:gd name="T1" fmla="*/ 20750 h 1293117"/>
              <a:gd name="T2" fmla="*/ 70760 w 1293118"/>
              <a:gd name="T3" fmla="*/ 0 h 1293117"/>
              <a:gd name="T4" fmla="*/ 1227112 w 1293118"/>
              <a:gd name="T5" fmla="*/ 0 h 1293117"/>
              <a:gd name="T6" fmla="*/ 1254655 w 1293118"/>
              <a:gd name="T7" fmla="*/ 5568 h 1293117"/>
              <a:gd name="T8" fmla="*/ 1270400 w 1293118"/>
              <a:gd name="T9" fmla="*/ 16197 h 1293117"/>
              <a:gd name="T10" fmla="*/ 1271499 w 1293118"/>
              <a:gd name="T11" fmla="*/ 15096 h 1293117"/>
              <a:gd name="T12" fmla="*/ 1273775 w 1293118"/>
              <a:gd name="T13" fmla="*/ 18475 h 1293117"/>
              <a:gd name="T14" fmla="*/ 1277146 w 1293118"/>
              <a:gd name="T15" fmla="*/ 20751 h 1293117"/>
              <a:gd name="T16" fmla="*/ 1276048 w 1293118"/>
              <a:gd name="T17" fmla="*/ 21851 h 1293117"/>
              <a:gd name="T18" fmla="*/ 1286664 w 1293118"/>
              <a:gd name="T19" fmla="*/ 37614 h 1293117"/>
              <a:gd name="T20" fmla="*/ 1292225 w 1293118"/>
              <a:gd name="T21" fmla="*/ 65192 h 1293117"/>
              <a:gd name="T22" fmla="*/ 1292225 w 1293118"/>
              <a:gd name="T23" fmla="*/ 1222965 h 1293117"/>
              <a:gd name="T24" fmla="*/ 1271499 w 1293118"/>
              <a:gd name="T25" fmla="*/ 1273061 h 1293117"/>
              <a:gd name="T26" fmla="*/ 1221465 w 1293118"/>
              <a:gd name="T27" fmla="*/ 1293812 h 1293117"/>
              <a:gd name="T28" fmla="*/ 65113 w 1293118"/>
              <a:gd name="T29" fmla="*/ 1293812 h 1293117"/>
              <a:gd name="T30" fmla="*/ 37571 w 1293118"/>
              <a:gd name="T31" fmla="*/ 1288244 h 1293117"/>
              <a:gd name="T32" fmla="*/ 21825 w 1293118"/>
              <a:gd name="T33" fmla="*/ 1277615 h 1293117"/>
              <a:gd name="T34" fmla="*/ 20726 w 1293118"/>
              <a:gd name="T35" fmla="*/ 1278716 h 1293117"/>
              <a:gd name="T36" fmla="*/ 18450 w 1293118"/>
              <a:gd name="T37" fmla="*/ 1275336 h 1293117"/>
              <a:gd name="T38" fmla="*/ 15079 w 1293118"/>
              <a:gd name="T39" fmla="*/ 1273061 h 1293117"/>
              <a:gd name="T40" fmla="*/ 16177 w 1293118"/>
              <a:gd name="T41" fmla="*/ 1271961 h 1293117"/>
              <a:gd name="T42" fmla="*/ 5561 w 1293118"/>
              <a:gd name="T43" fmla="*/ 1256196 h 1293117"/>
              <a:gd name="T44" fmla="*/ 0 w 1293118"/>
              <a:gd name="T45" fmla="*/ 1228620 h 1293117"/>
              <a:gd name="T46" fmla="*/ 0 w 1293118"/>
              <a:gd name="T47" fmla="*/ 70847 h 1293117"/>
              <a:gd name="T48" fmla="*/ 20726 w 1293118"/>
              <a:gd name="T49" fmla="*/ 20750 h 12931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3118"/>
              <a:gd name="T76" fmla="*/ 0 h 1293117"/>
              <a:gd name="T77" fmla="*/ 1293118 w 1293118"/>
              <a:gd name="T78" fmla="*/ 1293117 h 12931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3118" h="1293117">
                <a:moveTo>
                  <a:pt x="20740" y="20739"/>
                </a:moveTo>
                <a:cubicBezTo>
                  <a:pt x="33553" y="7925"/>
                  <a:pt x="51256" y="0"/>
                  <a:pt x="70809" y="0"/>
                </a:cubicBezTo>
                <a:lnTo>
                  <a:pt x="1227960" y="0"/>
                </a:lnTo>
                <a:cubicBezTo>
                  <a:pt x="1237736" y="0"/>
                  <a:pt x="1247050" y="1982"/>
                  <a:pt x="1255522" y="5565"/>
                </a:cubicBezTo>
                <a:lnTo>
                  <a:pt x="1271278" y="16188"/>
                </a:lnTo>
                <a:lnTo>
                  <a:pt x="1272378" y="15088"/>
                </a:lnTo>
                <a:lnTo>
                  <a:pt x="1274655" y="18465"/>
                </a:lnTo>
                <a:lnTo>
                  <a:pt x="1278029" y="20740"/>
                </a:lnTo>
                <a:lnTo>
                  <a:pt x="1276930" y="21839"/>
                </a:lnTo>
                <a:lnTo>
                  <a:pt x="1287553" y="37594"/>
                </a:lnTo>
                <a:cubicBezTo>
                  <a:pt x="1291136" y="46066"/>
                  <a:pt x="1293118" y="55380"/>
                  <a:pt x="1293118" y="65157"/>
                </a:cubicBezTo>
                <a:lnTo>
                  <a:pt x="1293118" y="1222308"/>
                </a:lnTo>
                <a:cubicBezTo>
                  <a:pt x="1293118" y="1241861"/>
                  <a:pt x="1285193" y="1259564"/>
                  <a:pt x="1272378" y="1272377"/>
                </a:cubicBezTo>
                <a:cubicBezTo>
                  <a:pt x="1259564" y="1285191"/>
                  <a:pt x="1241862" y="1293117"/>
                  <a:pt x="1222309" y="1293117"/>
                </a:cubicBezTo>
                <a:lnTo>
                  <a:pt x="65158" y="1293117"/>
                </a:lnTo>
                <a:cubicBezTo>
                  <a:pt x="55382" y="1293117"/>
                  <a:pt x="46068" y="1291135"/>
                  <a:pt x="37597" y="1287552"/>
                </a:cubicBezTo>
                <a:lnTo>
                  <a:pt x="21840" y="1276929"/>
                </a:lnTo>
                <a:lnTo>
                  <a:pt x="20740" y="1278029"/>
                </a:lnTo>
                <a:lnTo>
                  <a:pt x="18463" y="1274651"/>
                </a:lnTo>
                <a:lnTo>
                  <a:pt x="15089" y="1272377"/>
                </a:lnTo>
                <a:lnTo>
                  <a:pt x="16188" y="1271278"/>
                </a:lnTo>
                <a:lnTo>
                  <a:pt x="5565" y="1255521"/>
                </a:lnTo>
                <a:cubicBezTo>
                  <a:pt x="1981" y="1247050"/>
                  <a:pt x="0" y="1237736"/>
                  <a:pt x="0" y="1227960"/>
                </a:cubicBezTo>
                <a:lnTo>
                  <a:pt x="0" y="70809"/>
                </a:lnTo>
                <a:cubicBezTo>
                  <a:pt x="0" y="51256"/>
                  <a:pt x="7926" y="33554"/>
                  <a:pt x="20740" y="20739"/>
                </a:cubicBez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7" name="任意多边形 56"/>
          <p:cNvSpPr>
            <a:spLocks noChangeAspect="1" noChangeArrowheads="1"/>
          </p:cNvSpPr>
          <p:nvPr/>
        </p:nvSpPr>
        <p:spPr bwMode="auto">
          <a:xfrm rot="2700000">
            <a:off x="5434806" y="4775994"/>
            <a:ext cx="1293813" cy="1292225"/>
          </a:xfrm>
          <a:custGeom>
            <a:avLst/>
            <a:gdLst>
              <a:gd name="T0" fmla="*/ 20751 w 1293118"/>
              <a:gd name="T1" fmla="*/ 20725 h 1293117"/>
              <a:gd name="T2" fmla="*/ 70847 w 1293118"/>
              <a:gd name="T3" fmla="*/ 0 h 1293117"/>
              <a:gd name="T4" fmla="*/ 1228620 w 1293118"/>
              <a:gd name="T5" fmla="*/ 0 h 1293117"/>
              <a:gd name="T6" fmla="*/ 1256197 w 1293118"/>
              <a:gd name="T7" fmla="*/ 5561 h 1293117"/>
              <a:gd name="T8" fmla="*/ 1271961 w 1293118"/>
              <a:gd name="T9" fmla="*/ 16177 h 1293117"/>
              <a:gd name="T10" fmla="*/ 1273062 w 1293118"/>
              <a:gd name="T11" fmla="*/ 15078 h 1293117"/>
              <a:gd name="T12" fmla="*/ 1275340 w 1293118"/>
              <a:gd name="T13" fmla="*/ 18452 h 1293117"/>
              <a:gd name="T14" fmla="*/ 1278716 w 1293118"/>
              <a:gd name="T15" fmla="*/ 20726 h 1293117"/>
              <a:gd name="T16" fmla="*/ 1277616 w 1293118"/>
              <a:gd name="T17" fmla="*/ 21824 h 1293117"/>
              <a:gd name="T18" fmla="*/ 1288245 w 1293118"/>
              <a:gd name="T19" fmla="*/ 37568 h 1293117"/>
              <a:gd name="T20" fmla="*/ 1293813 w 1293118"/>
              <a:gd name="T21" fmla="*/ 65112 h 1293117"/>
              <a:gd name="T22" fmla="*/ 1293813 w 1293118"/>
              <a:gd name="T23" fmla="*/ 1221465 h 1293117"/>
              <a:gd name="T24" fmla="*/ 1273062 w 1293118"/>
              <a:gd name="T25" fmla="*/ 1271499 h 1293117"/>
              <a:gd name="T26" fmla="*/ 1222966 w 1293118"/>
              <a:gd name="T27" fmla="*/ 1292225 h 1293117"/>
              <a:gd name="T28" fmla="*/ 65193 w 1293118"/>
              <a:gd name="T29" fmla="*/ 1292225 h 1293117"/>
              <a:gd name="T30" fmla="*/ 37617 w 1293118"/>
              <a:gd name="T31" fmla="*/ 1286664 h 1293117"/>
              <a:gd name="T32" fmla="*/ 21852 w 1293118"/>
              <a:gd name="T33" fmla="*/ 1276048 h 1293117"/>
              <a:gd name="T34" fmla="*/ 20751 w 1293118"/>
              <a:gd name="T35" fmla="*/ 1277147 h 1293117"/>
              <a:gd name="T36" fmla="*/ 18473 w 1293118"/>
              <a:gd name="T37" fmla="*/ 1273772 h 1293117"/>
              <a:gd name="T38" fmla="*/ 15097 w 1293118"/>
              <a:gd name="T39" fmla="*/ 1271499 h 1293117"/>
              <a:gd name="T40" fmla="*/ 16197 w 1293118"/>
              <a:gd name="T41" fmla="*/ 1270401 h 1293117"/>
              <a:gd name="T42" fmla="*/ 5568 w 1293118"/>
              <a:gd name="T43" fmla="*/ 1254655 h 1293117"/>
              <a:gd name="T44" fmla="*/ 0 w 1293118"/>
              <a:gd name="T45" fmla="*/ 1227113 h 1293117"/>
              <a:gd name="T46" fmla="*/ 0 w 1293118"/>
              <a:gd name="T47" fmla="*/ 70760 h 1293117"/>
              <a:gd name="T48" fmla="*/ 20751 w 1293118"/>
              <a:gd name="T49" fmla="*/ 20725 h 12931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3118"/>
              <a:gd name="T76" fmla="*/ 0 h 1293117"/>
              <a:gd name="T77" fmla="*/ 1293118 w 1293118"/>
              <a:gd name="T78" fmla="*/ 1293117 h 12931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3118" h="1293117">
                <a:moveTo>
                  <a:pt x="20740" y="20739"/>
                </a:moveTo>
                <a:cubicBezTo>
                  <a:pt x="33553" y="7925"/>
                  <a:pt x="51256" y="0"/>
                  <a:pt x="70809" y="0"/>
                </a:cubicBezTo>
                <a:lnTo>
                  <a:pt x="1227960" y="0"/>
                </a:lnTo>
                <a:cubicBezTo>
                  <a:pt x="1237736" y="0"/>
                  <a:pt x="1247050" y="1982"/>
                  <a:pt x="1255522" y="5565"/>
                </a:cubicBezTo>
                <a:lnTo>
                  <a:pt x="1271278" y="16188"/>
                </a:lnTo>
                <a:lnTo>
                  <a:pt x="1272378" y="15088"/>
                </a:lnTo>
                <a:lnTo>
                  <a:pt x="1274655" y="18465"/>
                </a:lnTo>
                <a:lnTo>
                  <a:pt x="1278029" y="20740"/>
                </a:lnTo>
                <a:lnTo>
                  <a:pt x="1276930" y="21839"/>
                </a:lnTo>
                <a:lnTo>
                  <a:pt x="1287553" y="37594"/>
                </a:lnTo>
                <a:cubicBezTo>
                  <a:pt x="1291136" y="46066"/>
                  <a:pt x="1293118" y="55380"/>
                  <a:pt x="1293118" y="65157"/>
                </a:cubicBezTo>
                <a:lnTo>
                  <a:pt x="1293118" y="1222308"/>
                </a:lnTo>
                <a:cubicBezTo>
                  <a:pt x="1293118" y="1241861"/>
                  <a:pt x="1285193" y="1259564"/>
                  <a:pt x="1272378" y="1272377"/>
                </a:cubicBezTo>
                <a:cubicBezTo>
                  <a:pt x="1259564" y="1285191"/>
                  <a:pt x="1241862" y="1293117"/>
                  <a:pt x="1222309" y="1293117"/>
                </a:cubicBezTo>
                <a:lnTo>
                  <a:pt x="65158" y="1293117"/>
                </a:lnTo>
                <a:cubicBezTo>
                  <a:pt x="55382" y="1293117"/>
                  <a:pt x="46068" y="1291135"/>
                  <a:pt x="37597" y="1287552"/>
                </a:cubicBezTo>
                <a:lnTo>
                  <a:pt x="21840" y="1276929"/>
                </a:lnTo>
                <a:lnTo>
                  <a:pt x="20740" y="1278029"/>
                </a:lnTo>
                <a:lnTo>
                  <a:pt x="18463" y="1274651"/>
                </a:lnTo>
                <a:lnTo>
                  <a:pt x="15089" y="1272377"/>
                </a:lnTo>
                <a:lnTo>
                  <a:pt x="16188" y="1271278"/>
                </a:lnTo>
                <a:lnTo>
                  <a:pt x="5565" y="1255521"/>
                </a:lnTo>
                <a:cubicBezTo>
                  <a:pt x="1981" y="1247050"/>
                  <a:pt x="0" y="1237736"/>
                  <a:pt x="0" y="1227960"/>
                </a:cubicBezTo>
                <a:lnTo>
                  <a:pt x="0" y="70809"/>
                </a:lnTo>
                <a:cubicBezTo>
                  <a:pt x="0" y="51256"/>
                  <a:pt x="7926" y="33554"/>
                  <a:pt x="20740" y="20739"/>
                </a:cubicBezTo>
                <a:close/>
              </a:path>
            </a:pathLst>
          </a:custGeom>
          <a:noFill/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8" name="文本框 57"/>
          <p:cNvSpPr>
            <a:spLocks noChangeArrowheads="1"/>
          </p:cNvSpPr>
          <p:nvPr/>
        </p:nvSpPr>
        <p:spPr bwMode="auto">
          <a:xfrm>
            <a:off x="836613" y="26654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79" name="文本框 58"/>
          <p:cNvSpPr>
            <a:spLocks noChangeArrowheads="1"/>
          </p:cNvSpPr>
          <p:nvPr/>
        </p:nvSpPr>
        <p:spPr bwMode="auto">
          <a:xfrm>
            <a:off x="831850" y="51752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80" name="文本框 59"/>
          <p:cNvSpPr>
            <a:spLocks noChangeArrowheads="1"/>
          </p:cNvSpPr>
          <p:nvPr/>
        </p:nvSpPr>
        <p:spPr bwMode="auto">
          <a:xfrm>
            <a:off x="8831263" y="2665413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9481" name="文本框 60"/>
          <p:cNvSpPr>
            <a:spLocks noChangeArrowheads="1"/>
          </p:cNvSpPr>
          <p:nvPr/>
        </p:nvSpPr>
        <p:spPr bwMode="auto">
          <a:xfrm>
            <a:off x="8828088" y="51752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4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0487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050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88" name="任意多边形 11"/>
          <p:cNvSpPr>
            <a:spLocks noChangeArrowheads="1"/>
          </p:cNvSpPr>
          <p:nvPr/>
        </p:nvSpPr>
        <p:spPr bwMode="auto">
          <a:xfrm>
            <a:off x="1057275" y="2509838"/>
            <a:ext cx="4375150" cy="1473200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9" name="椭圆 14"/>
          <p:cNvSpPr>
            <a:spLocks noChangeArrowheads="1"/>
          </p:cNvSpPr>
          <p:nvPr/>
        </p:nvSpPr>
        <p:spPr bwMode="auto">
          <a:xfrm>
            <a:off x="4895850" y="2709863"/>
            <a:ext cx="1073150" cy="10731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任意多边形 18"/>
          <p:cNvSpPr>
            <a:spLocks noChangeArrowheads="1"/>
          </p:cNvSpPr>
          <p:nvPr/>
        </p:nvSpPr>
        <p:spPr bwMode="auto">
          <a:xfrm>
            <a:off x="1057275" y="4303713"/>
            <a:ext cx="4375150" cy="1473200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1" name="椭圆 19"/>
          <p:cNvSpPr>
            <a:spLocks noChangeArrowheads="1"/>
          </p:cNvSpPr>
          <p:nvPr/>
        </p:nvSpPr>
        <p:spPr bwMode="auto">
          <a:xfrm>
            <a:off x="4895850" y="4503738"/>
            <a:ext cx="1073150" cy="10731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任意多边形 20"/>
          <p:cNvSpPr>
            <a:spLocks noChangeArrowheads="1"/>
          </p:cNvSpPr>
          <p:nvPr/>
        </p:nvSpPr>
        <p:spPr bwMode="auto">
          <a:xfrm flipH="1">
            <a:off x="6772275" y="2495550"/>
            <a:ext cx="4375150" cy="1474788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803 h 1473683"/>
              <a:gd name="T6" fmla="*/ 4375150 w 4374542"/>
              <a:gd name="T7" fmla="*/ 1228985 h 1473683"/>
              <a:gd name="T8" fmla="*/ 4129497 w 4374542"/>
              <a:gd name="T9" fmla="*/ 1474788 h 1473683"/>
              <a:gd name="T10" fmla="*/ 0 w 4374542"/>
              <a:gd name="T11" fmla="*/ 1474788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3" name="椭圆 21"/>
          <p:cNvSpPr>
            <a:spLocks noChangeArrowheads="1"/>
          </p:cNvSpPr>
          <p:nvPr/>
        </p:nvSpPr>
        <p:spPr bwMode="auto">
          <a:xfrm flipH="1">
            <a:off x="6235700" y="2695575"/>
            <a:ext cx="1073150" cy="107315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4" name="任意多边形 22"/>
          <p:cNvSpPr>
            <a:spLocks noChangeArrowheads="1"/>
          </p:cNvSpPr>
          <p:nvPr/>
        </p:nvSpPr>
        <p:spPr bwMode="auto">
          <a:xfrm flipH="1">
            <a:off x="6772275" y="4303713"/>
            <a:ext cx="4375150" cy="1473200"/>
          </a:xfrm>
          <a:custGeom>
            <a:avLst/>
            <a:gdLst>
              <a:gd name="T0" fmla="*/ 0 w 4374542"/>
              <a:gd name="T1" fmla="*/ 0 h 1473683"/>
              <a:gd name="T2" fmla="*/ 4129497 w 4374542"/>
              <a:gd name="T3" fmla="*/ 0 h 1473683"/>
              <a:gd name="T4" fmla="*/ 4375150 w 4374542"/>
              <a:gd name="T5" fmla="*/ 245538 h 1473683"/>
              <a:gd name="T6" fmla="*/ 4375150 w 4374542"/>
              <a:gd name="T7" fmla="*/ 1227662 h 1473683"/>
              <a:gd name="T8" fmla="*/ 4129497 w 4374542"/>
              <a:gd name="T9" fmla="*/ 1473200 h 1473683"/>
              <a:gd name="T10" fmla="*/ 0 w 4374542"/>
              <a:gd name="T11" fmla="*/ 1473200 h 1473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74542"/>
              <a:gd name="T19" fmla="*/ 0 h 1473683"/>
              <a:gd name="T20" fmla="*/ 4374542 w 4374542"/>
              <a:gd name="T21" fmla="*/ 1473683 h 14736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5" name="椭圆 23"/>
          <p:cNvSpPr>
            <a:spLocks noChangeArrowheads="1"/>
          </p:cNvSpPr>
          <p:nvPr/>
        </p:nvSpPr>
        <p:spPr bwMode="auto">
          <a:xfrm flipH="1">
            <a:off x="6235700" y="4503738"/>
            <a:ext cx="1073150" cy="10731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rgbClr val="E7E9D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6" name="文本框 24"/>
          <p:cNvSpPr>
            <a:spLocks noChangeArrowheads="1"/>
          </p:cNvSpPr>
          <p:nvPr/>
        </p:nvSpPr>
        <p:spPr bwMode="auto">
          <a:xfrm>
            <a:off x="1376363" y="2789238"/>
            <a:ext cx="33305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pPr eaLnBrk="1" hangingPunct="1"/>
            <a:r>
              <a:rPr lang="en-US" altLang="zh-CN" sz="1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0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endParaRPr lang="zh-CN" altLang="en-US" sz="1100" dirty="0">
              <a:solidFill>
                <a:srgbClr val="2F263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4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文本框 25"/>
          <p:cNvSpPr>
            <a:spLocks noChangeArrowheads="1"/>
          </p:cNvSpPr>
          <p:nvPr/>
        </p:nvSpPr>
        <p:spPr bwMode="auto">
          <a:xfrm>
            <a:off x="1376363" y="4635500"/>
            <a:ext cx="33305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0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0498" name="文本框 26"/>
          <p:cNvSpPr>
            <a:spLocks noChangeArrowheads="1"/>
          </p:cNvSpPr>
          <p:nvPr/>
        </p:nvSpPr>
        <p:spPr bwMode="auto">
          <a:xfrm>
            <a:off x="7632700" y="2789238"/>
            <a:ext cx="33305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0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9" name="文本框 27"/>
          <p:cNvSpPr>
            <a:spLocks noChangeArrowheads="1"/>
          </p:cNvSpPr>
          <p:nvPr/>
        </p:nvSpPr>
        <p:spPr bwMode="auto">
          <a:xfrm>
            <a:off x="7632700" y="4635500"/>
            <a:ext cx="33305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</a:t>
            </a:r>
            <a:r>
              <a:rPr lang="en-US" altLang="zh-CN" sz="16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6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 the  narrative </a:t>
            </a:r>
            <a:endParaRPr lang="zh-CN" altLang="en-US" sz="1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Click here to add  you to the Center of the </a:t>
            </a:r>
          </a:p>
          <a:p>
            <a:pPr eaLnBrk="1" hangingPunct="1"/>
            <a:r>
              <a:rPr lang="en-US" altLang="zh-CN" sz="12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</a:t>
            </a:r>
            <a:endParaRPr lang="zh-CN" altLang="en-US" sz="1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0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endParaRPr lang="zh-CN" altLang="en-US" sz="1100" dirty="0">
              <a:solidFill>
                <a:srgbClr val="2F263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sz="14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矩形 13"/>
          <p:cNvSpPr>
            <a:spLocks noChangeArrowheads="1"/>
          </p:cNvSpPr>
          <p:nvPr/>
        </p:nvSpPr>
        <p:spPr bwMode="auto">
          <a:xfrm>
            <a:off x="-19050" y="0"/>
            <a:ext cx="12211050" cy="6858000"/>
          </a:xfrm>
          <a:prstGeom prst="rect">
            <a:avLst/>
          </a:prstGeom>
          <a:solidFill>
            <a:srgbClr val="263346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任意多边形 14"/>
          <p:cNvSpPr>
            <a:spLocks noChangeArrowheads="1"/>
          </p:cNvSpPr>
          <p:nvPr/>
        </p:nvSpPr>
        <p:spPr bwMode="auto">
          <a:xfrm flipH="1">
            <a:off x="8734425" y="0"/>
            <a:ext cx="3459163" cy="6886575"/>
          </a:xfrm>
          <a:custGeom>
            <a:avLst/>
            <a:gdLst>
              <a:gd name="T0" fmla="*/ 16089 w 2891118"/>
              <a:gd name="T1" fmla="*/ 0 h 5755342"/>
              <a:gd name="T2" fmla="*/ 3459163 w 2891118"/>
              <a:gd name="T3" fmla="*/ 3443288 h 5755342"/>
              <a:gd name="T4" fmla="*/ 16089 w 2891118"/>
              <a:gd name="T5" fmla="*/ 6886575 h 5755342"/>
              <a:gd name="T6" fmla="*/ 0 w 2891118"/>
              <a:gd name="T7" fmla="*/ 6886168 h 5755342"/>
              <a:gd name="T8" fmla="*/ 0 w 2891118"/>
              <a:gd name="T9" fmla="*/ 407 h 5755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1118"/>
              <a:gd name="T16" fmla="*/ 0 h 5755342"/>
              <a:gd name="T17" fmla="*/ 2891118 w 2891118"/>
              <a:gd name="T18" fmla="*/ 5755342 h 5755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1118" h="5755342">
                <a:moveTo>
                  <a:pt x="13447" y="0"/>
                </a:moveTo>
                <a:cubicBezTo>
                  <a:pt x="1602741" y="0"/>
                  <a:pt x="2891118" y="1288377"/>
                  <a:pt x="2891118" y="2877671"/>
                </a:cubicBezTo>
                <a:cubicBezTo>
                  <a:pt x="2891118" y="4466965"/>
                  <a:pt x="1602741" y="5755342"/>
                  <a:pt x="13447" y="5755342"/>
                </a:cubicBezTo>
                <a:lnTo>
                  <a:pt x="0" y="5755002"/>
                </a:lnTo>
                <a:lnTo>
                  <a:pt x="0" y="340"/>
                </a:lnTo>
                <a:lnTo>
                  <a:pt x="13447" y="0"/>
                </a:ln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8" name="组合 15"/>
          <p:cNvGrpSpPr>
            <a:grpSpLocks/>
          </p:cNvGrpSpPr>
          <p:nvPr/>
        </p:nvGrpSpPr>
        <p:grpSpPr bwMode="auto">
          <a:xfrm flipH="1">
            <a:off x="9680575" y="3892550"/>
            <a:ext cx="536575" cy="608013"/>
            <a:chOff x="0" y="0"/>
            <a:chExt cx="406393" cy="459645"/>
          </a:xfrm>
        </p:grpSpPr>
        <p:sp>
          <p:nvSpPr>
            <p:cNvPr id="3103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079" name="组合 19"/>
          <p:cNvGrpSpPr>
            <a:grpSpLocks/>
          </p:cNvGrpSpPr>
          <p:nvPr/>
        </p:nvGrpSpPr>
        <p:grpSpPr bwMode="auto">
          <a:xfrm flipH="1">
            <a:off x="9661525" y="2449513"/>
            <a:ext cx="504825" cy="563562"/>
            <a:chOff x="0" y="0"/>
            <a:chExt cx="402656" cy="450303"/>
          </a:xfrm>
        </p:grpSpPr>
        <p:sp>
          <p:nvSpPr>
            <p:cNvPr id="309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0" name="组合 33"/>
          <p:cNvGrpSpPr>
            <a:grpSpLocks/>
          </p:cNvGrpSpPr>
          <p:nvPr/>
        </p:nvGrpSpPr>
        <p:grpSpPr bwMode="auto">
          <a:xfrm flipH="1">
            <a:off x="10418763" y="5597525"/>
            <a:ext cx="436562" cy="431800"/>
            <a:chOff x="0" y="0"/>
            <a:chExt cx="453105" cy="448433"/>
          </a:xfrm>
        </p:grpSpPr>
        <p:sp>
          <p:nvSpPr>
            <p:cNvPr id="309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1" name="组合 36"/>
          <p:cNvGrpSpPr>
            <a:grpSpLocks/>
          </p:cNvGrpSpPr>
          <p:nvPr/>
        </p:nvGrpSpPr>
        <p:grpSpPr bwMode="auto">
          <a:xfrm flipH="1">
            <a:off x="10380663" y="876300"/>
            <a:ext cx="517525" cy="555625"/>
            <a:chOff x="0" y="0"/>
            <a:chExt cx="466184" cy="501686"/>
          </a:xfrm>
        </p:grpSpPr>
        <p:sp>
          <p:nvSpPr>
            <p:cNvPr id="3091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3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2" name="文本框 42"/>
          <p:cNvSpPr>
            <a:spLocks noChangeArrowheads="1"/>
          </p:cNvSpPr>
          <p:nvPr/>
        </p:nvSpPr>
        <p:spPr bwMode="auto">
          <a:xfrm>
            <a:off x="4411663" y="1154113"/>
            <a:ext cx="237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ABOUT      US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3" name="文本框 43"/>
          <p:cNvSpPr>
            <a:spLocks noChangeArrowheads="1"/>
          </p:cNvSpPr>
          <p:nvPr/>
        </p:nvSpPr>
        <p:spPr bwMode="auto">
          <a:xfrm>
            <a:off x="3829050" y="2452688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DATA      ANALYSIS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4" name="文本框 44"/>
          <p:cNvSpPr>
            <a:spLocks noChangeArrowheads="1"/>
          </p:cNvSpPr>
          <p:nvPr/>
        </p:nvSpPr>
        <p:spPr bwMode="auto">
          <a:xfrm>
            <a:off x="4121150" y="3736975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OUR      SERVICE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5" name="文本框 45"/>
          <p:cNvSpPr>
            <a:spLocks noChangeArrowheads="1"/>
          </p:cNvSpPr>
          <p:nvPr/>
        </p:nvSpPr>
        <p:spPr bwMode="auto">
          <a:xfrm>
            <a:off x="4492625" y="5200650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PORTFOLIO</a:t>
            </a:r>
            <a:endParaRPr lang="zh-CN" altLang="en-US" sz="28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6" name="任意多边形 46"/>
          <p:cNvSpPr>
            <a:spLocks noChangeArrowheads="1"/>
          </p:cNvSpPr>
          <p:nvPr/>
        </p:nvSpPr>
        <p:spPr bwMode="auto">
          <a:xfrm>
            <a:off x="-25400" y="668338"/>
            <a:ext cx="2225675" cy="5561012"/>
          </a:xfrm>
          <a:custGeom>
            <a:avLst/>
            <a:gdLst>
              <a:gd name="T0" fmla="*/ 0 w 2227188"/>
              <a:gd name="T1" fmla="*/ 0 h 5561218"/>
              <a:gd name="T2" fmla="*/ 223662 w 2227188"/>
              <a:gd name="T3" fmla="*/ 57547 h 5561218"/>
              <a:gd name="T4" fmla="*/ 2225675 w 2227188"/>
              <a:gd name="T5" fmla="*/ 2780506 h 5561218"/>
              <a:gd name="T6" fmla="*/ 223662 w 2227188"/>
              <a:gd name="T7" fmla="*/ 5503466 h 5561218"/>
              <a:gd name="T8" fmla="*/ 0 w 2227188"/>
              <a:gd name="T9" fmla="*/ 5561012 h 5561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7188"/>
              <a:gd name="T16" fmla="*/ 0 h 5561218"/>
              <a:gd name="T17" fmla="*/ 2227188 w 2227188"/>
              <a:gd name="T18" fmla="*/ 5561218 h 5561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7188" h="5561218">
                <a:moveTo>
                  <a:pt x="0" y="0"/>
                </a:moveTo>
                <a:lnTo>
                  <a:pt x="223814" y="57549"/>
                </a:lnTo>
                <a:cubicBezTo>
                  <a:pt x="1384468" y="418549"/>
                  <a:pt x="2227188" y="1501165"/>
                  <a:pt x="2227188" y="2780609"/>
                </a:cubicBezTo>
                <a:cubicBezTo>
                  <a:pt x="2227188" y="4060053"/>
                  <a:pt x="1384468" y="5142669"/>
                  <a:pt x="223814" y="5503670"/>
                </a:cubicBezTo>
                <a:lnTo>
                  <a:pt x="0" y="5561218"/>
                </a:lnTo>
                <a:lnTo>
                  <a:pt x="0" y="0"/>
                </a:lnTo>
                <a:close/>
              </a:path>
            </a:pathLst>
          </a:cu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87" name="文本框 47"/>
          <p:cNvSpPr>
            <a:spLocks noChangeArrowheads="1"/>
          </p:cNvSpPr>
          <p:nvPr/>
        </p:nvSpPr>
        <p:spPr bwMode="auto">
          <a:xfrm rot="5400000">
            <a:off x="-880269" y="3032919"/>
            <a:ext cx="3475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CONCENTS</a:t>
            </a:r>
            <a:endParaRPr lang="zh-CN" altLang="en-US" sz="48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088" name="直接连接符 48"/>
          <p:cNvSpPr>
            <a:spLocks noChangeShapeType="1"/>
          </p:cNvSpPr>
          <p:nvPr/>
        </p:nvSpPr>
        <p:spPr bwMode="auto">
          <a:xfrm>
            <a:off x="9828213" y="1685925"/>
            <a:ext cx="2009775" cy="0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9" name="直接连接符 49"/>
          <p:cNvSpPr>
            <a:spLocks noChangeShapeType="1"/>
          </p:cNvSpPr>
          <p:nvPr/>
        </p:nvSpPr>
        <p:spPr bwMode="auto">
          <a:xfrm>
            <a:off x="9828213" y="5143500"/>
            <a:ext cx="2009775" cy="0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0" name="直接连接符 50"/>
          <p:cNvSpPr>
            <a:spLocks noChangeShapeType="1"/>
          </p:cNvSpPr>
          <p:nvPr/>
        </p:nvSpPr>
        <p:spPr bwMode="auto">
          <a:xfrm>
            <a:off x="9213850" y="3432175"/>
            <a:ext cx="2519363" cy="1588"/>
          </a:xfrm>
          <a:prstGeom prst="line">
            <a:avLst/>
          </a:prstGeom>
          <a:noFill/>
          <a:ln w="6350">
            <a:solidFill>
              <a:srgbClr val="262626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1512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1513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15" name="组合 59"/>
          <p:cNvGrpSpPr>
            <a:grpSpLocks/>
          </p:cNvGrpSpPr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2151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6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8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2535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2573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4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5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6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6" name="矩形 11"/>
          <p:cNvSpPr>
            <a:spLocks noChangeArrowheads="1"/>
          </p:cNvSpPr>
          <p:nvPr/>
        </p:nvSpPr>
        <p:spPr bwMode="auto">
          <a:xfrm>
            <a:off x="0" y="3724275"/>
            <a:ext cx="12192000" cy="105092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2537" name="直接连接符 14"/>
          <p:cNvCxnSpPr>
            <a:cxnSpLocks noChangeShapeType="1"/>
            <a:stCxn id="22536" idx="1"/>
            <a:endCxn id="22536" idx="3"/>
          </p:cNvCxnSpPr>
          <p:nvPr/>
        </p:nvCxnSpPr>
        <p:spPr bwMode="auto">
          <a:xfrm>
            <a:off x="0" y="4249738"/>
            <a:ext cx="12192000" cy="1587"/>
          </a:xfrm>
          <a:prstGeom prst="line">
            <a:avLst/>
          </a:prstGeom>
          <a:noFill/>
          <a:ln w="1905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椭圆 18"/>
          <p:cNvSpPr>
            <a:spLocks noChangeArrowheads="1"/>
          </p:cNvSpPr>
          <p:nvPr/>
        </p:nvSpPr>
        <p:spPr bwMode="auto">
          <a:xfrm>
            <a:off x="1668463" y="4154488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9" name="椭圆 19"/>
          <p:cNvSpPr>
            <a:spLocks noChangeArrowheads="1"/>
          </p:cNvSpPr>
          <p:nvPr/>
        </p:nvSpPr>
        <p:spPr bwMode="auto">
          <a:xfrm>
            <a:off x="3860800" y="4152900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0" name="椭圆 20"/>
          <p:cNvSpPr>
            <a:spLocks noChangeArrowheads="1"/>
          </p:cNvSpPr>
          <p:nvPr/>
        </p:nvSpPr>
        <p:spPr bwMode="auto">
          <a:xfrm>
            <a:off x="6008688" y="4165600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椭圆 21"/>
          <p:cNvSpPr>
            <a:spLocks noChangeArrowheads="1"/>
          </p:cNvSpPr>
          <p:nvPr/>
        </p:nvSpPr>
        <p:spPr bwMode="auto">
          <a:xfrm>
            <a:off x="8199438" y="4152900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2" name="椭圆 22"/>
          <p:cNvSpPr>
            <a:spLocks noChangeArrowheads="1"/>
          </p:cNvSpPr>
          <p:nvPr/>
        </p:nvSpPr>
        <p:spPr bwMode="auto">
          <a:xfrm>
            <a:off x="1273175" y="2949575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3" name="椭圆 23"/>
          <p:cNvSpPr>
            <a:spLocks noChangeArrowheads="1"/>
          </p:cNvSpPr>
          <p:nvPr/>
        </p:nvSpPr>
        <p:spPr bwMode="auto">
          <a:xfrm>
            <a:off x="3451225" y="45577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4" name="椭圆 24"/>
          <p:cNvSpPr>
            <a:spLocks noChangeArrowheads="1"/>
          </p:cNvSpPr>
          <p:nvPr/>
        </p:nvSpPr>
        <p:spPr bwMode="auto">
          <a:xfrm>
            <a:off x="5599113" y="2992438"/>
            <a:ext cx="1012825" cy="1014412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5" name="椭圆 25"/>
          <p:cNvSpPr>
            <a:spLocks noChangeArrowheads="1"/>
          </p:cNvSpPr>
          <p:nvPr/>
        </p:nvSpPr>
        <p:spPr bwMode="auto">
          <a:xfrm>
            <a:off x="7812088" y="4498975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6" name="椭圆 26"/>
          <p:cNvSpPr>
            <a:spLocks noChangeArrowheads="1"/>
          </p:cNvSpPr>
          <p:nvPr/>
        </p:nvSpPr>
        <p:spPr bwMode="auto">
          <a:xfrm>
            <a:off x="10334625" y="4168775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7" name="椭圆 27"/>
          <p:cNvSpPr>
            <a:spLocks noChangeArrowheads="1"/>
          </p:cNvSpPr>
          <p:nvPr/>
        </p:nvSpPr>
        <p:spPr bwMode="auto">
          <a:xfrm>
            <a:off x="9925050" y="2995613"/>
            <a:ext cx="1012825" cy="1014412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8" name="文本框 35"/>
          <p:cNvSpPr>
            <a:spLocks noChangeArrowheads="1"/>
          </p:cNvSpPr>
          <p:nvPr/>
        </p:nvSpPr>
        <p:spPr bwMode="auto">
          <a:xfrm>
            <a:off x="2611438" y="2427288"/>
            <a:ext cx="2690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 dirty="0"/>
          </a:p>
        </p:txBody>
      </p:sp>
      <p:sp>
        <p:nvSpPr>
          <p:cNvPr id="22549" name="文本框 36"/>
          <p:cNvSpPr>
            <a:spLocks noChangeArrowheads="1"/>
          </p:cNvSpPr>
          <p:nvPr/>
        </p:nvSpPr>
        <p:spPr bwMode="auto">
          <a:xfrm>
            <a:off x="6950075" y="2441575"/>
            <a:ext cx="26908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 dirty="0"/>
          </a:p>
        </p:txBody>
      </p:sp>
      <p:sp>
        <p:nvSpPr>
          <p:cNvPr id="22550" name="文本框 37"/>
          <p:cNvSpPr>
            <a:spLocks noChangeArrowheads="1"/>
          </p:cNvSpPr>
          <p:nvPr/>
        </p:nvSpPr>
        <p:spPr bwMode="auto">
          <a:xfrm>
            <a:off x="430213" y="4935538"/>
            <a:ext cx="2692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 dirty="0"/>
          </a:p>
        </p:txBody>
      </p:sp>
      <p:sp>
        <p:nvSpPr>
          <p:cNvPr id="22551" name="文本框 38"/>
          <p:cNvSpPr>
            <a:spLocks noChangeArrowheads="1"/>
          </p:cNvSpPr>
          <p:nvPr/>
        </p:nvSpPr>
        <p:spPr bwMode="auto">
          <a:xfrm>
            <a:off x="4767263" y="4954588"/>
            <a:ext cx="2690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 dirty="0"/>
          </a:p>
        </p:txBody>
      </p:sp>
      <p:sp>
        <p:nvSpPr>
          <p:cNvPr id="22552" name="文本框 39"/>
          <p:cNvSpPr>
            <a:spLocks noChangeArrowheads="1"/>
          </p:cNvSpPr>
          <p:nvPr/>
        </p:nvSpPr>
        <p:spPr bwMode="auto">
          <a:xfrm>
            <a:off x="9086850" y="4954588"/>
            <a:ext cx="26908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</a:t>
            </a:r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</a:t>
            </a:r>
            <a:endParaRPr lang="zh-CN" altLang="en-US" sz="20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20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TEMPLATE</a:t>
            </a:r>
            <a:endParaRPr lang="en-US" altLang="zh-CN" sz="12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of the  narrative thought</a:t>
            </a:r>
            <a:endParaRPr lang="zh-CN" altLang="en-US" dirty="0"/>
          </a:p>
        </p:txBody>
      </p:sp>
      <p:grpSp>
        <p:nvGrpSpPr>
          <p:cNvPr id="22553" name="组合 92"/>
          <p:cNvGrpSpPr>
            <a:grpSpLocks/>
          </p:cNvGrpSpPr>
          <p:nvPr/>
        </p:nvGrpSpPr>
        <p:grpSpPr bwMode="auto">
          <a:xfrm>
            <a:off x="5811838" y="3263900"/>
            <a:ext cx="568325" cy="431800"/>
            <a:chOff x="0" y="0"/>
            <a:chExt cx="509646" cy="387231"/>
          </a:xfrm>
        </p:grpSpPr>
        <p:sp>
          <p:nvSpPr>
            <p:cNvPr id="22571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4" name="组合 95"/>
          <p:cNvGrpSpPr>
            <a:grpSpLocks/>
          </p:cNvGrpSpPr>
          <p:nvPr/>
        </p:nvGrpSpPr>
        <p:grpSpPr bwMode="auto">
          <a:xfrm>
            <a:off x="10193338" y="3336925"/>
            <a:ext cx="477837" cy="455613"/>
            <a:chOff x="0" y="0"/>
            <a:chExt cx="2438400" cy="2332038"/>
          </a:xfrm>
        </p:grpSpPr>
        <p:sp>
          <p:nvSpPr>
            <p:cNvPr id="2256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任意多边形 9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5" name="组合 98"/>
          <p:cNvGrpSpPr>
            <a:grpSpLocks/>
          </p:cNvGrpSpPr>
          <p:nvPr/>
        </p:nvGrpSpPr>
        <p:grpSpPr bwMode="auto">
          <a:xfrm>
            <a:off x="3740150" y="4797425"/>
            <a:ext cx="390525" cy="498475"/>
            <a:chOff x="0" y="0"/>
            <a:chExt cx="563562" cy="720725"/>
          </a:xfrm>
        </p:grpSpPr>
        <p:sp>
          <p:nvSpPr>
            <p:cNvPr id="2256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6" name="组合 108"/>
          <p:cNvGrpSpPr>
            <a:grpSpLocks/>
          </p:cNvGrpSpPr>
          <p:nvPr/>
        </p:nvGrpSpPr>
        <p:grpSpPr bwMode="auto">
          <a:xfrm>
            <a:off x="1565275" y="3165475"/>
            <a:ext cx="446088" cy="504825"/>
            <a:chOff x="0" y="0"/>
            <a:chExt cx="406394" cy="459644"/>
          </a:xfrm>
        </p:grpSpPr>
        <p:sp>
          <p:nvSpPr>
            <p:cNvPr id="22563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57" name="组合 112"/>
          <p:cNvGrpSpPr>
            <a:grpSpLocks/>
          </p:cNvGrpSpPr>
          <p:nvPr/>
        </p:nvGrpSpPr>
        <p:grpSpPr bwMode="auto">
          <a:xfrm>
            <a:off x="8118475" y="4789488"/>
            <a:ext cx="400050" cy="431800"/>
            <a:chOff x="0" y="0"/>
            <a:chExt cx="466184" cy="501686"/>
          </a:xfrm>
        </p:grpSpPr>
        <p:sp>
          <p:nvSpPr>
            <p:cNvPr id="22558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0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3559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3591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2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3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4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60" name="矩形 34"/>
          <p:cNvSpPr>
            <a:spLocks noChangeAspect="1" noChangeArrowheads="1"/>
          </p:cNvSpPr>
          <p:nvPr/>
        </p:nvSpPr>
        <p:spPr bwMode="auto">
          <a:xfrm rot="2700000">
            <a:off x="1194594" y="3075781"/>
            <a:ext cx="1466850" cy="146843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矩形 35"/>
          <p:cNvSpPr>
            <a:spLocks noChangeAspect="1" noChangeArrowheads="1"/>
          </p:cNvSpPr>
          <p:nvPr/>
        </p:nvSpPr>
        <p:spPr bwMode="auto">
          <a:xfrm rot="2700000">
            <a:off x="3271044" y="3075781"/>
            <a:ext cx="1466850" cy="14684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矩形 36"/>
          <p:cNvSpPr>
            <a:spLocks noChangeAspect="1" noChangeArrowheads="1"/>
          </p:cNvSpPr>
          <p:nvPr/>
        </p:nvSpPr>
        <p:spPr bwMode="auto">
          <a:xfrm rot="2700000">
            <a:off x="5347494" y="3075781"/>
            <a:ext cx="1466850" cy="14684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3" name="矩形 37"/>
          <p:cNvSpPr>
            <a:spLocks noChangeAspect="1" noChangeArrowheads="1"/>
          </p:cNvSpPr>
          <p:nvPr/>
        </p:nvSpPr>
        <p:spPr bwMode="auto">
          <a:xfrm rot="2700000">
            <a:off x="7423944" y="3075781"/>
            <a:ext cx="1466850" cy="1468438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4" name="矩形 38"/>
          <p:cNvSpPr>
            <a:spLocks noChangeAspect="1" noChangeArrowheads="1"/>
          </p:cNvSpPr>
          <p:nvPr/>
        </p:nvSpPr>
        <p:spPr bwMode="auto">
          <a:xfrm rot="2700000">
            <a:off x="2610644" y="2701131"/>
            <a:ext cx="711200" cy="712788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5" name="矩形 39"/>
          <p:cNvSpPr>
            <a:spLocks noChangeAspect="1" noChangeArrowheads="1"/>
          </p:cNvSpPr>
          <p:nvPr/>
        </p:nvSpPr>
        <p:spPr bwMode="auto">
          <a:xfrm rot="2700000">
            <a:off x="4687094" y="2701131"/>
            <a:ext cx="711200" cy="712788"/>
          </a:xfrm>
          <a:prstGeom prst="rect">
            <a:avLst/>
          </a:pr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6" name="矩形 40"/>
          <p:cNvSpPr>
            <a:spLocks noChangeAspect="1" noChangeArrowheads="1"/>
          </p:cNvSpPr>
          <p:nvPr/>
        </p:nvSpPr>
        <p:spPr bwMode="auto">
          <a:xfrm rot="2700000">
            <a:off x="6763544" y="2701131"/>
            <a:ext cx="711200" cy="712788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7" name="矩形 41"/>
          <p:cNvSpPr>
            <a:spLocks noChangeAspect="1" noChangeArrowheads="1"/>
          </p:cNvSpPr>
          <p:nvPr/>
        </p:nvSpPr>
        <p:spPr bwMode="auto">
          <a:xfrm rot="2700000">
            <a:off x="8839200" y="2701925"/>
            <a:ext cx="711200" cy="711200"/>
          </a:xfrm>
          <a:prstGeom prst="rect">
            <a:avLst/>
          </a:pr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8" name="矩形 42"/>
          <p:cNvSpPr>
            <a:spLocks noChangeAspect="1" noChangeArrowheads="1"/>
          </p:cNvSpPr>
          <p:nvPr/>
        </p:nvSpPr>
        <p:spPr bwMode="auto">
          <a:xfrm rot="2700000">
            <a:off x="9530557" y="3075781"/>
            <a:ext cx="1466850" cy="1468437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569" name="组合 43"/>
          <p:cNvGrpSpPr>
            <a:grpSpLocks/>
          </p:cNvGrpSpPr>
          <p:nvPr/>
        </p:nvGrpSpPr>
        <p:grpSpPr bwMode="auto">
          <a:xfrm>
            <a:off x="6983413" y="2846388"/>
            <a:ext cx="312737" cy="354012"/>
            <a:chOff x="0" y="0"/>
            <a:chExt cx="406393" cy="459645"/>
          </a:xfrm>
        </p:grpSpPr>
        <p:sp>
          <p:nvSpPr>
            <p:cNvPr id="23588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0" name="组合 47"/>
          <p:cNvGrpSpPr>
            <a:grpSpLocks/>
          </p:cNvGrpSpPr>
          <p:nvPr/>
        </p:nvGrpSpPr>
        <p:grpSpPr bwMode="auto">
          <a:xfrm>
            <a:off x="4895850" y="2878138"/>
            <a:ext cx="293688" cy="328612"/>
            <a:chOff x="0" y="0"/>
            <a:chExt cx="402656" cy="450303"/>
          </a:xfrm>
        </p:grpSpPr>
        <p:sp>
          <p:nvSpPr>
            <p:cNvPr id="2358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1" name="组合 53"/>
          <p:cNvGrpSpPr>
            <a:grpSpLocks/>
          </p:cNvGrpSpPr>
          <p:nvPr/>
        </p:nvGrpSpPr>
        <p:grpSpPr bwMode="auto">
          <a:xfrm>
            <a:off x="9067800" y="2884488"/>
            <a:ext cx="254000" cy="250825"/>
            <a:chOff x="0" y="0"/>
            <a:chExt cx="453105" cy="448433"/>
          </a:xfrm>
        </p:grpSpPr>
        <p:sp>
          <p:nvSpPr>
            <p:cNvPr id="2358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2" name="组合 56"/>
          <p:cNvGrpSpPr>
            <a:grpSpLocks/>
          </p:cNvGrpSpPr>
          <p:nvPr/>
        </p:nvGrpSpPr>
        <p:grpSpPr bwMode="auto">
          <a:xfrm>
            <a:off x="2854325" y="2868613"/>
            <a:ext cx="301625" cy="323850"/>
            <a:chOff x="0" y="0"/>
            <a:chExt cx="466184" cy="501686"/>
          </a:xfrm>
        </p:grpSpPr>
        <p:sp>
          <p:nvSpPr>
            <p:cNvPr id="23576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8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73" name="文本框 62"/>
          <p:cNvSpPr>
            <a:spLocks noChangeArrowheads="1"/>
          </p:cNvSpPr>
          <p:nvPr/>
        </p:nvSpPr>
        <p:spPr bwMode="auto">
          <a:xfrm>
            <a:off x="1947863" y="5205413"/>
            <a:ext cx="232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3574" name="文本框 63"/>
          <p:cNvSpPr>
            <a:spLocks noChangeArrowheads="1"/>
          </p:cNvSpPr>
          <p:nvPr/>
        </p:nvSpPr>
        <p:spPr bwMode="auto">
          <a:xfrm>
            <a:off x="5148263" y="5210175"/>
            <a:ext cx="2320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3575" name="文本框 64"/>
          <p:cNvSpPr>
            <a:spLocks noChangeArrowheads="1"/>
          </p:cNvSpPr>
          <p:nvPr/>
        </p:nvSpPr>
        <p:spPr bwMode="auto">
          <a:xfrm>
            <a:off x="8347075" y="5241925"/>
            <a:ext cx="2322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4583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4605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6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7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08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4" name="任意多边形 11"/>
          <p:cNvSpPr>
            <a:spLocks noChangeArrowheads="1"/>
          </p:cNvSpPr>
          <p:nvPr/>
        </p:nvSpPr>
        <p:spPr bwMode="auto">
          <a:xfrm>
            <a:off x="3503613" y="3165475"/>
            <a:ext cx="2419350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5" name="任意多边形 14"/>
          <p:cNvSpPr>
            <a:spLocks noChangeArrowheads="1"/>
          </p:cNvSpPr>
          <p:nvPr/>
        </p:nvSpPr>
        <p:spPr bwMode="auto">
          <a:xfrm>
            <a:off x="4799013" y="2555875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任意多边形 18"/>
          <p:cNvSpPr>
            <a:spLocks noChangeArrowheads="1"/>
          </p:cNvSpPr>
          <p:nvPr/>
        </p:nvSpPr>
        <p:spPr bwMode="auto">
          <a:xfrm flipH="1">
            <a:off x="6323013" y="3165475"/>
            <a:ext cx="2419350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7" name="任意多边形 19"/>
          <p:cNvSpPr>
            <a:spLocks noChangeArrowheads="1"/>
          </p:cNvSpPr>
          <p:nvPr/>
        </p:nvSpPr>
        <p:spPr bwMode="auto">
          <a:xfrm flipH="1">
            <a:off x="6122988" y="2555875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8" name="组合 20"/>
          <p:cNvGrpSpPr>
            <a:grpSpLocks/>
          </p:cNvGrpSpPr>
          <p:nvPr/>
        </p:nvGrpSpPr>
        <p:grpSpPr bwMode="auto">
          <a:xfrm>
            <a:off x="4298950" y="6397625"/>
            <a:ext cx="466725" cy="354013"/>
            <a:chOff x="0" y="0"/>
            <a:chExt cx="509646" cy="387231"/>
          </a:xfrm>
        </p:grpSpPr>
        <p:sp>
          <p:nvSpPr>
            <p:cNvPr id="2460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9" name="组合 23"/>
          <p:cNvGrpSpPr>
            <a:grpSpLocks/>
          </p:cNvGrpSpPr>
          <p:nvPr/>
        </p:nvGrpSpPr>
        <p:grpSpPr bwMode="auto">
          <a:xfrm>
            <a:off x="7691438" y="6403975"/>
            <a:ext cx="339725" cy="334963"/>
            <a:chOff x="0" y="0"/>
            <a:chExt cx="453105" cy="448433"/>
          </a:xfrm>
        </p:grpSpPr>
        <p:sp>
          <p:nvSpPr>
            <p:cNvPr id="2460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0" name="组合 26"/>
          <p:cNvGrpSpPr>
            <a:grpSpLocks/>
          </p:cNvGrpSpPr>
          <p:nvPr/>
        </p:nvGrpSpPr>
        <p:grpSpPr bwMode="auto">
          <a:xfrm>
            <a:off x="5402263" y="6418263"/>
            <a:ext cx="349250" cy="333375"/>
            <a:chOff x="0" y="0"/>
            <a:chExt cx="2438400" cy="2332038"/>
          </a:xfrm>
        </p:grpSpPr>
        <p:sp>
          <p:nvSpPr>
            <p:cNvPr id="2459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任意多边形 2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1" name="组合 31"/>
          <p:cNvGrpSpPr>
            <a:grpSpLocks/>
          </p:cNvGrpSpPr>
          <p:nvPr/>
        </p:nvGrpSpPr>
        <p:grpSpPr bwMode="auto">
          <a:xfrm>
            <a:off x="6526213" y="6350000"/>
            <a:ext cx="303212" cy="388938"/>
            <a:chOff x="0" y="0"/>
            <a:chExt cx="563562" cy="720725"/>
          </a:xfrm>
        </p:grpSpPr>
        <p:sp>
          <p:nvSpPr>
            <p:cNvPr id="2459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2" name="文本框 35"/>
          <p:cNvSpPr>
            <a:spLocks noChangeArrowheads="1"/>
          </p:cNvSpPr>
          <p:nvPr/>
        </p:nvSpPr>
        <p:spPr bwMode="auto">
          <a:xfrm>
            <a:off x="930275" y="28130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3" name="文本框 36"/>
          <p:cNvSpPr>
            <a:spLocks noChangeArrowheads="1"/>
          </p:cNvSpPr>
          <p:nvPr/>
        </p:nvSpPr>
        <p:spPr bwMode="auto">
          <a:xfrm>
            <a:off x="930275" y="503078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4" name="文本框 37"/>
          <p:cNvSpPr>
            <a:spLocks noChangeArrowheads="1"/>
          </p:cNvSpPr>
          <p:nvPr/>
        </p:nvSpPr>
        <p:spPr bwMode="auto">
          <a:xfrm>
            <a:off x="8618538" y="2813050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4595" name="文本框 38"/>
          <p:cNvSpPr>
            <a:spLocks noChangeArrowheads="1"/>
          </p:cNvSpPr>
          <p:nvPr/>
        </p:nvSpPr>
        <p:spPr bwMode="auto">
          <a:xfrm>
            <a:off x="8618538" y="5030788"/>
            <a:ext cx="262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20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5607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562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2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2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3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8" name="圆角矩形 11"/>
          <p:cNvSpPr>
            <a:spLocks noChangeArrowheads="1"/>
          </p:cNvSpPr>
          <p:nvPr/>
        </p:nvSpPr>
        <p:spPr bwMode="auto">
          <a:xfrm>
            <a:off x="2149475" y="2284413"/>
            <a:ext cx="7905750" cy="1103312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圆角矩形 14"/>
          <p:cNvSpPr>
            <a:spLocks noChangeArrowheads="1"/>
          </p:cNvSpPr>
          <p:nvPr/>
        </p:nvSpPr>
        <p:spPr bwMode="auto">
          <a:xfrm>
            <a:off x="2149475" y="3727450"/>
            <a:ext cx="7905750" cy="1103313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0" name="圆角矩形 18"/>
          <p:cNvSpPr>
            <a:spLocks noChangeArrowheads="1"/>
          </p:cNvSpPr>
          <p:nvPr/>
        </p:nvSpPr>
        <p:spPr bwMode="auto">
          <a:xfrm>
            <a:off x="2149475" y="5172075"/>
            <a:ext cx="7905750" cy="1101725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1" name="矩形 19"/>
          <p:cNvSpPr>
            <a:spLocks noChangeArrowheads="1"/>
          </p:cNvSpPr>
          <p:nvPr/>
        </p:nvSpPr>
        <p:spPr bwMode="auto">
          <a:xfrm>
            <a:off x="3208338" y="2284413"/>
            <a:ext cx="6486525" cy="1103312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2" name="矩形 20"/>
          <p:cNvSpPr>
            <a:spLocks noChangeArrowheads="1"/>
          </p:cNvSpPr>
          <p:nvPr/>
        </p:nvSpPr>
        <p:spPr bwMode="auto">
          <a:xfrm>
            <a:off x="3208338" y="3727450"/>
            <a:ext cx="6486525" cy="1103313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3" name="矩形 21"/>
          <p:cNvSpPr>
            <a:spLocks noChangeArrowheads="1"/>
          </p:cNvSpPr>
          <p:nvPr/>
        </p:nvSpPr>
        <p:spPr bwMode="auto">
          <a:xfrm>
            <a:off x="3208338" y="5172075"/>
            <a:ext cx="6486525" cy="110172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614" name="组合 22"/>
          <p:cNvGrpSpPr>
            <a:grpSpLocks/>
          </p:cNvGrpSpPr>
          <p:nvPr/>
        </p:nvGrpSpPr>
        <p:grpSpPr bwMode="auto">
          <a:xfrm>
            <a:off x="2446338" y="5549900"/>
            <a:ext cx="517525" cy="392113"/>
            <a:chOff x="0" y="0"/>
            <a:chExt cx="509646" cy="387231"/>
          </a:xfrm>
        </p:grpSpPr>
        <p:sp>
          <p:nvSpPr>
            <p:cNvPr id="2562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5" name="组合 25"/>
          <p:cNvGrpSpPr>
            <a:grpSpLocks/>
          </p:cNvGrpSpPr>
          <p:nvPr/>
        </p:nvGrpSpPr>
        <p:grpSpPr bwMode="auto">
          <a:xfrm>
            <a:off x="2484438" y="2690813"/>
            <a:ext cx="415925" cy="396875"/>
            <a:chOff x="0" y="0"/>
            <a:chExt cx="2438400" cy="2332038"/>
          </a:xfrm>
        </p:grpSpPr>
        <p:sp>
          <p:nvSpPr>
            <p:cNvPr id="2562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4" name="任意多边形 2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6" name="组合 28"/>
          <p:cNvGrpSpPr>
            <a:grpSpLocks/>
          </p:cNvGrpSpPr>
          <p:nvPr/>
        </p:nvGrpSpPr>
        <p:grpSpPr bwMode="auto">
          <a:xfrm>
            <a:off x="2517775" y="4010025"/>
            <a:ext cx="365125" cy="468313"/>
            <a:chOff x="0" y="0"/>
            <a:chExt cx="563562" cy="720725"/>
          </a:xfrm>
        </p:grpSpPr>
        <p:sp>
          <p:nvSpPr>
            <p:cNvPr id="2562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7" name="文本框 34"/>
          <p:cNvSpPr>
            <a:spLocks noChangeArrowheads="1"/>
          </p:cNvSpPr>
          <p:nvPr/>
        </p:nvSpPr>
        <p:spPr bwMode="auto">
          <a:xfrm>
            <a:off x="3559175" y="2435225"/>
            <a:ext cx="5784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</a:p>
          <a:p>
            <a:pPr eaLnBrk="1" hangingPunct="1"/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5618" name="文本框 35"/>
          <p:cNvSpPr>
            <a:spLocks noChangeArrowheads="1"/>
          </p:cNvSpPr>
          <p:nvPr/>
        </p:nvSpPr>
        <p:spPr bwMode="auto">
          <a:xfrm>
            <a:off x="3559175" y="3910013"/>
            <a:ext cx="578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</a:p>
          <a:p>
            <a:pPr eaLnBrk="1" hangingPunct="1"/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5619" name="文本框 36"/>
          <p:cNvSpPr>
            <a:spLocks noChangeArrowheads="1"/>
          </p:cNvSpPr>
          <p:nvPr/>
        </p:nvSpPr>
        <p:spPr bwMode="auto">
          <a:xfrm>
            <a:off x="3559175" y="5360988"/>
            <a:ext cx="578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thought  Click here to add  </a:t>
            </a: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 center of the  narrative thought  Click here to add  you to the  center </a:t>
            </a: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 the  narrative thought</a:t>
            </a:r>
          </a:p>
          <a:p>
            <a:pPr eaLnBrk="1" hangingPunct="1"/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6631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664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2" name="矩形 37"/>
          <p:cNvSpPr>
            <a:spLocks noChangeArrowheads="1"/>
          </p:cNvSpPr>
          <p:nvPr/>
        </p:nvSpPr>
        <p:spPr bwMode="auto">
          <a:xfrm>
            <a:off x="1065213" y="1778000"/>
            <a:ext cx="3532187" cy="162877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矩形 38"/>
          <p:cNvSpPr>
            <a:spLocks noChangeArrowheads="1"/>
          </p:cNvSpPr>
          <p:nvPr/>
        </p:nvSpPr>
        <p:spPr bwMode="auto">
          <a:xfrm>
            <a:off x="2824163" y="3470275"/>
            <a:ext cx="3532187" cy="1628775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矩形 39"/>
          <p:cNvSpPr>
            <a:spLocks noChangeArrowheads="1"/>
          </p:cNvSpPr>
          <p:nvPr/>
        </p:nvSpPr>
        <p:spPr bwMode="auto">
          <a:xfrm>
            <a:off x="1065213" y="5162550"/>
            <a:ext cx="3532187" cy="1628775"/>
          </a:xfrm>
          <a:prstGeom prst="rect">
            <a:avLst/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矩形 40"/>
          <p:cNvSpPr>
            <a:spLocks noChangeArrowheads="1"/>
          </p:cNvSpPr>
          <p:nvPr/>
        </p:nvSpPr>
        <p:spPr bwMode="auto">
          <a:xfrm>
            <a:off x="4678363" y="1778000"/>
            <a:ext cx="1677987" cy="1628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6" name="矩形 41"/>
          <p:cNvSpPr>
            <a:spLocks noChangeArrowheads="1"/>
          </p:cNvSpPr>
          <p:nvPr/>
        </p:nvSpPr>
        <p:spPr bwMode="auto">
          <a:xfrm>
            <a:off x="1065213" y="3470275"/>
            <a:ext cx="1677987" cy="1628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7" name="矩形 42"/>
          <p:cNvSpPr>
            <a:spLocks noChangeArrowheads="1"/>
          </p:cNvSpPr>
          <p:nvPr/>
        </p:nvSpPr>
        <p:spPr bwMode="auto">
          <a:xfrm>
            <a:off x="4678363" y="5162550"/>
            <a:ext cx="1677987" cy="1628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8" name="矩形 43"/>
          <p:cNvSpPr>
            <a:spLocks noChangeArrowheads="1"/>
          </p:cNvSpPr>
          <p:nvPr/>
        </p:nvSpPr>
        <p:spPr bwMode="auto">
          <a:xfrm>
            <a:off x="6437313" y="1778000"/>
            <a:ext cx="4672012" cy="5013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9" name="文本框 44"/>
          <p:cNvSpPr>
            <a:spLocks noChangeArrowheads="1"/>
          </p:cNvSpPr>
          <p:nvPr/>
        </p:nvSpPr>
        <p:spPr bwMode="auto">
          <a:xfrm>
            <a:off x="1358900" y="2136775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6640" name="文本框 45"/>
          <p:cNvSpPr>
            <a:spLocks noChangeArrowheads="1"/>
          </p:cNvSpPr>
          <p:nvPr/>
        </p:nvSpPr>
        <p:spPr bwMode="auto">
          <a:xfrm>
            <a:off x="3149600" y="3792538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6641" name="文本框 46"/>
          <p:cNvSpPr>
            <a:spLocks noChangeArrowheads="1"/>
          </p:cNvSpPr>
          <p:nvPr/>
        </p:nvSpPr>
        <p:spPr bwMode="auto">
          <a:xfrm>
            <a:off x="1358900" y="5530850"/>
            <a:ext cx="293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THEN  TEMPLATE</a:t>
            </a:r>
            <a:endParaRPr lang="en-US" altLang="zh-CN" sz="11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4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  <a:endParaRPr lang="en-US" altLang="zh-CN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27655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767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656" name="等腰三角形 11"/>
          <p:cNvSpPr>
            <a:spLocks noChangeArrowheads="1"/>
          </p:cNvSpPr>
          <p:nvPr/>
        </p:nvSpPr>
        <p:spPr bwMode="auto">
          <a:xfrm>
            <a:off x="1314450" y="2711450"/>
            <a:ext cx="3376613" cy="2909888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7" name="等腰三角形 14"/>
          <p:cNvSpPr>
            <a:spLocks noChangeArrowheads="1"/>
          </p:cNvSpPr>
          <p:nvPr/>
        </p:nvSpPr>
        <p:spPr bwMode="auto">
          <a:xfrm>
            <a:off x="5370513" y="2698750"/>
            <a:ext cx="3376612" cy="2911475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8" name="等腰三角形 18"/>
          <p:cNvSpPr>
            <a:spLocks noChangeArrowheads="1"/>
          </p:cNvSpPr>
          <p:nvPr/>
        </p:nvSpPr>
        <p:spPr bwMode="auto">
          <a:xfrm flipV="1">
            <a:off x="7423150" y="2722563"/>
            <a:ext cx="3376613" cy="2909887"/>
          </a:xfrm>
          <a:prstGeom prst="triangle">
            <a:avLst>
              <a:gd name="adj" fmla="val 50000"/>
            </a:avLst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9" name="等腰三角形 19"/>
          <p:cNvSpPr>
            <a:spLocks noChangeArrowheads="1"/>
          </p:cNvSpPr>
          <p:nvPr/>
        </p:nvSpPr>
        <p:spPr bwMode="auto">
          <a:xfrm flipV="1">
            <a:off x="3349625" y="2689225"/>
            <a:ext cx="3378200" cy="2911475"/>
          </a:xfrm>
          <a:prstGeom prst="triangle">
            <a:avLst>
              <a:gd name="adj" fmla="val 50000"/>
            </a:avLst>
          </a:prstGeom>
          <a:solidFill>
            <a:srgbClr val="D0EAEB"/>
          </a:solidFill>
          <a:ln w="1270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0" name="文本框 20"/>
          <p:cNvSpPr>
            <a:spLocks noChangeArrowheads="1"/>
          </p:cNvSpPr>
          <p:nvPr/>
        </p:nvSpPr>
        <p:spPr bwMode="auto">
          <a:xfrm>
            <a:off x="2505075" y="3287713"/>
            <a:ext cx="76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</a:t>
            </a:r>
            <a:endParaRPr lang="en-US" altLang="zh-CN" sz="4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1" name="文本框 21"/>
          <p:cNvSpPr>
            <a:spLocks noChangeArrowheads="1"/>
          </p:cNvSpPr>
          <p:nvPr/>
        </p:nvSpPr>
        <p:spPr bwMode="auto">
          <a:xfrm>
            <a:off x="4441825" y="4219575"/>
            <a:ext cx="98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W</a:t>
            </a:r>
            <a:endParaRPr lang="en-US" altLang="zh-CN" sz="4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2" name="文本框 22"/>
          <p:cNvSpPr>
            <a:spLocks noChangeArrowheads="1"/>
          </p:cNvSpPr>
          <p:nvPr/>
        </p:nvSpPr>
        <p:spPr bwMode="auto">
          <a:xfrm>
            <a:off x="6623050" y="3287713"/>
            <a:ext cx="85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8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</a:t>
            </a:r>
            <a:endParaRPr lang="en-US" altLang="zh-CN" sz="40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3" name="文本框 23"/>
          <p:cNvSpPr>
            <a:spLocks noChangeArrowheads="1"/>
          </p:cNvSpPr>
          <p:nvPr/>
        </p:nvSpPr>
        <p:spPr bwMode="auto">
          <a:xfrm>
            <a:off x="8562975" y="4219575"/>
            <a:ext cx="844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</a:t>
            </a:r>
            <a:r>
              <a:rPr lang="en-US" altLang="zh-CN" sz="48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</a:t>
            </a:r>
            <a:endParaRPr lang="en-US" altLang="zh-CN" sz="40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64" name="直接连接符 24"/>
          <p:cNvSpPr>
            <a:spLocks noChangeShapeType="1"/>
          </p:cNvSpPr>
          <p:nvPr/>
        </p:nvSpPr>
        <p:spPr bwMode="auto">
          <a:xfrm rot="5400000">
            <a:off x="3011488" y="3714750"/>
            <a:ext cx="1587" cy="900113"/>
          </a:xfrm>
          <a:prstGeom prst="line">
            <a:avLst/>
          </a:prstGeom>
          <a:noFill/>
          <a:ln w="22225">
            <a:solidFill>
              <a:srgbClr val="FEF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直接连接符 25"/>
          <p:cNvSpPr>
            <a:spLocks noChangeShapeType="1"/>
          </p:cNvSpPr>
          <p:nvPr/>
        </p:nvSpPr>
        <p:spPr bwMode="auto">
          <a:xfrm rot="5400000">
            <a:off x="4987132" y="3709193"/>
            <a:ext cx="0" cy="900113"/>
          </a:xfrm>
          <a:prstGeom prst="line">
            <a:avLst/>
          </a:prstGeom>
          <a:noFill/>
          <a:ln w="22225">
            <a:solidFill>
              <a:srgbClr val="2F2637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直接连接符 26"/>
          <p:cNvSpPr>
            <a:spLocks noChangeShapeType="1"/>
          </p:cNvSpPr>
          <p:nvPr/>
        </p:nvSpPr>
        <p:spPr bwMode="auto">
          <a:xfrm rot="5400000">
            <a:off x="7058025" y="3709988"/>
            <a:ext cx="1588" cy="900112"/>
          </a:xfrm>
          <a:prstGeom prst="line">
            <a:avLst/>
          </a:prstGeom>
          <a:noFill/>
          <a:ln w="22225">
            <a:solidFill>
              <a:srgbClr val="FEF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直接连接符 27"/>
          <p:cNvSpPr>
            <a:spLocks noChangeShapeType="1"/>
          </p:cNvSpPr>
          <p:nvPr/>
        </p:nvSpPr>
        <p:spPr bwMode="auto">
          <a:xfrm rot="5400000">
            <a:off x="9065419" y="3709194"/>
            <a:ext cx="0" cy="900112"/>
          </a:xfrm>
          <a:prstGeom prst="line">
            <a:avLst/>
          </a:prstGeom>
          <a:noFill/>
          <a:ln w="22225">
            <a:solidFill>
              <a:srgbClr val="2F2637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文本框 28"/>
          <p:cNvSpPr>
            <a:spLocks noChangeArrowheads="1"/>
          </p:cNvSpPr>
          <p:nvPr/>
        </p:nvSpPr>
        <p:spPr bwMode="auto">
          <a:xfrm>
            <a:off x="1938338" y="4572000"/>
            <a:ext cx="24304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pPr eaLnBrk="1" hangingPunct="1"/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9" name="文本框 31"/>
          <p:cNvSpPr>
            <a:spLocks noChangeArrowheads="1"/>
          </p:cNvSpPr>
          <p:nvPr/>
        </p:nvSpPr>
        <p:spPr bwMode="auto">
          <a:xfrm>
            <a:off x="3932238" y="2982913"/>
            <a:ext cx="24304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pPr eaLnBrk="1" hangingPunct="1"/>
            <a:endParaRPr lang="zh-CN" altLang="en-US" sz="11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70" name="文本框 32"/>
          <p:cNvSpPr>
            <a:spLocks noChangeArrowheads="1"/>
          </p:cNvSpPr>
          <p:nvPr/>
        </p:nvSpPr>
        <p:spPr bwMode="auto">
          <a:xfrm>
            <a:off x="5946775" y="4579938"/>
            <a:ext cx="24320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pPr eaLnBrk="1" hangingPunct="1"/>
            <a:endParaRPr lang="zh-CN" altLang="en-US" sz="11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rgbClr val="3F3F3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7671" name="文本框 33"/>
          <p:cNvSpPr>
            <a:spLocks noChangeArrowheads="1"/>
          </p:cNvSpPr>
          <p:nvPr/>
        </p:nvSpPr>
        <p:spPr bwMode="auto">
          <a:xfrm>
            <a:off x="8013700" y="2982913"/>
            <a:ext cx="24272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</a:t>
            </a:r>
            <a:r>
              <a:rPr lang="en-US" altLang="zh-CN" sz="1400" b="1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of</a:t>
            </a:r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  narrative thought</a:t>
            </a:r>
          </a:p>
          <a:p>
            <a:pPr eaLnBrk="1" hangingPunct="1"/>
            <a:endParaRPr lang="zh-CN" altLang="en-US" sz="11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765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765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  <a:sym typeface="华文宋体" panose="02010600040101010101" pitchFamily="2" charset="-122"/>
              </a:rPr>
              <a:t>MORE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  <a:sym typeface="华文宋体" panose="02010600040101010101" pitchFamily="2" charset="-122"/>
              </a:rPr>
              <a:t>THEN 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  <a:sym typeface="华文宋体" panose="02010600040101010101" pitchFamily="2" charset="-122"/>
              </a:rPr>
              <a:t>TEMPLATE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华文宋体" panose="02010600040101010101" pitchFamily="2" charset="-122"/>
              <a:ea typeface="华文宋体" panose="02010600040101010101" pitchFamily="2" charset="-122"/>
              <a:cs typeface="+mn-cs"/>
              <a:sym typeface="华文宋体" panose="02010600040101010101" pitchFamily="2" charset="-122"/>
            </a:endParaRPr>
          </a:p>
        </p:txBody>
      </p:sp>
      <p:grpSp>
        <p:nvGrpSpPr>
          <p:cNvPr id="27655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2767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67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67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67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8" name="TextBox 5">
            <a:extLst>
              <a:ext uri="{FF2B5EF4-FFF2-40B4-BE49-F238E27FC236}">
                <a16:creationId xmlns:a16="http://schemas.microsoft.com/office/drawing/2014/main" id="{D1F965D1-EB0B-486E-A3B5-A90AD5A4D2B8}"/>
              </a:ext>
            </a:extLst>
          </p:cNvPr>
          <p:cNvSpPr txBox="1"/>
          <p:nvPr/>
        </p:nvSpPr>
        <p:spPr>
          <a:xfrm>
            <a:off x="6430867" y="2323777"/>
            <a:ext cx="4127153" cy="565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enter a brief text content, text content needs to be summarized and refined, do not need extra text decoration, concise description of the content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6C1F0A3-94C5-49E5-B5C2-5161557FC048}"/>
              </a:ext>
            </a:extLst>
          </p:cNvPr>
          <p:cNvSpPr txBox="1"/>
          <p:nvPr/>
        </p:nvSpPr>
        <p:spPr>
          <a:xfrm>
            <a:off x="6430867" y="3537471"/>
            <a:ext cx="4127153" cy="565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enter a brief text content, text content needs to be summarized and refined, do not need extra text decoration, concise description of the content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F579D0EF-B241-421B-852C-18F4424E43C8}"/>
              </a:ext>
            </a:extLst>
          </p:cNvPr>
          <p:cNvSpPr txBox="1"/>
          <p:nvPr/>
        </p:nvSpPr>
        <p:spPr>
          <a:xfrm>
            <a:off x="6430867" y="4750313"/>
            <a:ext cx="4127153" cy="565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enter a brief text content, text content needs to be summarized and refined, do not need extra text decoration, concise description of the content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</a:t>
            </a: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036AB159-EDCD-4BD8-93CC-9CF14F2AC616}"/>
              </a:ext>
            </a:extLst>
          </p:cNvPr>
          <p:cNvSpPr>
            <a:spLocks/>
          </p:cNvSpPr>
          <p:nvPr/>
        </p:nvSpPr>
        <p:spPr bwMode="auto">
          <a:xfrm>
            <a:off x="4080213" y="4198938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0B66757D-556F-4FEF-87C2-95A221CED255}"/>
              </a:ext>
            </a:extLst>
          </p:cNvPr>
          <p:cNvSpPr>
            <a:spLocks/>
          </p:cNvSpPr>
          <p:nvPr/>
        </p:nvSpPr>
        <p:spPr bwMode="auto">
          <a:xfrm>
            <a:off x="4613613" y="3101976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B2318A4-69F1-4685-943E-FDC17435CEC6}"/>
              </a:ext>
            </a:extLst>
          </p:cNvPr>
          <p:cNvSpPr>
            <a:spLocks/>
          </p:cNvSpPr>
          <p:nvPr/>
        </p:nvSpPr>
        <p:spPr bwMode="auto">
          <a:xfrm>
            <a:off x="4080213" y="2087563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8EC8D0B9-EDF6-4CEC-8100-58C914A8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913" y="2811463"/>
            <a:ext cx="1831975" cy="1836738"/>
          </a:xfrm>
          <a:prstGeom prst="ellipse">
            <a:avLst/>
          </a:prstGeom>
          <a:solidFill>
            <a:srgbClr val="D0EAEB"/>
          </a:solidFill>
          <a:ln w="4" cap="flat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20958CE-EABB-4152-985D-8F3DDB03A1A8}"/>
              </a:ext>
            </a:extLst>
          </p:cNvPr>
          <p:cNvCxnSpPr>
            <a:cxnSpLocks/>
          </p:cNvCxnSpPr>
          <p:nvPr/>
        </p:nvCxnSpPr>
        <p:spPr>
          <a:xfrm>
            <a:off x="4918700" y="2516138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4B23EC0-8310-4BA6-9B5E-9452B9D3AB63}"/>
              </a:ext>
            </a:extLst>
          </p:cNvPr>
          <p:cNvCxnSpPr>
            <a:cxnSpLocks/>
          </p:cNvCxnSpPr>
          <p:nvPr/>
        </p:nvCxnSpPr>
        <p:spPr>
          <a:xfrm>
            <a:off x="5393410" y="3731420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8FEF2C6-32BE-441E-AB46-5EDF9B696AAB}"/>
              </a:ext>
            </a:extLst>
          </p:cNvPr>
          <p:cNvCxnSpPr>
            <a:cxnSpLocks/>
          </p:cNvCxnSpPr>
          <p:nvPr/>
        </p:nvCxnSpPr>
        <p:spPr>
          <a:xfrm>
            <a:off x="4932015" y="4942674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88F27D4-35BB-4104-8C2F-8323922A3139}"/>
              </a:ext>
            </a:extLst>
          </p:cNvPr>
          <p:cNvSpPr txBox="1"/>
          <p:nvPr/>
        </p:nvSpPr>
        <p:spPr>
          <a:xfrm>
            <a:off x="2810849" y="3395189"/>
            <a:ext cx="1672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Financing plan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95BB0E-A527-43C6-BC2D-0FC2560AA110}"/>
              </a:ext>
            </a:extLst>
          </p:cNvPr>
          <p:cNvSpPr txBox="1"/>
          <p:nvPr/>
        </p:nvSpPr>
        <p:spPr>
          <a:xfrm>
            <a:off x="4312718" y="2487443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84E413-9224-4E1D-8B2C-0FCD9B95D965}"/>
              </a:ext>
            </a:extLst>
          </p:cNvPr>
          <p:cNvSpPr txBox="1"/>
          <p:nvPr/>
        </p:nvSpPr>
        <p:spPr>
          <a:xfrm>
            <a:off x="4743390" y="3501201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61664137-E300-40B8-8C86-31B52A029349}"/>
              </a:ext>
            </a:extLst>
          </p:cNvPr>
          <p:cNvSpPr txBox="1"/>
          <p:nvPr/>
        </p:nvSpPr>
        <p:spPr>
          <a:xfrm>
            <a:off x="4312718" y="4504091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4019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椭圆 1"/>
          <p:cNvSpPr>
            <a:spLocks noChangeArrowheads="1"/>
          </p:cNvSpPr>
          <p:nvPr/>
        </p:nvSpPr>
        <p:spPr bwMode="auto">
          <a:xfrm>
            <a:off x="3221038" y="590550"/>
            <a:ext cx="5726112" cy="5726113"/>
          </a:xfrm>
          <a:prstGeom prst="ellipse">
            <a:avLst/>
          </a:prstGeom>
          <a:solidFill>
            <a:srgbClr val="2633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椭圆 10"/>
          <p:cNvSpPr>
            <a:spLocks noChangeArrowheads="1"/>
          </p:cNvSpPr>
          <p:nvPr/>
        </p:nvSpPr>
        <p:spPr bwMode="auto">
          <a:xfrm>
            <a:off x="3360738" y="730250"/>
            <a:ext cx="5446712" cy="5446713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6" name="椭圆 25"/>
          <p:cNvSpPr>
            <a:spLocks noChangeArrowheads="1"/>
          </p:cNvSpPr>
          <p:nvPr/>
        </p:nvSpPr>
        <p:spPr bwMode="auto">
          <a:xfrm>
            <a:off x="2946400" y="298450"/>
            <a:ext cx="6311900" cy="6310313"/>
          </a:xfrm>
          <a:prstGeom prst="ellipse">
            <a:avLst/>
          </a:prstGeom>
          <a:noFill/>
          <a:ln w="6350">
            <a:solidFill>
              <a:srgbClr val="FFFFFF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7" name="椭圆 26"/>
          <p:cNvSpPr>
            <a:spLocks noChangeArrowheads="1"/>
          </p:cNvSpPr>
          <p:nvPr/>
        </p:nvSpPr>
        <p:spPr bwMode="auto">
          <a:xfrm>
            <a:off x="2676525" y="0"/>
            <a:ext cx="6837363" cy="6837363"/>
          </a:xfrm>
          <a:prstGeom prst="ellipse">
            <a:avLst/>
          </a:prstGeom>
          <a:noFill/>
          <a:ln w="6350">
            <a:solidFill>
              <a:srgbClr val="FFFFFF">
                <a:alpha val="3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6350">
            <a:solidFill>
              <a:srgbClr val="FFFFFF">
                <a:alpha val="2901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9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0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1" name="文本框 13"/>
          <p:cNvSpPr>
            <a:spLocks noChangeArrowheads="1"/>
          </p:cNvSpPr>
          <p:nvPr/>
        </p:nvSpPr>
        <p:spPr bwMode="auto">
          <a:xfrm>
            <a:off x="3619500" y="2667000"/>
            <a:ext cx="4965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THANK  </a:t>
            </a:r>
            <a:r>
              <a:rPr lang="en-US" altLang="zh-CN" sz="54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</a:t>
            </a:r>
            <a:endParaRPr lang="zh-CN" altLang="en-US" sz="54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28682" name="直接连接符 14"/>
          <p:cNvSpPr>
            <a:spLocks noChangeShapeType="1"/>
          </p:cNvSpPr>
          <p:nvPr/>
        </p:nvSpPr>
        <p:spPr bwMode="auto">
          <a:xfrm>
            <a:off x="3854450" y="3654425"/>
            <a:ext cx="4319588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文本框 15"/>
          <p:cNvSpPr>
            <a:spLocks noChangeArrowheads="1"/>
          </p:cNvSpPr>
          <p:nvPr/>
        </p:nvSpPr>
        <p:spPr bwMode="auto">
          <a:xfrm>
            <a:off x="4780514" y="3952876"/>
            <a:ext cx="26436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LOGO</a:t>
            </a:r>
            <a:endParaRPr lang="zh-CN" altLang="en-US" sz="66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4104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4105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07" name="组合 59"/>
          <p:cNvGrpSpPr>
            <a:grpSpLocks/>
          </p:cNvGrpSpPr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411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7"/>
          <p:cNvSpPr>
            <a:spLocks noChangeArrowheads="1"/>
          </p:cNvSpPr>
          <p:nvPr/>
        </p:nvSpPr>
        <p:spPr bwMode="auto">
          <a:xfrm rot="5400000">
            <a:off x="5133975" y="3481388"/>
            <a:ext cx="1935163" cy="3481387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5128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5137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8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9" name="矩形 18"/>
          <p:cNvSpPr>
            <a:spLocks noChangeArrowheads="1"/>
          </p:cNvSpPr>
          <p:nvPr/>
        </p:nvSpPr>
        <p:spPr bwMode="auto">
          <a:xfrm>
            <a:off x="673100" y="1978025"/>
            <a:ext cx="3617913" cy="4211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0" name="矩形 19"/>
          <p:cNvSpPr>
            <a:spLocks noChangeArrowheads="1"/>
          </p:cNvSpPr>
          <p:nvPr/>
        </p:nvSpPr>
        <p:spPr bwMode="auto">
          <a:xfrm>
            <a:off x="4360863" y="1978025"/>
            <a:ext cx="3489325" cy="2200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1" name="组合 21"/>
          <p:cNvGrpSpPr>
            <a:grpSpLocks/>
          </p:cNvGrpSpPr>
          <p:nvPr/>
        </p:nvGrpSpPr>
        <p:grpSpPr bwMode="auto">
          <a:xfrm>
            <a:off x="5810250" y="4487863"/>
            <a:ext cx="582613" cy="555625"/>
            <a:chOff x="0" y="0"/>
            <a:chExt cx="2438400" cy="2332038"/>
          </a:xfrm>
        </p:grpSpPr>
        <p:sp>
          <p:nvSpPr>
            <p:cNvPr id="513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任意多边形 2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2" name="直接连接符 24"/>
          <p:cNvSpPr>
            <a:spLocks noChangeShapeType="1"/>
          </p:cNvSpPr>
          <p:nvPr/>
        </p:nvSpPr>
        <p:spPr bwMode="auto">
          <a:xfrm>
            <a:off x="5081588" y="5221288"/>
            <a:ext cx="2068512" cy="1587"/>
          </a:xfrm>
          <a:prstGeom prst="line">
            <a:avLst/>
          </a:prstGeom>
          <a:noFill/>
          <a:ln w="12700">
            <a:solidFill>
              <a:srgbClr val="2F2637">
                <a:alpha val="5882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文本框 25"/>
          <p:cNvSpPr>
            <a:spLocks noChangeArrowheads="1"/>
          </p:cNvSpPr>
          <p:nvPr/>
        </p:nvSpPr>
        <p:spPr bwMode="auto">
          <a:xfrm>
            <a:off x="5216525" y="5394325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zh-CN" altLang="en-US" dirty="0"/>
          </a:p>
        </p:txBody>
      </p:sp>
      <p:sp>
        <p:nvSpPr>
          <p:cNvPr id="5134" name="文本框 26"/>
          <p:cNvSpPr>
            <a:spLocks noChangeArrowheads="1"/>
          </p:cNvSpPr>
          <p:nvPr/>
        </p:nvSpPr>
        <p:spPr bwMode="auto">
          <a:xfrm>
            <a:off x="8426450" y="2535238"/>
            <a:ext cx="307816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 thought Click here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add   you to the center of the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 Click here to add </a:t>
            </a: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center  of the  narrative </a:t>
            </a: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 thought Click here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to add   you to the center of the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narrative thought  Click here to add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you to the center  of the  narrative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endParaRPr lang="zh-CN" altLang="en-US" dirty="0">
              <a:solidFill>
                <a:srgbClr val="3F3E40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pPr eaLnBrk="1" hangingPunct="1"/>
            <a:endParaRPr lang="zh-CN" altLang="en-US" sz="2000" dirty="0">
              <a:solidFill>
                <a:srgbClr val="3F3E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endParaRPr lang="zh-CN" altLang="en-US" dirty="0">
              <a:solidFill>
                <a:srgbClr val="FDFDFD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6151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6172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3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4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5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52" name="任意多边形 11"/>
          <p:cNvSpPr>
            <a:spLocks noChangeArrowheads="1"/>
          </p:cNvSpPr>
          <p:nvPr/>
        </p:nvSpPr>
        <p:spPr bwMode="auto">
          <a:xfrm>
            <a:off x="1762125" y="2962275"/>
            <a:ext cx="2243138" cy="1698625"/>
          </a:xfrm>
          <a:custGeom>
            <a:avLst/>
            <a:gdLst>
              <a:gd name="T0" fmla="*/ 2243138 w 1552486"/>
              <a:gd name="T1" fmla="*/ 1698625 h 1174802"/>
              <a:gd name="T2" fmla="*/ 2243138 w 1552486"/>
              <a:gd name="T3" fmla="*/ 792502 h 1174802"/>
              <a:gd name="T4" fmla="*/ 2094968 w 1552486"/>
              <a:gd name="T5" fmla="*/ 792502 h 1174802"/>
              <a:gd name="T6" fmla="*/ 2094968 w 1552486"/>
              <a:gd name="T7" fmla="*/ 854283 h 1174802"/>
              <a:gd name="T8" fmla="*/ 1465244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8 w 1552486"/>
              <a:gd name="T15" fmla="*/ 1546232 h 1174802"/>
              <a:gd name="T16" fmla="*/ 1341767 w 1552486"/>
              <a:gd name="T17" fmla="*/ 1546232 h 1174802"/>
              <a:gd name="T18" fmla="*/ 1341767 w 1552486"/>
              <a:gd name="T19" fmla="*/ 1698625 h 1174802"/>
              <a:gd name="T20" fmla="*/ 2243138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3" name="任意多边形 14"/>
          <p:cNvSpPr>
            <a:spLocks noChangeArrowheads="1"/>
          </p:cNvSpPr>
          <p:nvPr/>
        </p:nvSpPr>
        <p:spPr bwMode="auto">
          <a:xfrm flipV="1">
            <a:off x="3890963" y="3811588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4" name="任意多边形 18"/>
          <p:cNvSpPr>
            <a:spLocks noChangeArrowheads="1"/>
          </p:cNvSpPr>
          <p:nvPr/>
        </p:nvSpPr>
        <p:spPr bwMode="auto">
          <a:xfrm>
            <a:off x="6021388" y="2962275"/>
            <a:ext cx="2243137" cy="1698625"/>
          </a:xfrm>
          <a:custGeom>
            <a:avLst/>
            <a:gdLst>
              <a:gd name="T0" fmla="*/ 2243137 w 1552486"/>
              <a:gd name="T1" fmla="*/ 1698625 h 1174802"/>
              <a:gd name="T2" fmla="*/ 2243137 w 1552486"/>
              <a:gd name="T3" fmla="*/ 792502 h 1174802"/>
              <a:gd name="T4" fmla="*/ 2094967 w 1552486"/>
              <a:gd name="T5" fmla="*/ 792502 h 1174802"/>
              <a:gd name="T6" fmla="*/ 2094967 w 1552486"/>
              <a:gd name="T7" fmla="*/ 854283 h 1174802"/>
              <a:gd name="T8" fmla="*/ 1465243 w 1552486"/>
              <a:gd name="T9" fmla="*/ 224117 h 1174802"/>
              <a:gd name="T10" fmla="*/ 0 w 1552486"/>
              <a:gd name="T11" fmla="*/ 401222 h 1174802"/>
              <a:gd name="T12" fmla="*/ 436281 w 1552486"/>
              <a:gd name="T13" fmla="*/ 582448 h 1174802"/>
              <a:gd name="T14" fmla="*/ 1411737 w 1552486"/>
              <a:gd name="T15" fmla="*/ 1546232 h 1174802"/>
              <a:gd name="T16" fmla="*/ 1341766 w 1552486"/>
              <a:gd name="T17" fmla="*/ 1546232 h 1174802"/>
              <a:gd name="T18" fmla="*/ 1341766 w 1552486"/>
              <a:gd name="T19" fmla="*/ 1698625 h 1174802"/>
              <a:gd name="T20" fmla="*/ 2243137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5" name="任意多边形 19"/>
          <p:cNvSpPr>
            <a:spLocks noChangeArrowheads="1"/>
          </p:cNvSpPr>
          <p:nvPr/>
        </p:nvSpPr>
        <p:spPr bwMode="auto">
          <a:xfrm flipV="1">
            <a:off x="8150225" y="3811588"/>
            <a:ext cx="2244725" cy="1698625"/>
          </a:xfrm>
          <a:custGeom>
            <a:avLst/>
            <a:gdLst>
              <a:gd name="T0" fmla="*/ 2244725 w 1552486"/>
              <a:gd name="T1" fmla="*/ 1698625 h 1174802"/>
              <a:gd name="T2" fmla="*/ 2244725 w 1552486"/>
              <a:gd name="T3" fmla="*/ 792502 h 1174802"/>
              <a:gd name="T4" fmla="*/ 2096450 w 1552486"/>
              <a:gd name="T5" fmla="*/ 792502 h 1174802"/>
              <a:gd name="T6" fmla="*/ 2096450 w 1552486"/>
              <a:gd name="T7" fmla="*/ 854283 h 1174802"/>
              <a:gd name="T8" fmla="*/ 1466281 w 1552486"/>
              <a:gd name="T9" fmla="*/ 224117 h 1174802"/>
              <a:gd name="T10" fmla="*/ 0 w 1552486"/>
              <a:gd name="T11" fmla="*/ 401222 h 1174802"/>
              <a:gd name="T12" fmla="*/ 436590 w 1552486"/>
              <a:gd name="T13" fmla="*/ 582448 h 1174802"/>
              <a:gd name="T14" fmla="*/ 1412736 w 1552486"/>
              <a:gd name="T15" fmla="*/ 1546232 h 1174802"/>
              <a:gd name="T16" fmla="*/ 1342716 w 1552486"/>
              <a:gd name="T17" fmla="*/ 1546232 h 1174802"/>
              <a:gd name="T18" fmla="*/ 1342716 w 1552486"/>
              <a:gd name="T19" fmla="*/ 1698625 h 1174802"/>
              <a:gd name="T20" fmla="*/ 2244725 w 1552486"/>
              <a:gd name="T21" fmla="*/ 1698625 h 11748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52486"/>
              <a:gd name="T34" fmla="*/ 0 h 1174802"/>
              <a:gd name="T35" fmla="*/ 1552486 w 1552486"/>
              <a:gd name="T36" fmla="*/ 1174802 h 11748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6" name="矩形 20"/>
          <p:cNvSpPr>
            <a:spLocks noChangeArrowheads="1"/>
          </p:cNvSpPr>
          <p:nvPr/>
        </p:nvSpPr>
        <p:spPr bwMode="auto">
          <a:xfrm>
            <a:off x="3392488" y="4060825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01</a:t>
            </a:r>
            <a:endParaRPr lang="zh-CN" altLang="en-US" sz="32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7" name="矩形 21"/>
          <p:cNvSpPr>
            <a:spLocks noChangeArrowheads="1"/>
          </p:cNvSpPr>
          <p:nvPr/>
        </p:nvSpPr>
        <p:spPr bwMode="auto">
          <a:xfrm>
            <a:off x="5510213" y="3838575"/>
            <a:ext cx="56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8" name="矩形 22"/>
          <p:cNvSpPr>
            <a:spLocks noChangeArrowheads="1"/>
          </p:cNvSpPr>
          <p:nvPr/>
        </p:nvSpPr>
        <p:spPr bwMode="auto">
          <a:xfrm>
            <a:off x="7632700" y="4060825"/>
            <a:ext cx="56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03</a:t>
            </a:r>
            <a:endParaRPr lang="zh-CN" altLang="en-US" sz="3200" b="1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59" name="矩形 23"/>
          <p:cNvSpPr>
            <a:spLocks noChangeArrowheads="1"/>
          </p:cNvSpPr>
          <p:nvPr/>
        </p:nvSpPr>
        <p:spPr bwMode="auto">
          <a:xfrm>
            <a:off x="9763125" y="3883025"/>
            <a:ext cx="569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04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0" name="矩形 24"/>
          <p:cNvSpPr>
            <a:spLocks noChangeArrowheads="1"/>
          </p:cNvSpPr>
          <p:nvPr/>
        </p:nvSpPr>
        <p:spPr bwMode="auto">
          <a:xfrm rot="2700000">
            <a:off x="2565401" y="3514725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1" name="矩形 25"/>
          <p:cNvSpPr>
            <a:spLocks noChangeArrowheads="1"/>
          </p:cNvSpPr>
          <p:nvPr/>
        </p:nvSpPr>
        <p:spPr bwMode="auto">
          <a:xfrm rot="2700000">
            <a:off x="6778625" y="3489325"/>
            <a:ext cx="101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2" name="矩形 26"/>
          <p:cNvSpPr>
            <a:spLocks noChangeArrowheads="1"/>
          </p:cNvSpPr>
          <p:nvPr/>
        </p:nvSpPr>
        <p:spPr bwMode="auto">
          <a:xfrm rot="18900000">
            <a:off x="4786313" y="4462463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3" name="矩形 27"/>
          <p:cNvSpPr>
            <a:spLocks noChangeArrowheads="1"/>
          </p:cNvSpPr>
          <p:nvPr/>
        </p:nvSpPr>
        <p:spPr bwMode="auto">
          <a:xfrm rot="18900000">
            <a:off x="9001125" y="4437063"/>
            <a:ext cx="101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STEP</a:t>
            </a:r>
            <a:endParaRPr lang="zh-CN" altLang="en-US" sz="2800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4" name="Freeform 46"/>
          <p:cNvSpPr>
            <a:spLocks noEditPoints="1" noChangeArrowheads="1"/>
          </p:cNvSpPr>
          <p:nvPr/>
        </p:nvSpPr>
        <p:spPr bwMode="auto">
          <a:xfrm>
            <a:off x="2395538" y="313531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226726 h 144"/>
              <a:gd name="T12" fmla="*/ 269081 w 144"/>
              <a:gd name="T13" fmla="*/ 231709 h 144"/>
              <a:gd name="T14" fmla="*/ 209285 w 144"/>
              <a:gd name="T15" fmla="*/ 231709 h 144"/>
              <a:gd name="T16" fmla="*/ 209285 w 144"/>
              <a:gd name="T17" fmla="*/ 249149 h 144"/>
              <a:gd name="T18" fmla="*/ 251641 w 144"/>
              <a:gd name="T19" fmla="*/ 249149 h 144"/>
              <a:gd name="T20" fmla="*/ 256624 w 144"/>
              <a:gd name="T21" fmla="*/ 254132 h 144"/>
              <a:gd name="T22" fmla="*/ 256624 w 144"/>
              <a:gd name="T23" fmla="*/ 269081 h 144"/>
              <a:gd name="T24" fmla="*/ 251641 w 144"/>
              <a:gd name="T25" fmla="*/ 274064 h 144"/>
              <a:gd name="T26" fmla="*/ 107134 w 144"/>
              <a:gd name="T27" fmla="*/ 274064 h 144"/>
              <a:gd name="T28" fmla="*/ 102151 w 144"/>
              <a:gd name="T29" fmla="*/ 269081 h 144"/>
              <a:gd name="T30" fmla="*/ 102151 w 144"/>
              <a:gd name="T31" fmla="*/ 254132 h 144"/>
              <a:gd name="T32" fmla="*/ 107134 w 144"/>
              <a:gd name="T33" fmla="*/ 249149 h 144"/>
              <a:gd name="T34" fmla="*/ 149490 w 144"/>
              <a:gd name="T35" fmla="*/ 249149 h 144"/>
              <a:gd name="T36" fmla="*/ 149490 w 144"/>
              <a:gd name="T37" fmla="*/ 231709 h 144"/>
              <a:gd name="T38" fmla="*/ 89694 w 144"/>
              <a:gd name="T39" fmla="*/ 231709 h 144"/>
              <a:gd name="T40" fmla="*/ 84711 w 144"/>
              <a:gd name="T41" fmla="*/ 226726 h 144"/>
              <a:gd name="T42" fmla="*/ 84711 w 144"/>
              <a:gd name="T43" fmla="*/ 92185 h 144"/>
              <a:gd name="T44" fmla="*/ 89694 w 144"/>
              <a:gd name="T45" fmla="*/ 87202 h 144"/>
              <a:gd name="T46" fmla="*/ 269081 w 144"/>
              <a:gd name="T47" fmla="*/ 87202 h 144"/>
              <a:gd name="T48" fmla="*/ 274064 w 144"/>
              <a:gd name="T49" fmla="*/ 92185 h 144"/>
              <a:gd name="T50" fmla="*/ 274064 w 144"/>
              <a:gd name="T51" fmla="*/ 226726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144"/>
              <a:gd name="T80" fmla="*/ 144 w 144"/>
              <a:gd name="T81" fmla="*/ 144 h 1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52"/>
          <p:cNvSpPr>
            <a:spLocks noEditPoints="1" noChangeArrowheads="1"/>
          </p:cNvSpPr>
          <p:nvPr/>
        </p:nvSpPr>
        <p:spPr bwMode="auto">
          <a:xfrm>
            <a:off x="4511675" y="497046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274064 w 144"/>
              <a:gd name="T11" fmla="*/ 189353 h 144"/>
              <a:gd name="T12" fmla="*/ 261607 w 144"/>
              <a:gd name="T13" fmla="*/ 226726 h 144"/>
              <a:gd name="T14" fmla="*/ 271573 w 144"/>
              <a:gd name="T15" fmla="*/ 259115 h 144"/>
              <a:gd name="T16" fmla="*/ 226726 w 144"/>
              <a:gd name="T17" fmla="*/ 291505 h 144"/>
              <a:gd name="T18" fmla="*/ 199319 w 144"/>
              <a:gd name="T19" fmla="*/ 274064 h 144"/>
              <a:gd name="T20" fmla="*/ 179388 w 144"/>
              <a:gd name="T21" fmla="*/ 276556 h 144"/>
              <a:gd name="T22" fmla="*/ 159456 w 144"/>
              <a:gd name="T23" fmla="*/ 274064 h 144"/>
              <a:gd name="T24" fmla="*/ 132049 w 144"/>
              <a:gd name="T25" fmla="*/ 291505 h 144"/>
              <a:gd name="T26" fmla="*/ 87202 w 144"/>
              <a:gd name="T27" fmla="*/ 259115 h 144"/>
              <a:gd name="T28" fmla="*/ 97168 w 144"/>
              <a:gd name="T29" fmla="*/ 226726 h 144"/>
              <a:gd name="T30" fmla="*/ 84711 w 144"/>
              <a:gd name="T31" fmla="*/ 189353 h 144"/>
              <a:gd name="T32" fmla="*/ 57304 w 144"/>
              <a:gd name="T33" fmla="*/ 169422 h 144"/>
              <a:gd name="T34" fmla="*/ 74745 w 144"/>
              <a:gd name="T35" fmla="*/ 114609 h 144"/>
              <a:gd name="T36" fmla="*/ 107134 w 144"/>
              <a:gd name="T37" fmla="*/ 114609 h 144"/>
              <a:gd name="T38" fmla="*/ 139524 w 144"/>
              <a:gd name="T39" fmla="*/ 92185 h 144"/>
              <a:gd name="T40" fmla="*/ 149490 w 144"/>
              <a:gd name="T41" fmla="*/ 59796 h 144"/>
              <a:gd name="T42" fmla="*/ 209285 w 144"/>
              <a:gd name="T43" fmla="*/ 59796 h 144"/>
              <a:gd name="T44" fmla="*/ 219251 w 144"/>
              <a:gd name="T45" fmla="*/ 92185 h 144"/>
              <a:gd name="T46" fmla="*/ 251641 w 144"/>
              <a:gd name="T47" fmla="*/ 114609 h 144"/>
              <a:gd name="T48" fmla="*/ 284030 w 144"/>
              <a:gd name="T49" fmla="*/ 114609 h 144"/>
              <a:gd name="T50" fmla="*/ 301471 w 144"/>
              <a:gd name="T51" fmla="*/ 169422 h 144"/>
              <a:gd name="T52" fmla="*/ 274064 w 144"/>
              <a:gd name="T53" fmla="*/ 189353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4"/>
              <a:gd name="T82" fmla="*/ 0 h 144"/>
              <a:gd name="T83" fmla="*/ 144 w 144"/>
              <a:gd name="T84" fmla="*/ 144 h 1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Freeform 62"/>
          <p:cNvSpPr>
            <a:spLocks noEditPoints="1" noChangeArrowheads="1"/>
          </p:cNvSpPr>
          <p:nvPr/>
        </p:nvSpPr>
        <p:spPr bwMode="auto">
          <a:xfrm>
            <a:off x="8737600" y="497046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4575 w 144"/>
              <a:gd name="T11" fmla="*/ 266590 h 144"/>
              <a:gd name="T12" fmla="*/ 119592 w 144"/>
              <a:gd name="T13" fmla="*/ 274064 h 144"/>
              <a:gd name="T14" fmla="*/ 82219 w 144"/>
              <a:gd name="T15" fmla="*/ 274064 h 144"/>
              <a:gd name="T16" fmla="*/ 74745 w 144"/>
              <a:gd name="T17" fmla="*/ 266590 h 144"/>
              <a:gd name="T18" fmla="*/ 74745 w 144"/>
              <a:gd name="T19" fmla="*/ 189353 h 144"/>
              <a:gd name="T20" fmla="*/ 82219 w 144"/>
              <a:gd name="T21" fmla="*/ 184370 h 144"/>
              <a:gd name="T22" fmla="*/ 119592 w 144"/>
              <a:gd name="T23" fmla="*/ 184370 h 144"/>
              <a:gd name="T24" fmla="*/ 124575 w 144"/>
              <a:gd name="T25" fmla="*/ 189353 h 144"/>
              <a:gd name="T26" fmla="*/ 124575 w 144"/>
              <a:gd name="T27" fmla="*/ 266590 h 144"/>
              <a:gd name="T28" fmla="*/ 199319 w 144"/>
              <a:gd name="T29" fmla="*/ 266590 h 144"/>
              <a:gd name="T30" fmla="*/ 191845 w 144"/>
              <a:gd name="T31" fmla="*/ 274064 h 144"/>
              <a:gd name="T32" fmla="*/ 156964 w 144"/>
              <a:gd name="T33" fmla="*/ 274064 h 144"/>
              <a:gd name="T34" fmla="*/ 149490 w 144"/>
              <a:gd name="T35" fmla="*/ 266590 h 144"/>
              <a:gd name="T36" fmla="*/ 149490 w 144"/>
              <a:gd name="T37" fmla="*/ 137032 h 144"/>
              <a:gd name="T38" fmla="*/ 156964 w 144"/>
              <a:gd name="T39" fmla="*/ 129558 h 144"/>
              <a:gd name="T40" fmla="*/ 191845 w 144"/>
              <a:gd name="T41" fmla="*/ 129558 h 144"/>
              <a:gd name="T42" fmla="*/ 199319 w 144"/>
              <a:gd name="T43" fmla="*/ 137032 h 144"/>
              <a:gd name="T44" fmla="*/ 199319 w 144"/>
              <a:gd name="T45" fmla="*/ 266590 h 144"/>
              <a:gd name="T46" fmla="*/ 274064 w 144"/>
              <a:gd name="T47" fmla="*/ 266590 h 144"/>
              <a:gd name="T48" fmla="*/ 266590 w 144"/>
              <a:gd name="T49" fmla="*/ 274064 h 144"/>
              <a:gd name="T50" fmla="*/ 229217 w 144"/>
              <a:gd name="T51" fmla="*/ 274064 h 144"/>
              <a:gd name="T52" fmla="*/ 221743 w 144"/>
              <a:gd name="T53" fmla="*/ 266590 h 144"/>
              <a:gd name="T54" fmla="*/ 221743 w 144"/>
              <a:gd name="T55" fmla="*/ 79728 h 144"/>
              <a:gd name="T56" fmla="*/ 229217 w 144"/>
              <a:gd name="T57" fmla="*/ 72253 h 144"/>
              <a:gd name="T58" fmla="*/ 266590 w 144"/>
              <a:gd name="T59" fmla="*/ 72253 h 144"/>
              <a:gd name="T60" fmla="*/ 274064 w 144"/>
              <a:gd name="T61" fmla="*/ 79728 h 144"/>
              <a:gd name="T62" fmla="*/ 274064 w 144"/>
              <a:gd name="T63" fmla="*/ 266590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4"/>
              <a:gd name="T97" fmla="*/ 0 h 144"/>
              <a:gd name="T98" fmla="*/ 144 w 144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7" name="Freeform 76"/>
          <p:cNvSpPr>
            <a:spLocks noEditPoints="1" noChangeArrowheads="1"/>
          </p:cNvSpPr>
          <p:nvPr/>
        </p:nvSpPr>
        <p:spPr bwMode="auto">
          <a:xfrm>
            <a:off x="6605588" y="3135313"/>
            <a:ext cx="358775" cy="358775"/>
          </a:xfrm>
          <a:custGeom>
            <a:avLst/>
            <a:gdLst>
              <a:gd name="T0" fmla="*/ 179388 w 144"/>
              <a:gd name="T1" fmla="*/ 0 h 144"/>
              <a:gd name="T2" fmla="*/ 0 w 144"/>
              <a:gd name="T3" fmla="*/ 179388 h 144"/>
              <a:gd name="T4" fmla="*/ 179388 w 144"/>
              <a:gd name="T5" fmla="*/ 358775 h 144"/>
              <a:gd name="T6" fmla="*/ 358775 w 144"/>
              <a:gd name="T7" fmla="*/ 179388 h 144"/>
              <a:gd name="T8" fmla="*/ 179388 w 144"/>
              <a:gd name="T9" fmla="*/ 0 h 144"/>
              <a:gd name="T10" fmla="*/ 129558 w 144"/>
              <a:gd name="T11" fmla="*/ 84711 h 144"/>
              <a:gd name="T12" fmla="*/ 154473 w 144"/>
              <a:gd name="T13" fmla="*/ 109626 h 144"/>
              <a:gd name="T14" fmla="*/ 129558 w 144"/>
              <a:gd name="T15" fmla="*/ 134541 h 144"/>
              <a:gd name="T16" fmla="*/ 104643 w 144"/>
              <a:gd name="T17" fmla="*/ 109626 h 144"/>
              <a:gd name="T18" fmla="*/ 129558 w 144"/>
              <a:gd name="T19" fmla="*/ 84711 h 144"/>
              <a:gd name="T20" fmla="*/ 219251 w 144"/>
              <a:gd name="T21" fmla="*/ 234200 h 144"/>
              <a:gd name="T22" fmla="*/ 137032 w 144"/>
              <a:gd name="T23" fmla="*/ 301471 h 144"/>
              <a:gd name="T24" fmla="*/ 72253 w 144"/>
              <a:gd name="T25" fmla="*/ 219251 h 144"/>
              <a:gd name="T26" fmla="*/ 154473 w 144"/>
              <a:gd name="T27" fmla="*/ 154473 h 144"/>
              <a:gd name="T28" fmla="*/ 219251 w 144"/>
              <a:gd name="T29" fmla="*/ 234200 h 144"/>
              <a:gd name="T30" fmla="*/ 221743 w 144"/>
              <a:gd name="T31" fmla="*/ 146998 h 144"/>
              <a:gd name="T32" fmla="*/ 181879 w 144"/>
              <a:gd name="T33" fmla="*/ 99660 h 144"/>
              <a:gd name="T34" fmla="*/ 229217 w 144"/>
              <a:gd name="T35" fmla="*/ 59796 h 144"/>
              <a:gd name="T36" fmla="*/ 269081 w 144"/>
              <a:gd name="T37" fmla="*/ 109626 h 144"/>
              <a:gd name="T38" fmla="*/ 221743 w 144"/>
              <a:gd name="T39" fmla="*/ 146998 h 144"/>
              <a:gd name="T40" fmla="*/ 269081 w 144"/>
              <a:gd name="T41" fmla="*/ 234200 h 144"/>
              <a:gd name="T42" fmla="*/ 239183 w 144"/>
              <a:gd name="T43" fmla="*/ 196828 h 144"/>
              <a:gd name="T44" fmla="*/ 276556 w 144"/>
              <a:gd name="T45" fmla="*/ 166930 h 144"/>
              <a:gd name="T46" fmla="*/ 306454 w 144"/>
              <a:gd name="T47" fmla="*/ 204302 h 144"/>
              <a:gd name="T48" fmla="*/ 269081 w 144"/>
              <a:gd name="T49" fmla="*/ 23420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"/>
              <a:gd name="T76" fmla="*/ 0 h 144"/>
              <a:gd name="T77" fmla="*/ 144 w 144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8" name="文本框 34"/>
          <p:cNvSpPr>
            <a:spLocks noChangeArrowheads="1"/>
          </p:cNvSpPr>
          <p:nvPr/>
        </p:nvSpPr>
        <p:spPr bwMode="auto">
          <a:xfrm>
            <a:off x="1449388" y="2087563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69" name="文本框 35"/>
          <p:cNvSpPr>
            <a:spLocks noChangeArrowheads="1"/>
          </p:cNvSpPr>
          <p:nvPr/>
        </p:nvSpPr>
        <p:spPr bwMode="auto">
          <a:xfrm>
            <a:off x="3541713" y="5624513"/>
            <a:ext cx="2370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70" name="文本框 36"/>
          <p:cNvSpPr>
            <a:spLocks noChangeArrowheads="1"/>
          </p:cNvSpPr>
          <p:nvPr/>
        </p:nvSpPr>
        <p:spPr bwMode="auto">
          <a:xfrm>
            <a:off x="6091238" y="2093913"/>
            <a:ext cx="2370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6171" name="文本框 37"/>
          <p:cNvSpPr>
            <a:spLocks noChangeArrowheads="1"/>
          </p:cNvSpPr>
          <p:nvPr/>
        </p:nvSpPr>
        <p:spPr bwMode="auto">
          <a:xfrm>
            <a:off x="8223250" y="5627688"/>
            <a:ext cx="2368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7175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7200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1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2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3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6" name="任意多边形 11"/>
          <p:cNvSpPr>
            <a:spLocks noChangeArrowheads="1"/>
          </p:cNvSpPr>
          <p:nvPr/>
        </p:nvSpPr>
        <p:spPr bwMode="auto">
          <a:xfrm>
            <a:off x="3924300" y="2676525"/>
            <a:ext cx="1898650" cy="2554288"/>
          </a:xfrm>
          <a:custGeom>
            <a:avLst/>
            <a:gdLst>
              <a:gd name="T0" fmla="*/ 1096591 w 2309323"/>
              <a:gd name="T1" fmla="*/ 0 h 3107284"/>
              <a:gd name="T2" fmla="*/ 1100083 w 2309323"/>
              <a:gd name="T3" fmla="*/ 89081 h 3107284"/>
              <a:gd name="T4" fmla="*/ 1181155 w 2309323"/>
              <a:gd name="T5" fmla="*/ 493476 h 3107284"/>
              <a:gd name="T6" fmla="*/ 1229613 w 2309323"/>
              <a:gd name="T7" fmla="*/ 613731 h 3107284"/>
              <a:gd name="T8" fmla="*/ 1561394 w 2309323"/>
              <a:gd name="T9" fmla="*/ 563970 h 3107284"/>
              <a:gd name="T10" fmla="*/ 1343505 w 2309323"/>
              <a:gd name="T11" fmla="*/ 834040 h 3107284"/>
              <a:gd name="T12" fmla="*/ 1346877 w 2309323"/>
              <a:gd name="T13" fmla="*/ 840050 h 3107284"/>
              <a:gd name="T14" fmla="*/ 1870968 w 2309323"/>
              <a:gd name="T15" fmla="*/ 1280756 h 3107284"/>
              <a:gd name="T16" fmla="*/ 1898650 w 2309323"/>
              <a:gd name="T17" fmla="*/ 1289336 h 3107284"/>
              <a:gd name="T18" fmla="*/ 1862780 w 2309323"/>
              <a:gd name="T19" fmla="*/ 1301218 h 3107284"/>
              <a:gd name="T20" fmla="*/ 1128689 w 2309323"/>
              <a:gd name="T21" fmla="*/ 2457572 h 3107284"/>
              <a:gd name="T22" fmla="*/ 1124898 w 2309323"/>
              <a:gd name="T23" fmla="*/ 2554288 h 3107284"/>
              <a:gd name="T24" fmla="*/ 957813 w 2309323"/>
              <a:gd name="T25" fmla="*/ 2485854 h 3107284"/>
              <a:gd name="T26" fmla="*/ 0 w 2309323"/>
              <a:gd name="T27" fmla="*/ 1271347 h 3107284"/>
              <a:gd name="T28" fmla="*/ 957813 w 2309323"/>
              <a:gd name="T29" fmla="*/ 56841 h 31072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09323"/>
              <a:gd name="T46" fmla="*/ 0 h 3107284"/>
              <a:gd name="T47" fmla="*/ 2309323 w 2309323"/>
              <a:gd name="T48" fmla="*/ 3107284 h 31072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09323" h="3107284">
                <a:moveTo>
                  <a:pt x="1333781" y="0"/>
                </a:moveTo>
                <a:lnTo>
                  <a:pt x="1338028" y="108367"/>
                </a:lnTo>
                <a:cubicBezTo>
                  <a:pt x="1351666" y="281403"/>
                  <a:pt x="1385571" y="446719"/>
                  <a:pt x="1436636" y="600312"/>
                </a:cubicBezTo>
                <a:lnTo>
                  <a:pt x="1495575" y="746602"/>
                </a:lnTo>
                <a:lnTo>
                  <a:pt x="1899119" y="686068"/>
                </a:lnTo>
                <a:lnTo>
                  <a:pt x="1634102" y="1014607"/>
                </a:lnTo>
                <a:lnTo>
                  <a:pt x="1638203" y="1021918"/>
                </a:lnTo>
                <a:cubicBezTo>
                  <a:pt x="1802759" y="1274205"/>
                  <a:pt x="2023527" y="1463586"/>
                  <a:pt x="2275653" y="1558036"/>
                </a:cubicBezTo>
                <a:lnTo>
                  <a:pt x="2309323" y="1568473"/>
                </a:lnTo>
                <a:lnTo>
                  <a:pt x="2265694" y="1582928"/>
                </a:lnTo>
                <a:cubicBezTo>
                  <a:pt x="1784665" y="1775710"/>
                  <a:pt x="1425266" y="2324207"/>
                  <a:pt x="1372821" y="2989629"/>
                </a:cubicBezTo>
                <a:lnTo>
                  <a:pt x="1368210" y="3107284"/>
                </a:lnTo>
                <a:lnTo>
                  <a:pt x="1164986" y="3024034"/>
                </a:lnTo>
                <a:cubicBezTo>
                  <a:pt x="462117" y="2703843"/>
                  <a:pt x="0" y="2161606"/>
                  <a:pt x="0" y="1546590"/>
                </a:cubicBezTo>
                <a:cubicBezTo>
                  <a:pt x="0" y="931574"/>
                  <a:pt x="462117" y="389337"/>
                  <a:pt x="1164986" y="69147"/>
                </a:cubicBezTo>
                <a:lnTo>
                  <a:pt x="1333781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7" name="任意多边形 14"/>
          <p:cNvSpPr>
            <a:spLocks noChangeArrowheads="1"/>
          </p:cNvSpPr>
          <p:nvPr/>
        </p:nvSpPr>
        <p:spPr bwMode="auto">
          <a:xfrm>
            <a:off x="5141913" y="2471738"/>
            <a:ext cx="1908175" cy="1731962"/>
          </a:xfrm>
          <a:custGeom>
            <a:avLst/>
            <a:gdLst>
              <a:gd name="T0" fmla="*/ 954088 w 2320998"/>
              <a:gd name="T1" fmla="*/ 0 h 2107137"/>
              <a:gd name="T2" fmla="*/ 1799672 w 2320998"/>
              <a:gd name="T3" fmla="*/ 116391 h 2107137"/>
              <a:gd name="T4" fmla="*/ 1906037 w 2320998"/>
              <a:gd name="T5" fmla="*/ 151324 h 2107137"/>
              <a:gd name="T6" fmla="*/ 1908175 w 2320998"/>
              <a:gd name="T7" fmla="*/ 205887 h 2107137"/>
              <a:gd name="T8" fmla="*/ 1146369 w 2320998"/>
              <a:gd name="T9" fmla="*/ 1409997 h 2107137"/>
              <a:gd name="T10" fmla="*/ 1074028 w 2320998"/>
              <a:gd name="T11" fmla="*/ 1424220 h 2107137"/>
              <a:gd name="T12" fmla="*/ 954088 w 2320998"/>
              <a:gd name="T13" fmla="*/ 1731962 h 2107137"/>
              <a:gd name="T14" fmla="*/ 834147 w 2320998"/>
              <a:gd name="T15" fmla="*/ 1424220 h 2107137"/>
              <a:gd name="T16" fmla="*/ 761806 w 2320998"/>
              <a:gd name="T17" fmla="*/ 1409997 h 2107137"/>
              <a:gd name="T18" fmla="*/ 279446 w 2320998"/>
              <a:gd name="T19" fmla="*/ 1074979 h 2107137"/>
              <a:gd name="T20" fmla="*/ 222060 w 2320998"/>
              <a:gd name="T21" fmla="*/ 993639 h 2107137"/>
              <a:gd name="T22" fmla="*/ 446246 w 2320998"/>
              <a:gd name="T23" fmla="*/ 715781 h 2107137"/>
              <a:gd name="T24" fmla="*/ 105839 w 2320998"/>
              <a:gd name="T25" fmla="*/ 766833 h 2107137"/>
              <a:gd name="T26" fmla="*/ 74977 w 2320998"/>
              <a:gd name="T27" fmla="*/ 684301 h 2107137"/>
              <a:gd name="T28" fmla="*/ 0 w 2320998"/>
              <a:gd name="T29" fmla="*/ 205887 h 2107137"/>
              <a:gd name="T30" fmla="*/ 2139 w 2320998"/>
              <a:gd name="T31" fmla="*/ 151324 h 2107137"/>
              <a:gd name="T32" fmla="*/ 108505 w 2320998"/>
              <a:gd name="T33" fmla="*/ 116391 h 2107137"/>
              <a:gd name="T34" fmla="*/ 954088 w 2320998"/>
              <a:gd name="T35" fmla="*/ 0 h 21071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20998"/>
              <a:gd name="T55" fmla="*/ 0 h 2107137"/>
              <a:gd name="T56" fmla="*/ 2320998 w 2320998"/>
              <a:gd name="T57" fmla="*/ 2107137 h 21071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20998" h="2107137">
                <a:moveTo>
                  <a:pt x="1160500" y="0"/>
                </a:moveTo>
                <a:cubicBezTo>
                  <a:pt x="1525332" y="0"/>
                  <a:pt x="1872895" y="50421"/>
                  <a:pt x="2189021" y="141603"/>
                </a:cubicBezTo>
                <a:lnTo>
                  <a:pt x="2318397" y="184103"/>
                </a:lnTo>
                <a:lnTo>
                  <a:pt x="2320998" y="250486"/>
                </a:lnTo>
                <a:cubicBezTo>
                  <a:pt x="2320998" y="973100"/>
                  <a:pt x="1923200" y="1575995"/>
                  <a:pt x="1394380" y="1715429"/>
                </a:cubicBezTo>
                <a:lnTo>
                  <a:pt x="1306388" y="1732732"/>
                </a:lnTo>
                <a:lnTo>
                  <a:pt x="1160499" y="2107137"/>
                </a:lnTo>
                <a:lnTo>
                  <a:pt x="1014610" y="1732732"/>
                </a:lnTo>
                <a:lnTo>
                  <a:pt x="926618" y="1715429"/>
                </a:lnTo>
                <a:cubicBezTo>
                  <a:pt x="699981" y="1655672"/>
                  <a:pt x="497410" y="1510789"/>
                  <a:pt x="339903" y="1307839"/>
                </a:cubicBezTo>
                <a:lnTo>
                  <a:pt x="270102" y="1208880"/>
                </a:lnTo>
                <a:lnTo>
                  <a:pt x="542789" y="870833"/>
                </a:lnTo>
                <a:lnTo>
                  <a:pt x="128737" y="932943"/>
                </a:lnTo>
                <a:lnTo>
                  <a:pt x="91198" y="832533"/>
                </a:lnTo>
                <a:cubicBezTo>
                  <a:pt x="32473" y="653635"/>
                  <a:pt x="0" y="456947"/>
                  <a:pt x="0" y="250486"/>
                </a:cubicBezTo>
                <a:lnTo>
                  <a:pt x="2602" y="184104"/>
                </a:lnTo>
                <a:lnTo>
                  <a:pt x="131980" y="141603"/>
                </a:lnTo>
                <a:cubicBezTo>
                  <a:pt x="448106" y="50421"/>
                  <a:pt x="795668" y="0"/>
                  <a:pt x="1160500" y="0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任意多边形 18"/>
          <p:cNvSpPr>
            <a:spLocks noChangeArrowheads="1"/>
          </p:cNvSpPr>
          <p:nvPr/>
        </p:nvSpPr>
        <p:spPr bwMode="auto">
          <a:xfrm>
            <a:off x="5157788" y="4022725"/>
            <a:ext cx="1955800" cy="1411288"/>
          </a:xfrm>
          <a:custGeom>
            <a:avLst/>
            <a:gdLst>
              <a:gd name="T0" fmla="*/ 1055945 w 2379354"/>
              <a:gd name="T1" fmla="*/ 0 h 1717440"/>
              <a:gd name="T2" fmla="*/ 1146163 w 2379354"/>
              <a:gd name="T3" fmla="*/ 17736 h 1717440"/>
              <a:gd name="T4" fmla="*/ 1636480 w 2379354"/>
              <a:gd name="T5" fmla="*/ 363155 h 1717440"/>
              <a:gd name="T6" fmla="*/ 1644406 w 2379354"/>
              <a:gd name="T7" fmla="*/ 374524 h 1717440"/>
              <a:gd name="T8" fmla="*/ 1955800 w 2379354"/>
              <a:gd name="T9" fmla="*/ 327827 h 1717440"/>
              <a:gd name="T10" fmla="*/ 1760144 w 2379354"/>
              <a:gd name="T11" fmla="*/ 570307 h 1717440"/>
              <a:gd name="T12" fmla="*/ 1781450 w 2379354"/>
              <a:gd name="T13" fmla="*/ 609911 h 1717440"/>
              <a:gd name="T14" fmla="*/ 1907832 w 2379354"/>
              <a:gd name="T15" fmla="*/ 1221537 h 1717440"/>
              <a:gd name="T16" fmla="*/ 1906542 w 2379354"/>
              <a:gd name="T17" fmla="*/ 1254438 h 1717440"/>
              <a:gd name="T18" fmla="*/ 1783250 w 2379354"/>
              <a:gd name="T19" fmla="*/ 1294928 h 1717440"/>
              <a:gd name="T20" fmla="*/ 937818 w 2379354"/>
              <a:gd name="T21" fmla="*/ 1411288 h 1717440"/>
              <a:gd name="T22" fmla="*/ 92387 w 2379354"/>
              <a:gd name="T23" fmla="*/ 1294928 h 1717440"/>
              <a:gd name="T24" fmla="*/ 1710 w 2379354"/>
              <a:gd name="T25" fmla="*/ 1265149 h 1717440"/>
              <a:gd name="T26" fmla="*/ 0 w 2379354"/>
              <a:gd name="T27" fmla="*/ 1221537 h 1717440"/>
              <a:gd name="T28" fmla="*/ 761669 w 2379354"/>
              <a:gd name="T29" fmla="*/ 17736 h 1717440"/>
              <a:gd name="T30" fmla="*/ 821981 w 2379354"/>
              <a:gd name="T31" fmla="*/ 5880 h 1717440"/>
              <a:gd name="T32" fmla="*/ 937817 w 2379354"/>
              <a:gd name="T33" fmla="*/ 303068 h 17174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79354"/>
              <a:gd name="T52" fmla="*/ 0 h 1717440"/>
              <a:gd name="T53" fmla="*/ 2379354 w 2379354"/>
              <a:gd name="T54" fmla="*/ 1717440 h 17174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79354" h="1717440">
                <a:moveTo>
                  <a:pt x="1284624" y="0"/>
                </a:moveTo>
                <a:lnTo>
                  <a:pt x="1394380" y="21584"/>
                </a:lnTo>
                <a:cubicBezTo>
                  <a:pt x="1625739" y="82586"/>
                  <a:pt x="1832019" y="232298"/>
                  <a:pt x="1990881" y="441934"/>
                </a:cubicBezTo>
                <a:lnTo>
                  <a:pt x="2000524" y="455770"/>
                </a:lnTo>
                <a:lnTo>
                  <a:pt x="2379354" y="398943"/>
                </a:lnTo>
                <a:lnTo>
                  <a:pt x="2141326" y="694024"/>
                </a:lnTo>
                <a:lnTo>
                  <a:pt x="2167246" y="742219"/>
                </a:lnTo>
                <a:cubicBezTo>
                  <a:pt x="2265058" y="961402"/>
                  <a:pt x="2320998" y="1215546"/>
                  <a:pt x="2320998" y="1486526"/>
                </a:cubicBezTo>
                <a:lnTo>
                  <a:pt x="2319429" y="1526564"/>
                </a:lnTo>
                <a:lnTo>
                  <a:pt x="2169436" y="1575838"/>
                </a:lnTo>
                <a:cubicBezTo>
                  <a:pt x="1853310" y="1667019"/>
                  <a:pt x="1505747" y="1717440"/>
                  <a:pt x="1140915" y="1717440"/>
                </a:cubicBezTo>
                <a:cubicBezTo>
                  <a:pt x="776083" y="1717440"/>
                  <a:pt x="428521" y="1667019"/>
                  <a:pt x="112395" y="1575838"/>
                </a:cubicBezTo>
                <a:lnTo>
                  <a:pt x="2080" y="1539599"/>
                </a:lnTo>
                <a:lnTo>
                  <a:pt x="0" y="1486526"/>
                </a:lnTo>
                <a:cubicBezTo>
                  <a:pt x="0" y="763913"/>
                  <a:pt x="397798" y="161017"/>
                  <a:pt x="926618" y="21584"/>
                </a:cubicBezTo>
                <a:lnTo>
                  <a:pt x="999992" y="7155"/>
                </a:lnTo>
                <a:lnTo>
                  <a:pt x="1140914" y="368813"/>
                </a:lnTo>
                <a:lnTo>
                  <a:pt x="1284624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9" name="任意多边形 19"/>
          <p:cNvSpPr>
            <a:spLocks noChangeArrowheads="1"/>
          </p:cNvSpPr>
          <p:nvPr/>
        </p:nvSpPr>
        <p:spPr bwMode="auto">
          <a:xfrm>
            <a:off x="6372225" y="2676525"/>
            <a:ext cx="1895475" cy="3492500"/>
          </a:xfrm>
          <a:custGeom>
            <a:avLst/>
            <a:gdLst>
              <a:gd name="T0" fmla="*/ 798740 w 2305159"/>
              <a:gd name="T1" fmla="*/ 0 h 4248639"/>
              <a:gd name="T2" fmla="*/ 937537 w 2305159"/>
              <a:gd name="T3" fmla="*/ 56841 h 4248639"/>
              <a:gd name="T4" fmla="*/ 1895475 w 2305159"/>
              <a:gd name="T5" fmla="*/ 1271340 h 4248639"/>
              <a:gd name="T6" fmla="*/ 1567181 w 2305159"/>
              <a:gd name="T7" fmla="*/ 2045847 h 4248639"/>
              <a:gd name="T8" fmla="*/ 1542012 w 2305159"/>
              <a:gd name="T9" fmla="*/ 2071289 h 4248639"/>
              <a:gd name="T10" fmla="*/ 1690042 w 2305159"/>
              <a:gd name="T11" fmla="*/ 3492500 h 4248639"/>
              <a:gd name="T12" fmla="*/ 1077842 w 2305159"/>
              <a:gd name="T13" fmla="*/ 2413337 h 4248639"/>
              <a:gd name="T14" fmla="*/ 937537 w 2305159"/>
              <a:gd name="T15" fmla="*/ 2485840 h 4248639"/>
              <a:gd name="T16" fmla="*/ 776951 w 2305159"/>
              <a:gd name="T17" fmla="*/ 2551604 h 4248639"/>
              <a:gd name="T18" fmla="*/ 773265 w 2305159"/>
              <a:gd name="T19" fmla="*/ 2457559 h 4248639"/>
              <a:gd name="T20" fmla="*/ 626305 w 2305159"/>
              <a:gd name="T21" fmla="*/ 1893089 h 4248639"/>
              <a:gd name="T22" fmla="*/ 625104 w 2305159"/>
              <a:gd name="T23" fmla="*/ 1890914 h 4248639"/>
              <a:gd name="T24" fmla="*/ 843573 w 2305159"/>
              <a:gd name="T25" fmla="*/ 1620162 h 4248639"/>
              <a:gd name="T26" fmla="*/ 493191 w 2305159"/>
              <a:gd name="T27" fmla="*/ 1672705 h 4248639"/>
              <a:gd name="T28" fmla="*/ 433829 w 2305159"/>
              <a:gd name="T29" fmla="*/ 1592501 h 4248639"/>
              <a:gd name="T30" fmla="*/ 39077 w 2305159"/>
              <a:gd name="T31" fmla="*/ 1301211 h 4248639"/>
              <a:gd name="T32" fmla="*/ 0 w 2305159"/>
              <a:gd name="T33" fmla="*/ 1288268 h 4248639"/>
              <a:gd name="T34" fmla="*/ 24262 w 2305159"/>
              <a:gd name="T35" fmla="*/ 1280749 h 4248639"/>
              <a:gd name="T36" fmla="*/ 795248 w 2305159"/>
              <a:gd name="T37" fmla="*/ 89081 h 42486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05159"/>
              <a:gd name="T58" fmla="*/ 0 h 4248639"/>
              <a:gd name="T59" fmla="*/ 2305159 w 2305159"/>
              <a:gd name="T60" fmla="*/ 4248639 h 42486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05159" h="4248639">
                <a:moveTo>
                  <a:pt x="971378" y="0"/>
                </a:moveTo>
                <a:lnTo>
                  <a:pt x="1140174" y="69147"/>
                </a:lnTo>
                <a:cubicBezTo>
                  <a:pt x="1843042" y="389337"/>
                  <a:pt x="2305159" y="931574"/>
                  <a:pt x="2305159" y="1546590"/>
                </a:cubicBezTo>
                <a:cubicBezTo>
                  <a:pt x="2305159" y="1892537"/>
                  <a:pt x="2158943" y="2215455"/>
                  <a:pt x="1905908" y="2488780"/>
                </a:cubicBezTo>
                <a:lnTo>
                  <a:pt x="1875299" y="2519731"/>
                </a:lnTo>
                <a:lnTo>
                  <a:pt x="2055324" y="4248639"/>
                </a:lnTo>
                <a:lnTo>
                  <a:pt x="1310805" y="2935833"/>
                </a:lnTo>
                <a:lnTo>
                  <a:pt x="1140174" y="3024034"/>
                </a:lnTo>
                <a:lnTo>
                  <a:pt x="944880" y="3104035"/>
                </a:lnTo>
                <a:lnTo>
                  <a:pt x="940397" y="2989629"/>
                </a:lnTo>
                <a:cubicBezTo>
                  <a:pt x="920730" y="2740096"/>
                  <a:pt x="857898" y="2507005"/>
                  <a:pt x="761673" y="2302950"/>
                </a:cubicBezTo>
                <a:lnTo>
                  <a:pt x="760213" y="2300304"/>
                </a:lnTo>
                <a:lnTo>
                  <a:pt x="1025901" y="1970933"/>
                </a:lnTo>
                <a:lnTo>
                  <a:pt x="599788" y="2034852"/>
                </a:lnTo>
                <a:lnTo>
                  <a:pt x="527596" y="1937283"/>
                </a:lnTo>
                <a:cubicBezTo>
                  <a:pt x="391191" y="1777537"/>
                  <a:pt x="227910" y="1655221"/>
                  <a:pt x="47523" y="1582928"/>
                </a:cubicBezTo>
                <a:lnTo>
                  <a:pt x="0" y="1567183"/>
                </a:lnTo>
                <a:lnTo>
                  <a:pt x="29506" y="1558036"/>
                </a:lnTo>
                <a:cubicBezTo>
                  <a:pt x="533759" y="1369135"/>
                  <a:pt x="912579" y="800512"/>
                  <a:pt x="967131" y="108367"/>
                </a:cubicBezTo>
                <a:lnTo>
                  <a:pt x="971378" y="0"/>
                </a:lnTo>
                <a:close/>
              </a:path>
            </a:pathLst>
          </a:custGeom>
          <a:solidFill>
            <a:srgbClr val="D0EAEB"/>
          </a:solidFill>
          <a:ln w="12700" cap="flat" cmpd="sng">
            <a:solidFill>
              <a:srgbClr val="2F2637">
                <a:alpha val="58823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80" name="组合 20"/>
          <p:cNvGrpSpPr>
            <a:grpSpLocks/>
          </p:cNvGrpSpPr>
          <p:nvPr/>
        </p:nvGrpSpPr>
        <p:grpSpPr bwMode="auto">
          <a:xfrm>
            <a:off x="4386263" y="3797300"/>
            <a:ext cx="533400" cy="406400"/>
            <a:chOff x="0" y="0"/>
            <a:chExt cx="509646" cy="387231"/>
          </a:xfrm>
        </p:grpSpPr>
        <p:sp>
          <p:nvSpPr>
            <p:cNvPr id="719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1" name="组合 23"/>
          <p:cNvGrpSpPr>
            <a:grpSpLocks/>
          </p:cNvGrpSpPr>
          <p:nvPr/>
        </p:nvGrpSpPr>
        <p:grpSpPr bwMode="auto">
          <a:xfrm>
            <a:off x="5921375" y="2917825"/>
            <a:ext cx="428625" cy="409575"/>
            <a:chOff x="0" y="0"/>
            <a:chExt cx="2438400" cy="2332038"/>
          </a:xfrm>
        </p:grpSpPr>
        <p:sp>
          <p:nvSpPr>
            <p:cNvPr id="719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任意多边形 2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2" name="组合 26"/>
          <p:cNvGrpSpPr>
            <a:grpSpLocks/>
          </p:cNvGrpSpPr>
          <p:nvPr/>
        </p:nvGrpSpPr>
        <p:grpSpPr bwMode="auto">
          <a:xfrm>
            <a:off x="5864225" y="4622800"/>
            <a:ext cx="377825" cy="482600"/>
            <a:chOff x="0" y="0"/>
            <a:chExt cx="563562" cy="720725"/>
          </a:xfrm>
        </p:grpSpPr>
        <p:sp>
          <p:nvSpPr>
            <p:cNvPr id="719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D0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3" name="组合 32"/>
          <p:cNvGrpSpPr>
            <a:grpSpLocks/>
          </p:cNvGrpSpPr>
          <p:nvPr/>
        </p:nvGrpSpPr>
        <p:grpSpPr bwMode="auto">
          <a:xfrm>
            <a:off x="7450138" y="3619500"/>
            <a:ext cx="417512" cy="466725"/>
            <a:chOff x="0" y="0"/>
            <a:chExt cx="402656" cy="450303"/>
          </a:xfrm>
        </p:grpSpPr>
        <p:sp>
          <p:nvSpPr>
            <p:cNvPr id="718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4" name="文本框 38"/>
          <p:cNvSpPr>
            <a:spLocks noChangeArrowheads="1"/>
          </p:cNvSpPr>
          <p:nvPr/>
        </p:nvSpPr>
        <p:spPr bwMode="auto">
          <a:xfrm>
            <a:off x="1449388" y="2297113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5" name="文本框 39"/>
          <p:cNvSpPr>
            <a:spLocks noChangeArrowheads="1"/>
          </p:cNvSpPr>
          <p:nvPr/>
        </p:nvSpPr>
        <p:spPr bwMode="auto">
          <a:xfrm>
            <a:off x="1449388" y="5138738"/>
            <a:ext cx="23701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6" name="文本框 40"/>
          <p:cNvSpPr>
            <a:spLocks noChangeArrowheads="1"/>
          </p:cNvSpPr>
          <p:nvPr/>
        </p:nvSpPr>
        <p:spPr bwMode="auto">
          <a:xfrm>
            <a:off x="9070975" y="2297113"/>
            <a:ext cx="237013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7187" name="文本框 41"/>
          <p:cNvSpPr>
            <a:spLocks noChangeArrowheads="1"/>
          </p:cNvSpPr>
          <p:nvPr/>
        </p:nvSpPr>
        <p:spPr bwMode="auto">
          <a:xfrm>
            <a:off x="9070975" y="5138738"/>
            <a:ext cx="237013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4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1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197" name="组合 14"/>
          <p:cNvGrpSpPr>
            <a:grpSpLocks/>
          </p:cNvGrpSpPr>
          <p:nvPr/>
        </p:nvGrpSpPr>
        <p:grpSpPr bwMode="auto">
          <a:xfrm>
            <a:off x="7312025" y="738188"/>
            <a:ext cx="3721100" cy="5240337"/>
            <a:chOff x="0" y="0"/>
            <a:chExt cx="3721187" cy="5241091"/>
          </a:xfrm>
        </p:grpSpPr>
        <p:sp>
          <p:nvSpPr>
            <p:cNvPr id="8200" name="矩形 18"/>
            <p:cNvSpPr>
              <a:spLocks noChangeArrowheads="1"/>
            </p:cNvSpPr>
            <p:nvPr/>
          </p:nvSpPr>
          <p:spPr bwMode="auto">
            <a:xfrm>
              <a:off x="0" y="1099625"/>
              <a:ext cx="1860594" cy="414146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D0EAEB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矩形 19"/>
            <p:cNvSpPr>
              <a:spLocks noChangeArrowheads="1"/>
            </p:cNvSpPr>
            <p:nvPr/>
          </p:nvSpPr>
          <p:spPr bwMode="auto">
            <a:xfrm>
              <a:off x="1860593" y="0"/>
              <a:ext cx="1860594" cy="414146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D0EAEB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198" name="文本框 20"/>
          <p:cNvSpPr>
            <a:spLocks noChangeArrowheads="1"/>
          </p:cNvSpPr>
          <p:nvPr/>
        </p:nvSpPr>
        <p:spPr bwMode="auto">
          <a:xfrm>
            <a:off x="792163" y="2581275"/>
            <a:ext cx="450796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6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199" name="矩形 21"/>
          <p:cNvSpPr>
            <a:spLocks noChangeArrowheads="1"/>
          </p:cNvSpPr>
          <p:nvPr/>
        </p:nvSpPr>
        <p:spPr bwMode="auto">
          <a:xfrm>
            <a:off x="763588" y="1385888"/>
            <a:ext cx="45751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Click here</a:t>
            </a:r>
            <a:r>
              <a:rPr lang="en-US" altLang="zh-CN" sz="3600" b="1" dirty="0">
                <a:solidFill>
                  <a:srgbClr val="2F2637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2400" b="1" dirty="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to add   your title</a:t>
            </a:r>
            <a:endParaRPr lang="zh-CN" altLang="en-US" sz="2400" b="1" dirty="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方正姚体" panose="02010601030101010101" pitchFamily="2" charset="-122"/>
            </a:endParaRPr>
          </a:p>
          <a:p>
            <a:pPr eaLnBrk="1" hangingPunct="1"/>
            <a:endParaRPr lang="zh-CN" altLang="en-US" sz="32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直接连接符 8"/>
          <p:cNvSpPr>
            <a:spLocks noChangeShapeType="1"/>
          </p:cNvSpPr>
          <p:nvPr/>
        </p:nvSpPr>
        <p:spPr bwMode="auto">
          <a:xfrm flipV="1">
            <a:off x="7204075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直接连接符 10"/>
          <p:cNvSpPr>
            <a:spLocks noChangeShapeType="1"/>
          </p:cNvSpPr>
          <p:nvPr/>
        </p:nvSpPr>
        <p:spPr bwMode="auto">
          <a:xfrm flipV="1">
            <a:off x="342900" y="1154113"/>
            <a:ext cx="4679950" cy="1587"/>
          </a:xfrm>
          <a:prstGeom prst="line">
            <a:avLst/>
          </a:prstGeom>
          <a:noFill/>
          <a:ln w="635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文本框 12"/>
          <p:cNvSpPr>
            <a:spLocks noChangeArrowheads="1"/>
          </p:cNvSpPr>
          <p:nvPr/>
        </p:nvSpPr>
        <p:spPr bwMode="auto">
          <a:xfrm>
            <a:off x="3778250" y="260350"/>
            <a:ext cx="464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28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28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0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grpSp>
        <p:nvGrpSpPr>
          <p:cNvPr id="9223" name="组合 1"/>
          <p:cNvGrpSpPr>
            <a:grpSpLocks/>
          </p:cNvGrpSpPr>
          <p:nvPr/>
        </p:nvGrpSpPr>
        <p:grpSpPr bwMode="auto">
          <a:xfrm>
            <a:off x="5367338" y="1000125"/>
            <a:ext cx="1468437" cy="307975"/>
            <a:chOff x="0" y="0"/>
            <a:chExt cx="1541192" cy="321992"/>
          </a:xfrm>
        </p:grpSpPr>
        <p:sp>
          <p:nvSpPr>
            <p:cNvPr id="9248" name="椭圆 13"/>
            <p:cNvSpPr>
              <a:spLocks noChangeArrowheads="1"/>
            </p:cNvSpPr>
            <p:nvPr/>
          </p:nvSpPr>
          <p:spPr bwMode="auto">
            <a:xfrm>
              <a:off x="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49" name="椭圆 15"/>
            <p:cNvSpPr>
              <a:spLocks noChangeArrowheads="1"/>
            </p:cNvSpPr>
            <p:nvPr/>
          </p:nvSpPr>
          <p:spPr bwMode="auto"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50" name="椭圆 16"/>
            <p:cNvSpPr>
              <a:spLocks noChangeArrowheads="1"/>
            </p:cNvSpPr>
            <p:nvPr/>
          </p:nvSpPr>
          <p:spPr bwMode="auto">
            <a:xfrm>
              <a:off x="812800" y="0"/>
              <a:ext cx="321992" cy="321992"/>
            </a:xfrm>
            <a:prstGeom prst="ellipse">
              <a:avLst/>
            </a:prstGeom>
            <a:solidFill>
              <a:srgbClr val="D0EAEB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51" name="椭圆 17"/>
            <p:cNvSpPr>
              <a:spLocks noChangeArrowheads="1"/>
            </p:cNvSpPr>
            <p:nvPr/>
          </p:nvSpPr>
          <p:spPr bwMode="auto"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>
              <a:solidFill>
                <a:srgbClr val="2F2637">
                  <a:alpha val="50195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4" name="椭圆 20"/>
          <p:cNvSpPr>
            <a:spLocks noChangeArrowheads="1"/>
          </p:cNvSpPr>
          <p:nvPr/>
        </p:nvSpPr>
        <p:spPr bwMode="auto">
          <a:xfrm>
            <a:off x="1971675" y="3032125"/>
            <a:ext cx="1160463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椭圆 21"/>
          <p:cNvSpPr>
            <a:spLocks noChangeArrowheads="1"/>
          </p:cNvSpPr>
          <p:nvPr/>
        </p:nvSpPr>
        <p:spPr bwMode="auto">
          <a:xfrm>
            <a:off x="4346575" y="3032125"/>
            <a:ext cx="1158875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椭圆 22"/>
          <p:cNvSpPr>
            <a:spLocks noChangeArrowheads="1"/>
          </p:cNvSpPr>
          <p:nvPr/>
        </p:nvSpPr>
        <p:spPr bwMode="auto">
          <a:xfrm>
            <a:off x="6697663" y="3032125"/>
            <a:ext cx="1160462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椭圆 23"/>
          <p:cNvSpPr>
            <a:spLocks noChangeArrowheads="1"/>
          </p:cNvSpPr>
          <p:nvPr/>
        </p:nvSpPr>
        <p:spPr bwMode="auto">
          <a:xfrm>
            <a:off x="9082088" y="3032125"/>
            <a:ext cx="1158875" cy="1160463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28" name="组合 24"/>
          <p:cNvGrpSpPr>
            <a:grpSpLocks/>
          </p:cNvGrpSpPr>
          <p:nvPr/>
        </p:nvGrpSpPr>
        <p:grpSpPr bwMode="auto">
          <a:xfrm>
            <a:off x="4700588" y="3363913"/>
            <a:ext cx="415925" cy="412750"/>
            <a:chOff x="0" y="0"/>
            <a:chExt cx="453105" cy="448433"/>
          </a:xfrm>
        </p:grpSpPr>
        <p:sp>
          <p:nvSpPr>
            <p:cNvPr id="924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9" name="组合 27"/>
          <p:cNvGrpSpPr>
            <a:grpSpLocks/>
          </p:cNvGrpSpPr>
          <p:nvPr/>
        </p:nvGrpSpPr>
        <p:grpSpPr bwMode="auto">
          <a:xfrm>
            <a:off x="2255838" y="3376613"/>
            <a:ext cx="585787" cy="446087"/>
            <a:chOff x="0" y="0"/>
            <a:chExt cx="509646" cy="387231"/>
          </a:xfrm>
        </p:grpSpPr>
        <p:sp>
          <p:nvSpPr>
            <p:cNvPr id="9244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0" name="组合 32"/>
          <p:cNvGrpSpPr>
            <a:grpSpLocks/>
          </p:cNvGrpSpPr>
          <p:nvPr/>
        </p:nvGrpSpPr>
        <p:grpSpPr bwMode="auto">
          <a:xfrm>
            <a:off x="7078663" y="3390900"/>
            <a:ext cx="398462" cy="444500"/>
            <a:chOff x="0" y="0"/>
            <a:chExt cx="402656" cy="450303"/>
          </a:xfrm>
        </p:grpSpPr>
        <p:sp>
          <p:nvSpPr>
            <p:cNvPr id="9239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1" name="组合 38"/>
          <p:cNvGrpSpPr>
            <a:grpSpLocks/>
          </p:cNvGrpSpPr>
          <p:nvPr/>
        </p:nvGrpSpPr>
        <p:grpSpPr bwMode="auto">
          <a:xfrm>
            <a:off x="9458325" y="3303588"/>
            <a:ext cx="463550" cy="525462"/>
            <a:chOff x="0" y="0"/>
            <a:chExt cx="406393" cy="459645"/>
          </a:xfrm>
        </p:grpSpPr>
        <p:sp>
          <p:nvSpPr>
            <p:cNvPr id="9236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32" name="文本框 42"/>
          <p:cNvSpPr>
            <a:spLocks noChangeArrowheads="1"/>
          </p:cNvSpPr>
          <p:nvPr/>
        </p:nvSpPr>
        <p:spPr bwMode="auto">
          <a:xfrm>
            <a:off x="1458913" y="4773613"/>
            <a:ext cx="2061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0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2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3" name="文本框 43"/>
          <p:cNvSpPr>
            <a:spLocks noChangeArrowheads="1"/>
          </p:cNvSpPr>
          <p:nvPr/>
        </p:nvSpPr>
        <p:spPr bwMode="auto">
          <a:xfrm>
            <a:off x="3949700" y="4773613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4" name="文本框 44"/>
          <p:cNvSpPr>
            <a:spLocks noChangeArrowheads="1"/>
          </p:cNvSpPr>
          <p:nvPr/>
        </p:nvSpPr>
        <p:spPr bwMode="auto">
          <a:xfrm>
            <a:off x="6438900" y="4751388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9235" name="文本框 45"/>
          <p:cNvSpPr>
            <a:spLocks noChangeArrowheads="1"/>
          </p:cNvSpPr>
          <p:nvPr/>
        </p:nvSpPr>
        <p:spPr bwMode="auto">
          <a:xfrm>
            <a:off x="8763000" y="4773613"/>
            <a:ext cx="2092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595959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THAN  TEMPLATE</a:t>
            </a:r>
            <a:endParaRPr lang="zh-CN" altLang="en-US" sz="1200" b="1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Center </a:t>
            </a:r>
            <a:endParaRPr lang="zh-CN" altLang="en-US" sz="10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000" dirty="0">
                <a:solidFill>
                  <a:srgbClr val="3F3E4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of the  narrative thought</a:t>
            </a:r>
          </a:p>
          <a:p>
            <a:pPr eaLnBrk="1" hangingPunct="1"/>
            <a:endParaRPr lang="zh-CN" altLang="en-US" sz="11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endParaRPr lang="zh-CN" altLang="en-US" sz="1400" dirty="0">
              <a:solidFill>
                <a:srgbClr val="3F3E4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9"/>
          <p:cNvSpPr>
            <a:spLocks noChangeAspect="1" noChangeArrowheads="1"/>
          </p:cNvSpPr>
          <p:nvPr/>
        </p:nvSpPr>
        <p:spPr bwMode="auto">
          <a:xfrm rot="5400000">
            <a:off x="2379663" y="-1117600"/>
            <a:ext cx="1028700" cy="1028700"/>
          </a:xfrm>
          <a:prstGeom prst="rect">
            <a:avLst/>
          </a:prstGeom>
          <a:solidFill>
            <a:srgbClr val="D0EAEB"/>
          </a:solidFill>
          <a:ln w="3175">
            <a:solidFill>
              <a:srgbClr val="2F2637">
                <a:alpha val="38823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30"/>
          <p:cNvSpPr>
            <a:spLocks noChangeAspect="1" noChangeArrowheads="1"/>
          </p:cNvSpPr>
          <p:nvPr/>
        </p:nvSpPr>
        <p:spPr bwMode="auto">
          <a:xfrm rot="5400000">
            <a:off x="1212850" y="-1117600"/>
            <a:ext cx="1028700" cy="1028700"/>
          </a:xfrm>
          <a:prstGeom prst="rect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椭圆 51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椭圆 52"/>
          <p:cNvSpPr>
            <a:spLocks noChangeArrowheads="1"/>
          </p:cNvSpPr>
          <p:nvPr/>
        </p:nvSpPr>
        <p:spPr bwMode="auto">
          <a:xfrm>
            <a:off x="3870325" y="5586413"/>
            <a:ext cx="923925" cy="923925"/>
          </a:xfrm>
          <a:prstGeom prst="ellipse">
            <a:avLst/>
          </a:prstGeom>
          <a:solidFill>
            <a:srgbClr val="2F2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椭圆 53"/>
          <p:cNvSpPr>
            <a:spLocks noChangeArrowheads="1"/>
          </p:cNvSpPr>
          <p:nvPr/>
        </p:nvSpPr>
        <p:spPr bwMode="auto">
          <a:xfrm>
            <a:off x="3432175" y="1146175"/>
            <a:ext cx="631825" cy="631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7" name="文本框 54"/>
          <p:cNvSpPr>
            <a:spLocks noChangeArrowheads="1"/>
          </p:cNvSpPr>
          <p:nvPr/>
        </p:nvSpPr>
        <p:spPr bwMode="auto">
          <a:xfrm>
            <a:off x="6051550" y="3416300"/>
            <a:ext cx="524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MORE  </a:t>
            </a:r>
            <a:r>
              <a:rPr lang="en-US" altLang="zh-CN" sz="3200" b="1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THEN  </a:t>
            </a:r>
            <a:r>
              <a:rPr lang="en-US" altLang="zh-CN" sz="32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TEMPLATE</a:t>
            </a:r>
            <a:endParaRPr lang="en-US" altLang="zh-CN" sz="2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0248" name="文本框 55"/>
          <p:cNvSpPr>
            <a:spLocks noChangeArrowheads="1"/>
          </p:cNvSpPr>
          <p:nvPr/>
        </p:nvSpPr>
        <p:spPr bwMode="auto">
          <a:xfrm>
            <a:off x="6813550" y="4171950"/>
            <a:ext cx="39354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/>
            <a:r>
              <a:rPr lang="en-US" altLang="zh-CN" sz="1400">
                <a:solidFill>
                  <a:srgbClr val="262626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262626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10249" name="直接连接符 56"/>
          <p:cNvSpPr>
            <a:spLocks noChangeShapeType="1"/>
          </p:cNvSpPr>
          <p:nvPr/>
        </p:nvSpPr>
        <p:spPr bwMode="auto">
          <a:xfrm rot="5400000">
            <a:off x="8612981" y="2478882"/>
            <a:ext cx="1587" cy="3600450"/>
          </a:xfrm>
          <a:prstGeom prst="line">
            <a:avLst/>
          </a:prstGeom>
          <a:noFill/>
          <a:ln w="12700">
            <a:solidFill>
              <a:srgbClr val="2F2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椭圆 58"/>
          <p:cNvSpPr>
            <a:spLocks noChangeArrowheads="1"/>
          </p:cNvSpPr>
          <p:nvPr/>
        </p:nvSpPr>
        <p:spPr bwMode="auto">
          <a:xfrm>
            <a:off x="5873750" y="1954213"/>
            <a:ext cx="1012825" cy="1012825"/>
          </a:xfrm>
          <a:prstGeom prst="ellipse">
            <a:avLst/>
          </a:prstGeom>
          <a:solidFill>
            <a:srgbClr val="D0EAEB"/>
          </a:solidFill>
          <a:ln w="6350">
            <a:solidFill>
              <a:srgbClr val="2F2637">
                <a:alpha val="50195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251" name="组合 59"/>
          <p:cNvGrpSpPr>
            <a:grpSpLocks/>
          </p:cNvGrpSpPr>
          <p:nvPr/>
        </p:nvGrpSpPr>
        <p:grpSpPr bwMode="auto">
          <a:xfrm>
            <a:off x="6149975" y="2284413"/>
            <a:ext cx="498475" cy="477837"/>
            <a:chOff x="0" y="0"/>
            <a:chExt cx="2438400" cy="2332038"/>
          </a:xfrm>
        </p:grpSpPr>
        <p:sp>
          <p:nvSpPr>
            <p:cNvPr id="1025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任意多边形 6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2" name="椭圆 14"/>
          <p:cNvSpPr>
            <a:spLocks noChangeArrowheads="1"/>
          </p:cNvSpPr>
          <p:nvPr/>
        </p:nvSpPr>
        <p:spPr bwMode="auto">
          <a:xfrm>
            <a:off x="1057275" y="1954213"/>
            <a:ext cx="3635375" cy="3635375"/>
          </a:xfrm>
          <a:prstGeom prst="ellipse">
            <a:avLst/>
          </a:prstGeom>
          <a:solidFill>
            <a:srgbClr val="2F26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椭圆 15"/>
          <p:cNvSpPr>
            <a:spLocks noChangeArrowheads="1"/>
          </p:cNvSpPr>
          <p:nvPr/>
        </p:nvSpPr>
        <p:spPr bwMode="auto">
          <a:xfrm>
            <a:off x="1233488" y="2127250"/>
            <a:ext cx="3282950" cy="3282950"/>
          </a:xfrm>
          <a:prstGeom prst="ellipse">
            <a:avLst/>
          </a:prstGeom>
          <a:noFill/>
          <a:ln w="63500">
            <a:solidFill>
              <a:srgbClr val="D0EA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文本框 57"/>
          <p:cNvSpPr>
            <a:spLocks noChangeArrowheads="1"/>
          </p:cNvSpPr>
          <p:nvPr/>
        </p:nvSpPr>
        <p:spPr bwMode="auto">
          <a:xfrm>
            <a:off x="1971675" y="2668588"/>
            <a:ext cx="1847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800" b="1">
                <a:solidFill>
                  <a:srgbClr val="FDFDFD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02</a:t>
            </a:r>
            <a:endParaRPr lang="zh-CN" altLang="en-US" sz="13800" b="1">
              <a:solidFill>
                <a:srgbClr val="FDFDFD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Pages>0</Pages>
  <Words>1834</Words>
  <Characters>0</Characters>
  <Application>Microsoft Office PowerPoint</Application>
  <DocSecurity>0</DocSecurity>
  <PresentationFormat>宽屏</PresentationFormat>
  <Lines>0</Lines>
  <Paragraphs>375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华文宋体</vt:lpstr>
      <vt:lpstr>宋体</vt:lpstr>
      <vt:lpstr>微软雅黑</vt:lpstr>
      <vt:lpstr>Agency FB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</cp:revision>
  <dcterms:created xsi:type="dcterms:W3CDTF">2015-09-02T15:45:00Z</dcterms:created>
  <dcterms:modified xsi:type="dcterms:W3CDTF">2020-04-06T05:23:15Z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